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png" ContentType="image/png"/>
  <Default Extension="emf" ContentType="image/x-e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slideLayouts/slideLayout569.xml" ContentType="application/vnd.openxmlformats-officedocument.presentationml.slideLayout+xml"/>
  <Override PartName="/ppt/slideLayouts/slideLayout57.xml" ContentType="application/vnd.openxmlformats-officedocument.presentationml.slideLayout+xml"/>
  <Override PartName="/ppt/slideLayouts/slideLayout570.xml" ContentType="application/vnd.openxmlformats-officedocument.presentationml.slideLayout+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slideLayouts/slideLayout58.xml" ContentType="application/vnd.openxmlformats-officedocument.presentationml.slideLayout+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slideLayouts/slideLayout582.xml" ContentType="application/vnd.openxmlformats-officedocument.presentationml.slideLayout+xml"/>
  <Override PartName="/ppt/slideLayouts/slideLayout583.xml" ContentType="application/vnd.openxmlformats-officedocument.presentationml.slideLayout+xml"/>
  <Override PartName="/ppt/slideLayouts/slideLayout584.xml" ContentType="application/vnd.openxmlformats-officedocument.presentationml.slideLayout+xml"/>
  <Override PartName="/ppt/slideLayouts/slideLayout585.xml" ContentType="application/vnd.openxmlformats-officedocument.presentationml.slideLayout+xml"/>
  <Override PartName="/ppt/slideLayouts/slideLayout586.xml" ContentType="application/vnd.openxmlformats-officedocument.presentationml.slideLayout+xml"/>
  <Override PartName="/ppt/slideLayouts/slideLayout587.xml" ContentType="application/vnd.openxmlformats-officedocument.presentationml.slideLayout+xml"/>
  <Override PartName="/ppt/slideLayouts/slideLayout588.xml" ContentType="application/vnd.openxmlformats-officedocument.presentationml.slideLayout+xml"/>
  <Override PartName="/ppt/slideLayouts/slideLayout589.xml" ContentType="application/vnd.openxmlformats-officedocument.presentationml.slideLayout+xml"/>
  <Override PartName="/ppt/slideLayouts/slideLayout59.xml" ContentType="application/vnd.openxmlformats-officedocument.presentationml.slideLayout+xml"/>
  <Override PartName="/ppt/slideLayouts/slideLayout590.xml" ContentType="application/vnd.openxmlformats-officedocument.presentationml.slideLayout+xml"/>
  <Override PartName="/ppt/slideLayouts/slideLayout591.xml" ContentType="application/vnd.openxmlformats-officedocument.presentationml.slideLayout+xml"/>
  <Override PartName="/ppt/slideLayouts/slideLayout592.xml" ContentType="application/vnd.openxmlformats-officedocument.presentationml.slideLayout+xml"/>
  <Override PartName="/ppt/slideLayouts/slideLayout593.xml" ContentType="application/vnd.openxmlformats-officedocument.presentationml.slideLayout+xml"/>
  <Override PartName="/ppt/slideLayouts/slideLayout594.xml" ContentType="application/vnd.openxmlformats-officedocument.presentationml.slideLayout+xml"/>
  <Override PartName="/ppt/slideLayouts/slideLayout595.xml" ContentType="application/vnd.openxmlformats-officedocument.presentationml.slideLayout+xml"/>
  <Override PartName="/ppt/slideLayouts/slideLayout596.xml" ContentType="application/vnd.openxmlformats-officedocument.presentationml.slideLayout+xml"/>
  <Override PartName="/ppt/slideLayouts/slideLayout597.xml" ContentType="application/vnd.openxmlformats-officedocument.presentationml.slideLayout+xml"/>
  <Override PartName="/ppt/slideLayouts/slideLayout598.xml" ContentType="application/vnd.openxmlformats-officedocument.presentationml.slideLayout+xml"/>
  <Override PartName="/ppt/slideLayouts/slideLayout59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00.xml" ContentType="application/vnd.openxmlformats-officedocument.presentationml.slideLayout+xml"/>
  <Override PartName="/ppt/slideLayouts/slideLayout601.xml" ContentType="application/vnd.openxmlformats-officedocument.presentationml.slideLayout+xml"/>
  <Override PartName="/ppt/slideLayouts/slideLayout602.xml" ContentType="application/vnd.openxmlformats-officedocument.presentationml.slideLayout+xml"/>
  <Override PartName="/ppt/slideLayouts/slideLayout603.xml" ContentType="application/vnd.openxmlformats-officedocument.presentationml.slideLayout+xml"/>
  <Override PartName="/ppt/slideLayouts/slideLayout604.xml" ContentType="application/vnd.openxmlformats-officedocument.presentationml.slideLayout+xml"/>
  <Override PartName="/ppt/slideLayouts/slideLayout605.xml" ContentType="application/vnd.openxmlformats-officedocument.presentationml.slideLayout+xml"/>
  <Override PartName="/ppt/slideLayouts/slideLayout606.xml" ContentType="application/vnd.openxmlformats-officedocument.presentationml.slideLayout+xml"/>
  <Override PartName="/ppt/slideLayouts/slideLayout607.xml" ContentType="application/vnd.openxmlformats-officedocument.presentationml.slideLayout+xml"/>
  <Override PartName="/ppt/slideLayouts/slideLayout608.xml" ContentType="application/vnd.openxmlformats-officedocument.presentationml.slideLayout+xml"/>
  <Override PartName="/ppt/slideLayouts/slideLayout609.xml" ContentType="application/vnd.openxmlformats-officedocument.presentationml.slideLayout+xml"/>
  <Override PartName="/ppt/slideLayouts/slideLayout61.xml" ContentType="application/vnd.openxmlformats-officedocument.presentationml.slideLayout+xml"/>
  <Override PartName="/ppt/slideLayouts/slideLayout610.xml" ContentType="application/vnd.openxmlformats-officedocument.presentationml.slideLayout+xml"/>
  <Override PartName="/ppt/slideLayouts/slideLayout611.xml" ContentType="application/vnd.openxmlformats-officedocument.presentationml.slideLayout+xml"/>
  <Override PartName="/ppt/slideLayouts/slideLayout612.xml" ContentType="application/vnd.openxmlformats-officedocument.presentationml.slideLayout+xml"/>
  <Override PartName="/ppt/slideLayouts/slideLayout613.xml" ContentType="application/vnd.openxmlformats-officedocument.presentationml.slideLayout+xml"/>
  <Override PartName="/ppt/slideLayouts/slideLayout614.xml" ContentType="application/vnd.openxmlformats-officedocument.presentationml.slideLayout+xml"/>
  <Override PartName="/ppt/slideLayouts/slideLayout615.xml" ContentType="application/vnd.openxmlformats-officedocument.presentationml.slideLayout+xml"/>
  <Override PartName="/ppt/slideLayouts/slideLayout616.xml" ContentType="application/vnd.openxmlformats-officedocument.presentationml.slideLayout+xml"/>
  <Override PartName="/ppt/slideLayouts/slideLayout617.xml" ContentType="application/vnd.openxmlformats-officedocument.presentationml.slideLayout+xml"/>
  <Override PartName="/ppt/slideLayouts/slideLayout618.xml" ContentType="application/vnd.openxmlformats-officedocument.presentationml.slideLayout+xml"/>
  <Override PartName="/ppt/slideLayouts/slideLayout619.xml" ContentType="application/vnd.openxmlformats-officedocument.presentationml.slideLayout+xml"/>
  <Override PartName="/ppt/slideLayouts/slideLayout62.xml" ContentType="application/vnd.openxmlformats-officedocument.presentationml.slideLayout+xml"/>
  <Override PartName="/ppt/slideLayouts/slideLayout620.xml" ContentType="application/vnd.openxmlformats-officedocument.presentationml.slideLayout+xml"/>
  <Override PartName="/ppt/slideLayouts/slideLayout621.xml" ContentType="application/vnd.openxmlformats-officedocument.presentationml.slideLayout+xml"/>
  <Override PartName="/ppt/slideLayouts/slideLayout622.xml" ContentType="application/vnd.openxmlformats-officedocument.presentationml.slideLayout+xml"/>
  <Override PartName="/ppt/slideLayouts/slideLayout623.xml" ContentType="application/vnd.openxmlformats-officedocument.presentationml.slideLayout+xml"/>
  <Override PartName="/ppt/slideLayouts/slideLayout624.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theme/theme26.xml" ContentType="application/vnd.openxmlformats-officedocument.theme+xml"/>
  <Override PartName="/ppt/theme/theme27.xml" ContentType="application/vnd.openxmlformats-officedocument.theme+xml"/>
  <Override PartName="/ppt/theme/theme28.xml" ContentType="application/vnd.openxmlformats-officedocument.theme+xml"/>
  <Override PartName="/ppt/theme/theme29.xml" ContentType="application/vnd.openxmlformats-officedocument.theme+xml"/>
  <Override PartName="/ppt/theme/theme3.xml" ContentType="application/vnd.openxmlformats-officedocument.theme+xml"/>
  <Override PartName="/ppt/theme/theme30.xml" ContentType="application/vnd.openxmlformats-officedocument.theme+xml"/>
  <Override PartName="/ppt/theme/theme31.xml" ContentType="application/vnd.openxmlformats-officedocument.theme+xml"/>
  <Override PartName="/ppt/theme/theme32.xml" ContentType="application/vnd.openxmlformats-officedocument.theme+xml"/>
  <Override PartName="/ppt/theme/theme33.xml" ContentType="application/vnd.openxmlformats-officedocument.theme+xml"/>
  <Override PartName="/ppt/theme/theme34.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5" r:id="rId5"/>
    <p:sldMasterId id="2147483697" r:id="rId6"/>
    <p:sldMasterId id="2147483709" r:id="rId7"/>
    <p:sldMasterId id="2147483721" r:id="rId8"/>
    <p:sldMasterId id="2147483733" r:id="rId9"/>
    <p:sldMasterId id="2147483745" r:id="rId10"/>
    <p:sldMasterId id="2147483759" r:id="rId11"/>
    <p:sldMasterId id="2147483773" r:id="rId12"/>
    <p:sldMasterId id="2147483787" r:id="rId13"/>
    <p:sldMasterId id="2147483801" r:id="rId14"/>
    <p:sldMasterId id="2147483815" r:id="rId15"/>
    <p:sldMasterId id="2147483828" r:id="rId16"/>
    <p:sldMasterId id="2147483841" r:id="rId17"/>
    <p:sldMasterId id="2147483854" r:id="rId18"/>
    <p:sldMasterId id="2147483867" r:id="rId19"/>
    <p:sldMasterId id="2147483880" r:id="rId20"/>
    <p:sldMasterId id="2147483893" r:id="rId21"/>
    <p:sldMasterId id="2147483906" r:id="rId22"/>
    <p:sldMasterId id="2147483919" r:id="rId23"/>
    <p:sldMasterId id="2147483932" r:id="rId24"/>
    <p:sldMasterId id="2147483946" r:id="rId25"/>
    <p:sldMasterId id="2147484018" r:id="rId26"/>
    <p:sldMasterId id="2147484090" r:id="rId27"/>
    <p:sldMasterId id="2147484162" r:id="rId28"/>
    <p:sldMasterId id="2147484234" r:id="rId29"/>
    <p:sldMasterId id="2147484246" r:id="rId30"/>
    <p:sldMasterId id="2147484259" r:id="rId31"/>
    <p:sldMasterId id="2147484270" r:id="rId32"/>
    <p:sldMasterId id="2147484282" r:id="rId33"/>
    <p:sldMasterId id="2147484294" r:id="rId34"/>
  </p:sldMasterIdLst>
  <p:notesMasterIdLst>
    <p:notesMasterId r:id="rId40"/>
  </p:notesMasterIdLst>
  <p:sldIdLst>
    <p:sldId id="382" r:id="rId35"/>
    <p:sldId id="379" r:id="rId36"/>
    <p:sldId id="386" r:id="rId37"/>
    <p:sldId id="388" r:id="rId38"/>
    <p:sldId id="365" r:id="rId39"/>
    <p:sldId id="359" r:id="rId41"/>
    <p:sldId id="385" r:id="rId42"/>
    <p:sldId id="380" r:id="rId43"/>
    <p:sldId id="387" r:id="rId44"/>
    <p:sldId id="411" r:id="rId45"/>
    <p:sldId id="324" r:id="rId46"/>
    <p:sldId id="413" r:id="rId47"/>
    <p:sldId id="415" r:id="rId48"/>
    <p:sldId id="416" r:id="rId49"/>
    <p:sldId id="281" r:id="rId50"/>
    <p:sldId id="282" r:id="rId51"/>
    <p:sldId id="263" r:id="rId52"/>
    <p:sldId id="265" r:id="rId53"/>
    <p:sldId id="467" r:id="rId54"/>
    <p:sldId id="267" r:id="rId55"/>
    <p:sldId id="266" r:id="rId56"/>
    <p:sldId id="268" r:id="rId57"/>
    <p:sldId id="364" r:id="rId58"/>
    <p:sldId id="417" r:id="rId59"/>
    <p:sldId id="283" r:id="rId60"/>
    <p:sldId id="284" r:id="rId61"/>
    <p:sldId id="323" r:id="rId62"/>
    <p:sldId id="285" r:id="rId63"/>
    <p:sldId id="418" r:id="rId64"/>
    <p:sldId id="468" r:id="rId65"/>
    <p:sldId id="419" r:id="rId66"/>
    <p:sldId id="420" r:id="rId67"/>
    <p:sldId id="421" r:id="rId68"/>
    <p:sldId id="422" r:id="rId69"/>
    <p:sldId id="423" r:id="rId70"/>
    <p:sldId id="424" r:id="rId71"/>
    <p:sldId id="425" r:id="rId72"/>
    <p:sldId id="426" r:id="rId73"/>
    <p:sldId id="469" r:id="rId74"/>
    <p:sldId id="292" r:id="rId75"/>
    <p:sldId id="290" r:id="rId76"/>
    <p:sldId id="291" r:id="rId77"/>
    <p:sldId id="293" r:id="rId78"/>
    <p:sldId id="294" r:id="rId79"/>
    <p:sldId id="427" r:id="rId80"/>
    <p:sldId id="428" r:id="rId81"/>
    <p:sldId id="429" r:id="rId82"/>
    <p:sldId id="430" r:id="rId83"/>
    <p:sldId id="334" r:id="rId84"/>
    <p:sldId id="335" r:id="rId85"/>
    <p:sldId id="431" r:id="rId86"/>
    <p:sldId id="336" r:id="rId87"/>
    <p:sldId id="300" r:id="rId88"/>
    <p:sldId id="301" r:id="rId89"/>
    <p:sldId id="302" r:id="rId90"/>
    <p:sldId id="337" r:id="rId91"/>
    <p:sldId id="470" r:id="rId92"/>
    <p:sldId id="432" r:id="rId93"/>
    <p:sldId id="338" r:id="rId94"/>
    <p:sldId id="339" r:id="rId95"/>
    <p:sldId id="340" r:id="rId96"/>
    <p:sldId id="303" r:id="rId97"/>
    <p:sldId id="341" r:id="rId98"/>
    <p:sldId id="433" r:id="rId99"/>
    <p:sldId id="434" r:id="rId100"/>
    <p:sldId id="471" r:id="rId101"/>
    <p:sldId id="435" r:id="rId102"/>
    <p:sldId id="436" r:id="rId103"/>
    <p:sldId id="437" r:id="rId104"/>
    <p:sldId id="325" r:id="rId105"/>
    <p:sldId id="472" r:id="rId106"/>
    <p:sldId id="474" r:id="rId107"/>
    <p:sldId id="440" r:id="rId108"/>
    <p:sldId id="441" r:id="rId109"/>
    <p:sldId id="473" r:id="rId110"/>
    <p:sldId id="328" r:id="rId111"/>
    <p:sldId id="329" r:id="rId112"/>
    <p:sldId id="330" r:id="rId113"/>
    <p:sldId id="475" r:id="rId114"/>
    <p:sldId id="326" r:id="rId115"/>
    <p:sldId id="446" r:id="rId116"/>
    <p:sldId id="476" r:id="rId117"/>
    <p:sldId id="444" r:id="rId118"/>
    <p:sldId id="477" r:id="rId119"/>
    <p:sldId id="447" r:id="rId120"/>
    <p:sldId id="448" r:id="rId121"/>
    <p:sldId id="478" r:id="rId122"/>
    <p:sldId id="479" r:id="rId123"/>
    <p:sldId id="480" r:id="rId124"/>
    <p:sldId id="457" r:id="rId125"/>
    <p:sldId id="458" r:id="rId126"/>
    <p:sldId id="459" r:id="rId127"/>
    <p:sldId id="460" r:id="rId128"/>
    <p:sldId id="461" r:id="rId129"/>
    <p:sldId id="462" r:id="rId130"/>
    <p:sldId id="463" r:id="rId131"/>
    <p:sldId id="464" r:id="rId132"/>
    <p:sldId id="451" r:id="rId133"/>
    <p:sldId id="308" r:id="rId134"/>
    <p:sldId id="310" r:id="rId135"/>
    <p:sldId id="452" r:id="rId136"/>
    <p:sldId id="309" r:id="rId137"/>
    <p:sldId id="311" r:id="rId138"/>
    <p:sldId id="315" r:id="rId139"/>
    <p:sldId id="316" r:id="rId140"/>
    <p:sldId id="481" r:id="rId141"/>
    <p:sldId id="466" r:id="rId142"/>
    <p:sldId id="344" r:id="rId143"/>
    <p:sldId id="355" r:id="rId144"/>
    <p:sldId id="403" r:id="rId145"/>
    <p:sldId id="346" r:id="rId146"/>
    <p:sldId id="404" r:id="rId147"/>
    <p:sldId id="391" r:id="rId148"/>
    <p:sldId id="482" r:id="rId149"/>
    <p:sldId id="392" r:id="rId150"/>
    <p:sldId id="483" r:id="rId151"/>
    <p:sldId id="397" r:id="rId152"/>
    <p:sldId id="484" r:id="rId153"/>
    <p:sldId id="394" r:id="rId154"/>
    <p:sldId id="485" r:id="rId155"/>
    <p:sldId id="398" r:id="rId156"/>
    <p:sldId id="486" r:id="rId157"/>
    <p:sldId id="401" r:id="rId158"/>
    <p:sldId id="487" r:id="rId159"/>
    <p:sldId id="400" r:id="rId160"/>
    <p:sldId id="351" r:id="rId161"/>
    <p:sldId id="352" r:id="rId162"/>
  </p:sldIdLst>
  <p:sldSz cx="9144000" cy="6858000" type="screen4x3"/>
  <p:notesSz cx="6858000" cy="9144000"/>
  <p:defaultTextStyle>
    <a:defPPr>
      <a:defRPr lang="en-GB"/>
    </a:defPPr>
    <a:lvl1pPr marL="0" lvl="0" indent="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vl6pPr marL="2286000" lvl="5"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6pPr>
    <a:lvl7pPr marL="2743200" lvl="6"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7pPr>
    <a:lvl8pPr marL="3200400" lvl="7"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8pPr>
    <a:lvl9pPr marL="3657600" lvl="8"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75" d="100"/>
          <a:sy n="75" d="100"/>
        </p:scale>
        <p:origin x="1020" y="44"/>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64.xml"/><Relationship Id="rId98" Type="http://schemas.openxmlformats.org/officeDocument/2006/relationships/slide" Target="slides/slide63.xml"/><Relationship Id="rId97" Type="http://schemas.openxmlformats.org/officeDocument/2006/relationships/slide" Target="slides/slide62.xml"/><Relationship Id="rId96" Type="http://schemas.openxmlformats.org/officeDocument/2006/relationships/slide" Target="slides/slide61.xml"/><Relationship Id="rId95" Type="http://schemas.openxmlformats.org/officeDocument/2006/relationships/slide" Target="slides/slide60.xml"/><Relationship Id="rId94" Type="http://schemas.openxmlformats.org/officeDocument/2006/relationships/slide" Target="slides/slide59.xml"/><Relationship Id="rId93" Type="http://schemas.openxmlformats.org/officeDocument/2006/relationships/slide" Target="slides/slide58.xml"/><Relationship Id="rId92" Type="http://schemas.openxmlformats.org/officeDocument/2006/relationships/slide" Target="slides/slide57.xml"/><Relationship Id="rId91" Type="http://schemas.openxmlformats.org/officeDocument/2006/relationships/slide" Target="slides/slide56.xml"/><Relationship Id="rId90" Type="http://schemas.openxmlformats.org/officeDocument/2006/relationships/slide" Target="slides/slide55.xml"/><Relationship Id="rId9" Type="http://schemas.openxmlformats.org/officeDocument/2006/relationships/slideMaster" Target="slideMasters/slideMaster8.xml"/><Relationship Id="rId89" Type="http://schemas.openxmlformats.org/officeDocument/2006/relationships/slide" Target="slides/slide54.xml"/><Relationship Id="rId88" Type="http://schemas.openxmlformats.org/officeDocument/2006/relationships/slide" Target="slides/slide53.xml"/><Relationship Id="rId87" Type="http://schemas.openxmlformats.org/officeDocument/2006/relationships/slide" Target="slides/slide52.xml"/><Relationship Id="rId86" Type="http://schemas.openxmlformats.org/officeDocument/2006/relationships/slide" Target="slides/slide51.xml"/><Relationship Id="rId85" Type="http://schemas.openxmlformats.org/officeDocument/2006/relationships/slide" Target="slides/slide50.xml"/><Relationship Id="rId84" Type="http://schemas.openxmlformats.org/officeDocument/2006/relationships/slide" Target="slides/slide49.xml"/><Relationship Id="rId83" Type="http://schemas.openxmlformats.org/officeDocument/2006/relationships/slide" Target="slides/slide48.xml"/><Relationship Id="rId82" Type="http://schemas.openxmlformats.org/officeDocument/2006/relationships/slide" Target="slides/slide47.xml"/><Relationship Id="rId81" Type="http://schemas.openxmlformats.org/officeDocument/2006/relationships/slide" Target="slides/slide46.xml"/><Relationship Id="rId80" Type="http://schemas.openxmlformats.org/officeDocument/2006/relationships/slide" Target="slides/slide45.xml"/><Relationship Id="rId8" Type="http://schemas.openxmlformats.org/officeDocument/2006/relationships/slideMaster" Target="slideMasters/slideMaster7.xml"/><Relationship Id="rId79" Type="http://schemas.openxmlformats.org/officeDocument/2006/relationships/slide" Target="slides/slide44.xml"/><Relationship Id="rId78" Type="http://schemas.openxmlformats.org/officeDocument/2006/relationships/slide" Target="slides/slide43.xml"/><Relationship Id="rId77" Type="http://schemas.openxmlformats.org/officeDocument/2006/relationships/slide" Target="slides/slide42.xml"/><Relationship Id="rId76" Type="http://schemas.openxmlformats.org/officeDocument/2006/relationships/slide" Target="slides/slide41.xml"/><Relationship Id="rId75" Type="http://schemas.openxmlformats.org/officeDocument/2006/relationships/slide" Target="slides/slide40.xml"/><Relationship Id="rId74" Type="http://schemas.openxmlformats.org/officeDocument/2006/relationships/slide" Target="slides/slide39.xml"/><Relationship Id="rId73" Type="http://schemas.openxmlformats.org/officeDocument/2006/relationships/slide" Target="slides/slide38.xml"/><Relationship Id="rId72" Type="http://schemas.openxmlformats.org/officeDocument/2006/relationships/slide" Target="slides/slide37.xml"/><Relationship Id="rId71" Type="http://schemas.openxmlformats.org/officeDocument/2006/relationships/slide" Target="slides/slide36.xml"/><Relationship Id="rId70" Type="http://schemas.openxmlformats.org/officeDocument/2006/relationships/slide" Target="slides/slide35.xml"/><Relationship Id="rId7" Type="http://schemas.openxmlformats.org/officeDocument/2006/relationships/slideMaster" Target="slideMasters/slideMaster6.xml"/><Relationship Id="rId69" Type="http://schemas.openxmlformats.org/officeDocument/2006/relationships/slide" Target="slides/slide34.xml"/><Relationship Id="rId68" Type="http://schemas.openxmlformats.org/officeDocument/2006/relationships/slide" Target="slides/slide33.xml"/><Relationship Id="rId67" Type="http://schemas.openxmlformats.org/officeDocument/2006/relationships/slide" Target="slides/slide32.xml"/><Relationship Id="rId66" Type="http://schemas.openxmlformats.org/officeDocument/2006/relationships/slide" Target="slides/slide31.xml"/><Relationship Id="rId65" Type="http://schemas.openxmlformats.org/officeDocument/2006/relationships/slide" Target="slides/slide30.xml"/><Relationship Id="rId64" Type="http://schemas.openxmlformats.org/officeDocument/2006/relationships/slide" Target="slides/slide29.xml"/><Relationship Id="rId63" Type="http://schemas.openxmlformats.org/officeDocument/2006/relationships/slide" Target="slides/slide28.xml"/><Relationship Id="rId62" Type="http://schemas.openxmlformats.org/officeDocument/2006/relationships/slide" Target="slides/slide27.xml"/><Relationship Id="rId61" Type="http://schemas.openxmlformats.org/officeDocument/2006/relationships/slide" Target="slides/slide26.xml"/><Relationship Id="rId60" Type="http://schemas.openxmlformats.org/officeDocument/2006/relationships/slide" Target="slides/slide25.xml"/><Relationship Id="rId6" Type="http://schemas.openxmlformats.org/officeDocument/2006/relationships/slideMaster" Target="slideMasters/slideMaster5.xml"/><Relationship Id="rId59" Type="http://schemas.openxmlformats.org/officeDocument/2006/relationships/slide" Target="slides/slide24.xml"/><Relationship Id="rId58" Type="http://schemas.openxmlformats.org/officeDocument/2006/relationships/slide" Target="slides/slide23.xml"/><Relationship Id="rId57" Type="http://schemas.openxmlformats.org/officeDocument/2006/relationships/slide" Target="slides/slide22.xml"/><Relationship Id="rId56" Type="http://schemas.openxmlformats.org/officeDocument/2006/relationships/slide" Target="slides/slide21.xml"/><Relationship Id="rId55" Type="http://schemas.openxmlformats.org/officeDocument/2006/relationships/slide" Target="slides/slide20.xml"/><Relationship Id="rId54" Type="http://schemas.openxmlformats.org/officeDocument/2006/relationships/slide" Target="slides/slide19.xml"/><Relationship Id="rId53" Type="http://schemas.openxmlformats.org/officeDocument/2006/relationships/slide" Target="slides/slide18.xml"/><Relationship Id="rId52" Type="http://schemas.openxmlformats.org/officeDocument/2006/relationships/slide" Target="slides/slide17.xml"/><Relationship Id="rId51" Type="http://schemas.openxmlformats.org/officeDocument/2006/relationships/slide" Target="slides/slide16.xml"/><Relationship Id="rId50" Type="http://schemas.openxmlformats.org/officeDocument/2006/relationships/slide" Target="slides/slide15.xml"/><Relationship Id="rId5" Type="http://schemas.openxmlformats.org/officeDocument/2006/relationships/slideMaster" Target="slideMasters/slideMaster4.xml"/><Relationship Id="rId49" Type="http://schemas.openxmlformats.org/officeDocument/2006/relationships/slide" Target="slides/slide14.xml"/><Relationship Id="rId48" Type="http://schemas.openxmlformats.org/officeDocument/2006/relationships/slide" Target="slides/slide13.xml"/><Relationship Id="rId47" Type="http://schemas.openxmlformats.org/officeDocument/2006/relationships/slide" Target="slides/slide12.xml"/><Relationship Id="rId46" Type="http://schemas.openxmlformats.org/officeDocument/2006/relationships/slide" Target="slides/slide11.xml"/><Relationship Id="rId45" Type="http://schemas.openxmlformats.org/officeDocument/2006/relationships/slide" Target="slides/slide10.xml"/><Relationship Id="rId44" Type="http://schemas.openxmlformats.org/officeDocument/2006/relationships/slide" Target="slides/slide9.xml"/><Relationship Id="rId43" Type="http://schemas.openxmlformats.org/officeDocument/2006/relationships/slide" Target="slides/slide8.xml"/><Relationship Id="rId42" Type="http://schemas.openxmlformats.org/officeDocument/2006/relationships/slide" Target="slides/slide7.xml"/><Relationship Id="rId41" Type="http://schemas.openxmlformats.org/officeDocument/2006/relationships/slide" Target="slides/slide6.xml"/><Relationship Id="rId40" Type="http://schemas.openxmlformats.org/officeDocument/2006/relationships/notesMaster" Target="notesMasters/notesMaster1.xml"/><Relationship Id="rId4" Type="http://schemas.openxmlformats.org/officeDocument/2006/relationships/slideMaster" Target="slideMasters/slideMaster3.xml"/><Relationship Id="rId39" Type="http://schemas.openxmlformats.org/officeDocument/2006/relationships/slide" Target="slides/slide5.xml"/><Relationship Id="rId38" Type="http://schemas.openxmlformats.org/officeDocument/2006/relationships/slide" Target="slides/slide4.xml"/><Relationship Id="rId37" Type="http://schemas.openxmlformats.org/officeDocument/2006/relationships/slide" Target="slides/slide3.xml"/><Relationship Id="rId36" Type="http://schemas.openxmlformats.org/officeDocument/2006/relationships/slide" Target="slides/slide2.xml"/><Relationship Id="rId35" Type="http://schemas.openxmlformats.org/officeDocument/2006/relationships/slide" Target="slides/slide1.xml"/><Relationship Id="rId34" Type="http://schemas.openxmlformats.org/officeDocument/2006/relationships/slideMaster" Target="slideMasters/slideMaster33.xml"/><Relationship Id="rId33" Type="http://schemas.openxmlformats.org/officeDocument/2006/relationships/slideMaster" Target="slideMasters/slideMaster32.xml"/><Relationship Id="rId32" Type="http://schemas.openxmlformats.org/officeDocument/2006/relationships/slideMaster" Target="slideMasters/slideMaster31.xml"/><Relationship Id="rId31" Type="http://schemas.openxmlformats.org/officeDocument/2006/relationships/slideMaster" Target="slideMasters/slideMaster30.xml"/><Relationship Id="rId30" Type="http://schemas.openxmlformats.org/officeDocument/2006/relationships/slideMaster" Target="slideMasters/slideMaster29.xml"/><Relationship Id="rId3" Type="http://schemas.openxmlformats.org/officeDocument/2006/relationships/slideMaster" Target="slideMasters/slideMaster2.xml"/><Relationship Id="rId29" Type="http://schemas.openxmlformats.org/officeDocument/2006/relationships/slideMaster" Target="slideMasters/slideMaster28.xml"/><Relationship Id="rId28" Type="http://schemas.openxmlformats.org/officeDocument/2006/relationships/slideMaster" Target="slideMasters/slideMaster27.xml"/><Relationship Id="rId27" Type="http://schemas.openxmlformats.org/officeDocument/2006/relationships/slideMaster" Target="slideMasters/slideMaster26.xml"/><Relationship Id="rId26" Type="http://schemas.openxmlformats.org/officeDocument/2006/relationships/slideMaster" Target="slideMasters/slideMaster25.xml"/><Relationship Id="rId25" Type="http://schemas.openxmlformats.org/officeDocument/2006/relationships/slideMaster" Target="slideMasters/slideMaster24.xml"/><Relationship Id="rId24" Type="http://schemas.openxmlformats.org/officeDocument/2006/relationships/slideMaster" Target="slideMasters/slideMaster23.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5" Type="http://schemas.openxmlformats.org/officeDocument/2006/relationships/tableStyles" Target="tableStyles.xml"/><Relationship Id="rId164" Type="http://schemas.openxmlformats.org/officeDocument/2006/relationships/viewProps" Target="viewProps.xml"/><Relationship Id="rId163" Type="http://schemas.openxmlformats.org/officeDocument/2006/relationships/presProps" Target="presProps.xml"/><Relationship Id="rId162" Type="http://schemas.openxmlformats.org/officeDocument/2006/relationships/slide" Target="slides/slide127.xml"/><Relationship Id="rId161" Type="http://schemas.openxmlformats.org/officeDocument/2006/relationships/slide" Target="slides/slide126.xml"/><Relationship Id="rId160" Type="http://schemas.openxmlformats.org/officeDocument/2006/relationships/slide" Target="slides/slide125.xml"/><Relationship Id="rId16" Type="http://schemas.openxmlformats.org/officeDocument/2006/relationships/slideMaster" Target="slideMasters/slideMaster15.xml"/><Relationship Id="rId159" Type="http://schemas.openxmlformats.org/officeDocument/2006/relationships/slide" Target="slides/slide124.xml"/><Relationship Id="rId158" Type="http://schemas.openxmlformats.org/officeDocument/2006/relationships/slide" Target="slides/slide123.xml"/><Relationship Id="rId157" Type="http://schemas.openxmlformats.org/officeDocument/2006/relationships/slide" Target="slides/slide122.xml"/><Relationship Id="rId156" Type="http://schemas.openxmlformats.org/officeDocument/2006/relationships/slide" Target="slides/slide121.xml"/><Relationship Id="rId155" Type="http://schemas.openxmlformats.org/officeDocument/2006/relationships/slide" Target="slides/slide120.xml"/><Relationship Id="rId154" Type="http://schemas.openxmlformats.org/officeDocument/2006/relationships/slide" Target="slides/slide119.xml"/><Relationship Id="rId153" Type="http://schemas.openxmlformats.org/officeDocument/2006/relationships/slide" Target="slides/slide118.xml"/><Relationship Id="rId152" Type="http://schemas.openxmlformats.org/officeDocument/2006/relationships/slide" Target="slides/slide117.xml"/><Relationship Id="rId151" Type="http://schemas.openxmlformats.org/officeDocument/2006/relationships/slide" Target="slides/slide116.xml"/><Relationship Id="rId150" Type="http://schemas.openxmlformats.org/officeDocument/2006/relationships/slide" Target="slides/slide115.xml"/><Relationship Id="rId15" Type="http://schemas.openxmlformats.org/officeDocument/2006/relationships/slideMaster" Target="slideMasters/slideMaster14.xml"/><Relationship Id="rId149" Type="http://schemas.openxmlformats.org/officeDocument/2006/relationships/slide" Target="slides/slide114.xml"/><Relationship Id="rId148" Type="http://schemas.openxmlformats.org/officeDocument/2006/relationships/slide" Target="slides/slide113.xml"/><Relationship Id="rId147" Type="http://schemas.openxmlformats.org/officeDocument/2006/relationships/slide" Target="slides/slide112.xml"/><Relationship Id="rId146" Type="http://schemas.openxmlformats.org/officeDocument/2006/relationships/slide" Target="slides/slide111.xml"/><Relationship Id="rId145" Type="http://schemas.openxmlformats.org/officeDocument/2006/relationships/slide" Target="slides/slide110.xml"/><Relationship Id="rId144" Type="http://schemas.openxmlformats.org/officeDocument/2006/relationships/slide" Target="slides/slide109.xml"/><Relationship Id="rId143" Type="http://schemas.openxmlformats.org/officeDocument/2006/relationships/slide" Target="slides/slide108.xml"/><Relationship Id="rId142" Type="http://schemas.openxmlformats.org/officeDocument/2006/relationships/slide" Target="slides/slide107.xml"/><Relationship Id="rId141" Type="http://schemas.openxmlformats.org/officeDocument/2006/relationships/slide" Target="slides/slide106.xml"/><Relationship Id="rId140" Type="http://schemas.openxmlformats.org/officeDocument/2006/relationships/slide" Target="slides/slide105.xml"/><Relationship Id="rId14" Type="http://schemas.openxmlformats.org/officeDocument/2006/relationships/slideMaster" Target="slideMasters/slideMaster13.xml"/><Relationship Id="rId139" Type="http://schemas.openxmlformats.org/officeDocument/2006/relationships/slide" Target="slides/slide104.xml"/><Relationship Id="rId138" Type="http://schemas.openxmlformats.org/officeDocument/2006/relationships/slide" Target="slides/slide103.xml"/><Relationship Id="rId137" Type="http://schemas.openxmlformats.org/officeDocument/2006/relationships/slide" Target="slides/slide102.xml"/><Relationship Id="rId136" Type="http://schemas.openxmlformats.org/officeDocument/2006/relationships/slide" Target="slides/slide101.xml"/><Relationship Id="rId135" Type="http://schemas.openxmlformats.org/officeDocument/2006/relationships/slide" Target="slides/slide100.xml"/><Relationship Id="rId134" Type="http://schemas.openxmlformats.org/officeDocument/2006/relationships/slide" Target="slides/slide99.xml"/><Relationship Id="rId133" Type="http://schemas.openxmlformats.org/officeDocument/2006/relationships/slide" Target="slides/slide98.xml"/><Relationship Id="rId132" Type="http://schemas.openxmlformats.org/officeDocument/2006/relationships/slide" Target="slides/slide97.xml"/><Relationship Id="rId131" Type="http://schemas.openxmlformats.org/officeDocument/2006/relationships/slide" Target="slides/slide96.xml"/><Relationship Id="rId130" Type="http://schemas.openxmlformats.org/officeDocument/2006/relationships/slide" Target="slides/slide95.xml"/><Relationship Id="rId13" Type="http://schemas.openxmlformats.org/officeDocument/2006/relationships/slideMaster" Target="slideMasters/slideMaster12.xml"/><Relationship Id="rId129" Type="http://schemas.openxmlformats.org/officeDocument/2006/relationships/slide" Target="slides/slide94.xml"/><Relationship Id="rId128" Type="http://schemas.openxmlformats.org/officeDocument/2006/relationships/slide" Target="slides/slide93.xml"/><Relationship Id="rId127" Type="http://schemas.openxmlformats.org/officeDocument/2006/relationships/slide" Target="slides/slide92.xml"/><Relationship Id="rId126" Type="http://schemas.openxmlformats.org/officeDocument/2006/relationships/slide" Target="slides/slide91.xml"/><Relationship Id="rId125" Type="http://schemas.openxmlformats.org/officeDocument/2006/relationships/slide" Target="slides/slide90.xml"/><Relationship Id="rId124" Type="http://schemas.openxmlformats.org/officeDocument/2006/relationships/slide" Target="slides/slide89.xml"/><Relationship Id="rId123" Type="http://schemas.openxmlformats.org/officeDocument/2006/relationships/slide" Target="slides/slide88.xml"/><Relationship Id="rId122" Type="http://schemas.openxmlformats.org/officeDocument/2006/relationships/slide" Target="slides/slide87.xml"/><Relationship Id="rId121" Type="http://schemas.openxmlformats.org/officeDocument/2006/relationships/slide" Target="slides/slide86.xml"/><Relationship Id="rId120" Type="http://schemas.openxmlformats.org/officeDocument/2006/relationships/slide" Target="slides/slide85.xml"/><Relationship Id="rId12" Type="http://schemas.openxmlformats.org/officeDocument/2006/relationships/slideMaster" Target="slideMasters/slideMaster11.xml"/><Relationship Id="rId119" Type="http://schemas.openxmlformats.org/officeDocument/2006/relationships/slide" Target="slides/slide84.xml"/><Relationship Id="rId118" Type="http://schemas.openxmlformats.org/officeDocument/2006/relationships/slide" Target="slides/slide83.xml"/><Relationship Id="rId117" Type="http://schemas.openxmlformats.org/officeDocument/2006/relationships/slide" Target="slides/slide82.xml"/><Relationship Id="rId116" Type="http://schemas.openxmlformats.org/officeDocument/2006/relationships/slide" Target="slides/slide81.xml"/><Relationship Id="rId115" Type="http://schemas.openxmlformats.org/officeDocument/2006/relationships/slide" Target="slides/slide80.xml"/><Relationship Id="rId114" Type="http://schemas.openxmlformats.org/officeDocument/2006/relationships/slide" Target="slides/slide79.xml"/><Relationship Id="rId113" Type="http://schemas.openxmlformats.org/officeDocument/2006/relationships/slide" Target="slides/slide78.xml"/><Relationship Id="rId112" Type="http://schemas.openxmlformats.org/officeDocument/2006/relationships/slide" Target="slides/slide77.xml"/><Relationship Id="rId111" Type="http://schemas.openxmlformats.org/officeDocument/2006/relationships/slide" Target="slides/slide76.xml"/><Relationship Id="rId110" Type="http://schemas.openxmlformats.org/officeDocument/2006/relationships/slide" Target="slides/slide75.xml"/><Relationship Id="rId11" Type="http://schemas.openxmlformats.org/officeDocument/2006/relationships/slideMaster" Target="slideMasters/slideMaster10.xml"/><Relationship Id="rId109" Type="http://schemas.openxmlformats.org/officeDocument/2006/relationships/slide" Target="slides/slide74.xml"/><Relationship Id="rId108" Type="http://schemas.openxmlformats.org/officeDocument/2006/relationships/slide" Target="slides/slide73.xml"/><Relationship Id="rId107" Type="http://schemas.openxmlformats.org/officeDocument/2006/relationships/slide" Target="slides/slide72.xml"/><Relationship Id="rId106" Type="http://schemas.openxmlformats.org/officeDocument/2006/relationships/slide" Target="slides/slide71.xml"/><Relationship Id="rId105" Type="http://schemas.openxmlformats.org/officeDocument/2006/relationships/slide" Target="slides/slide70.xml"/><Relationship Id="rId104" Type="http://schemas.openxmlformats.org/officeDocument/2006/relationships/slide" Target="slides/slide69.xml"/><Relationship Id="rId103" Type="http://schemas.openxmlformats.org/officeDocument/2006/relationships/slide" Target="slides/slide68.xml"/><Relationship Id="rId102" Type="http://schemas.openxmlformats.org/officeDocument/2006/relationships/slide" Target="slides/slide67.xml"/><Relationship Id="rId101" Type="http://schemas.openxmlformats.org/officeDocument/2006/relationships/slide" Target="slides/slide66.xml"/><Relationship Id="rId100" Type="http://schemas.openxmlformats.org/officeDocument/2006/relationships/slide" Target="slides/slide65.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0FF1E63A-E4A2-FB4E-8729-D99CDD46009C}" type="doc">
      <dgm:prSet loTypeId="urn:microsoft.com/office/officeart/2008/layout/HorizontalMultiLevelHierarchy" loCatId="" qsTypeId="urn:microsoft.com/office/officeart/2005/8/quickstyle/simple1" qsCatId="simple" csTypeId="urn:microsoft.com/office/officeart/2005/8/colors/accent1_2" csCatId="accent1" phldr="1"/>
      <dgm:spPr/>
      <dgm:t>
        <a:bodyPr/>
        <a:lstStyle/>
        <a:p>
          <a:endParaRPr lang="en-US"/>
        </a:p>
      </dgm:t>
    </dgm:pt>
    <dgm:pt modelId="{519A69FC-ABD0-114D-A3F3-17C363DA3B97}">
      <dgm:prSet phldrT="[Text]" custT="1"/>
      <dgm:spPr>
        <a:solidFill>
          <a:srgbClr val="77A846"/>
        </a:solidFill>
      </dgm:spPr>
      <dgm:t>
        <a:bodyPr lIns="288000" tIns="14400" rIns="288000"/>
        <a:lstStyle/>
        <a:p>
          <a:pPr algn="just"/>
          <a:r>
            <a:rPr lang="en-US" sz="2200" b="1" i="0" dirty="0">
              <a:solidFill>
                <a:schemeClr val="bg1"/>
              </a:solidFill>
              <a:latin typeface="Times New Roman" panose="02020603050405020304" pitchFamily="18" charset="0"/>
              <a:cs typeface="Times New Roman" panose="02020603050405020304" pitchFamily="18" charset="0"/>
            </a:rPr>
            <a:t>- Thế </a:t>
          </a:r>
          <a:r>
            <a:rPr lang="en-US" sz="2200" b="1" i="0" dirty="0" err="1">
              <a:solidFill>
                <a:schemeClr val="bg1"/>
              </a:solidFill>
              <a:latin typeface="Times New Roman" panose="02020603050405020304" pitchFamily="18" charset="0"/>
              <a:cs typeface="Times New Roman" panose="02020603050405020304" pitchFamily="18" charset="0"/>
            </a:rPr>
            <a:t>giới</a:t>
          </a:r>
          <a:r>
            <a:rPr lang="en-US" sz="2200" b="1" i="0" dirty="0">
              <a:solidFill>
                <a:schemeClr val="bg1"/>
              </a:solidFill>
              <a:latin typeface="Times New Roman" panose="02020603050405020304" pitchFamily="18" charset="0"/>
              <a:cs typeface="Times New Roman" panose="02020603050405020304" pitchFamily="18" charset="0"/>
            </a:rPr>
            <a:t>: do tác </a:t>
          </a:r>
          <a:r>
            <a:rPr lang="en-US" sz="2200" b="1" i="0" dirty="0" err="1">
              <a:solidFill>
                <a:schemeClr val="bg1"/>
              </a:solidFill>
              <a:latin typeface="Times New Roman" panose="02020603050405020304" pitchFamily="18" charset="0"/>
              <a:cs typeface="Times New Roman" panose="02020603050405020304" pitchFamily="18" charset="0"/>
            </a:rPr>
            <a:t>động</a:t>
          </a:r>
          <a:r>
            <a:rPr lang="en-US" sz="2200" b="1" i="0" dirty="0">
              <a:solidFill>
                <a:schemeClr val="bg1"/>
              </a:solidFill>
              <a:latin typeface="Times New Roman" panose="02020603050405020304" pitchFamily="18" charset="0"/>
              <a:cs typeface="Times New Roman" panose="02020603050405020304" pitchFamily="18" charset="0"/>
            </a:rPr>
            <a:t> của </a:t>
          </a:r>
          <a:r>
            <a:rPr lang="en-US" sz="2200" b="1" i="0" dirty="0" err="1">
              <a:solidFill>
                <a:schemeClr val="bg1"/>
              </a:solidFill>
              <a:latin typeface="Times New Roman" panose="02020603050405020304" pitchFamily="18" charset="0"/>
              <a:cs typeface="Times New Roman" panose="02020603050405020304" pitchFamily="18" charset="0"/>
            </a:rPr>
            <a:t>cách</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mạng</a:t>
          </a:r>
          <a:r>
            <a:rPr lang="en-US" sz="2200" b="1" i="0" dirty="0">
              <a:solidFill>
                <a:schemeClr val="bg1"/>
              </a:solidFill>
              <a:latin typeface="Times New Roman" panose="02020603050405020304" pitchFamily="18" charset="0"/>
              <a:cs typeface="Times New Roman" panose="02020603050405020304" pitchFamily="18" charset="0"/>
            </a:rPr>
            <a:t> khoa </a:t>
          </a:r>
          <a:r>
            <a:rPr lang="en-US" sz="2200" b="1" i="0" dirty="0" err="1">
              <a:solidFill>
                <a:schemeClr val="bg1"/>
              </a:solidFill>
              <a:latin typeface="Times New Roman" panose="02020603050405020304" pitchFamily="18" charset="0"/>
              <a:cs typeface="Times New Roman" panose="02020603050405020304" pitchFamily="18" charset="0"/>
            </a:rPr>
            <a:t>học</a:t>
          </a:r>
          <a:r>
            <a:rPr lang="en-US" sz="2200" b="1" i="0" dirty="0">
              <a:solidFill>
                <a:schemeClr val="bg1"/>
              </a:solidFill>
              <a:latin typeface="Times New Roman" panose="02020603050405020304" pitchFamily="18" charset="0"/>
              <a:cs typeface="Times New Roman" panose="02020603050405020304" pitchFamily="18" charset="0"/>
            </a:rPr>
            <a:t> – </a:t>
          </a:r>
          <a:r>
            <a:rPr lang="en-US" sz="2200" b="1" i="0" dirty="0" err="1">
              <a:solidFill>
                <a:schemeClr val="bg1"/>
              </a:solidFill>
              <a:latin typeface="Times New Roman" panose="02020603050405020304" pitchFamily="18" charset="0"/>
              <a:cs typeface="Times New Roman" panose="02020603050405020304" pitchFamily="18" charset="0"/>
            </a:rPr>
            <a:t>kĩ</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thuật</a:t>
          </a:r>
          <a:r>
            <a:rPr lang="en-US" sz="2200" b="1" i="0" dirty="0">
              <a:solidFill>
                <a:schemeClr val="bg1"/>
              </a:solidFill>
              <a:latin typeface="Times New Roman" panose="02020603050405020304" pitchFamily="18" charset="0"/>
              <a:cs typeface="Times New Roman" panose="02020603050405020304" pitchFamily="18" charset="0"/>
            </a:rPr>
            <a:t> và </a:t>
          </a:r>
          <a:r>
            <a:rPr lang="en-US" sz="2200" b="1" i="0" dirty="0" err="1">
              <a:solidFill>
                <a:schemeClr val="bg1"/>
              </a:solidFill>
              <a:latin typeface="Times New Roman" panose="02020603050405020304" pitchFamily="18" charset="0"/>
              <a:cs typeface="Times New Roman" panose="02020603050405020304" pitchFamily="18" charset="0"/>
            </a:rPr>
            <a:t>xu</a:t>
          </a:r>
          <a:r>
            <a:rPr lang="en-US" sz="2200" b="1" i="0" dirty="0">
              <a:solidFill>
                <a:schemeClr val="bg1"/>
              </a:solidFill>
              <a:latin typeface="Times New Roman" panose="02020603050405020304" pitchFamily="18" charset="0"/>
              <a:cs typeface="Times New Roman" panose="02020603050405020304" pitchFamily="18" charset="0"/>
            </a:rPr>
            <a:t> thế </a:t>
          </a:r>
          <a:r>
            <a:rPr lang="en-US" sz="2200" b="1" i="0" dirty="0" err="1">
              <a:solidFill>
                <a:schemeClr val="bg1"/>
              </a:solidFill>
              <a:latin typeface="Times New Roman" panose="02020603050405020304" pitchFamily="18" charset="0"/>
              <a:cs typeface="Times New Roman" panose="02020603050405020304" pitchFamily="18" charset="0"/>
            </a:rPr>
            <a:t>toàn</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cầu</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hoá</a:t>
          </a:r>
          <a:r>
            <a:rPr lang="en-US" sz="2200" b="1" i="0" dirty="0">
              <a:solidFill>
                <a:schemeClr val="bg1"/>
              </a:solidFill>
              <a:latin typeface="Times New Roman" panose="02020603050405020304" pitchFamily="18" charset="0"/>
              <a:cs typeface="Times New Roman" panose="02020603050405020304" pitchFamily="18" charset="0"/>
            </a:rPr>
            <a:t>.</a:t>
          </a:r>
        </a:p>
      </dgm:t>
    </dgm:pt>
    <dgm:pt modelId="{F76CC768-13A8-9D4F-B8B2-61722DFE84F7}" cxnId="{34D5B8E7-3F18-2046-80EE-9FC714BCDE53}" type="parTrans">
      <dgm:prSet/>
      <dgm:spPr/>
      <dgm:t>
        <a:bodyPr/>
        <a:lstStyle/>
        <a:p>
          <a:pPr algn="just">
            <a:lnSpc>
              <a:spcPct val="100000"/>
            </a:lnSpc>
          </a:pPr>
          <a:endParaRPr lang="en-US"/>
        </a:p>
      </dgm:t>
    </dgm:pt>
    <dgm:pt modelId="{F37395DF-9B94-6B48-AC3D-5BB97DD0499E}" cxnId="{34D5B8E7-3F18-2046-80EE-9FC714BCDE53}" type="sibTrans">
      <dgm:prSet/>
      <dgm:spPr/>
      <dgm:t>
        <a:bodyPr/>
        <a:lstStyle/>
        <a:p>
          <a:pPr algn="just">
            <a:lnSpc>
              <a:spcPct val="100000"/>
            </a:lnSpc>
          </a:pPr>
          <a:endParaRPr lang="en-US"/>
        </a:p>
      </dgm:t>
    </dgm:pt>
    <dgm:pt modelId="{2192F2A5-80C3-DD45-BDBA-6D7DA712CBC1}">
      <dgm:prSet phldrT="[Text]" custT="1"/>
      <dgm:spPr>
        <a:solidFill>
          <a:srgbClr val="00B050"/>
        </a:solidFill>
      </dgm:spPr>
      <dgm:t>
        <a:bodyPr/>
        <a:lstStyle/>
        <a:p>
          <a:pPr algn="ctr">
            <a:lnSpc>
              <a:spcPct val="100000"/>
            </a:lnSpc>
          </a:pPr>
          <a:r>
            <a:rPr lang="en-US" sz="2300" b="1" dirty="0">
              <a:latin typeface="Times New Roman" panose="02020603050405020304" pitchFamily="18" charset="0"/>
              <a:cs typeface="Times New Roman" panose="02020603050405020304" pitchFamily="18" charset="0"/>
            </a:rPr>
            <a:t>Nguyên nhân</a:t>
          </a:r>
        </a:p>
      </dgm:t>
    </dgm:pt>
    <dgm:pt modelId="{769BDFE4-0DCA-C347-9DD5-5E6696E21D83}" cxnId="{7F9DD5CA-2DF0-634C-8D75-68FD4CBCE41A}" type="sibTrans">
      <dgm:prSet/>
      <dgm:spPr/>
      <dgm:t>
        <a:bodyPr/>
        <a:lstStyle/>
        <a:p>
          <a:pPr algn="just">
            <a:lnSpc>
              <a:spcPct val="100000"/>
            </a:lnSpc>
          </a:pPr>
          <a:endParaRPr lang="en-US"/>
        </a:p>
      </dgm:t>
    </dgm:pt>
    <dgm:pt modelId="{CC23C4B2-A304-9A4C-B069-2DE671A8F094}" cxnId="{7F9DD5CA-2DF0-634C-8D75-68FD4CBCE41A}" type="parTrans">
      <dgm:prSet/>
      <dgm:spPr/>
      <dgm:t>
        <a:bodyPr/>
        <a:lstStyle/>
        <a:p>
          <a:pPr algn="just">
            <a:lnSpc>
              <a:spcPct val="100000"/>
            </a:lnSpc>
          </a:pPr>
          <a:endParaRPr lang="en-US"/>
        </a:p>
      </dgm:t>
    </dgm:pt>
    <dgm:pt modelId="{FABDF8C0-5086-9C4E-B30D-545A93BC4C8E}">
      <dgm:prSet phldrT="[Text]" custT="1"/>
      <dgm:spPr>
        <a:solidFill>
          <a:schemeClr val="accent4">
            <a:lumMod val="75000"/>
          </a:schemeClr>
        </a:solidFill>
      </dgm:spPr>
      <dgm:t>
        <a:bodyPr lIns="288000" rIns="288000"/>
        <a:lstStyle/>
        <a:p>
          <a:pPr algn="just">
            <a:lnSpc>
              <a:spcPct val="100000"/>
            </a:lnSpc>
          </a:pPr>
          <a:r>
            <a:rPr lang="vi-VN" sz="2100" b="1" i="0" dirty="0">
              <a:solidFill>
                <a:schemeClr val="bg1"/>
              </a:solidFill>
              <a:latin typeface="Times New Roman" panose="02020603050405020304" pitchFamily="18" charset="0"/>
              <a:cs typeface="Times New Roman" panose="02020603050405020304" pitchFamily="18" charset="0"/>
            </a:rPr>
            <a:t>+ Các nước xã hội chủ nghĩa cũng có nhiều biến động (Năm 1978, Trung Quốc tiến hành công cuộc cải cách, mở cửa và bước đầu đạt được kết quả tích cực. Năm 1985, Liên Xô cũng tiến hành công cuộc cải tổ đất nước).</a:t>
          </a:r>
          <a:endParaRPr lang="en-US" sz="2100" b="1" i="0" dirty="0">
            <a:solidFill>
              <a:schemeClr val="bg1"/>
            </a:solidFill>
            <a:latin typeface="Times New Roman" panose="02020603050405020304" pitchFamily="18" charset="0"/>
            <a:cs typeface="Times New Roman" panose="02020603050405020304" pitchFamily="18" charset="0"/>
          </a:endParaRPr>
        </a:p>
      </dgm:t>
    </dgm:pt>
    <dgm:pt modelId="{62D7CA2A-30AE-274E-BF91-A312399C3311}" cxnId="{3F89FF26-1A94-D144-97E0-FDE72CBE6226}" type="parTrans">
      <dgm:prSet/>
      <dgm:spPr/>
      <dgm:t>
        <a:bodyPr/>
        <a:lstStyle/>
        <a:p>
          <a:pPr algn="just">
            <a:lnSpc>
              <a:spcPct val="100000"/>
            </a:lnSpc>
          </a:pPr>
          <a:endParaRPr lang="en-US"/>
        </a:p>
      </dgm:t>
    </dgm:pt>
    <dgm:pt modelId="{CAC3CE2D-A09E-5040-925F-5749D6804D05}" cxnId="{3F89FF26-1A94-D144-97E0-FDE72CBE6226}" type="sibTrans">
      <dgm:prSet/>
      <dgm:spPr/>
      <dgm:t>
        <a:bodyPr/>
        <a:lstStyle/>
        <a:p>
          <a:pPr algn="just">
            <a:lnSpc>
              <a:spcPct val="100000"/>
            </a:lnSpc>
          </a:pPr>
          <a:endParaRPr lang="en-US"/>
        </a:p>
      </dgm:t>
    </dgm:pt>
    <dgm:pt modelId="{F5E850E4-BEE0-E046-A133-29FFF59E5047}">
      <dgm:prSet custT="1"/>
      <dgm:spPr>
        <a:solidFill>
          <a:schemeClr val="accent2">
            <a:lumMod val="20000"/>
            <a:lumOff val="80000"/>
          </a:schemeClr>
        </a:solidFill>
      </dgm:spPr>
      <dgm:t>
        <a:bodyPr lIns="180000" rIns="180000"/>
        <a:lstStyle/>
        <a:p>
          <a:pPr algn="just"/>
          <a:r>
            <a:rPr lang="en-US" sz="2100" b="1" i="0" dirty="0">
              <a:solidFill>
                <a:schemeClr val="tx1"/>
              </a:solidFill>
              <a:latin typeface="Times New Roman" panose="02020603050405020304" pitchFamily="18" charset="0"/>
              <a:cs typeface="Times New Roman" panose="02020603050405020304" pitchFamily="18" charset="0"/>
            </a:rPr>
            <a:t>- Khó </a:t>
          </a:r>
          <a:r>
            <a:rPr lang="en-US" sz="2100" b="1" i="0" dirty="0" err="1">
              <a:solidFill>
                <a:schemeClr val="tx1"/>
              </a:solidFill>
              <a:latin typeface="Times New Roman" panose="02020603050405020304" pitchFamily="18" charset="0"/>
              <a:cs typeface="Times New Roman" panose="02020603050405020304" pitchFamily="18" charset="0"/>
            </a:rPr>
            <a:t>khăn</a:t>
          </a:r>
          <a:r>
            <a:rPr lang="en-US" sz="2100" b="1" i="0" dirty="0">
              <a:solidFill>
                <a:schemeClr val="tx1"/>
              </a:solidFill>
              <a:latin typeface="Times New Roman" panose="02020603050405020304" pitchFamily="18" charset="0"/>
              <a:cs typeface="Times New Roman" panose="02020603050405020304" pitchFamily="18" charset="0"/>
            </a:rPr>
            <a:t>: </a:t>
          </a:r>
          <a:r>
            <a:rPr lang="vi-VN" sz="2100" b="1" i="0" dirty="0">
              <a:solidFill>
                <a:schemeClr val="tx1"/>
              </a:solidFill>
              <a:latin typeface="Times New Roman" panose="02020603050405020304" pitchFamily="18" charset="0"/>
              <a:cs typeface="Times New Roman" panose="02020603050405020304" pitchFamily="18" charset="0"/>
            </a:rPr>
            <a:t>Nhà ở, điều kiện vệ sinh, sinh hoạt văn hoá nhiều nơi còn thiếu thốn, nghèo nàn. </a:t>
          </a:r>
          <a:endParaRPr lang="en-US" sz="2100" b="1" i="0" dirty="0">
            <a:solidFill>
              <a:schemeClr val="tx1"/>
            </a:solidFill>
            <a:latin typeface="Times New Roman" panose="02020603050405020304" pitchFamily="18" charset="0"/>
            <a:cs typeface="Times New Roman" panose="02020603050405020304" pitchFamily="18" charset="0"/>
          </a:endParaRPr>
        </a:p>
      </dgm:t>
    </dgm:pt>
    <dgm:pt modelId="{0657A9FF-08BE-D946-86D2-ACBD6F738990}" cxnId="{0CFE4721-7723-144C-8D5B-4489DBACDB5D}" type="parTrans">
      <dgm:prSet/>
      <dgm:spPr/>
      <dgm:t>
        <a:bodyPr/>
        <a:lstStyle/>
        <a:p>
          <a:pPr algn="just">
            <a:lnSpc>
              <a:spcPct val="100000"/>
            </a:lnSpc>
          </a:pPr>
          <a:endParaRPr lang="en-US"/>
        </a:p>
      </dgm:t>
    </dgm:pt>
    <dgm:pt modelId="{7F902B56-6AFB-7447-B43E-7AB4E5690EBE}" cxnId="{0CFE4721-7723-144C-8D5B-4489DBACDB5D}" type="sibTrans">
      <dgm:prSet/>
      <dgm:spPr/>
      <dgm:t>
        <a:bodyPr/>
        <a:lstStyle/>
        <a:p>
          <a:pPr algn="just">
            <a:lnSpc>
              <a:spcPct val="100000"/>
            </a:lnSpc>
          </a:pPr>
          <a:endParaRPr lang="en-US"/>
        </a:p>
      </dgm:t>
    </dgm:pt>
    <dgm:pt modelId="{43969AAC-FCB5-F349-A64C-3023DE902094}" type="pres">
      <dgm:prSet presAssocID="{0FF1E63A-E4A2-FB4E-8729-D99CDD46009C}" presName="Name0" presStyleCnt="0">
        <dgm:presLayoutVars>
          <dgm:chPref val="1"/>
          <dgm:dir/>
          <dgm:animOne val="branch"/>
          <dgm:animLvl val="lvl"/>
          <dgm:resizeHandles val="exact"/>
        </dgm:presLayoutVars>
      </dgm:prSet>
      <dgm:spPr/>
      <dgm:t>
        <a:bodyPr/>
        <a:lstStyle/>
        <a:p>
          <a:endParaRPr lang="en-US"/>
        </a:p>
      </dgm:t>
    </dgm:pt>
    <dgm:pt modelId="{70CC457D-96A6-D54D-9D7D-B4A92ECC10DB}" type="pres">
      <dgm:prSet presAssocID="{2192F2A5-80C3-DD45-BDBA-6D7DA712CBC1}" presName="root1" presStyleCnt="0"/>
      <dgm:spPr/>
    </dgm:pt>
    <dgm:pt modelId="{C7ADDA81-B8EC-E34A-B242-091606738EB2}" type="pres">
      <dgm:prSet presAssocID="{2192F2A5-80C3-DD45-BDBA-6D7DA712CBC1}" presName="LevelOneTextNode" presStyleLbl="node0" presStyleIdx="0" presStyleCnt="1" custAng="0" custScaleX="126316" custScaleY="84720" custLinFactNeighborX="12392" custLinFactNeighborY="-3454">
        <dgm:presLayoutVars>
          <dgm:chPref val="3"/>
        </dgm:presLayoutVars>
      </dgm:prSet>
      <dgm:spPr/>
      <dgm:t>
        <a:bodyPr/>
        <a:lstStyle/>
        <a:p>
          <a:endParaRPr lang="en-US"/>
        </a:p>
      </dgm:t>
    </dgm:pt>
    <dgm:pt modelId="{7D90034E-9E6C-7445-A267-3A93CB856EA6}" type="pres">
      <dgm:prSet presAssocID="{2192F2A5-80C3-DD45-BDBA-6D7DA712CBC1}" presName="level2hierChild" presStyleCnt="0"/>
      <dgm:spPr/>
    </dgm:pt>
    <dgm:pt modelId="{2E7B85DA-84B5-D440-8ABA-D54171BFC67F}" type="pres">
      <dgm:prSet presAssocID="{F76CC768-13A8-9D4F-B8B2-61722DFE84F7}" presName="conn2-1" presStyleLbl="parChTrans1D2" presStyleIdx="0" presStyleCnt="3"/>
      <dgm:spPr/>
      <dgm:t>
        <a:bodyPr/>
        <a:lstStyle/>
        <a:p>
          <a:endParaRPr lang="en-US"/>
        </a:p>
      </dgm:t>
    </dgm:pt>
    <dgm:pt modelId="{45310235-B41D-6240-8579-D92BA5FB43D7}" type="pres">
      <dgm:prSet presAssocID="{F76CC768-13A8-9D4F-B8B2-61722DFE84F7}" presName="connTx" presStyleLbl="parChTrans1D2" presStyleIdx="0" presStyleCnt="3"/>
      <dgm:spPr/>
      <dgm:t>
        <a:bodyPr/>
        <a:lstStyle/>
        <a:p>
          <a:endParaRPr lang="en-US"/>
        </a:p>
      </dgm:t>
    </dgm:pt>
    <dgm:pt modelId="{F307E307-F77C-474A-A432-5625AF326628}" type="pres">
      <dgm:prSet presAssocID="{519A69FC-ABD0-114D-A3F3-17C363DA3B97}" presName="root2" presStyleCnt="0"/>
      <dgm:spPr/>
    </dgm:pt>
    <dgm:pt modelId="{7221CAD6-823B-DB4E-B1AF-3322B83D5273}" type="pres">
      <dgm:prSet presAssocID="{519A69FC-ABD0-114D-A3F3-17C363DA3B97}" presName="LevelTwoTextNode" presStyleLbl="node2" presStyleIdx="0" presStyleCnt="3" custScaleX="358807" custScaleY="202253" custLinFactNeighborX="571" custLinFactNeighborY="-43057">
        <dgm:presLayoutVars>
          <dgm:chPref val="3"/>
        </dgm:presLayoutVars>
      </dgm:prSet>
      <dgm:spPr/>
      <dgm:t>
        <a:bodyPr/>
        <a:lstStyle/>
        <a:p>
          <a:endParaRPr lang="en-US"/>
        </a:p>
      </dgm:t>
    </dgm:pt>
    <dgm:pt modelId="{C9F63CF9-955C-924D-859C-E1ADC8E5583C}" type="pres">
      <dgm:prSet presAssocID="{519A69FC-ABD0-114D-A3F3-17C363DA3B97}" presName="level3hierChild" presStyleCnt="0"/>
      <dgm:spPr/>
    </dgm:pt>
    <dgm:pt modelId="{B687FF7D-F493-FD45-AE18-37AB4E986869}" type="pres">
      <dgm:prSet presAssocID="{62D7CA2A-30AE-274E-BF91-A312399C3311}" presName="conn2-1" presStyleLbl="parChTrans1D2" presStyleIdx="1" presStyleCnt="3"/>
      <dgm:spPr/>
      <dgm:t>
        <a:bodyPr/>
        <a:lstStyle/>
        <a:p>
          <a:endParaRPr lang="en-US"/>
        </a:p>
      </dgm:t>
    </dgm:pt>
    <dgm:pt modelId="{D26BFB92-993C-844B-8E30-B06E5FF8EDB3}" type="pres">
      <dgm:prSet presAssocID="{62D7CA2A-30AE-274E-BF91-A312399C3311}" presName="connTx" presStyleLbl="parChTrans1D2" presStyleIdx="1" presStyleCnt="3"/>
      <dgm:spPr/>
      <dgm:t>
        <a:bodyPr/>
        <a:lstStyle/>
        <a:p>
          <a:endParaRPr lang="en-US"/>
        </a:p>
      </dgm:t>
    </dgm:pt>
    <dgm:pt modelId="{A5FA7081-21FD-714F-BB89-C7A5A3DFFC69}" type="pres">
      <dgm:prSet presAssocID="{FABDF8C0-5086-9C4E-B30D-545A93BC4C8E}" presName="root2" presStyleCnt="0"/>
      <dgm:spPr/>
    </dgm:pt>
    <dgm:pt modelId="{4EC7CA58-8BBF-EA43-BBCA-757E40659DF3}" type="pres">
      <dgm:prSet presAssocID="{FABDF8C0-5086-9C4E-B30D-545A93BC4C8E}" presName="LevelTwoTextNode" presStyleLbl="node2" presStyleIdx="1" presStyleCnt="3" custScaleX="359132" custScaleY="204828">
        <dgm:presLayoutVars>
          <dgm:chPref val="3"/>
        </dgm:presLayoutVars>
      </dgm:prSet>
      <dgm:spPr/>
      <dgm:t>
        <a:bodyPr/>
        <a:lstStyle/>
        <a:p>
          <a:endParaRPr lang="en-US"/>
        </a:p>
      </dgm:t>
    </dgm:pt>
    <dgm:pt modelId="{81A322AD-E1A9-E249-8F7C-D6CC25B93BE9}" type="pres">
      <dgm:prSet presAssocID="{FABDF8C0-5086-9C4E-B30D-545A93BC4C8E}" presName="level3hierChild" presStyleCnt="0"/>
      <dgm:spPr/>
    </dgm:pt>
    <dgm:pt modelId="{8F2D6490-95DE-F346-8857-F1829851760F}" type="pres">
      <dgm:prSet presAssocID="{0657A9FF-08BE-D946-86D2-ACBD6F738990}" presName="conn2-1" presStyleLbl="parChTrans1D2" presStyleIdx="2" presStyleCnt="3"/>
      <dgm:spPr/>
      <dgm:t>
        <a:bodyPr/>
        <a:lstStyle/>
        <a:p>
          <a:endParaRPr lang="en-US"/>
        </a:p>
      </dgm:t>
    </dgm:pt>
    <dgm:pt modelId="{534C5F34-0952-BA43-A22A-4CC9EA597900}" type="pres">
      <dgm:prSet presAssocID="{0657A9FF-08BE-D946-86D2-ACBD6F738990}" presName="connTx" presStyleLbl="parChTrans1D2" presStyleIdx="2" presStyleCnt="3"/>
      <dgm:spPr/>
      <dgm:t>
        <a:bodyPr/>
        <a:lstStyle/>
        <a:p>
          <a:endParaRPr lang="en-US"/>
        </a:p>
      </dgm:t>
    </dgm:pt>
    <dgm:pt modelId="{5DA82F7A-8971-4943-8EA6-2059A1C65BFA}" type="pres">
      <dgm:prSet presAssocID="{F5E850E4-BEE0-E046-A133-29FFF59E5047}" presName="root2" presStyleCnt="0"/>
      <dgm:spPr/>
    </dgm:pt>
    <dgm:pt modelId="{4FDA82D6-6E7D-5248-85BC-F7C89B04429B}" type="pres">
      <dgm:prSet presAssocID="{F5E850E4-BEE0-E046-A133-29FFF59E5047}" presName="LevelTwoTextNode" presStyleLbl="node2" presStyleIdx="2" presStyleCnt="3" custScaleX="359094" custScaleY="172238" custLinFactNeighborX="284" custLinFactNeighborY="29722">
        <dgm:presLayoutVars>
          <dgm:chPref val="3"/>
        </dgm:presLayoutVars>
      </dgm:prSet>
      <dgm:spPr/>
      <dgm:t>
        <a:bodyPr/>
        <a:lstStyle/>
        <a:p>
          <a:endParaRPr lang="en-US"/>
        </a:p>
      </dgm:t>
    </dgm:pt>
    <dgm:pt modelId="{1965B320-9C45-3643-9586-3408B87A2C7E}" type="pres">
      <dgm:prSet presAssocID="{F5E850E4-BEE0-E046-A133-29FFF59E5047}" presName="level3hierChild" presStyleCnt="0"/>
      <dgm:spPr/>
    </dgm:pt>
  </dgm:ptLst>
  <dgm:cxnLst>
    <dgm:cxn modelId="{2A954486-9650-4C49-8A27-01CC0C78A84E}" type="presOf" srcId="{F76CC768-13A8-9D4F-B8B2-61722DFE84F7}" destId="{2E7B85DA-84B5-D440-8ABA-D54171BFC67F}" srcOrd="0" destOrd="0" presId="urn:microsoft.com/office/officeart/2008/layout/HorizontalMultiLevelHierarchy"/>
    <dgm:cxn modelId="{3F89FF26-1A94-D144-97E0-FDE72CBE6226}" srcId="{2192F2A5-80C3-DD45-BDBA-6D7DA712CBC1}" destId="{FABDF8C0-5086-9C4E-B30D-545A93BC4C8E}" srcOrd="1" destOrd="0" parTransId="{62D7CA2A-30AE-274E-BF91-A312399C3311}" sibTransId="{CAC3CE2D-A09E-5040-925F-5749D6804D05}"/>
    <dgm:cxn modelId="{344F6357-E03E-8049-BDAA-93142D57F457}" type="presOf" srcId="{2192F2A5-80C3-DD45-BDBA-6D7DA712CBC1}" destId="{C7ADDA81-B8EC-E34A-B242-091606738EB2}" srcOrd="0" destOrd="0" presId="urn:microsoft.com/office/officeart/2008/layout/HorizontalMultiLevelHierarchy"/>
    <dgm:cxn modelId="{AA497B1C-CEDB-994D-ACF5-F25FC329E51F}" type="presOf" srcId="{0657A9FF-08BE-D946-86D2-ACBD6F738990}" destId="{8F2D6490-95DE-F346-8857-F1829851760F}" srcOrd="0" destOrd="0" presId="urn:microsoft.com/office/officeart/2008/layout/HorizontalMultiLevelHierarchy"/>
    <dgm:cxn modelId="{3AA413C8-E67D-C949-8249-2AF970A86B2D}" type="presOf" srcId="{0657A9FF-08BE-D946-86D2-ACBD6F738990}" destId="{534C5F34-0952-BA43-A22A-4CC9EA597900}" srcOrd="1" destOrd="0" presId="urn:microsoft.com/office/officeart/2008/layout/HorizontalMultiLevelHierarchy"/>
    <dgm:cxn modelId="{9DF32E32-0F7E-D647-B017-A146996EFEC8}" type="presOf" srcId="{62D7CA2A-30AE-274E-BF91-A312399C3311}" destId="{B687FF7D-F493-FD45-AE18-37AB4E986869}" srcOrd="0" destOrd="0" presId="urn:microsoft.com/office/officeart/2008/layout/HorizontalMultiLevelHierarchy"/>
    <dgm:cxn modelId="{CD816207-5C02-9A46-8C23-A4AC5DAA0CB8}" type="presOf" srcId="{F76CC768-13A8-9D4F-B8B2-61722DFE84F7}" destId="{45310235-B41D-6240-8579-D92BA5FB43D7}" srcOrd="1" destOrd="0" presId="urn:microsoft.com/office/officeart/2008/layout/HorizontalMultiLevelHierarchy"/>
    <dgm:cxn modelId="{7AC26320-3C7A-C941-8426-36830ACD33CC}" type="presOf" srcId="{519A69FC-ABD0-114D-A3F3-17C363DA3B97}" destId="{7221CAD6-823B-DB4E-B1AF-3322B83D5273}" srcOrd="0" destOrd="0" presId="urn:microsoft.com/office/officeart/2008/layout/HorizontalMultiLevelHierarchy"/>
    <dgm:cxn modelId="{C544366E-0019-EA45-AE3C-2B1833F0C83A}" type="presOf" srcId="{F5E850E4-BEE0-E046-A133-29FFF59E5047}" destId="{4FDA82D6-6E7D-5248-85BC-F7C89B04429B}" srcOrd="0" destOrd="0" presId="urn:microsoft.com/office/officeart/2008/layout/HorizontalMultiLevelHierarchy"/>
    <dgm:cxn modelId="{7F9DD5CA-2DF0-634C-8D75-68FD4CBCE41A}" srcId="{0FF1E63A-E4A2-FB4E-8729-D99CDD46009C}" destId="{2192F2A5-80C3-DD45-BDBA-6D7DA712CBC1}" srcOrd="0" destOrd="0" parTransId="{CC23C4B2-A304-9A4C-B069-2DE671A8F094}" sibTransId="{769BDFE4-0DCA-C347-9DD5-5E6696E21D83}"/>
    <dgm:cxn modelId="{4FE1D972-6EFB-2342-82C4-7F2C3EDB25EA}" type="presOf" srcId="{0FF1E63A-E4A2-FB4E-8729-D99CDD46009C}" destId="{43969AAC-FCB5-F349-A64C-3023DE902094}" srcOrd="0" destOrd="0" presId="urn:microsoft.com/office/officeart/2008/layout/HorizontalMultiLevelHierarchy"/>
    <dgm:cxn modelId="{C50BFD34-A7E5-5447-A449-7ABA2FB5D047}" type="presOf" srcId="{62D7CA2A-30AE-274E-BF91-A312399C3311}" destId="{D26BFB92-993C-844B-8E30-B06E5FF8EDB3}" srcOrd="1" destOrd="0" presId="urn:microsoft.com/office/officeart/2008/layout/HorizontalMultiLevelHierarchy"/>
    <dgm:cxn modelId="{0CFE4721-7723-144C-8D5B-4489DBACDB5D}" srcId="{2192F2A5-80C3-DD45-BDBA-6D7DA712CBC1}" destId="{F5E850E4-BEE0-E046-A133-29FFF59E5047}" srcOrd="2" destOrd="0" parTransId="{0657A9FF-08BE-D946-86D2-ACBD6F738990}" sibTransId="{7F902B56-6AFB-7447-B43E-7AB4E5690EBE}"/>
    <dgm:cxn modelId="{1CBFE2FB-05F0-FC4D-9E21-9D61A4BAA0B6}" type="presOf" srcId="{FABDF8C0-5086-9C4E-B30D-545A93BC4C8E}" destId="{4EC7CA58-8BBF-EA43-BBCA-757E40659DF3}" srcOrd="0" destOrd="0" presId="urn:microsoft.com/office/officeart/2008/layout/HorizontalMultiLevelHierarchy"/>
    <dgm:cxn modelId="{34D5B8E7-3F18-2046-80EE-9FC714BCDE53}" srcId="{2192F2A5-80C3-DD45-BDBA-6D7DA712CBC1}" destId="{519A69FC-ABD0-114D-A3F3-17C363DA3B97}" srcOrd="0" destOrd="0" parTransId="{F76CC768-13A8-9D4F-B8B2-61722DFE84F7}" sibTransId="{F37395DF-9B94-6B48-AC3D-5BB97DD0499E}"/>
    <dgm:cxn modelId="{56B65610-A708-FF44-8768-3155FE69B260}" type="presParOf" srcId="{43969AAC-FCB5-F349-A64C-3023DE902094}" destId="{70CC457D-96A6-D54D-9D7D-B4A92ECC10DB}" srcOrd="0" destOrd="0" presId="urn:microsoft.com/office/officeart/2008/layout/HorizontalMultiLevelHierarchy"/>
    <dgm:cxn modelId="{8335371A-564D-8E42-8B94-6392D670F0F0}" type="presParOf" srcId="{70CC457D-96A6-D54D-9D7D-B4A92ECC10DB}" destId="{C7ADDA81-B8EC-E34A-B242-091606738EB2}" srcOrd="0" destOrd="0" presId="urn:microsoft.com/office/officeart/2008/layout/HorizontalMultiLevelHierarchy"/>
    <dgm:cxn modelId="{21232BF3-5418-844C-A47A-2C9E0A558760}" type="presParOf" srcId="{70CC457D-96A6-D54D-9D7D-B4A92ECC10DB}" destId="{7D90034E-9E6C-7445-A267-3A93CB856EA6}" srcOrd="1" destOrd="0" presId="urn:microsoft.com/office/officeart/2008/layout/HorizontalMultiLevelHierarchy"/>
    <dgm:cxn modelId="{186C6E56-8B64-8B4A-BE07-98CA36E9F658}" type="presParOf" srcId="{7D90034E-9E6C-7445-A267-3A93CB856EA6}" destId="{2E7B85DA-84B5-D440-8ABA-D54171BFC67F}" srcOrd="0" destOrd="0" presId="urn:microsoft.com/office/officeart/2008/layout/HorizontalMultiLevelHierarchy"/>
    <dgm:cxn modelId="{35D1BD36-98EA-A94E-BF3E-5B358B093D2C}" type="presParOf" srcId="{2E7B85DA-84B5-D440-8ABA-D54171BFC67F}" destId="{45310235-B41D-6240-8579-D92BA5FB43D7}" srcOrd="0" destOrd="0" presId="urn:microsoft.com/office/officeart/2008/layout/HorizontalMultiLevelHierarchy"/>
    <dgm:cxn modelId="{AC3B2D27-F549-C44A-82FB-8E2EE379D73D}" type="presParOf" srcId="{7D90034E-9E6C-7445-A267-3A93CB856EA6}" destId="{F307E307-F77C-474A-A432-5625AF326628}" srcOrd="1" destOrd="0" presId="urn:microsoft.com/office/officeart/2008/layout/HorizontalMultiLevelHierarchy"/>
    <dgm:cxn modelId="{A490F7BE-2DDA-0F4D-BF4A-C48532FBF6B7}" type="presParOf" srcId="{F307E307-F77C-474A-A432-5625AF326628}" destId="{7221CAD6-823B-DB4E-B1AF-3322B83D5273}" srcOrd="0" destOrd="0" presId="urn:microsoft.com/office/officeart/2008/layout/HorizontalMultiLevelHierarchy"/>
    <dgm:cxn modelId="{0A42B445-9B13-0C4D-A9EF-30489F310EC3}" type="presParOf" srcId="{F307E307-F77C-474A-A432-5625AF326628}" destId="{C9F63CF9-955C-924D-859C-E1ADC8E5583C}" srcOrd="1" destOrd="0" presId="urn:microsoft.com/office/officeart/2008/layout/HorizontalMultiLevelHierarchy"/>
    <dgm:cxn modelId="{02407A2D-7728-B040-A368-7D3838F62704}" type="presParOf" srcId="{7D90034E-9E6C-7445-A267-3A93CB856EA6}" destId="{B687FF7D-F493-FD45-AE18-37AB4E986869}" srcOrd="2" destOrd="0" presId="urn:microsoft.com/office/officeart/2008/layout/HorizontalMultiLevelHierarchy"/>
    <dgm:cxn modelId="{C2FDE8A3-6E78-DB4D-A625-2FCE917B70A5}" type="presParOf" srcId="{B687FF7D-F493-FD45-AE18-37AB4E986869}" destId="{D26BFB92-993C-844B-8E30-B06E5FF8EDB3}" srcOrd="0" destOrd="0" presId="urn:microsoft.com/office/officeart/2008/layout/HorizontalMultiLevelHierarchy"/>
    <dgm:cxn modelId="{8A8B85EF-1F6C-5043-9C67-3DFA186E3444}" type="presParOf" srcId="{7D90034E-9E6C-7445-A267-3A93CB856EA6}" destId="{A5FA7081-21FD-714F-BB89-C7A5A3DFFC69}" srcOrd="3" destOrd="0" presId="urn:microsoft.com/office/officeart/2008/layout/HorizontalMultiLevelHierarchy"/>
    <dgm:cxn modelId="{160E5868-F17F-C649-A799-8B7722CC665A}" type="presParOf" srcId="{A5FA7081-21FD-714F-BB89-C7A5A3DFFC69}" destId="{4EC7CA58-8BBF-EA43-BBCA-757E40659DF3}" srcOrd="0" destOrd="0" presId="urn:microsoft.com/office/officeart/2008/layout/HorizontalMultiLevelHierarchy"/>
    <dgm:cxn modelId="{535C1C2C-FFA1-B34D-8D03-862220AECEBA}" type="presParOf" srcId="{A5FA7081-21FD-714F-BB89-C7A5A3DFFC69}" destId="{81A322AD-E1A9-E249-8F7C-D6CC25B93BE9}" srcOrd="1" destOrd="0" presId="urn:microsoft.com/office/officeart/2008/layout/HorizontalMultiLevelHierarchy"/>
    <dgm:cxn modelId="{56E1EC9B-ABE1-FA4D-8CB5-959B656474CC}" type="presParOf" srcId="{7D90034E-9E6C-7445-A267-3A93CB856EA6}" destId="{8F2D6490-95DE-F346-8857-F1829851760F}" srcOrd="4" destOrd="0" presId="urn:microsoft.com/office/officeart/2008/layout/HorizontalMultiLevelHierarchy"/>
    <dgm:cxn modelId="{BB3CF5A5-A3D7-D844-9325-837AB96F9A2E}" type="presParOf" srcId="{8F2D6490-95DE-F346-8857-F1829851760F}" destId="{534C5F34-0952-BA43-A22A-4CC9EA597900}" srcOrd="0" destOrd="0" presId="urn:microsoft.com/office/officeart/2008/layout/HorizontalMultiLevelHierarchy"/>
    <dgm:cxn modelId="{624E90E3-CBB9-3448-86A4-78EF4139B60B}" type="presParOf" srcId="{7D90034E-9E6C-7445-A267-3A93CB856EA6}" destId="{5DA82F7A-8971-4943-8EA6-2059A1C65BFA}" srcOrd="5" destOrd="0" presId="urn:microsoft.com/office/officeart/2008/layout/HorizontalMultiLevelHierarchy"/>
    <dgm:cxn modelId="{14750182-6B1F-6F4A-89C6-F9A07518384C}" type="presParOf" srcId="{5DA82F7A-8971-4943-8EA6-2059A1C65BFA}" destId="{4FDA82D6-6E7D-5248-85BC-F7C89B04429B}" srcOrd="0" destOrd="0" presId="urn:microsoft.com/office/officeart/2008/layout/HorizontalMultiLevelHierarchy"/>
    <dgm:cxn modelId="{156A11FE-71FF-8D42-BC96-9920B4BA9FAE}" type="presParOf" srcId="{5DA82F7A-8971-4943-8EA6-2059A1C65BFA}" destId="{1965B320-9C45-3643-9586-3408B87A2C7E}" srcOrd="1" destOrd="0" presId="urn:microsoft.com/office/officeart/2008/layout/HorizontalMultiLevelHierarchy"/>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FF1E63A-E4A2-FB4E-8729-D99CDD46009C}" type="doc">
      <dgm:prSet loTypeId="urn:microsoft.com/office/officeart/2008/layout/HorizontalMultiLevelHierarchy" loCatId="" qsTypeId="urn:microsoft.com/office/officeart/2005/8/quickstyle/simple1" qsCatId="simple" csTypeId="urn:microsoft.com/office/officeart/2005/8/colors/accent1_2" csCatId="accent1" phldr="1"/>
      <dgm:spPr/>
      <dgm:t>
        <a:bodyPr/>
        <a:lstStyle/>
        <a:p>
          <a:endParaRPr lang="en-US"/>
        </a:p>
      </dgm:t>
    </dgm:pt>
    <dgm:pt modelId="{519A69FC-ABD0-114D-A3F3-17C363DA3B97}">
      <dgm:prSet phldrT="[Text]" custT="1"/>
      <dgm:spPr>
        <a:solidFill>
          <a:srgbClr val="77A846"/>
        </a:solidFill>
      </dgm:spPr>
      <dgm:t>
        <a:bodyPr lIns="288000" tIns="14400" rIns="288000"/>
        <a:lstStyle/>
        <a:p>
          <a:pPr algn="just"/>
          <a:r>
            <a:rPr lang="vi-VN" sz="2200" b="1" i="0" dirty="0">
              <a:solidFill>
                <a:schemeClr val="bg1"/>
              </a:solidFill>
              <a:latin typeface="Times New Roman" panose="02020603050405020304" pitchFamily="18" charset="0"/>
              <a:cs typeface="Times New Roman" panose="02020603050405020304" pitchFamily="18" charset="0"/>
            </a:rPr>
            <a:t>- Xây dựng Nhà nước pháp quyền xã hội chủ nghĩa của dân, do dân và vì dân, do Đảng Cộng sản lãnh đạo.</a:t>
          </a:r>
          <a:endParaRPr lang="en-US" sz="2200" b="1" i="0" dirty="0">
            <a:solidFill>
              <a:schemeClr val="bg1"/>
            </a:solidFill>
            <a:latin typeface="Times New Roman" panose="02020603050405020304" pitchFamily="18" charset="0"/>
            <a:cs typeface="Times New Roman" panose="02020603050405020304" pitchFamily="18" charset="0"/>
          </a:endParaRPr>
        </a:p>
      </dgm:t>
    </dgm:pt>
    <dgm:pt modelId="{F76CC768-13A8-9D4F-B8B2-61722DFE84F7}" cxnId="{34D5B8E7-3F18-2046-80EE-9FC714BCDE53}" type="parTrans">
      <dgm:prSet/>
      <dgm:spPr/>
      <dgm:t>
        <a:bodyPr/>
        <a:lstStyle/>
        <a:p>
          <a:pPr algn="just">
            <a:lnSpc>
              <a:spcPct val="100000"/>
            </a:lnSpc>
          </a:pPr>
          <a:endParaRPr lang="en-US"/>
        </a:p>
      </dgm:t>
    </dgm:pt>
    <dgm:pt modelId="{F37395DF-9B94-6B48-AC3D-5BB97DD0499E}" cxnId="{34D5B8E7-3F18-2046-80EE-9FC714BCDE53}" type="sibTrans">
      <dgm:prSet/>
      <dgm:spPr/>
      <dgm:t>
        <a:bodyPr/>
        <a:lstStyle/>
        <a:p>
          <a:pPr algn="just">
            <a:lnSpc>
              <a:spcPct val="100000"/>
            </a:lnSpc>
          </a:pPr>
          <a:endParaRPr lang="en-US"/>
        </a:p>
      </dgm:t>
    </dgm:pt>
    <dgm:pt modelId="{2192F2A5-80C3-DD45-BDBA-6D7DA712CBC1}">
      <dgm:prSet phldrT="[Text]" custT="1"/>
      <dgm:spPr>
        <a:solidFill>
          <a:srgbClr val="00B050"/>
        </a:solidFill>
      </dgm:spPr>
      <dgm:t>
        <a:bodyPr/>
        <a:lstStyle/>
        <a:p>
          <a:pPr algn="ctr">
            <a:lnSpc>
              <a:spcPct val="100000"/>
            </a:lnSpc>
          </a:pPr>
          <a:r>
            <a:rPr lang="en-US" sz="2300" b="1" dirty="0">
              <a:latin typeface="Times New Roman" panose="02020603050405020304" pitchFamily="18" charset="0"/>
              <a:cs typeface="Times New Roman" panose="02020603050405020304" pitchFamily="18" charset="0"/>
            </a:rPr>
            <a:t>Đổi mới chính </a:t>
          </a:r>
          <a:r>
            <a:rPr lang="en-US" sz="2300" b="1" dirty="0" err="1">
              <a:latin typeface="Times New Roman" panose="02020603050405020304" pitchFamily="18" charset="0"/>
              <a:cs typeface="Times New Roman" panose="02020603050405020304" pitchFamily="18" charset="0"/>
            </a:rPr>
            <a:t>trị</a:t>
          </a:r>
          <a:endParaRPr lang="en-US" sz="2300" b="1" dirty="0">
            <a:latin typeface="Times New Roman" panose="02020603050405020304" pitchFamily="18" charset="0"/>
            <a:cs typeface="Times New Roman" panose="02020603050405020304" pitchFamily="18" charset="0"/>
          </a:endParaRPr>
        </a:p>
      </dgm:t>
    </dgm:pt>
    <dgm:pt modelId="{769BDFE4-0DCA-C347-9DD5-5E6696E21D83}" cxnId="{7F9DD5CA-2DF0-634C-8D75-68FD4CBCE41A}" type="sibTrans">
      <dgm:prSet/>
      <dgm:spPr/>
      <dgm:t>
        <a:bodyPr/>
        <a:lstStyle/>
        <a:p>
          <a:pPr algn="just">
            <a:lnSpc>
              <a:spcPct val="100000"/>
            </a:lnSpc>
          </a:pPr>
          <a:endParaRPr lang="en-US"/>
        </a:p>
      </dgm:t>
    </dgm:pt>
    <dgm:pt modelId="{CC23C4B2-A304-9A4C-B069-2DE671A8F094}" cxnId="{7F9DD5CA-2DF0-634C-8D75-68FD4CBCE41A}" type="parTrans">
      <dgm:prSet/>
      <dgm:spPr/>
      <dgm:t>
        <a:bodyPr/>
        <a:lstStyle/>
        <a:p>
          <a:pPr algn="just">
            <a:lnSpc>
              <a:spcPct val="100000"/>
            </a:lnSpc>
          </a:pPr>
          <a:endParaRPr lang="en-US"/>
        </a:p>
      </dgm:t>
    </dgm:pt>
    <dgm:pt modelId="{FABDF8C0-5086-9C4E-B30D-545A93BC4C8E}">
      <dgm:prSet phldrT="[Text]" custT="1"/>
      <dgm:spPr>
        <a:solidFill>
          <a:schemeClr val="accent4">
            <a:lumMod val="75000"/>
          </a:schemeClr>
        </a:solidFill>
      </dgm:spPr>
      <dgm:t>
        <a:bodyPr lIns="288000" rIns="288000"/>
        <a:lstStyle/>
        <a:p>
          <a:pPr algn="just">
            <a:lnSpc>
              <a:spcPct val="100000"/>
            </a:lnSpc>
          </a:pPr>
          <a:r>
            <a:rPr lang="en-US" sz="2100" b="1" i="0" dirty="0">
              <a:solidFill>
                <a:schemeClr val="bg1"/>
              </a:solidFill>
              <a:latin typeface="Times New Roman" panose="02020603050405020304" pitchFamily="18" charset="0"/>
              <a:cs typeface="Times New Roman" panose="02020603050405020304" pitchFamily="18" charset="0"/>
            </a:rPr>
            <a:t>- Mở rộng quan </a:t>
          </a:r>
          <a:r>
            <a:rPr lang="en-US" sz="2100" b="1" i="0" dirty="0" err="1">
              <a:solidFill>
                <a:schemeClr val="bg1"/>
              </a:solidFill>
              <a:latin typeface="Times New Roman" panose="02020603050405020304" pitchFamily="18" charset="0"/>
              <a:cs typeface="Times New Roman" panose="02020603050405020304" pitchFamily="18" charset="0"/>
            </a:rPr>
            <a:t>hệ</a:t>
          </a:r>
          <a:r>
            <a:rPr lang="en-US" sz="2100" b="1" i="0" dirty="0">
              <a:solidFill>
                <a:schemeClr val="bg1"/>
              </a:solidFill>
              <a:latin typeface="Times New Roman" panose="02020603050405020304" pitchFamily="18" charset="0"/>
              <a:cs typeface="Times New Roman" panose="02020603050405020304" pitchFamily="18" charset="0"/>
            </a:rPr>
            <a:t> </a:t>
          </a:r>
          <a:r>
            <a:rPr lang="en-US" sz="2100" b="1" i="0" dirty="0" err="1">
              <a:solidFill>
                <a:schemeClr val="bg1"/>
              </a:solidFill>
              <a:latin typeface="Times New Roman" panose="02020603050405020304" pitchFamily="18" charset="0"/>
              <a:cs typeface="Times New Roman" panose="02020603050405020304" pitchFamily="18" charset="0"/>
            </a:rPr>
            <a:t>đối</a:t>
          </a:r>
          <a:r>
            <a:rPr lang="en-US" sz="2100" b="1" i="0" dirty="0">
              <a:solidFill>
                <a:schemeClr val="bg1"/>
              </a:solidFill>
              <a:latin typeface="Times New Roman" panose="02020603050405020304" pitchFamily="18" charset="0"/>
              <a:cs typeface="Times New Roman" panose="02020603050405020304" pitchFamily="18" charset="0"/>
            </a:rPr>
            <a:t> </a:t>
          </a:r>
          <a:r>
            <a:rPr lang="en-US" sz="2100" b="1" i="0" dirty="0" err="1">
              <a:solidFill>
                <a:schemeClr val="bg1"/>
              </a:solidFill>
              <a:latin typeface="Times New Roman" panose="02020603050405020304" pitchFamily="18" charset="0"/>
              <a:cs typeface="Times New Roman" panose="02020603050405020304" pitchFamily="18" charset="0"/>
            </a:rPr>
            <a:t>ngoại</a:t>
          </a:r>
          <a:r>
            <a:rPr lang="en-US" sz="2100" b="1" i="0" dirty="0">
              <a:solidFill>
                <a:schemeClr val="bg1"/>
              </a:solidFill>
              <a:latin typeface="Times New Roman" panose="02020603050405020304" pitchFamily="18" charset="0"/>
              <a:cs typeface="Times New Roman" panose="02020603050405020304" pitchFamily="18" charset="0"/>
            </a:rPr>
            <a:t>, </a:t>
          </a:r>
          <a:r>
            <a:rPr lang="en-US" sz="2100" b="1" i="0" dirty="0" err="1">
              <a:solidFill>
                <a:schemeClr val="bg1"/>
              </a:solidFill>
              <a:latin typeface="Times New Roman" panose="02020603050405020304" pitchFamily="18" charset="0"/>
              <a:cs typeface="Times New Roman" panose="02020603050405020304" pitchFamily="18" charset="0"/>
            </a:rPr>
            <a:t>tranh</a:t>
          </a:r>
          <a:r>
            <a:rPr lang="en-US" sz="2100" b="1" i="0" dirty="0">
              <a:solidFill>
                <a:schemeClr val="bg1"/>
              </a:solidFill>
              <a:latin typeface="Times New Roman" panose="02020603050405020304" pitchFamily="18" charset="0"/>
              <a:cs typeface="Times New Roman" panose="02020603050405020304" pitchFamily="18" charset="0"/>
            </a:rPr>
            <a:t> thủ </a:t>
          </a:r>
          <a:r>
            <a:rPr lang="en-US" sz="2100" b="1" i="0" dirty="0" err="1">
              <a:solidFill>
                <a:schemeClr val="bg1"/>
              </a:solidFill>
              <a:latin typeface="Times New Roman" panose="02020603050405020304" pitchFamily="18" charset="0"/>
              <a:cs typeface="Times New Roman" panose="02020603050405020304" pitchFamily="18" charset="0"/>
            </a:rPr>
            <a:t>điều</a:t>
          </a:r>
          <a:r>
            <a:rPr lang="en-US" sz="2100" b="1" i="0" dirty="0">
              <a:solidFill>
                <a:schemeClr val="bg1"/>
              </a:solidFill>
              <a:latin typeface="Times New Roman" panose="02020603050405020304" pitchFamily="18" charset="0"/>
              <a:cs typeface="Times New Roman" panose="02020603050405020304" pitchFamily="18" charset="0"/>
            </a:rPr>
            <a:t> kiện </a:t>
          </a:r>
          <a:r>
            <a:rPr lang="en-US" sz="2100" b="1" i="0" dirty="0" err="1">
              <a:solidFill>
                <a:schemeClr val="bg1"/>
              </a:solidFill>
              <a:latin typeface="Times New Roman" panose="02020603050405020304" pitchFamily="18" charset="0"/>
              <a:cs typeface="Times New Roman" panose="02020603050405020304" pitchFamily="18" charset="0"/>
            </a:rPr>
            <a:t>quốc</a:t>
          </a:r>
          <a:r>
            <a:rPr lang="en-US" sz="2100" b="1" i="0" dirty="0">
              <a:solidFill>
                <a:schemeClr val="bg1"/>
              </a:solidFill>
              <a:latin typeface="Times New Roman" panose="02020603050405020304" pitchFamily="18" charset="0"/>
              <a:cs typeface="Times New Roman" panose="02020603050405020304" pitchFamily="18" charset="0"/>
            </a:rPr>
            <a:t> </a:t>
          </a:r>
          <a:r>
            <a:rPr lang="en-US" sz="2100" b="1" i="0" dirty="0" err="1">
              <a:solidFill>
                <a:schemeClr val="bg1"/>
              </a:solidFill>
              <a:latin typeface="Times New Roman" panose="02020603050405020304" pitchFamily="18" charset="0"/>
              <a:cs typeface="Times New Roman" panose="02020603050405020304" pitchFamily="18" charset="0"/>
            </a:rPr>
            <a:t>tế</a:t>
          </a:r>
          <a:r>
            <a:rPr lang="en-US" sz="2100" b="1" i="0" dirty="0">
              <a:solidFill>
                <a:schemeClr val="bg1"/>
              </a:solidFill>
              <a:latin typeface="Times New Roman" panose="02020603050405020304" pitchFamily="18" charset="0"/>
              <a:cs typeface="Times New Roman" panose="02020603050405020304" pitchFamily="18" charset="0"/>
            </a:rPr>
            <a:t> </a:t>
          </a:r>
          <a:r>
            <a:rPr lang="en-US" sz="2100" b="1" i="0" dirty="0" err="1">
              <a:solidFill>
                <a:schemeClr val="bg1"/>
              </a:solidFill>
              <a:latin typeface="Times New Roman" panose="02020603050405020304" pitchFamily="18" charset="0"/>
              <a:cs typeface="Times New Roman" panose="02020603050405020304" pitchFamily="18" charset="0"/>
            </a:rPr>
            <a:t>thuận</a:t>
          </a:r>
          <a:r>
            <a:rPr lang="en-US" sz="2100" b="1" i="0" dirty="0">
              <a:solidFill>
                <a:schemeClr val="bg1"/>
              </a:solidFill>
              <a:latin typeface="Times New Roman" panose="02020603050405020304" pitchFamily="18" charset="0"/>
              <a:cs typeface="Times New Roman" panose="02020603050405020304" pitchFamily="18" charset="0"/>
            </a:rPr>
            <a:t> </a:t>
          </a:r>
          <a:r>
            <a:rPr lang="en-US" sz="2100" b="1" i="0" dirty="0" err="1">
              <a:solidFill>
                <a:schemeClr val="bg1"/>
              </a:solidFill>
              <a:latin typeface="Times New Roman" panose="02020603050405020304" pitchFamily="18" charset="0"/>
              <a:cs typeface="Times New Roman" panose="02020603050405020304" pitchFamily="18" charset="0"/>
            </a:rPr>
            <a:t>lợi</a:t>
          </a:r>
          <a:r>
            <a:rPr lang="en-US" sz="2100" b="1" i="0" dirty="0">
              <a:solidFill>
                <a:schemeClr val="bg1"/>
              </a:solidFill>
              <a:latin typeface="Times New Roman" panose="02020603050405020304" pitchFamily="18" charset="0"/>
              <a:cs typeface="Times New Roman" panose="02020603050405020304" pitchFamily="18" charset="0"/>
            </a:rPr>
            <a:t> cho công cuộc xây </a:t>
          </a:r>
          <a:r>
            <a:rPr lang="en-US" sz="2100" b="1" i="0" dirty="0" err="1">
              <a:solidFill>
                <a:schemeClr val="bg1"/>
              </a:solidFill>
              <a:latin typeface="Times New Roman" panose="02020603050405020304" pitchFamily="18" charset="0"/>
              <a:cs typeface="Times New Roman" panose="02020603050405020304" pitchFamily="18" charset="0"/>
            </a:rPr>
            <a:t>dựng</a:t>
          </a:r>
          <a:r>
            <a:rPr lang="en-US" sz="2100" b="1" i="0" dirty="0">
              <a:solidFill>
                <a:schemeClr val="bg1"/>
              </a:solidFill>
              <a:latin typeface="Times New Roman" panose="02020603050405020304" pitchFamily="18" charset="0"/>
              <a:cs typeface="Times New Roman" panose="02020603050405020304" pitchFamily="18" charset="0"/>
            </a:rPr>
            <a:t> chủ </a:t>
          </a:r>
          <a:r>
            <a:rPr lang="en-US" sz="2100" b="1" i="0" dirty="0" err="1">
              <a:solidFill>
                <a:schemeClr val="bg1"/>
              </a:solidFill>
              <a:latin typeface="Times New Roman" panose="02020603050405020304" pitchFamily="18" charset="0"/>
              <a:cs typeface="Times New Roman" panose="02020603050405020304" pitchFamily="18" charset="0"/>
            </a:rPr>
            <a:t>nghĩa</a:t>
          </a:r>
          <a:r>
            <a:rPr lang="en-US" sz="2100" b="1" i="0" dirty="0">
              <a:solidFill>
                <a:schemeClr val="bg1"/>
              </a:solidFill>
              <a:latin typeface="Times New Roman" panose="02020603050405020304" pitchFamily="18" charset="0"/>
              <a:cs typeface="Times New Roman" panose="02020603050405020304" pitchFamily="18" charset="0"/>
            </a:rPr>
            <a:t> </a:t>
          </a:r>
          <a:r>
            <a:rPr lang="en-US" sz="2100" b="1" i="0" dirty="0" err="1">
              <a:solidFill>
                <a:schemeClr val="bg1"/>
              </a:solidFill>
              <a:latin typeface="Times New Roman" panose="02020603050405020304" pitchFamily="18" charset="0"/>
              <a:cs typeface="Times New Roman" panose="02020603050405020304" pitchFamily="18" charset="0"/>
            </a:rPr>
            <a:t>xã</a:t>
          </a:r>
          <a:r>
            <a:rPr lang="en-US" sz="2100" b="1" i="0" dirty="0">
              <a:solidFill>
                <a:schemeClr val="bg1"/>
              </a:solidFill>
              <a:latin typeface="Times New Roman" panose="02020603050405020304" pitchFamily="18" charset="0"/>
              <a:cs typeface="Times New Roman" panose="02020603050405020304" pitchFamily="18" charset="0"/>
            </a:rPr>
            <a:t> hội và bảo </a:t>
          </a:r>
          <a:r>
            <a:rPr lang="en-US" sz="2100" b="1" i="0" dirty="0" err="1">
              <a:solidFill>
                <a:schemeClr val="bg1"/>
              </a:solidFill>
              <a:latin typeface="Times New Roman" panose="02020603050405020304" pitchFamily="18" charset="0"/>
              <a:cs typeface="Times New Roman" panose="02020603050405020304" pitchFamily="18" charset="0"/>
            </a:rPr>
            <a:t>vệ</a:t>
          </a:r>
          <a:r>
            <a:rPr lang="en-US" sz="2100" b="1" i="0" dirty="0">
              <a:solidFill>
                <a:schemeClr val="bg1"/>
              </a:solidFill>
              <a:latin typeface="Times New Roman" panose="02020603050405020304" pitchFamily="18" charset="0"/>
              <a:cs typeface="Times New Roman" panose="02020603050405020304" pitchFamily="18" charset="0"/>
            </a:rPr>
            <a:t> Tổ </a:t>
          </a:r>
          <a:r>
            <a:rPr lang="en-US" sz="2100" b="1" i="0" dirty="0" err="1">
              <a:solidFill>
                <a:schemeClr val="bg1"/>
              </a:solidFill>
              <a:latin typeface="Times New Roman" panose="02020603050405020304" pitchFamily="18" charset="0"/>
              <a:cs typeface="Times New Roman" panose="02020603050405020304" pitchFamily="18" charset="0"/>
            </a:rPr>
            <a:t>quốc</a:t>
          </a:r>
          <a:r>
            <a:rPr lang="en-US" sz="2100" b="1" i="0" dirty="0">
              <a:solidFill>
                <a:schemeClr val="bg1"/>
              </a:solidFill>
              <a:latin typeface="Times New Roman" panose="02020603050405020304" pitchFamily="18" charset="0"/>
              <a:cs typeface="Times New Roman" panose="02020603050405020304" pitchFamily="18" charset="0"/>
            </a:rPr>
            <a:t>.</a:t>
          </a:r>
        </a:p>
      </dgm:t>
    </dgm:pt>
    <dgm:pt modelId="{62D7CA2A-30AE-274E-BF91-A312399C3311}" cxnId="{3F89FF26-1A94-D144-97E0-FDE72CBE6226}" type="parTrans">
      <dgm:prSet/>
      <dgm:spPr/>
      <dgm:t>
        <a:bodyPr/>
        <a:lstStyle/>
        <a:p>
          <a:pPr algn="just">
            <a:lnSpc>
              <a:spcPct val="100000"/>
            </a:lnSpc>
          </a:pPr>
          <a:endParaRPr lang="en-US"/>
        </a:p>
      </dgm:t>
    </dgm:pt>
    <dgm:pt modelId="{CAC3CE2D-A09E-5040-925F-5749D6804D05}" cxnId="{3F89FF26-1A94-D144-97E0-FDE72CBE6226}" type="sibTrans">
      <dgm:prSet/>
      <dgm:spPr/>
      <dgm:t>
        <a:bodyPr/>
        <a:lstStyle/>
        <a:p>
          <a:pPr algn="just">
            <a:lnSpc>
              <a:spcPct val="100000"/>
            </a:lnSpc>
          </a:pPr>
          <a:endParaRPr lang="en-US"/>
        </a:p>
      </dgm:t>
    </dgm:pt>
    <dgm:pt modelId="{43969AAC-FCB5-F349-A64C-3023DE902094}" type="pres">
      <dgm:prSet presAssocID="{0FF1E63A-E4A2-FB4E-8729-D99CDD46009C}" presName="Name0" presStyleCnt="0">
        <dgm:presLayoutVars>
          <dgm:chPref val="1"/>
          <dgm:dir/>
          <dgm:animOne val="branch"/>
          <dgm:animLvl val="lvl"/>
          <dgm:resizeHandles val="exact"/>
        </dgm:presLayoutVars>
      </dgm:prSet>
      <dgm:spPr/>
      <dgm:t>
        <a:bodyPr/>
        <a:lstStyle/>
        <a:p>
          <a:endParaRPr lang="en-US"/>
        </a:p>
      </dgm:t>
    </dgm:pt>
    <dgm:pt modelId="{70CC457D-96A6-D54D-9D7D-B4A92ECC10DB}" type="pres">
      <dgm:prSet presAssocID="{2192F2A5-80C3-DD45-BDBA-6D7DA712CBC1}" presName="root1" presStyleCnt="0"/>
      <dgm:spPr/>
    </dgm:pt>
    <dgm:pt modelId="{C7ADDA81-B8EC-E34A-B242-091606738EB2}" type="pres">
      <dgm:prSet presAssocID="{2192F2A5-80C3-DD45-BDBA-6D7DA712CBC1}" presName="LevelOneTextNode" presStyleLbl="node0" presStyleIdx="0" presStyleCnt="1" custAng="0" custScaleX="126316" custScaleY="84720" custLinFactNeighborX="12392" custLinFactNeighborY="-3454">
        <dgm:presLayoutVars>
          <dgm:chPref val="3"/>
        </dgm:presLayoutVars>
      </dgm:prSet>
      <dgm:spPr/>
      <dgm:t>
        <a:bodyPr/>
        <a:lstStyle/>
        <a:p>
          <a:endParaRPr lang="en-US"/>
        </a:p>
      </dgm:t>
    </dgm:pt>
    <dgm:pt modelId="{7D90034E-9E6C-7445-A267-3A93CB856EA6}" type="pres">
      <dgm:prSet presAssocID="{2192F2A5-80C3-DD45-BDBA-6D7DA712CBC1}" presName="level2hierChild" presStyleCnt="0"/>
      <dgm:spPr/>
    </dgm:pt>
    <dgm:pt modelId="{2E7B85DA-84B5-D440-8ABA-D54171BFC67F}" type="pres">
      <dgm:prSet presAssocID="{F76CC768-13A8-9D4F-B8B2-61722DFE84F7}" presName="conn2-1" presStyleLbl="parChTrans1D2" presStyleIdx="0" presStyleCnt="2"/>
      <dgm:spPr/>
      <dgm:t>
        <a:bodyPr/>
        <a:lstStyle/>
        <a:p>
          <a:endParaRPr lang="en-US"/>
        </a:p>
      </dgm:t>
    </dgm:pt>
    <dgm:pt modelId="{45310235-B41D-6240-8579-D92BA5FB43D7}" type="pres">
      <dgm:prSet presAssocID="{F76CC768-13A8-9D4F-B8B2-61722DFE84F7}" presName="connTx" presStyleLbl="parChTrans1D2" presStyleIdx="0" presStyleCnt="2"/>
      <dgm:spPr/>
      <dgm:t>
        <a:bodyPr/>
        <a:lstStyle/>
        <a:p>
          <a:endParaRPr lang="en-US"/>
        </a:p>
      </dgm:t>
    </dgm:pt>
    <dgm:pt modelId="{F307E307-F77C-474A-A432-5625AF326628}" type="pres">
      <dgm:prSet presAssocID="{519A69FC-ABD0-114D-A3F3-17C363DA3B97}" presName="root2" presStyleCnt="0"/>
      <dgm:spPr/>
    </dgm:pt>
    <dgm:pt modelId="{7221CAD6-823B-DB4E-B1AF-3322B83D5273}" type="pres">
      <dgm:prSet presAssocID="{519A69FC-ABD0-114D-A3F3-17C363DA3B97}" presName="LevelTwoTextNode" presStyleLbl="node2" presStyleIdx="0" presStyleCnt="2" custScaleX="358807" custScaleY="235896" custLinFactNeighborX="571" custLinFactNeighborY="-98082">
        <dgm:presLayoutVars>
          <dgm:chPref val="3"/>
        </dgm:presLayoutVars>
      </dgm:prSet>
      <dgm:spPr/>
      <dgm:t>
        <a:bodyPr/>
        <a:lstStyle/>
        <a:p>
          <a:endParaRPr lang="en-US"/>
        </a:p>
      </dgm:t>
    </dgm:pt>
    <dgm:pt modelId="{C9F63CF9-955C-924D-859C-E1ADC8E5583C}" type="pres">
      <dgm:prSet presAssocID="{519A69FC-ABD0-114D-A3F3-17C363DA3B97}" presName="level3hierChild" presStyleCnt="0"/>
      <dgm:spPr/>
    </dgm:pt>
    <dgm:pt modelId="{B687FF7D-F493-FD45-AE18-37AB4E986869}" type="pres">
      <dgm:prSet presAssocID="{62D7CA2A-30AE-274E-BF91-A312399C3311}" presName="conn2-1" presStyleLbl="parChTrans1D2" presStyleIdx="1" presStyleCnt="2"/>
      <dgm:spPr/>
      <dgm:t>
        <a:bodyPr/>
        <a:lstStyle/>
        <a:p>
          <a:endParaRPr lang="en-US"/>
        </a:p>
      </dgm:t>
    </dgm:pt>
    <dgm:pt modelId="{D26BFB92-993C-844B-8E30-B06E5FF8EDB3}" type="pres">
      <dgm:prSet presAssocID="{62D7CA2A-30AE-274E-BF91-A312399C3311}" presName="connTx" presStyleLbl="parChTrans1D2" presStyleIdx="1" presStyleCnt="2"/>
      <dgm:spPr/>
      <dgm:t>
        <a:bodyPr/>
        <a:lstStyle/>
        <a:p>
          <a:endParaRPr lang="en-US"/>
        </a:p>
      </dgm:t>
    </dgm:pt>
    <dgm:pt modelId="{A5FA7081-21FD-714F-BB89-C7A5A3DFFC69}" type="pres">
      <dgm:prSet presAssocID="{FABDF8C0-5086-9C4E-B30D-545A93BC4C8E}" presName="root2" presStyleCnt="0"/>
      <dgm:spPr/>
    </dgm:pt>
    <dgm:pt modelId="{4EC7CA58-8BBF-EA43-BBCA-757E40659DF3}" type="pres">
      <dgm:prSet presAssocID="{FABDF8C0-5086-9C4E-B30D-545A93BC4C8E}" presName="LevelTwoTextNode" presStyleLbl="node2" presStyleIdx="1" presStyleCnt="2" custScaleX="359132" custScaleY="238707">
        <dgm:presLayoutVars>
          <dgm:chPref val="3"/>
        </dgm:presLayoutVars>
      </dgm:prSet>
      <dgm:spPr/>
      <dgm:t>
        <a:bodyPr/>
        <a:lstStyle/>
        <a:p>
          <a:endParaRPr lang="en-US"/>
        </a:p>
      </dgm:t>
    </dgm:pt>
    <dgm:pt modelId="{81A322AD-E1A9-E249-8F7C-D6CC25B93BE9}" type="pres">
      <dgm:prSet presAssocID="{FABDF8C0-5086-9C4E-B30D-545A93BC4C8E}" presName="level3hierChild" presStyleCnt="0"/>
      <dgm:spPr/>
    </dgm:pt>
  </dgm:ptLst>
  <dgm:cxnLst>
    <dgm:cxn modelId="{2A954486-9650-4C49-8A27-01CC0C78A84E}" type="presOf" srcId="{F76CC768-13A8-9D4F-B8B2-61722DFE84F7}" destId="{2E7B85DA-84B5-D440-8ABA-D54171BFC67F}" srcOrd="0" destOrd="0" presId="urn:microsoft.com/office/officeart/2008/layout/HorizontalMultiLevelHierarchy"/>
    <dgm:cxn modelId="{3F89FF26-1A94-D144-97E0-FDE72CBE6226}" srcId="{2192F2A5-80C3-DD45-BDBA-6D7DA712CBC1}" destId="{FABDF8C0-5086-9C4E-B30D-545A93BC4C8E}" srcOrd="1" destOrd="0" parTransId="{62D7CA2A-30AE-274E-BF91-A312399C3311}" sibTransId="{CAC3CE2D-A09E-5040-925F-5749D6804D05}"/>
    <dgm:cxn modelId="{344F6357-E03E-8049-BDAA-93142D57F457}" type="presOf" srcId="{2192F2A5-80C3-DD45-BDBA-6D7DA712CBC1}" destId="{C7ADDA81-B8EC-E34A-B242-091606738EB2}" srcOrd="0" destOrd="0" presId="urn:microsoft.com/office/officeart/2008/layout/HorizontalMultiLevelHierarchy"/>
    <dgm:cxn modelId="{9DF32E32-0F7E-D647-B017-A146996EFEC8}" type="presOf" srcId="{62D7CA2A-30AE-274E-BF91-A312399C3311}" destId="{B687FF7D-F493-FD45-AE18-37AB4E986869}" srcOrd="0" destOrd="0" presId="urn:microsoft.com/office/officeart/2008/layout/HorizontalMultiLevelHierarchy"/>
    <dgm:cxn modelId="{CD816207-5C02-9A46-8C23-A4AC5DAA0CB8}" type="presOf" srcId="{F76CC768-13A8-9D4F-B8B2-61722DFE84F7}" destId="{45310235-B41D-6240-8579-D92BA5FB43D7}" srcOrd="1" destOrd="0" presId="urn:microsoft.com/office/officeart/2008/layout/HorizontalMultiLevelHierarchy"/>
    <dgm:cxn modelId="{7AC26320-3C7A-C941-8426-36830ACD33CC}" type="presOf" srcId="{519A69FC-ABD0-114D-A3F3-17C363DA3B97}" destId="{7221CAD6-823B-DB4E-B1AF-3322B83D5273}" srcOrd="0" destOrd="0" presId="urn:microsoft.com/office/officeart/2008/layout/HorizontalMultiLevelHierarchy"/>
    <dgm:cxn modelId="{7F9DD5CA-2DF0-634C-8D75-68FD4CBCE41A}" srcId="{0FF1E63A-E4A2-FB4E-8729-D99CDD46009C}" destId="{2192F2A5-80C3-DD45-BDBA-6D7DA712CBC1}" srcOrd="0" destOrd="0" parTransId="{CC23C4B2-A304-9A4C-B069-2DE671A8F094}" sibTransId="{769BDFE4-0DCA-C347-9DD5-5E6696E21D83}"/>
    <dgm:cxn modelId="{4FE1D972-6EFB-2342-82C4-7F2C3EDB25EA}" type="presOf" srcId="{0FF1E63A-E4A2-FB4E-8729-D99CDD46009C}" destId="{43969AAC-FCB5-F349-A64C-3023DE902094}" srcOrd="0" destOrd="0" presId="urn:microsoft.com/office/officeart/2008/layout/HorizontalMultiLevelHierarchy"/>
    <dgm:cxn modelId="{C50BFD34-A7E5-5447-A449-7ABA2FB5D047}" type="presOf" srcId="{62D7CA2A-30AE-274E-BF91-A312399C3311}" destId="{D26BFB92-993C-844B-8E30-B06E5FF8EDB3}" srcOrd="1" destOrd="0" presId="urn:microsoft.com/office/officeart/2008/layout/HorizontalMultiLevelHierarchy"/>
    <dgm:cxn modelId="{1CBFE2FB-05F0-FC4D-9E21-9D61A4BAA0B6}" type="presOf" srcId="{FABDF8C0-5086-9C4E-B30D-545A93BC4C8E}" destId="{4EC7CA58-8BBF-EA43-BBCA-757E40659DF3}" srcOrd="0" destOrd="0" presId="urn:microsoft.com/office/officeart/2008/layout/HorizontalMultiLevelHierarchy"/>
    <dgm:cxn modelId="{34D5B8E7-3F18-2046-80EE-9FC714BCDE53}" srcId="{2192F2A5-80C3-DD45-BDBA-6D7DA712CBC1}" destId="{519A69FC-ABD0-114D-A3F3-17C363DA3B97}" srcOrd="0" destOrd="0" parTransId="{F76CC768-13A8-9D4F-B8B2-61722DFE84F7}" sibTransId="{F37395DF-9B94-6B48-AC3D-5BB97DD0499E}"/>
    <dgm:cxn modelId="{56B65610-A708-FF44-8768-3155FE69B260}" type="presParOf" srcId="{43969AAC-FCB5-F349-A64C-3023DE902094}" destId="{70CC457D-96A6-D54D-9D7D-B4A92ECC10DB}" srcOrd="0" destOrd="0" presId="urn:microsoft.com/office/officeart/2008/layout/HorizontalMultiLevelHierarchy"/>
    <dgm:cxn modelId="{8335371A-564D-8E42-8B94-6392D670F0F0}" type="presParOf" srcId="{70CC457D-96A6-D54D-9D7D-B4A92ECC10DB}" destId="{C7ADDA81-B8EC-E34A-B242-091606738EB2}" srcOrd="0" destOrd="0" presId="urn:microsoft.com/office/officeart/2008/layout/HorizontalMultiLevelHierarchy"/>
    <dgm:cxn modelId="{21232BF3-5418-844C-A47A-2C9E0A558760}" type="presParOf" srcId="{70CC457D-96A6-D54D-9D7D-B4A92ECC10DB}" destId="{7D90034E-9E6C-7445-A267-3A93CB856EA6}" srcOrd="1" destOrd="0" presId="urn:microsoft.com/office/officeart/2008/layout/HorizontalMultiLevelHierarchy"/>
    <dgm:cxn modelId="{186C6E56-8B64-8B4A-BE07-98CA36E9F658}" type="presParOf" srcId="{7D90034E-9E6C-7445-A267-3A93CB856EA6}" destId="{2E7B85DA-84B5-D440-8ABA-D54171BFC67F}" srcOrd="0" destOrd="0" presId="urn:microsoft.com/office/officeart/2008/layout/HorizontalMultiLevelHierarchy"/>
    <dgm:cxn modelId="{35D1BD36-98EA-A94E-BF3E-5B358B093D2C}" type="presParOf" srcId="{2E7B85DA-84B5-D440-8ABA-D54171BFC67F}" destId="{45310235-B41D-6240-8579-D92BA5FB43D7}" srcOrd="0" destOrd="0" presId="urn:microsoft.com/office/officeart/2008/layout/HorizontalMultiLevelHierarchy"/>
    <dgm:cxn modelId="{AC3B2D27-F549-C44A-82FB-8E2EE379D73D}" type="presParOf" srcId="{7D90034E-9E6C-7445-A267-3A93CB856EA6}" destId="{F307E307-F77C-474A-A432-5625AF326628}" srcOrd="1" destOrd="0" presId="urn:microsoft.com/office/officeart/2008/layout/HorizontalMultiLevelHierarchy"/>
    <dgm:cxn modelId="{A490F7BE-2DDA-0F4D-BF4A-C48532FBF6B7}" type="presParOf" srcId="{F307E307-F77C-474A-A432-5625AF326628}" destId="{7221CAD6-823B-DB4E-B1AF-3322B83D5273}" srcOrd="0" destOrd="0" presId="urn:microsoft.com/office/officeart/2008/layout/HorizontalMultiLevelHierarchy"/>
    <dgm:cxn modelId="{0A42B445-9B13-0C4D-A9EF-30489F310EC3}" type="presParOf" srcId="{F307E307-F77C-474A-A432-5625AF326628}" destId="{C9F63CF9-955C-924D-859C-E1ADC8E5583C}" srcOrd="1" destOrd="0" presId="urn:microsoft.com/office/officeart/2008/layout/HorizontalMultiLevelHierarchy"/>
    <dgm:cxn modelId="{02407A2D-7728-B040-A368-7D3838F62704}" type="presParOf" srcId="{7D90034E-9E6C-7445-A267-3A93CB856EA6}" destId="{B687FF7D-F493-FD45-AE18-37AB4E986869}" srcOrd="2" destOrd="0" presId="urn:microsoft.com/office/officeart/2008/layout/HorizontalMultiLevelHierarchy"/>
    <dgm:cxn modelId="{C2FDE8A3-6E78-DB4D-A625-2FCE917B70A5}" type="presParOf" srcId="{B687FF7D-F493-FD45-AE18-37AB4E986869}" destId="{D26BFB92-993C-844B-8E30-B06E5FF8EDB3}" srcOrd="0" destOrd="0" presId="urn:microsoft.com/office/officeart/2008/layout/HorizontalMultiLevelHierarchy"/>
    <dgm:cxn modelId="{8A8B85EF-1F6C-5043-9C67-3DFA186E3444}" type="presParOf" srcId="{7D90034E-9E6C-7445-A267-3A93CB856EA6}" destId="{A5FA7081-21FD-714F-BB89-C7A5A3DFFC69}" srcOrd="3" destOrd="0" presId="urn:microsoft.com/office/officeart/2008/layout/HorizontalMultiLevelHierarchy"/>
    <dgm:cxn modelId="{160E5868-F17F-C649-A799-8B7722CC665A}" type="presParOf" srcId="{A5FA7081-21FD-714F-BB89-C7A5A3DFFC69}" destId="{4EC7CA58-8BBF-EA43-BBCA-757E40659DF3}" srcOrd="0" destOrd="0" presId="urn:microsoft.com/office/officeart/2008/layout/HorizontalMultiLevelHierarchy"/>
    <dgm:cxn modelId="{535C1C2C-FFA1-B34D-8D03-862220AECEBA}" type="presParOf" srcId="{A5FA7081-21FD-714F-BB89-C7A5A3DFFC69}" destId="{81A322AD-E1A9-E249-8F7C-D6CC25B93BE9}" srcOrd="1" destOrd="0" presId="urn:microsoft.com/office/officeart/2008/layout/HorizontalMultiLevelHierarchy"/>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FF1E63A-E4A2-FB4E-8729-D99CDD46009C}" type="doc">
      <dgm:prSet loTypeId="urn:microsoft.com/office/officeart/2008/layout/HorizontalMultiLevelHierarchy" loCatId="" qsTypeId="urn:microsoft.com/office/officeart/2005/8/quickstyle/simple1" qsCatId="simple" csTypeId="urn:microsoft.com/office/officeart/2005/8/colors/accent1_2" csCatId="accent1" phldr="1"/>
      <dgm:spPr/>
      <dgm:t>
        <a:bodyPr/>
        <a:lstStyle/>
        <a:p>
          <a:endParaRPr lang="en-US"/>
        </a:p>
      </dgm:t>
    </dgm:pt>
    <dgm:pt modelId="{519A69FC-ABD0-114D-A3F3-17C363DA3B97}">
      <dgm:prSet phldrT="[Text]" custT="1"/>
      <dgm:spPr>
        <a:solidFill>
          <a:srgbClr val="77A846"/>
        </a:solidFill>
      </dgm:spPr>
      <dgm:t>
        <a:bodyPr lIns="288000" tIns="14400" rIns="288000"/>
        <a:lstStyle/>
        <a:p>
          <a:pPr algn="just"/>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Xoá</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bỏ</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mô</a:t>
          </a:r>
          <a:r>
            <a:rPr lang="en-US" sz="2200" b="1" i="0" dirty="0">
              <a:solidFill>
                <a:schemeClr val="bg1"/>
              </a:solidFill>
              <a:latin typeface="Times New Roman" panose="02020603050405020304" pitchFamily="18" charset="0"/>
              <a:cs typeface="Times New Roman" panose="02020603050405020304" pitchFamily="18" charset="0"/>
            </a:rPr>
            <a:t> hình </a:t>
          </a:r>
          <a:r>
            <a:rPr lang="en-US" sz="2200" b="1" i="0" dirty="0" err="1">
              <a:solidFill>
                <a:schemeClr val="bg1"/>
              </a:solidFill>
              <a:latin typeface="Times New Roman" panose="02020603050405020304" pitchFamily="18" charset="0"/>
              <a:cs typeface="Times New Roman" panose="02020603050405020304" pitchFamily="18" charset="0"/>
            </a:rPr>
            <a:t>quản</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lí</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kinh</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tế</a:t>
          </a:r>
          <a:r>
            <a:rPr lang="en-US" sz="2200" b="1" i="0" dirty="0">
              <a:solidFill>
                <a:schemeClr val="bg1"/>
              </a:solidFill>
              <a:latin typeface="Times New Roman" panose="02020603050405020304" pitchFamily="18" charset="0"/>
              <a:cs typeface="Times New Roman" panose="02020603050405020304" pitchFamily="18" charset="0"/>
            </a:rPr>
            <a:t> tập </a:t>
          </a:r>
          <a:r>
            <a:rPr lang="en-US" sz="2200" b="1" i="0" dirty="0" err="1">
              <a:solidFill>
                <a:schemeClr val="bg1"/>
              </a:solidFill>
              <a:latin typeface="Times New Roman" panose="02020603050405020304" pitchFamily="18" charset="0"/>
              <a:cs typeface="Times New Roman" panose="02020603050405020304" pitchFamily="18" charset="0"/>
            </a:rPr>
            <a:t>trung</a:t>
          </a:r>
          <a:r>
            <a:rPr lang="en-US" sz="2200" b="1" i="0" dirty="0">
              <a:solidFill>
                <a:schemeClr val="bg1"/>
              </a:solidFill>
              <a:latin typeface="Times New Roman" panose="02020603050405020304" pitchFamily="18" charset="0"/>
              <a:cs typeface="Times New Roman" panose="02020603050405020304" pitchFamily="18" charset="0"/>
            </a:rPr>
            <a:t> quan </a:t>
          </a:r>
          <a:r>
            <a:rPr lang="en-US" sz="2200" b="1" i="0" dirty="0" err="1">
              <a:solidFill>
                <a:schemeClr val="bg1"/>
              </a:solidFill>
              <a:latin typeface="Times New Roman" panose="02020603050405020304" pitchFamily="18" charset="0"/>
              <a:cs typeface="Times New Roman" panose="02020603050405020304" pitchFamily="18" charset="0"/>
            </a:rPr>
            <a:t>liêu</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bao</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cấp</a:t>
          </a:r>
          <a:r>
            <a:rPr lang="en-US" sz="2200" b="1" i="0" dirty="0">
              <a:solidFill>
                <a:schemeClr val="bg1"/>
              </a:solidFill>
              <a:latin typeface="Times New Roman" panose="02020603050405020304" pitchFamily="18" charset="0"/>
              <a:cs typeface="Times New Roman" panose="02020603050405020304" pitchFamily="18" charset="0"/>
            </a:rPr>
            <a:t>.</a:t>
          </a:r>
        </a:p>
      </dgm:t>
    </dgm:pt>
    <dgm:pt modelId="{F76CC768-13A8-9D4F-B8B2-61722DFE84F7}" cxnId="{34D5B8E7-3F18-2046-80EE-9FC714BCDE53}" type="parTrans">
      <dgm:prSet/>
      <dgm:spPr/>
      <dgm:t>
        <a:bodyPr/>
        <a:lstStyle/>
        <a:p>
          <a:pPr algn="just">
            <a:lnSpc>
              <a:spcPct val="100000"/>
            </a:lnSpc>
          </a:pPr>
          <a:endParaRPr lang="en-US"/>
        </a:p>
      </dgm:t>
    </dgm:pt>
    <dgm:pt modelId="{F37395DF-9B94-6B48-AC3D-5BB97DD0499E}" cxnId="{34D5B8E7-3F18-2046-80EE-9FC714BCDE53}" type="sibTrans">
      <dgm:prSet/>
      <dgm:spPr/>
      <dgm:t>
        <a:bodyPr/>
        <a:lstStyle/>
        <a:p>
          <a:pPr algn="just">
            <a:lnSpc>
              <a:spcPct val="100000"/>
            </a:lnSpc>
          </a:pPr>
          <a:endParaRPr lang="en-US"/>
        </a:p>
      </dgm:t>
    </dgm:pt>
    <dgm:pt modelId="{2192F2A5-80C3-DD45-BDBA-6D7DA712CBC1}">
      <dgm:prSet phldrT="[Text]" custT="1"/>
      <dgm:spPr>
        <a:solidFill>
          <a:srgbClr val="00B050"/>
        </a:solidFill>
      </dgm:spPr>
      <dgm:t>
        <a:bodyPr/>
        <a:lstStyle/>
        <a:p>
          <a:pPr algn="ctr">
            <a:lnSpc>
              <a:spcPct val="100000"/>
            </a:lnSpc>
          </a:pPr>
          <a:r>
            <a:rPr lang="en-US" sz="2300" b="1" dirty="0">
              <a:latin typeface="Times New Roman" panose="02020603050405020304" pitchFamily="18" charset="0"/>
              <a:cs typeface="Times New Roman" panose="02020603050405020304" pitchFamily="18" charset="0"/>
            </a:rPr>
            <a:t>Đổi mới </a:t>
          </a:r>
          <a:r>
            <a:rPr lang="en-US" sz="2300" b="1" dirty="0" err="1">
              <a:latin typeface="Times New Roman" panose="02020603050405020304" pitchFamily="18" charset="0"/>
              <a:cs typeface="Times New Roman" panose="02020603050405020304" pitchFamily="18" charset="0"/>
            </a:rPr>
            <a:t>kinh</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tế</a:t>
          </a:r>
          <a:endParaRPr lang="en-US" sz="2300" b="1" dirty="0">
            <a:latin typeface="Times New Roman" panose="02020603050405020304" pitchFamily="18" charset="0"/>
            <a:cs typeface="Times New Roman" panose="02020603050405020304" pitchFamily="18" charset="0"/>
          </a:endParaRPr>
        </a:p>
      </dgm:t>
    </dgm:pt>
    <dgm:pt modelId="{769BDFE4-0DCA-C347-9DD5-5E6696E21D83}" cxnId="{7F9DD5CA-2DF0-634C-8D75-68FD4CBCE41A}" type="sibTrans">
      <dgm:prSet/>
      <dgm:spPr/>
      <dgm:t>
        <a:bodyPr/>
        <a:lstStyle/>
        <a:p>
          <a:pPr algn="just">
            <a:lnSpc>
              <a:spcPct val="100000"/>
            </a:lnSpc>
          </a:pPr>
          <a:endParaRPr lang="en-US"/>
        </a:p>
      </dgm:t>
    </dgm:pt>
    <dgm:pt modelId="{CC23C4B2-A304-9A4C-B069-2DE671A8F094}" cxnId="{7F9DD5CA-2DF0-634C-8D75-68FD4CBCE41A}" type="parTrans">
      <dgm:prSet/>
      <dgm:spPr/>
      <dgm:t>
        <a:bodyPr/>
        <a:lstStyle/>
        <a:p>
          <a:pPr algn="just">
            <a:lnSpc>
              <a:spcPct val="100000"/>
            </a:lnSpc>
          </a:pPr>
          <a:endParaRPr lang="en-US"/>
        </a:p>
      </dgm:t>
    </dgm:pt>
    <dgm:pt modelId="{FABDF8C0-5086-9C4E-B30D-545A93BC4C8E}">
      <dgm:prSet phldrT="[Text]" custT="1"/>
      <dgm:spPr>
        <a:solidFill>
          <a:srgbClr val="7030A0"/>
        </a:solidFill>
      </dgm:spPr>
      <dgm:t>
        <a:bodyPr lIns="288000" rIns="288000"/>
        <a:lstStyle/>
        <a:p>
          <a:pPr algn="just">
            <a:lnSpc>
              <a:spcPct val="100000"/>
            </a:lnSpc>
          </a:pPr>
          <a:r>
            <a:rPr lang="vi-VN" sz="2100" b="1" i="0" dirty="0">
              <a:solidFill>
                <a:schemeClr val="bg1"/>
              </a:solidFill>
              <a:latin typeface="Times New Roman" panose="02020603050405020304" pitchFamily="18" charset="0"/>
              <a:cs typeface="Times New Roman" panose="02020603050405020304" pitchFamily="18" charset="0"/>
            </a:rPr>
            <a:t>- Xây dựng nền kinh tế hàng hoá nhiều thành phần vận động theo cơ chế thị trường có sự quản lí của Nhà nước.</a:t>
          </a:r>
          <a:endParaRPr lang="en-US" sz="2100" b="1" i="0" dirty="0">
            <a:solidFill>
              <a:schemeClr val="bg1"/>
            </a:solidFill>
            <a:latin typeface="Times New Roman" panose="02020603050405020304" pitchFamily="18" charset="0"/>
            <a:cs typeface="Times New Roman" panose="02020603050405020304" pitchFamily="18" charset="0"/>
          </a:endParaRPr>
        </a:p>
      </dgm:t>
    </dgm:pt>
    <dgm:pt modelId="{62D7CA2A-30AE-274E-BF91-A312399C3311}" cxnId="{3F89FF26-1A94-D144-97E0-FDE72CBE6226}" type="parTrans">
      <dgm:prSet/>
      <dgm:spPr/>
      <dgm:t>
        <a:bodyPr/>
        <a:lstStyle/>
        <a:p>
          <a:pPr algn="just">
            <a:lnSpc>
              <a:spcPct val="100000"/>
            </a:lnSpc>
          </a:pPr>
          <a:endParaRPr lang="en-US"/>
        </a:p>
      </dgm:t>
    </dgm:pt>
    <dgm:pt modelId="{CAC3CE2D-A09E-5040-925F-5749D6804D05}" cxnId="{3F89FF26-1A94-D144-97E0-FDE72CBE6226}" type="sibTrans">
      <dgm:prSet/>
      <dgm:spPr/>
      <dgm:t>
        <a:bodyPr/>
        <a:lstStyle/>
        <a:p>
          <a:pPr algn="just">
            <a:lnSpc>
              <a:spcPct val="100000"/>
            </a:lnSpc>
          </a:pPr>
          <a:endParaRPr lang="en-US"/>
        </a:p>
      </dgm:t>
    </dgm:pt>
    <dgm:pt modelId="{F5E850E4-BEE0-E046-A133-29FFF59E5047}">
      <dgm:prSet custT="1"/>
      <dgm:spPr>
        <a:solidFill>
          <a:schemeClr val="accent2">
            <a:lumMod val="20000"/>
            <a:lumOff val="80000"/>
          </a:schemeClr>
        </a:solidFill>
      </dgm:spPr>
      <dgm:t>
        <a:bodyPr lIns="180000" rIns="180000"/>
        <a:lstStyle/>
        <a:p>
          <a:pPr algn="just"/>
          <a:r>
            <a:rPr lang="vi-VN" sz="2100" b="1" i="0" dirty="0">
              <a:solidFill>
                <a:schemeClr val="tx1"/>
              </a:solidFill>
              <a:latin typeface="Times New Roman" panose="02020603050405020304" pitchFamily="18" charset="0"/>
              <a:cs typeface="Times New Roman" panose="02020603050405020304" pitchFamily="18" charset="0"/>
            </a:rPr>
            <a:t>- Kêu gọi đầu tư nước ngoài và mở rộng kinh tế đối ngoại.</a:t>
          </a:r>
          <a:endParaRPr lang="en-US" sz="2100" b="1" i="0" dirty="0">
            <a:solidFill>
              <a:schemeClr val="tx1"/>
            </a:solidFill>
            <a:latin typeface="Times New Roman" panose="02020603050405020304" pitchFamily="18" charset="0"/>
            <a:cs typeface="Times New Roman" panose="02020603050405020304" pitchFamily="18" charset="0"/>
          </a:endParaRPr>
        </a:p>
      </dgm:t>
    </dgm:pt>
    <dgm:pt modelId="{0657A9FF-08BE-D946-86D2-ACBD6F738990}" cxnId="{0CFE4721-7723-144C-8D5B-4489DBACDB5D}" type="parTrans">
      <dgm:prSet/>
      <dgm:spPr/>
      <dgm:t>
        <a:bodyPr/>
        <a:lstStyle/>
        <a:p>
          <a:pPr algn="just">
            <a:lnSpc>
              <a:spcPct val="100000"/>
            </a:lnSpc>
          </a:pPr>
          <a:endParaRPr lang="en-US"/>
        </a:p>
      </dgm:t>
    </dgm:pt>
    <dgm:pt modelId="{7F902B56-6AFB-7447-B43E-7AB4E5690EBE}" cxnId="{0CFE4721-7723-144C-8D5B-4489DBACDB5D}" type="sibTrans">
      <dgm:prSet/>
      <dgm:spPr/>
      <dgm:t>
        <a:bodyPr/>
        <a:lstStyle/>
        <a:p>
          <a:pPr algn="just">
            <a:lnSpc>
              <a:spcPct val="100000"/>
            </a:lnSpc>
          </a:pPr>
          <a:endParaRPr lang="en-US"/>
        </a:p>
      </dgm:t>
    </dgm:pt>
    <dgm:pt modelId="{43969AAC-FCB5-F349-A64C-3023DE902094}" type="pres">
      <dgm:prSet presAssocID="{0FF1E63A-E4A2-FB4E-8729-D99CDD46009C}" presName="Name0" presStyleCnt="0">
        <dgm:presLayoutVars>
          <dgm:chPref val="1"/>
          <dgm:dir/>
          <dgm:animOne val="branch"/>
          <dgm:animLvl val="lvl"/>
          <dgm:resizeHandles val="exact"/>
        </dgm:presLayoutVars>
      </dgm:prSet>
      <dgm:spPr/>
      <dgm:t>
        <a:bodyPr/>
        <a:lstStyle/>
        <a:p>
          <a:endParaRPr lang="en-US"/>
        </a:p>
      </dgm:t>
    </dgm:pt>
    <dgm:pt modelId="{70CC457D-96A6-D54D-9D7D-B4A92ECC10DB}" type="pres">
      <dgm:prSet presAssocID="{2192F2A5-80C3-DD45-BDBA-6D7DA712CBC1}" presName="root1" presStyleCnt="0"/>
      <dgm:spPr/>
    </dgm:pt>
    <dgm:pt modelId="{C7ADDA81-B8EC-E34A-B242-091606738EB2}" type="pres">
      <dgm:prSet presAssocID="{2192F2A5-80C3-DD45-BDBA-6D7DA712CBC1}" presName="LevelOneTextNode" presStyleLbl="node0" presStyleIdx="0" presStyleCnt="1" custAng="0" custScaleX="126316" custScaleY="84720" custLinFactNeighborX="12392" custLinFactNeighborY="-3454">
        <dgm:presLayoutVars>
          <dgm:chPref val="3"/>
        </dgm:presLayoutVars>
      </dgm:prSet>
      <dgm:spPr/>
      <dgm:t>
        <a:bodyPr/>
        <a:lstStyle/>
        <a:p>
          <a:endParaRPr lang="en-US"/>
        </a:p>
      </dgm:t>
    </dgm:pt>
    <dgm:pt modelId="{7D90034E-9E6C-7445-A267-3A93CB856EA6}" type="pres">
      <dgm:prSet presAssocID="{2192F2A5-80C3-DD45-BDBA-6D7DA712CBC1}" presName="level2hierChild" presStyleCnt="0"/>
      <dgm:spPr/>
    </dgm:pt>
    <dgm:pt modelId="{2E7B85DA-84B5-D440-8ABA-D54171BFC67F}" type="pres">
      <dgm:prSet presAssocID="{F76CC768-13A8-9D4F-B8B2-61722DFE84F7}" presName="conn2-1" presStyleLbl="parChTrans1D2" presStyleIdx="0" presStyleCnt="3"/>
      <dgm:spPr/>
      <dgm:t>
        <a:bodyPr/>
        <a:lstStyle/>
        <a:p>
          <a:endParaRPr lang="en-US"/>
        </a:p>
      </dgm:t>
    </dgm:pt>
    <dgm:pt modelId="{45310235-B41D-6240-8579-D92BA5FB43D7}" type="pres">
      <dgm:prSet presAssocID="{F76CC768-13A8-9D4F-B8B2-61722DFE84F7}" presName="connTx" presStyleLbl="parChTrans1D2" presStyleIdx="0" presStyleCnt="3"/>
      <dgm:spPr/>
      <dgm:t>
        <a:bodyPr/>
        <a:lstStyle/>
        <a:p>
          <a:endParaRPr lang="en-US"/>
        </a:p>
      </dgm:t>
    </dgm:pt>
    <dgm:pt modelId="{F307E307-F77C-474A-A432-5625AF326628}" type="pres">
      <dgm:prSet presAssocID="{519A69FC-ABD0-114D-A3F3-17C363DA3B97}" presName="root2" presStyleCnt="0"/>
      <dgm:spPr/>
    </dgm:pt>
    <dgm:pt modelId="{7221CAD6-823B-DB4E-B1AF-3322B83D5273}" type="pres">
      <dgm:prSet presAssocID="{519A69FC-ABD0-114D-A3F3-17C363DA3B97}" presName="LevelTwoTextNode" presStyleLbl="node2" presStyleIdx="0" presStyleCnt="3" custScaleX="358807" custScaleY="179996" custLinFactNeighborX="571" custLinFactNeighborY="-43057">
        <dgm:presLayoutVars>
          <dgm:chPref val="3"/>
        </dgm:presLayoutVars>
      </dgm:prSet>
      <dgm:spPr/>
      <dgm:t>
        <a:bodyPr/>
        <a:lstStyle/>
        <a:p>
          <a:endParaRPr lang="en-US"/>
        </a:p>
      </dgm:t>
    </dgm:pt>
    <dgm:pt modelId="{C9F63CF9-955C-924D-859C-E1ADC8E5583C}" type="pres">
      <dgm:prSet presAssocID="{519A69FC-ABD0-114D-A3F3-17C363DA3B97}" presName="level3hierChild" presStyleCnt="0"/>
      <dgm:spPr/>
    </dgm:pt>
    <dgm:pt modelId="{B687FF7D-F493-FD45-AE18-37AB4E986869}" type="pres">
      <dgm:prSet presAssocID="{62D7CA2A-30AE-274E-BF91-A312399C3311}" presName="conn2-1" presStyleLbl="parChTrans1D2" presStyleIdx="1" presStyleCnt="3"/>
      <dgm:spPr/>
      <dgm:t>
        <a:bodyPr/>
        <a:lstStyle/>
        <a:p>
          <a:endParaRPr lang="en-US"/>
        </a:p>
      </dgm:t>
    </dgm:pt>
    <dgm:pt modelId="{D26BFB92-993C-844B-8E30-B06E5FF8EDB3}" type="pres">
      <dgm:prSet presAssocID="{62D7CA2A-30AE-274E-BF91-A312399C3311}" presName="connTx" presStyleLbl="parChTrans1D2" presStyleIdx="1" presStyleCnt="3"/>
      <dgm:spPr/>
      <dgm:t>
        <a:bodyPr/>
        <a:lstStyle/>
        <a:p>
          <a:endParaRPr lang="en-US"/>
        </a:p>
      </dgm:t>
    </dgm:pt>
    <dgm:pt modelId="{A5FA7081-21FD-714F-BB89-C7A5A3DFFC69}" type="pres">
      <dgm:prSet presAssocID="{FABDF8C0-5086-9C4E-B30D-545A93BC4C8E}" presName="root2" presStyleCnt="0"/>
      <dgm:spPr/>
    </dgm:pt>
    <dgm:pt modelId="{4EC7CA58-8BBF-EA43-BBCA-757E40659DF3}" type="pres">
      <dgm:prSet presAssocID="{FABDF8C0-5086-9C4E-B30D-545A93BC4C8E}" presName="LevelTwoTextNode" presStyleLbl="node2" presStyleIdx="1" presStyleCnt="3" custScaleX="359132" custScaleY="189544">
        <dgm:presLayoutVars>
          <dgm:chPref val="3"/>
        </dgm:presLayoutVars>
      </dgm:prSet>
      <dgm:spPr/>
      <dgm:t>
        <a:bodyPr/>
        <a:lstStyle/>
        <a:p>
          <a:endParaRPr lang="en-US"/>
        </a:p>
      </dgm:t>
    </dgm:pt>
    <dgm:pt modelId="{81A322AD-E1A9-E249-8F7C-D6CC25B93BE9}" type="pres">
      <dgm:prSet presAssocID="{FABDF8C0-5086-9C4E-B30D-545A93BC4C8E}" presName="level3hierChild" presStyleCnt="0"/>
      <dgm:spPr/>
    </dgm:pt>
    <dgm:pt modelId="{8F2D6490-95DE-F346-8857-F1829851760F}" type="pres">
      <dgm:prSet presAssocID="{0657A9FF-08BE-D946-86D2-ACBD6F738990}" presName="conn2-1" presStyleLbl="parChTrans1D2" presStyleIdx="2" presStyleCnt="3"/>
      <dgm:spPr/>
      <dgm:t>
        <a:bodyPr/>
        <a:lstStyle/>
        <a:p>
          <a:endParaRPr lang="en-US"/>
        </a:p>
      </dgm:t>
    </dgm:pt>
    <dgm:pt modelId="{534C5F34-0952-BA43-A22A-4CC9EA597900}" type="pres">
      <dgm:prSet presAssocID="{0657A9FF-08BE-D946-86D2-ACBD6F738990}" presName="connTx" presStyleLbl="parChTrans1D2" presStyleIdx="2" presStyleCnt="3"/>
      <dgm:spPr/>
      <dgm:t>
        <a:bodyPr/>
        <a:lstStyle/>
        <a:p>
          <a:endParaRPr lang="en-US"/>
        </a:p>
      </dgm:t>
    </dgm:pt>
    <dgm:pt modelId="{5DA82F7A-8971-4943-8EA6-2059A1C65BFA}" type="pres">
      <dgm:prSet presAssocID="{F5E850E4-BEE0-E046-A133-29FFF59E5047}" presName="root2" presStyleCnt="0"/>
      <dgm:spPr/>
    </dgm:pt>
    <dgm:pt modelId="{4FDA82D6-6E7D-5248-85BC-F7C89B04429B}" type="pres">
      <dgm:prSet presAssocID="{F5E850E4-BEE0-E046-A133-29FFF59E5047}" presName="LevelTwoTextNode" presStyleLbl="node2" presStyleIdx="2" presStyleCnt="3" custScaleX="359094" custScaleY="172238" custLinFactNeighborX="284" custLinFactNeighborY="29722">
        <dgm:presLayoutVars>
          <dgm:chPref val="3"/>
        </dgm:presLayoutVars>
      </dgm:prSet>
      <dgm:spPr/>
      <dgm:t>
        <a:bodyPr/>
        <a:lstStyle/>
        <a:p>
          <a:endParaRPr lang="en-US"/>
        </a:p>
      </dgm:t>
    </dgm:pt>
    <dgm:pt modelId="{1965B320-9C45-3643-9586-3408B87A2C7E}" type="pres">
      <dgm:prSet presAssocID="{F5E850E4-BEE0-E046-A133-29FFF59E5047}" presName="level3hierChild" presStyleCnt="0"/>
      <dgm:spPr/>
    </dgm:pt>
  </dgm:ptLst>
  <dgm:cxnLst>
    <dgm:cxn modelId="{2A954486-9650-4C49-8A27-01CC0C78A84E}" type="presOf" srcId="{F76CC768-13A8-9D4F-B8B2-61722DFE84F7}" destId="{2E7B85DA-84B5-D440-8ABA-D54171BFC67F}" srcOrd="0" destOrd="0" presId="urn:microsoft.com/office/officeart/2008/layout/HorizontalMultiLevelHierarchy"/>
    <dgm:cxn modelId="{3F89FF26-1A94-D144-97E0-FDE72CBE6226}" srcId="{2192F2A5-80C3-DD45-BDBA-6D7DA712CBC1}" destId="{FABDF8C0-5086-9C4E-B30D-545A93BC4C8E}" srcOrd="1" destOrd="0" parTransId="{62D7CA2A-30AE-274E-BF91-A312399C3311}" sibTransId="{CAC3CE2D-A09E-5040-925F-5749D6804D05}"/>
    <dgm:cxn modelId="{344F6357-E03E-8049-BDAA-93142D57F457}" type="presOf" srcId="{2192F2A5-80C3-DD45-BDBA-6D7DA712CBC1}" destId="{C7ADDA81-B8EC-E34A-B242-091606738EB2}" srcOrd="0" destOrd="0" presId="urn:microsoft.com/office/officeart/2008/layout/HorizontalMultiLevelHierarchy"/>
    <dgm:cxn modelId="{AA497B1C-CEDB-994D-ACF5-F25FC329E51F}" type="presOf" srcId="{0657A9FF-08BE-D946-86D2-ACBD6F738990}" destId="{8F2D6490-95DE-F346-8857-F1829851760F}" srcOrd="0" destOrd="0" presId="urn:microsoft.com/office/officeart/2008/layout/HorizontalMultiLevelHierarchy"/>
    <dgm:cxn modelId="{3AA413C8-E67D-C949-8249-2AF970A86B2D}" type="presOf" srcId="{0657A9FF-08BE-D946-86D2-ACBD6F738990}" destId="{534C5F34-0952-BA43-A22A-4CC9EA597900}" srcOrd="1" destOrd="0" presId="urn:microsoft.com/office/officeart/2008/layout/HorizontalMultiLevelHierarchy"/>
    <dgm:cxn modelId="{9DF32E32-0F7E-D647-B017-A146996EFEC8}" type="presOf" srcId="{62D7CA2A-30AE-274E-BF91-A312399C3311}" destId="{B687FF7D-F493-FD45-AE18-37AB4E986869}" srcOrd="0" destOrd="0" presId="urn:microsoft.com/office/officeart/2008/layout/HorizontalMultiLevelHierarchy"/>
    <dgm:cxn modelId="{CD816207-5C02-9A46-8C23-A4AC5DAA0CB8}" type="presOf" srcId="{F76CC768-13A8-9D4F-B8B2-61722DFE84F7}" destId="{45310235-B41D-6240-8579-D92BA5FB43D7}" srcOrd="1" destOrd="0" presId="urn:microsoft.com/office/officeart/2008/layout/HorizontalMultiLevelHierarchy"/>
    <dgm:cxn modelId="{7AC26320-3C7A-C941-8426-36830ACD33CC}" type="presOf" srcId="{519A69FC-ABD0-114D-A3F3-17C363DA3B97}" destId="{7221CAD6-823B-DB4E-B1AF-3322B83D5273}" srcOrd="0" destOrd="0" presId="urn:microsoft.com/office/officeart/2008/layout/HorizontalMultiLevelHierarchy"/>
    <dgm:cxn modelId="{C544366E-0019-EA45-AE3C-2B1833F0C83A}" type="presOf" srcId="{F5E850E4-BEE0-E046-A133-29FFF59E5047}" destId="{4FDA82D6-6E7D-5248-85BC-F7C89B04429B}" srcOrd="0" destOrd="0" presId="urn:microsoft.com/office/officeart/2008/layout/HorizontalMultiLevelHierarchy"/>
    <dgm:cxn modelId="{7F9DD5CA-2DF0-634C-8D75-68FD4CBCE41A}" srcId="{0FF1E63A-E4A2-FB4E-8729-D99CDD46009C}" destId="{2192F2A5-80C3-DD45-BDBA-6D7DA712CBC1}" srcOrd="0" destOrd="0" parTransId="{CC23C4B2-A304-9A4C-B069-2DE671A8F094}" sibTransId="{769BDFE4-0DCA-C347-9DD5-5E6696E21D83}"/>
    <dgm:cxn modelId="{4FE1D972-6EFB-2342-82C4-7F2C3EDB25EA}" type="presOf" srcId="{0FF1E63A-E4A2-FB4E-8729-D99CDD46009C}" destId="{43969AAC-FCB5-F349-A64C-3023DE902094}" srcOrd="0" destOrd="0" presId="urn:microsoft.com/office/officeart/2008/layout/HorizontalMultiLevelHierarchy"/>
    <dgm:cxn modelId="{C50BFD34-A7E5-5447-A449-7ABA2FB5D047}" type="presOf" srcId="{62D7CA2A-30AE-274E-BF91-A312399C3311}" destId="{D26BFB92-993C-844B-8E30-B06E5FF8EDB3}" srcOrd="1" destOrd="0" presId="urn:microsoft.com/office/officeart/2008/layout/HorizontalMultiLevelHierarchy"/>
    <dgm:cxn modelId="{0CFE4721-7723-144C-8D5B-4489DBACDB5D}" srcId="{2192F2A5-80C3-DD45-BDBA-6D7DA712CBC1}" destId="{F5E850E4-BEE0-E046-A133-29FFF59E5047}" srcOrd="2" destOrd="0" parTransId="{0657A9FF-08BE-D946-86D2-ACBD6F738990}" sibTransId="{7F902B56-6AFB-7447-B43E-7AB4E5690EBE}"/>
    <dgm:cxn modelId="{1CBFE2FB-05F0-FC4D-9E21-9D61A4BAA0B6}" type="presOf" srcId="{FABDF8C0-5086-9C4E-B30D-545A93BC4C8E}" destId="{4EC7CA58-8BBF-EA43-BBCA-757E40659DF3}" srcOrd="0" destOrd="0" presId="urn:microsoft.com/office/officeart/2008/layout/HorizontalMultiLevelHierarchy"/>
    <dgm:cxn modelId="{34D5B8E7-3F18-2046-80EE-9FC714BCDE53}" srcId="{2192F2A5-80C3-DD45-BDBA-6D7DA712CBC1}" destId="{519A69FC-ABD0-114D-A3F3-17C363DA3B97}" srcOrd="0" destOrd="0" parTransId="{F76CC768-13A8-9D4F-B8B2-61722DFE84F7}" sibTransId="{F37395DF-9B94-6B48-AC3D-5BB97DD0499E}"/>
    <dgm:cxn modelId="{56B65610-A708-FF44-8768-3155FE69B260}" type="presParOf" srcId="{43969AAC-FCB5-F349-A64C-3023DE902094}" destId="{70CC457D-96A6-D54D-9D7D-B4A92ECC10DB}" srcOrd="0" destOrd="0" presId="urn:microsoft.com/office/officeart/2008/layout/HorizontalMultiLevelHierarchy"/>
    <dgm:cxn modelId="{8335371A-564D-8E42-8B94-6392D670F0F0}" type="presParOf" srcId="{70CC457D-96A6-D54D-9D7D-B4A92ECC10DB}" destId="{C7ADDA81-B8EC-E34A-B242-091606738EB2}" srcOrd="0" destOrd="0" presId="urn:microsoft.com/office/officeart/2008/layout/HorizontalMultiLevelHierarchy"/>
    <dgm:cxn modelId="{21232BF3-5418-844C-A47A-2C9E0A558760}" type="presParOf" srcId="{70CC457D-96A6-D54D-9D7D-B4A92ECC10DB}" destId="{7D90034E-9E6C-7445-A267-3A93CB856EA6}" srcOrd="1" destOrd="0" presId="urn:microsoft.com/office/officeart/2008/layout/HorizontalMultiLevelHierarchy"/>
    <dgm:cxn modelId="{186C6E56-8B64-8B4A-BE07-98CA36E9F658}" type="presParOf" srcId="{7D90034E-9E6C-7445-A267-3A93CB856EA6}" destId="{2E7B85DA-84B5-D440-8ABA-D54171BFC67F}" srcOrd="0" destOrd="0" presId="urn:microsoft.com/office/officeart/2008/layout/HorizontalMultiLevelHierarchy"/>
    <dgm:cxn modelId="{35D1BD36-98EA-A94E-BF3E-5B358B093D2C}" type="presParOf" srcId="{2E7B85DA-84B5-D440-8ABA-D54171BFC67F}" destId="{45310235-B41D-6240-8579-D92BA5FB43D7}" srcOrd="0" destOrd="0" presId="urn:microsoft.com/office/officeart/2008/layout/HorizontalMultiLevelHierarchy"/>
    <dgm:cxn modelId="{AC3B2D27-F549-C44A-82FB-8E2EE379D73D}" type="presParOf" srcId="{7D90034E-9E6C-7445-A267-3A93CB856EA6}" destId="{F307E307-F77C-474A-A432-5625AF326628}" srcOrd="1" destOrd="0" presId="urn:microsoft.com/office/officeart/2008/layout/HorizontalMultiLevelHierarchy"/>
    <dgm:cxn modelId="{A490F7BE-2DDA-0F4D-BF4A-C48532FBF6B7}" type="presParOf" srcId="{F307E307-F77C-474A-A432-5625AF326628}" destId="{7221CAD6-823B-DB4E-B1AF-3322B83D5273}" srcOrd="0" destOrd="0" presId="urn:microsoft.com/office/officeart/2008/layout/HorizontalMultiLevelHierarchy"/>
    <dgm:cxn modelId="{0A42B445-9B13-0C4D-A9EF-30489F310EC3}" type="presParOf" srcId="{F307E307-F77C-474A-A432-5625AF326628}" destId="{C9F63CF9-955C-924D-859C-E1ADC8E5583C}" srcOrd="1" destOrd="0" presId="urn:microsoft.com/office/officeart/2008/layout/HorizontalMultiLevelHierarchy"/>
    <dgm:cxn modelId="{02407A2D-7728-B040-A368-7D3838F62704}" type="presParOf" srcId="{7D90034E-9E6C-7445-A267-3A93CB856EA6}" destId="{B687FF7D-F493-FD45-AE18-37AB4E986869}" srcOrd="2" destOrd="0" presId="urn:microsoft.com/office/officeart/2008/layout/HorizontalMultiLevelHierarchy"/>
    <dgm:cxn modelId="{C2FDE8A3-6E78-DB4D-A625-2FCE917B70A5}" type="presParOf" srcId="{B687FF7D-F493-FD45-AE18-37AB4E986869}" destId="{D26BFB92-993C-844B-8E30-B06E5FF8EDB3}" srcOrd="0" destOrd="0" presId="urn:microsoft.com/office/officeart/2008/layout/HorizontalMultiLevelHierarchy"/>
    <dgm:cxn modelId="{8A8B85EF-1F6C-5043-9C67-3DFA186E3444}" type="presParOf" srcId="{7D90034E-9E6C-7445-A267-3A93CB856EA6}" destId="{A5FA7081-21FD-714F-BB89-C7A5A3DFFC69}" srcOrd="3" destOrd="0" presId="urn:microsoft.com/office/officeart/2008/layout/HorizontalMultiLevelHierarchy"/>
    <dgm:cxn modelId="{160E5868-F17F-C649-A799-8B7722CC665A}" type="presParOf" srcId="{A5FA7081-21FD-714F-BB89-C7A5A3DFFC69}" destId="{4EC7CA58-8BBF-EA43-BBCA-757E40659DF3}" srcOrd="0" destOrd="0" presId="urn:microsoft.com/office/officeart/2008/layout/HorizontalMultiLevelHierarchy"/>
    <dgm:cxn modelId="{535C1C2C-FFA1-B34D-8D03-862220AECEBA}" type="presParOf" srcId="{A5FA7081-21FD-714F-BB89-C7A5A3DFFC69}" destId="{81A322AD-E1A9-E249-8F7C-D6CC25B93BE9}" srcOrd="1" destOrd="0" presId="urn:microsoft.com/office/officeart/2008/layout/HorizontalMultiLevelHierarchy"/>
    <dgm:cxn modelId="{56E1EC9B-ABE1-FA4D-8CB5-959B656474CC}" type="presParOf" srcId="{7D90034E-9E6C-7445-A267-3A93CB856EA6}" destId="{8F2D6490-95DE-F346-8857-F1829851760F}" srcOrd="4" destOrd="0" presId="urn:microsoft.com/office/officeart/2008/layout/HorizontalMultiLevelHierarchy"/>
    <dgm:cxn modelId="{BB3CF5A5-A3D7-D844-9325-837AB96F9A2E}" type="presParOf" srcId="{8F2D6490-95DE-F346-8857-F1829851760F}" destId="{534C5F34-0952-BA43-A22A-4CC9EA597900}" srcOrd="0" destOrd="0" presId="urn:microsoft.com/office/officeart/2008/layout/HorizontalMultiLevelHierarchy"/>
    <dgm:cxn modelId="{624E90E3-CBB9-3448-86A4-78EF4139B60B}" type="presParOf" srcId="{7D90034E-9E6C-7445-A267-3A93CB856EA6}" destId="{5DA82F7A-8971-4943-8EA6-2059A1C65BFA}" srcOrd="5" destOrd="0" presId="urn:microsoft.com/office/officeart/2008/layout/HorizontalMultiLevelHierarchy"/>
    <dgm:cxn modelId="{14750182-6B1F-6F4A-89C6-F9A07518384C}" type="presParOf" srcId="{5DA82F7A-8971-4943-8EA6-2059A1C65BFA}" destId="{4FDA82D6-6E7D-5248-85BC-F7C89B04429B}" srcOrd="0" destOrd="0" presId="urn:microsoft.com/office/officeart/2008/layout/HorizontalMultiLevelHierarchy"/>
    <dgm:cxn modelId="{156A11FE-71FF-8D42-BC96-9920B4BA9FAE}" type="presParOf" srcId="{5DA82F7A-8971-4943-8EA6-2059A1C65BFA}" destId="{1965B320-9C45-3643-9586-3408B87A2C7E}" srcOrd="1" destOrd="0" presId="urn:microsoft.com/office/officeart/2008/layout/HorizontalMultiLevelHierarchy"/>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FF1E63A-E4A2-FB4E-8729-D99CDD46009C}" type="doc">
      <dgm:prSet loTypeId="urn:microsoft.com/office/officeart/2008/layout/HorizontalMultiLevelHierarchy" loCatId="" qsTypeId="urn:microsoft.com/office/officeart/2005/8/quickstyle/simple1" qsCatId="simple" csTypeId="urn:microsoft.com/office/officeart/2005/8/colors/accent1_2" csCatId="accent1" phldr="1"/>
      <dgm:spPr/>
      <dgm:t>
        <a:bodyPr/>
        <a:lstStyle/>
        <a:p>
          <a:endParaRPr lang="en-US"/>
        </a:p>
      </dgm:t>
    </dgm:pt>
    <dgm:pt modelId="{519A69FC-ABD0-114D-A3F3-17C363DA3B97}">
      <dgm:prSet phldrT="[Text]" custT="1"/>
      <dgm:spPr>
        <a:solidFill>
          <a:srgbClr val="77A846"/>
        </a:solidFill>
      </dgm:spPr>
      <dgm:t>
        <a:bodyPr lIns="288000" tIns="14400" rIns="288000"/>
        <a:lstStyle/>
        <a:p>
          <a:pPr algn="just"/>
          <a:r>
            <a:rPr lang="vi-VN" sz="2200" b="1" i="0" dirty="0">
              <a:solidFill>
                <a:schemeClr val="bg1"/>
              </a:solidFill>
              <a:latin typeface="Times New Roman" panose="02020603050405020304" pitchFamily="18" charset="0"/>
              <a:cs typeface="Times New Roman" panose="02020603050405020304" pitchFamily="18" charset="0"/>
            </a:rPr>
            <a:t>- Nền kinh tế hàng hoá nhiều thành phần vận hành theo cơ chế thị trường có sự quản lí của Nhà nước. </a:t>
          </a:r>
          <a:endParaRPr lang="en-US" sz="2200" b="1" i="0" dirty="0">
            <a:solidFill>
              <a:schemeClr val="bg1"/>
            </a:solidFill>
            <a:latin typeface="Times New Roman" panose="02020603050405020304" pitchFamily="18" charset="0"/>
            <a:cs typeface="Times New Roman" panose="02020603050405020304" pitchFamily="18" charset="0"/>
          </a:endParaRPr>
        </a:p>
      </dgm:t>
    </dgm:pt>
    <dgm:pt modelId="{F76CC768-13A8-9D4F-B8B2-61722DFE84F7}" cxnId="{34D5B8E7-3F18-2046-80EE-9FC714BCDE53}" type="parTrans">
      <dgm:prSet/>
      <dgm:spPr/>
      <dgm:t>
        <a:bodyPr/>
        <a:lstStyle/>
        <a:p>
          <a:pPr algn="just">
            <a:lnSpc>
              <a:spcPct val="100000"/>
            </a:lnSpc>
          </a:pPr>
          <a:endParaRPr lang="en-US"/>
        </a:p>
      </dgm:t>
    </dgm:pt>
    <dgm:pt modelId="{F37395DF-9B94-6B48-AC3D-5BB97DD0499E}" cxnId="{34D5B8E7-3F18-2046-80EE-9FC714BCDE53}" type="sibTrans">
      <dgm:prSet/>
      <dgm:spPr/>
      <dgm:t>
        <a:bodyPr/>
        <a:lstStyle/>
        <a:p>
          <a:pPr algn="just">
            <a:lnSpc>
              <a:spcPct val="100000"/>
            </a:lnSpc>
          </a:pPr>
          <a:endParaRPr lang="en-US"/>
        </a:p>
      </dgm:t>
    </dgm:pt>
    <dgm:pt modelId="{2192F2A5-80C3-DD45-BDBA-6D7DA712CBC1}">
      <dgm:prSet phldrT="[Text]" custT="1"/>
      <dgm:spPr>
        <a:solidFill>
          <a:srgbClr val="00B050"/>
        </a:solidFill>
      </dgm:spPr>
      <dgm:t>
        <a:bodyPr/>
        <a:lstStyle/>
        <a:p>
          <a:pPr algn="ctr">
            <a:lnSpc>
              <a:spcPct val="100000"/>
            </a:lnSpc>
          </a:pPr>
          <a:r>
            <a:rPr lang="en-US" sz="2300" b="1" dirty="0">
              <a:latin typeface="Times New Roman" panose="02020603050405020304" pitchFamily="18" charset="0"/>
              <a:cs typeface="Times New Roman" panose="02020603050405020304" pitchFamily="18" charset="0"/>
            </a:rPr>
            <a:t>Kết </a:t>
          </a:r>
          <a:r>
            <a:rPr lang="en-US" sz="2300" b="1" dirty="0" err="1">
              <a:latin typeface="Times New Roman" panose="02020603050405020304" pitchFamily="18" charset="0"/>
              <a:cs typeface="Times New Roman" panose="02020603050405020304" pitchFamily="18" charset="0"/>
            </a:rPr>
            <a:t>quả</a:t>
          </a:r>
          <a:r>
            <a:rPr lang="en-US" sz="2300" b="1" dirty="0">
              <a:latin typeface="Times New Roman" panose="02020603050405020304" pitchFamily="18" charset="0"/>
              <a:cs typeface="Times New Roman" panose="02020603050405020304" pitchFamily="18" charset="0"/>
            </a:rPr>
            <a:t>, ý </a:t>
          </a:r>
          <a:r>
            <a:rPr lang="en-US" sz="2300" b="1" dirty="0" err="1">
              <a:latin typeface="Times New Roman" panose="02020603050405020304" pitchFamily="18" charset="0"/>
              <a:cs typeface="Times New Roman" panose="02020603050405020304" pitchFamily="18" charset="0"/>
            </a:rPr>
            <a:t>nghĩa</a:t>
          </a:r>
          <a:endParaRPr lang="en-US" sz="2300" b="1" dirty="0">
            <a:latin typeface="Times New Roman" panose="02020603050405020304" pitchFamily="18" charset="0"/>
            <a:cs typeface="Times New Roman" panose="02020603050405020304" pitchFamily="18" charset="0"/>
          </a:endParaRPr>
        </a:p>
      </dgm:t>
    </dgm:pt>
    <dgm:pt modelId="{769BDFE4-0DCA-C347-9DD5-5E6696E21D83}" cxnId="{7F9DD5CA-2DF0-634C-8D75-68FD4CBCE41A}" type="sibTrans">
      <dgm:prSet/>
      <dgm:spPr/>
      <dgm:t>
        <a:bodyPr/>
        <a:lstStyle/>
        <a:p>
          <a:pPr algn="just">
            <a:lnSpc>
              <a:spcPct val="100000"/>
            </a:lnSpc>
          </a:pPr>
          <a:endParaRPr lang="en-US"/>
        </a:p>
      </dgm:t>
    </dgm:pt>
    <dgm:pt modelId="{CC23C4B2-A304-9A4C-B069-2DE671A8F094}" cxnId="{7F9DD5CA-2DF0-634C-8D75-68FD4CBCE41A}" type="parTrans">
      <dgm:prSet/>
      <dgm:spPr/>
      <dgm:t>
        <a:bodyPr/>
        <a:lstStyle/>
        <a:p>
          <a:pPr algn="just">
            <a:lnSpc>
              <a:spcPct val="100000"/>
            </a:lnSpc>
          </a:pPr>
          <a:endParaRPr lang="en-US"/>
        </a:p>
      </dgm:t>
    </dgm:pt>
    <dgm:pt modelId="{FABDF8C0-5086-9C4E-B30D-545A93BC4C8E}">
      <dgm:prSet phldrT="[Text]" custT="1"/>
      <dgm:spPr>
        <a:solidFill>
          <a:srgbClr val="7030A0"/>
        </a:solidFill>
      </dgm:spPr>
      <dgm:t>
        <a:bodyPr lIns="288000" rIns="288000"/>
        <a:lstStyle/>
        <a:p>
          <a:pPr algn="just">
            <a:lnSpc>
              <a:spcPct val="100000"/>
            </a:lnSpc>
          </a:pPr>
          <a:r>
            <a:rPr lang="vi-VN" sz="2100" b="1" i="0" dirty="0">
              <a:solidFill>
                <a:schemeClr val="bg1"/>
              </a:solidFill>
              <a:latin typeface="Times New Roman" panose="02020603050405020304" pitchFamily="18" charset="0"/>
              <a:cs typeface="Times New Roman" panose="02020603050405020304" pitchFamily="18" charset="0"/>
            </a:rPr>
            <a:t>- Thực hiện tốt Ba chương trình kinh tế (Lương thực, thực phẩm, Hàng tiêu dùng và Hàng xuất khẩu), giúp phục hồi sản xuất, tăng trưởng kinh tế, kiềm chế lạm phát,...</a:t>
          </a:r>
          <a:endParaRPr lang="en-US" sz="2100" b="1" i="0" dirty="0">
            <a:solidFill>
              <a:schemeClr val="bg1"/>
            </a:solidFill>
            <a:latin typeface="Times New Roman" panose="02020603050405020304" pitchFamily="18" charset="0"/>
            <a:cs typeface="Times New Roman" panose="02020603050405020304" pitchFamily="18" charset="0"/>
          </a:endParaRPr>
        </a:p>
      </dgm:t>
    </dgm:pt>
    <dgm:pt modelId="{62D7CA2A-30AE-274E-BF91-A312399C3311}" cxnId="{3F89FF26-1A94-D144-97E0-FDE72CBE6226}" type="parTrans">
      <dgm:prSet/>
      <dgm:spPr/>
      <dgm:t>
        <a:bodyPr/>
        <a:lstStyle/>
        <a:p>
          <a:pPr algn="just">
            <a:lnSpc>
              <a:spcPct val="100000"/>
            </a:lnSpc>
          </a:pPr>
          <a:endParaRPr lang="en-US"/>
        </a:p>
      </dgm:t>
    </dgm:pt>
    <dgm:pt modelId="{CAC3CE2D-A09E-5040-925F-5749D6804D05}" cxnId="{3F89FF26-1A94-D144-97E0-FDE72CBE6226}" type="sibTrans">
      <dgm:prSet/>
      <dgm:spPr/>
      <dgm:t>
        <a:bodyPr/>
        <a:lstStyle/>
        <a:p>
          <a:pPr algn="just">
            <a:lnSpc>
              <a:spcPct val="100000"/>
            </a:lnSpc>
          </a:pPr>
          <a:endParaRPr lang="en-US"/>
        </a:p>
      </dgm:t>
    </dgm:pt>
    <dgm:pt modelId="{F5E850E4-BEE0-E046-A133-29FFF59E5047}">
      <dgm:prSet custT="1"/>
      <dgm:spPr>
        <a:solidFill>
          <a:schemeClr val="accent2">
            <a:lumMod val="20000"/>
            <a:lumOff val="80000"/>
          </a:schemeClr>
        </a:solidFill>
      </dgm:spPr>
      <dgm:t>
        <a:bodyPr lIns="180000" rIns="180000"/>
        <a:lstStyle/>
        <a:p>
          <a:pPr algn="just"/>
          <a:r>
            <a:rPr lang="vi-VN" sz="2100" b="1" i="0" dirty="0">
              <a:solidFill>
                <a:schemeClr val="tx1"/>
              </a:solidFill>
              <a:latin typeface="Times New Roman" panose="02020603050405020304" pitchFamily="18" charset="0"/>
              <a:cs typeface="Times New Roman" panose="02020603050405020304" pitchFamily="18" charset="0"/>
            </a:rPr>
            <a:t>- Tăng trưởng GDP của nền kinh tế đạt khoảng 4,4%/năm, giá trị sản xuất công – nông nghiệp và xuất khẩu đều tăng. Từ năm 1989, sản xuất lương thực đủ ăn, có dự trữ và xuất khẩu.</a:t>
          </a:r>
          <a:endParaRPr lang="en-US" sz="2100" b="1" i="0" dirty="0">
            <a:solidFill>
              <a:schemeClr val="tx1"/>
            </a:solidFill>
            <a:latin typeface="Times New Roman" panose="02020603050405020304" pitchFamily="18" charset="0"/>
            <a:cs typeface="Times New Roman" panose="02020603050405020304" pitchFamily="18" charset="0"/>
          </a:endParaRPr>
        </a:p>
      </dgm:t>
    </dgm:pt>
    <dgm:pt modelId="{0657A9FF-08BE-D946-86D2-ACBD6F738990}" cxnId="{0CFE4721-7723-144C-8D5B-4489DBACDB5D}" type="parTrans">
      <dgm:prSet/>
      <dgm:spPr/>
      <dgm:t>
        <a:bodyPr/>
        <a:lstStyle/>
        <a:p>
          <a:pPr algn="just">
            <a:lnSpc>
              <a:spcPct val="100000"/>
            </a:lnSpc>
          </a:pPr>
          <a:endParaRPr lang="en-US"/>
        </a:p>
      </dgm:t>
    </dgm:pt>
    <dgm:pt modelId="{7F902B56-6AFB-7447-B43E-7AB4E5690EBE}" cxnId="{0CFE4721-7723-144C-8D5B-4489DBACDB5D}" type="sibTrans">
      <dgm:prSet/>
      <dgm:spPr/>
      <dgm:t>
        <a:bodyPr/>
        <a:lstStyle/>
        <a:p>
          <a:pPr algn="just">
            <a:lnSpc>
              <a:spcPct val="100000"/>
            </a:lnSpc>
          </a:pPr>
          <a:endParaRPr lang="en-US"/>
        </a:p>
      </dgm:t>
    </dgm:pt>
    <dgm:pt modelId="{43969AAC-FCB5-F349-A64C-3023DE902094}" type="pres">
      <dgm:prSet presAssocID="{0FF1E63A-E4A2-FB4E-8729-D99CDD46009C}" presName="Name0" presStyleCnt="0">
        <dgm:presLayoutVars>
          <dgm:chPref val="1"/>
          <dgm:dir/>
          <dgm:animOne val="branch"/>
          <dgm:animLvl val="lvl"/>
          <dgm:resizeHandles val="exact"/>
        </dgm:presLayoutVars>
      </dgm:prSet>
      <dgm:spPr/>
      <dgm:t>
        <a:bodyPr/>
        <a:lstStyle/>
        <a:p>
          <a:endParaRPr lang="en-US"/>
        </a:p>
      </dgm:t>
    </dgm:pt>
    <dgm:pt modelId="{70CC457D-96A6-D54D-9D7D-B4A92ECC10DB}" type="pres">
      <dgm:prSet presAssocID="{2192F2A5-80C3-DD45-BDBA-6D7DA712CBC1}" presName="root1" presStyleCnt="0"/>
      <dgm:spPr/>
    </dgm:pt>
    <dgm:pt modelId="{C7ADDA81-B8EC-E34A-B242-091606738EB2}" type="pres">
      <dgm:prSet presAssocID="{2192F2A5-80C3-DD45-BDBA-6D7DA712CBC1}" presName="LevelOneTextNode" presStyleLbl="node0" presStyleIdx="0" presStyleCnt="1" custAng="0" custScaleX="126316" custScaleY="84720" custLinFactNeighborX="12392" custLinFactNeighborY="-3454">
        <dgm:presLayoutVars>
          <dgm:chPref val="3"/>
        </dgm:presLayoutVars>
      </dgm:prSet>
      <dgm:spPr/>
      <dgm:t>
        <a:bodyPr/>
        <a:lstStyle/>
        <a:p>
          <a:endParaRPr lang="en-US"/>
        </a:p>
      </dgm:t>
    </dgm:pt>
    <dgm:pt modelId="{7D90034E-9E6C-7445-A267-3A93CB856EA6}" type="pres">
      <dgm:prSet presAssocID="{2192F2A5-80C3-DD45-BDBA-6D7DA712CBC1}" presName="level2hierChild" presStyleCnt="0"/>
      <dgm:spPr/>
    </dgm:pt>
    <dgm:pt modelId="{2E7B85DA-84B5-D440-8ABA-D54171BFC67F}" type="pres">
      <dgm:prSet presAssocID="{F76CC768-13A8-9D4F-B8B2-61722DFE84F7}" presName="conn2-1" presStyleLbl="parChTrans1D2" presStyleIdx="0" presStyleCnt="3"/>
      <dgm:spPr/>
      <dgm:t>
        <a:bodyPr/>
        <a:lstStyle/>
        <a:p>
          <a:endParaRPr lang="en-US"/>
        </a:p>
      </dgm:t>
    </dgm:pt>
    <dgm:pt modelId="{45310235-B41D-6240-8579-D92BA5FB43D7}" type="pres">
      <dgm:prSet presAssocID="{F76CC768-13A8-9D4F-B8B2-61722DFE84F7}" presName="connTx" presStyleLbl="parChTrans1D2" presStyleIdx="0" presStyleCnt="3"/>
      <dgm:spPr/>
      <dgm:t>
        <a:bodyPr/>
        <a:lstStyle/>
        <a:p>
          <a:endParaRPr lang="en-US"/>
        </a:p>
      </dgm:t>
    </dgm:pt>
    <dgm:pt modelId="{F307E307-F77C-474A-A432-5625AF326628}" type="pres">
      <dgm:prSet presAssocID="{519A69FC-ABD0-114D-A3F3-17C363DA3B97}" presName="root2" presStyleCnt="0"/>
      <dgm:spPr/>
    </dgm:pt>
    <dgm:pt modelId="{7221CAD6-823B-DB4E-B1AF-3322B83D5273}" type="pres">
      <dgm:prSet presAssocID="{519A69FC-ABD0-114D-A3F3-17C363DA3B97}" presName="LevelTwoTextNode" presStyleLbl="node2" presStyleIdx="0" presStyleCnt="3" custScaleX="358807" custScaleY="179996" custLinFactNeighborX="571" custLinFactNeighborY="-97964">
        <dgm:presLayoutVars>
          <dgm:chPref val="3"/>
        </dgm:presLayoutVars>
      </dgm:prSet>
      <dgm:spPr/>
      <dgm:t>
        <a:bodyPr/>
        <a:lstStyle/>
        <a:p>
          <a:endParaRPr lang="en-US"/>
        </a:p>
      </dgm:t>
    </dgm:pt>
    <dgm:pt modelId="{C9F63CF9-955C-924D-859C-E1ADC8E5583C}" type="pres">
      <dgm:prSet presAssocID="{519A69FC-ABD0-114D-A3F3-17C363DA3B97}" presName="level3hierChild" presStyleCnt="0"/>
      <dgm:spPr/>
    </dgm:pt>
    <dgm:pt modelId="{B687FF7D-F493-FD45-AE18-37AB4E986869}" type="pres">
      <dgm:prSet presAssocID="{62D7CA2A-30AE-274E-BF91-A312399C3311}" presName="conn2-1" presStyleLbl="parChTrans1D2" presStyleIdx="1" presStyleCnt="3"/>
      <dgm:spPr/>
      <dgm:t>
        <a:bodyPr/>
        <a:lstStyle/>
        <a:p>
          <a:endParaRPr lang="en-US"/>
        </a:p>
      </dgm:t>
    </dgm:pt>
    <dgm:pt modelId="{D26BFB92-993C-844B-8E30-B06E5FF8EDB3}" type="pres">
      <dgm:prSet presAssocID="{62D7CA2A-30AE-274E-BF91-A312399C3311}" presName="connTx" presStyleLbl="parChTrans1D2" presStyleIdx="1" presStyleCnt="3"/>
      <dgm:spPr/>
      <dgm:t>
        <a:bodyPr/>
        <a:lstStyle/>
        <a:p>
          <a:endParaRPr lang="en-US"/>
        </a:p>
      </dgm:t>
    </dgm:pt>
    <dgm:pt modelId="{A5FA7081-21FD-714F-BB89-C7A5A3DFFC69}" type="pres">
      <dgm:prSet presAssocID="{FABDF8C0-5086-9C4E-B30D-545A93BC4C8E}" presName="root2" presStyleCnt="0"/>
      <dgm:spPr/>
    </dgm:pt>
    <dgm:pt modelId="{4EC7CA58-8BBF-EA43-BBCA-757E40659DF3}" type="pres">
      <dgm:prSet presAssocID="{FABDF8C0-5086-9C4E-B30D-545A93BC4C8E}" presName="LevelTwoTextNode" presStyleLbl="node2" presStyleIdx="1" presStyleCnt="3" custScaleX="359132" custScaleY="189544" custLinFactNeighborX="246" custLinFactNeighborY="-98418">
        <dgm:presLayoutVars>
          <dgm:chPref val="3"/>
        </dgm:presLayoutVars>
      </dgm:prSet>
      <dgm:spPr/>
      <dgm:t>
        <a:bodyPr/>
        <a:lstStyle/>
        <a:p>
          <a:endParaRPr lang="en-US"/>
        </a:p>
      </dgm:t>
    </dgm:pt>
    <dgm:pt modelId="{81A322AD-E1A9-E249-8F7C-D6CC25B93BE9}" type="pres">
      <dgm:prSet presAssocID="{FABDF8C0-5086-9C4E-B30D-545A93BC4C8E}" presName="level3hierChild" presStyleCnt="0"/>
      <dgm:spPr/>
    </dgm:pt>
    <dgm:pt modelId="{8F2D6490-95DE-F346-8857-F1829851760F}" type="pres">
      <dgm:prSet presAssocID="{0657A9FF-08BE-D946-86D2-ACBD6F738990}" presName="conn2-1" presStyleLbl="parChTrans1D2" presStyleIdx="2" presStyleCnt="3"/>
      <dgm:spPr/>
      <dgm:t>
        <a:bodyPr/>
        <a:lstStyle/>
        <a:p>
          <a:endParaRPr lang="en-US"/>
        </a:p>
      </dgm:t>
    </dgm:pt>
    <dgm:pt modelId="{534C5F34-0952-BA43-A22A-4CC9EA597900}" type="pres">
      <dgm:prSet presAssocID="{0657A9FF-08BE-D946-86D2-ACBD6F738990}" presName="connTx" presStyleLbl="parChTrans1D2" presStyleIdx="2" presStyleCnt="3"/>
      <dgm:spPr/>
      <dgm:t>
        <a:bodyPr/>
        <a:lstStyle/>
        <a:p>
          <a:endParaRPr lang="en-US"/>
        </a:p>
      </dgm:t>
    </dgm:pt>
    <dgm:pt modelId="{5DA82F7A-8971-4943-8EA6-2059A1C65BFA}" type="pres">
      <dgm:prSet presAssocID="{F5E850E4-BEE0-E046-A133-29FFF59E5047}" presName="root2" presStyleCnt="0"/>
      <dgm:spPr/>
    </dgm:pt>
    <dgm:pt modelId="{4FDA82D6-6E7D-5248-85BC-F7C89B04429B}" type="pres">
      <dgm:prSet presAssocID="{F5E850E4-BEE0-E046-A133-29FFF59E5047}" presName="LevelTwoTextNode" presStyleLbl="node2" presStyleIdx="2" presStyleCnt="3" custScaleX="359094" custScaleY="172238" custLinFactY="-1612" custLinFactNeighborX="1692" custLinFactNeighborY="-100000">
        <dgm:presLayoutVars>
          <dgm:chPref val="3"/>
        </dgm:presLayoutVars>
      </dgm:prSet>
      <dgm:spPr/>
      <dgm:t>
        <a:bodyPr/>
        <a:lstStyle/>
        <a:p>
          <a:endParaRPr lang="en-US"/>
        </a:p>
      </dgm:t>
    </dgm:pt>
    <dgm:pt modelId="{1965B320-9C45-3643-9586-3408B87A2C7E}" type="pres">
      <dgm:prSet presAssocID="{F5E850E4-BEE0-E046-A133-29FFF59E5047}" presName="level3hierChild" presStyleCnt="0"/>
      <dgm:spPr/>
    </dgm:pt>
  </dgm:ptLst>
  <dgm:cxnLst>
    <dgm:cxn modelId="{2A954486-9650-4C49-8A27-01CC0C78A84E}" type="presOf" srcId="{F76CC768-13A8-9D4F-B8B2-61722DFE84F7}" destId="{2E7B85DA-84B5-D440-8ABA-D54171BFC67F}" srcOrd="0" destOrd="0" presId="urn:microsoft.com/office/officeart/2008/layout/HorizontalMultiLevelHierarchy"/>
    <dgm:cxn modelId="{3F89FF26-1A94-D144-97E0-FDE72CBE6226}" srcId="{2192F2A5-80C3-DD45-BDBA-6D7DA712CBC1}" destId="{FABDF8C0-5086-9C4E-B30D-545A93BC4C8E}" srcOrd="1" destOrd="0" parTransId="{62D7CA2A-30AE-274E-BF91-A312399C3311}" sibTransId="{CAC3CE2D-A09E-5040-925F-5749D6804D05}"/>
    <dgm:cxn modelId="{344F6357-E03E-8049-BDAA-93142D57F457}" type="presOf" srcId="{2192F2A5-80C3-DD45-BDBA-6D7DA712CBC1}" destId="{C7ADDA81-B8EC-E34A-B242-091606738EB2}" srcOrd="0" destOrd="0" presId="urn:microsoft.com/office/officeart/2008/layout/HorizontalMultiLevelHierarchy"/>
    <dgm:cxn modelId="{AA497B1C-CEDB-994D-ACF5-F25FC329E51F}" type="presOf" srcId="{0657A9FF-08BE-D946-86D2-ACBD6F738990}" destId="{8F2D6490-95DE-F346-8857-F1829851760F}" srcOrd="0" destOrd="0" presId="urn:microsoft.com/office/officeart/2008/layout/HorizontalMultiLevelHierarchy"/>
    <dgm:cxn modelId="{3AA413C8-E67D-C949-8249-2AF970A86B2D}" type="presOf" srcId="{0657A9FF-08BE-D946-86D2-ACBD6F738990}" destId="{534C5F34-0952-BA43-A22A-4CC9EA597900}" srcOrd="1" destOrd="0" presId="urn:microsoft.com/office/officeart/2008/layout/HorizontalMultiLevelHierarchy"/>
    <dgm:cxn modelId="{9DF32E32-0F7E-D647-B017-A146996EFEC8}" type="presOf" srcId="{62D7CA2A-30AE-274E-BF91-A312399C3311}" destId="{B687FF7D-F493-FD45-AE18-37AB4E986869}" srcOrd="0" destOrd="0" presId="urn:microsoft.com/office/officeart/2008/layout/HorizontalMultiLevelHierarchy"/>
    <dgm:cxn modelId="{CD816207-5C02-9A46-8C23-A4AC5DAA0CB8}" type="presOf" srcId="{F76CC768-13A8-9D4F-B8B2-61722DFE84F7}" destId="{45310235-B41D-6240-8579-D92BA5FB43D7}" srcOrd="1" destOrd="0" presId="urn:microsoft.com/office/officeart/2008/layout/HorizontalMultiLevelHierarchy"/>
    <dgm:cxn modelId="{7AC26320-3C7A-C941-8426-36830ACD33CC}" type="presOf" srcId="{519A69FC-ABD0-114D-A3F3-17C363DA3B97}" destId="{7221CAD6-823B-DB4E-B1AF-3322B83D5273}" srcOrd="0" destOrd="0" presId="urn:microsoft.com/office/officeart/2008/layout/HorizontalMultiLevelHierarchy"/>
    <dgm:cxn modelId="{C544366E-0019-EA45-AE3C-2B1833F0C83A}" type="presOf" srcId="{F5E850E4-BEE0-E046-A133-29FFF59E5047}" destId="{4FDA82D6-6E7D-5248-85BC-F7C89B04429B}" srcOrd="0" destOrd="0" presId="urn:microsoft.com/office/officeart/2008/layout/HorizontalMultiLevelHierarchy"/>
    <dgm:cxn modelId="{7F9DD5CA-2DF0-634C-8D75-68FD4CBCE41A}" srcId="{0FF1E63A-E4A2-FB4E-8729-D99CDD46009C}" destId="{2192F2A5-80C3-DD45-BDBA-6D7DA712CBC1}" srcOrd="0" destOrd="0" parTransId="{CC23C4B2-A304-9A4C-B069-2DE671A8F094}" sibTransId="{769BDFE4-0DCA-C347-9DD5-5E6696E21D83}"/>
    <dgm:cxn modelId="{4FE1D972-6EFB-2342-82C4-7F2C3EDB25EA}" type="presOf" srcId="{0FF1E63A-E4A2-FB4E-8729-D99CDD46009C}" destId="{43969AAC-FCB5-F349-A64C-3023DE902094}" srcOrd="0" destOrd="0" presId="urn:microsoft.com/office/officeart/2008/layout/HorizontalMultiLevelHierarchy"/>
    <dgm:cxn modelId="{C50BFD34-A7E5-5447-A449-7ABA2FB5D047}" type="presOf" srcId="{62D7CA2A-30AE-274E-BF91-A312399C3311}" destId="{D26BFB92-993C-844B-8E30-B06E5FF8EDB3}" srcOrd="1" destOrd="0" presId="urn:microsoft.com/office/officeart/2008/layout/HorizontalMultiLevelHierarchy"/>
    <dgm:cxn modelId="{0CFE4721-7723-144C-8D5B-4489DBACDB5D}" srcId="{2192F2A5-80C3-DD45-BDBA-6D7DA712CBC1}" destId="{F5E850E4-BEE0-E046-A133-29FFF59E5047}" srcOrd="2" destOrd="0" parTransId="{0657A9FF-08BE-D946-86D2-ACBD6F738990}" sibTransId="{7F902B56-6AFB-7447-B43E-7AB4E5690EBE}"/>
    <dgm:cxn modelId="{1CBFE2FB-05F0-FC4D-9E21-9D61A4BAA0B6}" type="presOf" srcId="{FABDF8C0-5086-9C4E-B30D-545A93BC4C8E}" destId="{4EC7CA58-8BBF-EA43-BBCA-757E40659DF3}" srcOrd="0" destOrd="0" presId="urn:microsoft.com/office/officeart/2008/layout/HorizontalMultiLevelHierarchy"/>
    <dgm:cxn modelId="{34D5B8E7-3F18-2046-80EE-9FC714BCDE53}" srcId="{2192F2A5-80C3-DD45-BDBA-6D7DA712CBC1}" destId="{519A69FC-ABD0-114D-A3F3-17C363DA3B97}" srcOrd="0" destOrd="0" parTransId="{F76CC768-13A8-9D4F-B8B2-61722DFE84F7}" sibTransId="{F37395DF-9B94-6B48-AC3D-5BB97DD0499E}"/>
    <dgm:cxn modelId="{56B65610-A708-FF44-8768-3155FE69B260}" type="presParOf" srcId="{43969AAC-FCB5-F349-A64C-3023DE902094}" destId="{70CC457D-96A6-D54D-9D7D-B4A92ECC10DB}" srcOrd="0" destOrd="0" presId="urn:microsoft.com/office/officeart/2008/layout/HorizontalMultiLevelHierarchy"/>
    <dgm:cxn modelId="{8335371A-564D-8E42-8B94-6392D670F0F0}" type="presParOf" srcId="{70CC457D-96A6-D54D-9D7D-B4A92ECC10DB}" destId="{C7ADDA81-B8EC-E34A-B242-091606738EB2}" srcOrd="0" destOrd="0" presId="urn:microsoft.com/office/officeart/2008/layout/HorizontalMultiLevelHierarchy"/>
    <dgm:cxn modelId="{21232BF3-5418-844C-A47A-2C9E0A558760}" type="presParOf" srcId="{70CC457D-96A6-D54D-9D7D-B4A92ECC10DB}" destId="{7D90034E-9E6C-7445-A267-3A93CB856EA6}" srcOrd="1" destOrd="0" presId="urn:microsoft.com/office/officeart/2008/layout/HorizontalMultiLevelHierarchy"/>
    <dgm:cxn modelId="{186C6E56-8B64-8B4A-BE07-98CA36E9F658}" type="presParOf" srcId="{7D90034E-9E6C-7445-A267-3A93CB856EA6}" destId="{2E7B85DA-84B5-D440-8ABA-D54171BFC67F}" srcOrd="0" destOrd="0" presId="urn:microsoft.com/office/officeart/2008/layout/HorizontalMultiLevelHierarchy"/>
    <dgm:cxn modelId="{35D1BD36-98EA-A94E-BF3E-5B358B093D2C}" type="presParOf" srcId="{2E7B85DA-84B5-D440-8ABA-D54171BFC67F}" destId="{45310235-B41D-6240-8579-D92BA5FB43D7}" srcOrd="0" destOrd="0" presId="urn:microsoft.com/office/officeart/2008/layout/HorizontalMultiLevelHierarchy"/>
    <dgm:cxn modelId="{AC3B2D27-F549-C44A-82FB-8E2EE379D73D}" type="presParOf" srcId="{7D90034E-9E6C-7445-A267-3A93CB856EA6}" destId="{F307E307-F77C-474A-A432-5625AF326628}" srcOrd="1" destOrd="0" presId="urn:microsoft.com/office/officeart/2008/layout/HorizontalMultiLevelHierarchy"/>
    <dgm:cxn modelId="{A490F7BE-2DDA-0F4D-BF4A-C48532FBF6B7}" type="presParOf" srcId="{F307E307-F77C-474A-A432-5625AF326628}" destId="{7221CAD6-823B-DB4E-B1AF-3322B83D5273}" srcOrd="0" destOrd="0" presId="urn:microsoft.com/office/officeart/2008/layout/HorizontalMultiLevelHierarchy"/>
    <dgm:cxn modelId="{0A42B445-9B13-0C4D-A9EF-30489F310EC3}" type="presParOf" srcId="{F307E307-F77C-474A-A432-5625AF326628}" destId="{C9F63CF9-955C-924D-859C-E1ADC8E5583C}" srcOrd="1" destOrd="0" presId="urn:microsoft.com/office/officeart/2008/layout/HorizontalMultiLevelHierarchy"/>
    <dgm:cxn modelId="{02407A2D-7728-B040-A368-7D3838F62704}" type="presParOf" srcId="{7D90034E-9E6C-7445-A267-3A93CB856EA6}" destId="{B687FF7D-F493-FD45-AE18-37AB4E986869}" srcOrd="2" destOrd="0" presId="urn:microsoft.com/office/officeart/2008/layout/HorizontalMultiLevelHierarchy"/>
    <dgm:cxn modelId="{C2FDE8A3-6E78-DB4D-A625-2FCE917B70A5}" type="presParOf" srcId="{B687FF7D-F493-FD45-AE18-37AB4E986869}" destId="{D26BFB92-993C-844B-8E30-B06E5FF8EDB3}" srcOrd="0" destOrd="0" presId="urn:microsoft.com/office/officeart/2008/layout/HorizontalMultiLevelHierarchy"/>
    <dgm:cxn modelId="{8A8B85EF-1F6C-5043-9C67-3DFA186E3444}" type="presParOf" srcId="{7D90034E-9E6C-7445-A267-3A93CB856EA6}" destId="{A5FA7081-21FD-714F-BB89-C7A5A3DFFC69}" srcOrd="3" destOrd="0" presId="urn:microsoft.com/office/officeart/2008/layout/HorizontalMultiLevelHierarchy"/>
    <dgm:cxn modelId="{160E5868-F17F-C649-A799-8B7722CC665A}" type="presParOf" srcId="{A5FA7081-21FD-714F-BB89-C7A5A3DFFC69}" destId="{4EC7CA58-8BBF-EA43-BBCA-757E40659DF3}" srcOrd="0" destOrd="0" presId="urn:microsoft.com/office/officeart/2008/layout/HorizontalMultiLevelHierarchy"/>
    <dgm:cxn modelId="{535C1C2C-FFA1-B34D-8D03-862220AECEBA}" type="presParOf" srcId="{A5FA7081-21FD-714F-BB89-C7A5A3DFFC69}" destId="{81A322AD-E1A9-E249-8F7C-D6CC25B93BE9}" srcOrd="1" destOrd="0" presId="urn:microsoft.com/office/officeart/2008/layout/HorizontalMultiLevelHierarchy"/>
    <dgm:cxn modelId="{56E1EC9B-ABE1-FA4D-8CB5-959B656474CC}" type="presParOf" srcId="{7D90034E-9E6C-7445-A267-3A93CB856EA6}" destId="{8F2D6490-95DE-F346-8857-F1829851760F}" srcOrd="4" destOrd="0" presId="urn:microsoft.com/office/officeart/2008/layout/HorizontalMultiLevelHierarchy"/>
    <dgm:cxn modelId="{BB3CF5A5-A3D7-D844-9325-837AB96F9A2E}" type="presParOf" srcId="{8F2D6490-95DE-F346-8857-F1829851760F}" destId="{534C5F34-0952-BA43-A22A-4CC9EA597900}" srcOrd="0" destOrd="0" presId="urn:microsoft.com/office/officeart/2008/layout/HorizontalMultiLevelHierarchy"/>
    <dgm:cxn modelId="{624E90E3-CBB9-3448-86A4-78EF4139B60B}" type="presParOf" srcId="{7D90034E-9E6C-7445-A267-3A93CB856EA6}" destId="{5DA82F7A-8971-4943-8EA6-2059A1C65BFA}" srcOrd="5" destOrd="0" presId="urn:microsoft.com/office/officeart/2008/layout/HorizontalMultiLevelHierarchy"/>
    <dgm:cxn modelId="{14750182-6B1F-6F4A-89C6-F9A07518384C}" type="presParOf" srcId="{5DA82F7A-8971-4943-8EA6-2059A1C65BFA}" destId="{4FDA82D6-6E7D-5248-85BC-F7C89B04429B}" srcOrd="0" destOrd="0" presId="urn:microsoft.com/office/officeart/2008/layout/HorizontalMultiLevelHierarchy"/>
    <dgm:cxn modelId="{156A11FE-71FF-8D42-BC96-9920B4BA9FAE}" type="presParOf" srcId="{5DA82F7A-8971-4943-8EA6-2059A1C65BFA}" destId="{1965B320-9C45-3643-9586-3408B87A2C7E}" srcOrd="1" destOrd="0" presId="urn:microsoft.com/office/officeart/2008/layout/HorizontalMultiLevelHierarchy"/>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9023495" cy="5181600"/>
        <a:chOff x="0" y="0"/>
        <a:chExt cx="9023495" cy="5181600"/>
      </a:xfrm>
    </dsp:grpSpPr>
    <dsp:sp modelId="{2E7B85DA-84B5-D440-8ABA-D54171BFC67F}">
      <dsp:nvSpPr>
        <dsp:cNvPr id="4" name="Freeform 3"/>
        <dsp:cNvSpPr/>
      </dsp:nvSpPr>
      <dsp:spPr bwMode="white">
        <a:xfrm>
          <a:off x="913687" y="900610"/>
          <a:ext cx="357509" cy="1570443"/>
        </a:xfrm>
        <a:custGeom>
          <a:avLst/>
          <a:gdLst/>
          <a:ahLst/>
          <a:cxnLst/>
          <a:pathLst>
            <a:path w="563" h="2473">
              <a:moveTo>
                <a:pt x="0" y="2473"/>
              </a:moveTo>
              <a:lnTo>
                <a:pt x="282" y="2473"/>
              </a:lnTo>
              <a:lnTo>
                <a:pt x="282" y="0"/>
              </a:lnTo>
              <a:lnTo>
                <a:pt x="563" y="0"/>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gn="just">
            <a:lnSpc>
              <a:spcPct val="100000"/>
            </a:lnSpc>
            <a:spcBef>
              <a:spcPct val="0"/>
            </a:spcBef>
            <a:spcAft>
              <a:spcPct val="35000"/>
            </a:spcAft>
          </a:pPr>
          <a:endParaRPr lang="en-US">
            <a:solidFill>
              <a:schemeClr val="tx1"/>
            </a:solidFill>
          </a:endParaRPr>
        </a:p>
      </dsp:txBody>
      <dsp:txXfrm>
        <a:off x="913687" y="900610"/>
        <a:ext cx="357509" cy="1570443"/>
      </dsp:txXfrm>
    </dsp:sp>
    <dsp:sp modelId="{B687FF7D-F493-FD45-AE18-37AB4E986869}">
      <dsp:nvSpPr>
        <dsp:cNvPr id="6" name="Freeform 5"/>
        <dsp:cNvSpPr/>
      </dsp:nvSpPr>
      <dsp:spPr bwMode="white">
        <a:xfrm>
          <a:off x="913687" y="2471053"/>
          <a:ext cx="350488" cy="218603"/>
        </a:xfrm>
        <a:custGeom>
          <a:avLst/>
          <a:gdLst/>
          <a:ahLst/>
          <a:cxnLst/>
          <a:pathLst>
            <a:path w="552" h="344">
              <a:moveTo>
                <a:pt x="0" y="0"/>
              </a:moveTo>
              <a:lnTo>
                <a:pt x="276" y="0"/>
              </a:lnTo>
              <a:lnTo>
                <a:pt x="276" y="344"/>
              </a:lnTo>
              <a:lnTo>
                <a:pt x="552" y="344"/>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14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gn="just">
            <a:lnSpc>
              <a:spcPct val="100000"/>
            </a:lnSpc>
            <a:spcBef>
              <a:spcPct val="0"/>
            </a:spcBef>
            <a:spcAft>
              <a:spcPct val="35000"/>
            </a:spcAft>
          </a:pPr>
          <a:endParaRPr lang="en-US">
            <a:solidFill>
              <a:schemeClr val="tx1"/>
            </a:solidFill>
          </a:endParaRPr>
        </a:p>
      </dsp:txBody>
      <dsp:txXfrm>
        <a:off x="913687" y="2471053"/>
        <a:ext cx="350488" cy="218603"/>
      </dsp:txXfrm>
    </dsp:sp>
    <dsp:sp modelId="{8F2D6490-95DE-F346-8857-F1829851760F}">
      <dsp:nvSpPr>
        <dsp:cNvPr id="8" name="Freeform 7"/>
        <dsp:cNvSpPr/>
      </dsp:nvSpPr>
      <dsp:spPr bwMode="white">
        <a:xfrm>
          <a:off x="913687" y="2471053"/>
          <a:ext cx="351309" cy="1820954"/>
        </a:xfrm>
        <a:custGeom>
          <a:avLst/>
          <a:gdLst/>
          <a:ahLst/>
          <a:cxnLst/>
          <a:pathLst>
            <a:path w="553" h="2868">
              <a:moveTo>
                <a:pt x="0" y="0"/>
              </a:moveTo>
              <a:lnTo>
                <a:pt x="277" y="0"/>
              </a:lnTo>
              <a:lnTo>
                <a:pt x="277" y="2868"/>
              </a:lnTo>
              <a:lnTo>
                <a:pt x="553" y="2868"/>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gn="just">
            <a:lnSpc>
              <a:spcPct val="100000"/>
            </a:lnSpc>
            <a:spcBef>
              <a:spcPct val="0"/>
            </a:spcBef>
            <a:spcAft>
              <a:spcPct val="35000"/>
            </a:spcAft>
          </a:pPr>
          <a:endParaRPr lang="en-US">
            <a:solidFill>
              <a:schemeClr val="tx1"/>
            </a:solidFill>
          </a:endParaRPr>
        </a:p>
      </dsp:txBody>
      <dsp:txXfrm>
        <a:off x="913687" y="2471053"/>
        <a:ext cx="351309" cy="1820954"/>
      </dsp:txXfrm>
    </dsp:sp>
    <dsp:sp modelId="{C7ADDA81-B8EC-E34A-B242-091606738EB2}">
      <dsp:nvSpPr>
        <dsp:cNvPr id="3" name="Rectangles 2"/>
        <dsp:cNvSpPr/>
      </dsp:nvSpPr>
      <dsp:spPr bwMode="white">
        <a:xfrm rot="16200000">
          <a:off x="-970925" y="2055024"/>
          <a:ext cx="2937163" cy="832059"/>
        </a:xfrm>
        <a:prstGeom prst="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14605" tIns="14605" rIns="14605" bIns="1460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en-US" sz="2300" b="1" dirty="0">
              <a:latin typeface="Times New Roman" panose="02020603050405020304" pitchFamily="18" charset="0"/>
              <a:cs typeface="Times New Roman" panose="02020603050405020304" pitchFamily="18" charset="0"/>
            </a:rPr>
            <a:t>Nguyên nhân</a:t>
          </a:r>
        </a:p>
      </dsp:txBody>
      <dsp:txXfrm rot="16200000">
        <a:off x="-970925" y="2055024"/>
        <a:ext cx="2937163" cy="832059"/>
      </dsp:txXfrm>
    </dsp:sp>
    <dsp:sp modelId="{7221CAD6-823B-DB4E-B1AF-3322B83D5273}">
      <dsp:nvSpPr>
        <dsp:cNvPr id="5" name="Rectangles 4"/>
        <dsp:cNvSpPr/>
      </dsp:nvSpPr>
      <dsp:spPr bwMode="white">
        <a:xfrm>
          <a:off x="1271196" y="234478"/>
          <a:ext cx="7752298" cy="1332265"/>
        </a:xfrm>
        <a:prstGeom prst="rect">
          <a:avLst/>
        </a:prstGeom>
        <a:solidFill>
          <a:srgbClr val="77A846"/>
        </a:solidFill>
      </dsp:spPr>
      <dsp:style>
        <a:lnRef idx="2">
          <a:schemeClr val="lt1"/>
        </a:lnRef>
        <a:fillRef idx="1">
          <a:schemeClr val="accent1"/>
        </a:fillRef>
        <a:effectRef idx="0">
          <a:scrgbClr r="0" g="0" b="0"/>
        </a:effectRef>
        <a:fontRef idx="minor">
          <a:schemeClr val="lt1"/>
        </a:fontRef>
      </dsp:style>
      <dsp:txBody>
        <a:bodyPr lIns="288000" tIns="14400" rIns="288000" bIns="1397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just">
            <a:lnSpc>
              <a:spcPct val="100000"/>
            </a:lnSpc>
            <a:spcBef>
              <a:spcPct val="0"/>
            </a:spcBef>
            <a:spcAft>
              <a:spcPct val="35000"/>
            </a:spcAft>
          </a:pPr>
          <a:r>
            <a:rPr lang="en-US" sz="2200" b="1" i="0" dirty="0">
              <a:solidFill>
                <a:schemeClr val="bg1"/>
              </a:solidFill>
              <a:latin typeface="Times New Roman" panose="02020603050405020304" pitchFamily="18" charset="0"/>
              <a:cs typeface="Times New Roman" panose="02020603050405020304" pitchFamily="18" charset="0"/>
            </a:rPr>
            <a:t>- Thế </a:t>
          </a:r>
          <a:r>
            <a:rPr lang="en-US" sz="2200" b="1" i="0" dirty="0" err="1">
              <a:solidFill>
                <a:schemeClr val="bg1"/>
              </a:solidFill>
              <a:latin typeface="Times New Roman" panose="02020603050405020304" pitchFamily="18" charset="0"/>
              <a:cs typeface="Times New Roman" panose="02020603050405020304" pitchFamily="18" charset="0"/>
            </a:rPr>
            <a:t>giới</a:t>
          </a:r>
          <a:r>
            <a:rPr lang="en-US" sz="2200" b="1" i="0" dirty="0">
              <a:solidFill>
                <a:schemeClr val="bg1"/>
              </a:solidFill>
              <a:latin typeface="Times New Roman" panose="02020603050405020304" pitchFamily="18" charset="0"/>
              <a:cs typeface="Times New Roman" panose="02020603050405020304" pitchFamily="18" charset="0"/>
            </a:rPr>
            <a:t>: do tác </a:t>
          </a:r>
          <a:r>
            <a:rPr lang="en-US" sz="2200" b="1" i="0" dirty="0" err="1">
              <a:solidFill>
                <a:schemeClr val="bg1"/>
              </a:solidFill>
              <a:latin typeface="Times New Roman" panose="02020603050405020304" pitchFamily="18" charset="0"/>
              <a:cs typeface="Times New Roman" panose="02020603050405020304" pitchFamily="18" charset="0"/>
            </a:rPr>
            <a:t>động</a:t>
          </a:r>
          <a:r>
            <a:rPr lang="en-US" sz="2200" b="1" i="0" dirty="0">
              <a:solidFill>
                <a:schemeClr val="bg1"/>
              </a:solidFill>
              <a:latin typeface="Times New Roman" panose="02020603050405020304" pitchFamily="18" charset="0"/>
              <a:cs typeface="Times New Roman" panose="02020603050405020304" pitchFamily="18" charset="0"/>
            </a:rPr>
            <a:t> của </a:t>
          </a:r>
          <a:r>
            <a:rPr lang="en-US" sz="2200" b="1" i="0" dirty="0" err="1">
              <a:solidFill>
                <a:schemeClr val="bg1"/>
              </a:solidFill>
              <a:latin typeface="Times New Roman" panose="02020603050405020304" pitchFamily="18" charset="0"/>
              <a:cs typeface="Times New Roman" panose="02020603050405020304" pitchFamily="18" charset="0"/>
            </a:rPr>
            <a:t>cách</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mạng</a:t>
          </a:r>
          <a:r>
            <a:rPr lang="en-US" sz="2200" b="1" i="0" dirty="0">
              <a:solidFill>
                <a:schemeClr val="bg1"/>
              </a:solidFill>
              <a:latin typeface="Times New Roman" panose="02020603050405020304" pitchFamily="18" charset="0"/>
              <a:cs typeface="Times New Roman" panose="02020603050405020304" pitchFamily="18" charset="0"/>
            </a:rPr>
            <a:t> khoa </a:t>
          </a:r>
          <a:r>
            <a:rPr lang="en-US" sz="2200" b="1" i="0" dirty="0" err="1">
              <a:solidFill>
                <a:schemeClr val="bg1"/>
              </a:solidFill>
              <a:latin typeface="Times New Roman" panose="02020603050405020304" pitchFamily="18" charset="0"/>
              <a:cs typeface="Times New Roman" panose="02020603050405020304" pitchFamily="18" charset="0"/>
            </a:rPr>
            <a:t>học</a:t>
          </a:r>
          <a:r>
            <a:rPr lang="en-US" sz="2200" b="1" i="0" dirty="0">
              <a:solidFill>
                <a:schemeClr val="bg1"/>
              </a:solidFill>
              <a:latin typeface="Times New Roman" panose="02020603050405020304" pitchFamily="18" charset="0"/>
              <a:cs typeface="Times New Roman" panose="02020603050405020304" pitchFamily="18" charset="0"/>
            </a:rPr>
            <a:t> – </a:t>
          </a:r>
          <a:r>
            <a:rPr lang="en-US" sz="2200" b="1" i="0" dirty="0" err="1">
              <a:solidFill>
                <a:schemeClr val="bg1"/>
              </a:solidFill>
              <a:latin typeface="Times New Roman" panose="02020603050405020304" pitchFamily="18" charset="0"/>
              <a:cs typeface="Times New Roman" panose="02020603050405020304" pitchFamily="18" charset="0"/>
            </a:rPr>
            <a:t>kĩ</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thuật</a:t>
          </a:r>
          <a:r>
            <a:rPr lang="en-US" sz="2200" b="1" i="0" dirty="0">
              <a:solidFill>
                <a:schemeClr val="bg1"/>
              </a:solidFill>
              <a:latin typeface="Times New Roman" panose="02020603050405020304" pitchFamily="18" charset="0"/>
              <a:cs typeface="Times New Roman" panose="02020603050405020304" pitchFamily="18" charset="0"/>
            </a:rPr>
            <a:t> và </a:t>
          </a:r>
          <a:r>
            <a:rPr lang="en-US" sz="2200" b="1" i="0" dirty="0" err="1">
              <a:solidFill>
                <a:schemeClr val="bg1"/>
              </a:solidFill>
              <a:latin typeface="Times New Roman" panose="02020603050405020304" pitchFamily="18" charset="0"/>
              <a:cs typeface="Times New Roman" panose="02020603050405020304" pitchFamily="18" charset="0"/>
            </a:rPr>
            <a:t>xu</a:t>
          </a:r>
          <a:r>
            <a:rPr lang="en-US" sz="2200" b="1" i="0" dirty="0">
              <a:solidFill>
                <a:schemeClr val="bg1"/>
              </a:solidFill>
              <a:latin typeface="Times New Roman" panose="02020603050405020304" pitchFamily="18" charset="0"/>
              <a:cs typeface="Times New Roman" panose="02020603050405020304" pitchFamily="18" charset="0"/>
            </a:rPr>
            <a:t> thế </a:t>
          </a:r>
          <a:r>
            <a:rPr lang="en-US" sz="2200" b="1" i="0" dirty="0" err="1">
              <a:solidFill>
                <a:schemeClr val="bg1"/>
              </a:solidFill>
              <a:latin typeface="Times New Roman" panose="02020603050405020304" pitchFamily="18" charset="0"/>
              <a:cs typeface="Times New Roman" panose="02020603050405020304" pitchFamily="18" charset="0"/>
            </a:rPr>
            <a:t>toàn</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cầu</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hoá</a:t>
          </a:r>
          <a:r>
            <a:rPr lang="en-US" sz="2200" b="1" i="0" dirty="0">
              <a:solidFill>
                <a:schemeClr val="bg1"/>
              </a:solidFill>
              <a:latin typeface="Times New Roman" panose="02020603050405020304" pitchFamily="18" charset="0"/>
              <a:cs typeface="Times New Roman" panose="02020603050405020304" pitchFamily="18" charset="0"/>
            </a:rPr>
            <a:t>.</a:t>
          </a:r>
        </a:p>
      </dsp:txBody>
      <dsp:txXfrm>
        <a:off x="1271196" y="234478"/>
        <a:ext cx="7752298" cy="1332265"/>
      </dsp:txXfrm>
    </dsp:sp>
    <dsp:sp modelId="{4EC7CA58-8BBF-EA43-BBCA-757E40659DF3}">
      <dsp:nvSpPr>
        <dsp:cNvPr id="7" name="Rectangles 6"/>
        <dsp:cNvSpPr/>
      </dsp:nvSpPr>
      <dsp:spPr bwMode="white">
        <a:xfrm>
          <a:off x="1264174" y="2015043"/>
          <a:ext cx="7759320" cy="1349227"/>
        </a:xfrm>
        <a:prstGeom prst="rect">
          <a:avLst/>
        </a:prstGeom>
        <a:solidFill>
          <a:schemeClr val="accent4">
            <a:lumMod val="75000"/>
          </a:schemeClr>
        </a:solidFill>
      </dsp:spPr>
      <dsp:style>
        <a:lnRef idx="2">
          <a:schemeClr val="lt1"/>
        </a:lnRef>
        <a:fillRef idx="1">
          <a:schemeClr val="accent1"/>
        </a:fillRef>
        <a:effectRef idx="0">
          <a:scrgbClr r="0" g="0" b="0"/>
        </a:effectRef>
        <a:fontRef idx="minor">
          <a:schemeClr val="lt1"/>
        </a:fontRef>
      </dsp:style>
      <dsp:txBody>
        <a:bodyPr lIns="288000" tIns="13335" rIns="288000" bIns="1333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just">
            <a:lnSpc>
              <a:spcPct val="100000"/>
            </a:lnSpc>
            <a:spcBef>
              <a:spcPct val="0"/>
            </a:spcBef>
            <a:spcAft>
              <a:spcPct val="35000"/>
            </a:spcAft>
          </a:pPr>
          <a:r>
            <a:rPr lang="vi-VN" sz="2100" b="1" i="0" dirty="0">
              <a:solidFill>
                <a:schemeClr val="bg1"/>
              </a:solidFill>
              <a:latin typeface="Times New Roman" panose="02020603050405020304" pitchFamily="18" charset="0"/>
              <a:cs typeface="Times New Roman" panose="02020603050405020304" pitchFamily="18" charset="0"/>
            </a:rPr>
            <a:t>+ Các nước xã hội chủ nghĩa cũng có nhiều biến động (Năm 1978, Trung Quốc tiến hành công cuộc cải cách, mở cửa và bước đầu đạt được kết quả tích cực. Năm 1985, Liên Xô cũng tiến hành công cuộc cải tổ đất nước).</a:t>
          </a:r>
          <a:endParaRPr lang="en-US" sz="2100" b="1" i="0" dirty="0">
            <a:solidFill>
              <a:schemeClr val="bg1"/>
            </a:solidFill>
            <a:latin typeface="Times New Roman" panose="02020603050405020304" pitchFamily="18" charset="0"/>
            <a:cs typeface="Times New Roman" panose="02020603050405020304" pitchFamily="18" charset="0"/>
          </a:endParaRPr>
        </a:p>
      </dsp:txBody>
      <dsp:txXfrm>
        <a:off x="1264174" y="2015043"/>
        <a:ext cx="7759320" cy="1349227"/>
      </dsp:txXfrm>
    </dsp:sp>
    <dsp:sp modelId="{4FDA82D6-6E7D-5248-85BC-F7C89B04429B}">
      <dsp:nvSpPr>
        <dsp:cNvPr id="9" name="Rectangles 8"/>
        <dsp:cNvSpPr/>
      </dsp:nvSpPr>
      <dsp:spPr bwMode="white">
        <a:xfrm>
          <a:off x="1264995" y="3724730"/>
          <a:ext cx="7758499" cy="1134553"/>
        </a:xfrm>
        <a:prstGeom prst="rect">
          <a:avLst/>
        </a:prstGeom>
        <a:solidFill>
          <a:schemeClr val="accent2">
            <a:lumMod val="20000"/>
            <a:lumOff val="80000"/>
          </a:schemeClr>
        </a:solidFill>
      </dsp:spPr>
      <dsp:style>
        <a:lnRef idx="2">
          <a:schemeClr val="lt1"/>
        </a:lnRef>
        <a:fillRef idx="1">
          <a:schemeClr val="accent1"/>
        </a:fillRef>
        <a:effectRef idx="0">
          <a:scrgbClr r="0" g="0" b="0"/>
        </a:effectRef>
        <a:fontRef idx="minor">
          <a:schemeClr val="lt1"/>
        </a:fontRef>
      </dsp:style>
      <dsp:txBody>
        <a:bodyPr lIns="180000" tIns="13335" rIns="180000" bIns="1333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just">
            <a:lnSpc>
              <a:spcPct val="100000"/>
            </a:lnSpc>
            <a:spcBef>
              <a:spcPct val="0"/>
            </a:spcBef>
            <a:spcAft>
              <a:spcPct val="35000"/>
            </a:spcAft>
          </a:pPr>
          <a:r>
            <a:rPr lang="en-US" sz="2100" b="1" i="0" dirty="0">
              <a:solidFill>
                <a:schemeClr val="tx1"/>
              </a:solidFill>
              <a:latin typeface="Times New Roman" panose="02020603050405020304" pitchFamily="18" charset="0"/>
              <a:cs typeface="Times New Roman" panose="02020603050405020304" pitchFamily="18" charset="0"/>
            </a:rPr>
            <a:t>- Khó </a:t>
          </a:r>
          <a:r>
            <a:rPr lang="en-US" sz="2100" b="1" i="0" dirty="0" err="1">
              <a:solidFill>
                <a:schemeClr val="tx1"/>
              </a:solidFill>
              <a:latin typeface="Times New Roman" panose="02020603050405020304" pitchFamily="18" charset="0"/>
              <a:cs typeface="Times New Roman" panose="02020603050405020304" pitchFamily="18" charset="0"/>
            </a:rPr>
            <a:t>khăn</a:t>
          </a:r>
          <a:r>
            <a:rPr lang="en-US" sz="2100" b="1" i="0" dirty="0">
              <a:solidFill>
                <a:schemeClr val="tx1"/>
              </a:solidFill>
              <a:latin typeface="Times New Roman" panose="02020603050405020304" pitchFamily="18" charset="0"/>
              <a:cs typeface="Times New Roman" panose="02020603050405020304" pitchFamily="18" charset="0"/>
            </a:rPr>
            <a:t>: </a:t>
          </a:r>
          <a:r>
            <a:rPr lang="vi-VN" sz="2100" b="1" i="0" dirty="0">
              <a:solidFill>
                <a:schemeClr val="tx1"/>
              </a:solidFill>
              <a:latin typeface="Times New Roman" panose="02020603050405020304" pitchFamily="18" charset="0"/>
              <a:cs typeface="Times New Roman" panose="02020603050405020304" pitchFamily="18" charset="0"/>
            </a:rPr>
            <a:t>Nhà ở, điều kiện vệ sinh, sinh hoạt văn hoá nhiều nơi còn thiếu thốn, nghèo nàn. </a:t>
          </a:r>
          <a:endParaRPr lang="en-US" sz="2100" b="1" i="0" dirty="0">
            <a:solidFill>
              <a:schemeClr val="tx1"/>
            </a:solidFill>
            <a:latin typeface="Times New Roman" panose="02020603050405020304" pitchFamily="18" charset="0"/>
            <a:cs typeface="Times New Roman" panose="02020603050405020304" pitchFamily="18" charset="0"/>
          </a:endParaRPr>
        </a:p>
      </dsp:txBody>
      <dsp:txXfrm>
        <a:off x="1264995" y="3724730"/>
        <a:ext cx="7758499" cy="1134553"/>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9023495" cy="5181600"/>
        <a:chOff x="0" y="0"/>
        <a:chExt cx="9023495" cy="5181600"/>
      </a:xfrm>
    </dsp:grpSpPr>
    <dsp:sp modelId="{2E7B85DA-84B5-D440-8ABA-D54171BFC67F}">
      <dsp:nvSpPr>
        <dsp:cNvPr id="4" name="Freeform 3"/>
        <dsp:cNvSpPr/>
      </dsp:nvSpPr>
      <dsp:spPr bwMode="white">
        <a:xfrm>
          <a:off x="913687" y="1076187"/>
          <a:ext cx="357509" cy="1394866"/>
        </a:xfrm>
        <a:custGeom>
          <a:avLst/>
          <a:gdLst/>
          <a:ahLst/>
          <a:cxnLst/>
          <a:pathLst>
            <a:path w="563" h="2197">
              <a:moveTo>
                <a:pt x="0" y="2197"/>
              </a:moveTo>
              <a:lnTo>
                <a:pt x="282" y="2197"/>
              </a:lnTo>
              <a:lnTo>
                <a:pt x="282" y="0"/>
              </a:lnTo>
              <a:lnTo>
                <a:pt x="563" y="0"/>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gn="just">
            <a:lnSpc>
              <a:spcPct val="100000"/>
            </a:lnSpc>
            <a:spcBef>
              <a:spcPct val="0"/>
            </a:spcBef>
            <a:spcAft>
              <a:spcPct val="35000"/>
            </a:spcAft>
          </a:pPr>
          <a:endParaRPr lang="en-US">
            <a:solidFill>
              <a:schemeClr val="tx1"/>
            </a:solidFill>
          </a:endParaRPr>
        </a:p>
      </dsp:txBody>
      <dsp:txXfrm>
        <a:off x="913687" y="1076187"/>
        <a:ext cx="357509" cy="1394866"/>
      </dsp:txXfrm>
    </dsp:sp>
    <dsp:sp modelId="{B687FF7D-F493-FD45-AE18-37AB4E986869}">
      <dsp:nvSpPr>
        <dsp:cNvPr id="6" name="Freeform 5"/>
        <dsp:cNvSpPr/>
      </dsp:nvSpPr>
      <dsp:spPr bwMode="white">
        <a:xfrm>
          <a:off x="913687" y="2471053"/>
          <a:ext cx="350488" cy="979024"/>
        </a:xfrm>
        <a:custGeom>
          <a:avLst/>
          <a:gdLst/>
          <a:ahLst/>
          <a:cxnLst/>
          <a:pathLst>
            <a:path w="552" h="1542">
              <a:moveTo>
                <a:pt x="0" y="0"/>
              </a:moveTo>
              <a:lnTo>
                <a:pt x="276" y="0"/>
              </a:lnTo>
              <a:lnTo>
                <a:pt x="276" y="1542"/>
              </a:lnTo>
              <a:lnTo>
                <a:pt x="552" y="1542"/>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gn="just">
            <a:lnSpc>
              <a:spcPct val="100000"/>
            </a:lnSpc>
            <a:spcBef>
              <a:spcPct val="0"/>
            </a:spcBef>
            <a:spcAft>
              <a:spcPct val="35000"/>
            </a:spcAft>
          </a:pPr>
          <a:endParaRPr lang="en-US">
            <a:solidFill>
              <a:schemeClr val="tx1"/>
            </a:solidFill>
          </a:endParaRPr>
        </a:p>
      </dsp:txBody>
      <dsp:txXfrm>
        <a:off x="913687" y="2471053"/>
        <a:ext cx="350488" cy="979024"/>
      </dsp:txXfrm>
    </dsp:sp>
    <dsp:sp modelId="{C7ADDA81-B8EC-E34A-B242-091606738EB2}">
      <dsp:nvSpPr>
        <dsp:cNvPr id="3" name="Rectangles 2"/>
        <dsp:cNvSpPr/>
      </dsp:nvSpPr>
      <dsp:spPr bwMode="white">
        <a:xfrm rot="16200000">
          <a:off x="-970925" y="2055024"/>
          <a:ext cx="2937163" cy="832059"/>
        </a:xfrm>
        <a:prstGeom prst="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14605" tIns="14605" rIns="14605" bIns="1460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en-US" sz="2300" b="1" dirty="0">
              <a:latin typeface="Times New Roman" panose="02020603050405020304" pitchFamily="18" charset="0"/>
              <a:cs typeface="Times New Roman" panose="02020603050405020304" pitchFamily="18" charset="0"/>
            </a:rPr>
            <a:t>Đổi mới chính </a:t>
          </a:r>
          <a:r>
            <a:rPr lang="en-US" sz="2300" b="1" dirty="0" err="1">
              <a:latin typeface="Times New Roman" panose="02020603050405020304" pitchFamily="18" charset="0"/>
              <a:cs typeface="Times New Roman" panose="02020603050405020304" pitchFamily="18" charset="0"/>
            </a:rPr>
            <a:t>trị</a:t>
          </a:r>
          <a:endParaRPr lang="en-US" sz="2300" b="1" dirty="0">
            <a:latin typeface="Times New Roman" panose="02020603050405020304" pitchFamily="18" charset="0"/>
            <a:cs typeface="Times New Roman" panose="02020603050405020304" pitchFamily="18" charset="0"/>
          </a:endParaRPr>
        </a:p>
      </dsp:txBody>
      <dsp:txXfrm rot="16200000">
        <a:off x="-970925" y="2055024"/>
        <a:ext cx="2937163" cy="832059"/>
      </dsp:txXfrm>
    </dsp:sp>
    <dsp:sp modelId="{7221CAD6-823B-DB4E-B1AF-3322B83D5273}">
      <dsp:nvSpPr>
        <dsp:cNvPr id="5" name="Rectangles 4"/>
        <dsp:cNvSpPr/>
      </dsp:nvSpPr>
      <dsp:spPr bwMode="white">
        <a:xfrm>
          <a:off x="1271196" y="299249"/>
          <a:ext cx="7752298" cy="1553876"/>
        </a:xfrm>
        <a:prstGeom prst="rect">
          <a:avLst/>
        </a:prstGeom>
        <a:solidFill>
          <a:srgbClr val="77A846"/>
        </a:solidFill>
      </dsp:spPr>
      <dsp:style>
        <a:lnRef idx="2">
          <a:schemeClr val="lt1"/>
        </a:lnRef>
        <a:fillRef idx="1">
          <a:schemeClr val="accent1"/>
        </a:fillRef>
        <a:effectRef idx="0">
          <a:scrgbClr r="0" g="0" b="0"/>
        </a:effectRef>
        <a:fontRef idx="minor">
          <a:schemeClr val="lt1"/>
        </a:fontRef>
      </dsp:style>
      <dsp:txBody>
        <a:bodyPr lIns="288000" tIns="14400" rIns="288000" bIns="1397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just">
            <a:lnSpc>
              <a:spcPct val="100000"/>
            </a:lnSpc>
            <a:spcBef>
              <a:spcPct val="0"/>
            </a:spcBef>
            <a:spcAft>
              <a:spcPct val="35000"/>
            </a:spcAft>
          </a:pPr>
          <a:r>
            <a:rPr lang="vi-VN" sz="2200" b="1" i="0" dirty="0">
              <a:solidFill>
                <a:schemeClr val="bg1"/>
              </a:solidFill>
              <a:latin typeface="Times New Roman" panose="02020603050405020304" pitchFamily="18" charset="0"/>
              <a:cs typeface="Times New Roman" panose="02020603050405020304" pitchFamily="18" charset="0"/>
            </a:rPr>
            <a:t>- Xây dựng Nhà nước pháp quyền xã hội chủ nghĩa của dân, do dân và vì dân, do Đảng Cộng sản lãnh đạo.</a:t>
          </a:r>
          <a:endParaRPr lang="en-US" sz="2200" b="1" i="0" dirty="0">
            <a:solidFill>
              <a:schemeClr val="bg1"/>
            </a:solidFill>
            <a:latin typeface="Times New Roman" panose="02020603050405020304" pitchFamily="18" charset="0"/>
            <a:cs typeface="Times New Roman" panose="02020603050405020304" pitchFamily="18" charset="0"/>
          </a:endParaRPr>
        </a:p>
      </dsp:txBody>
      <dsp:txXfrm>
        <a:off x="1271196" y="299249"/>
        <a:ext cx="7752298" cy="1553876"/>
      </dsp:txXfrm>
    </dsp:sp>
    <dsp:sp modelId="{4EC7CA58-8BBF-EA43-BBCA-757E40659DF3}">
      <dsp:nvSpPr>
        <dsp:cNvPr id="7" name="Rectangles 6"/>
        <dsp:cNvSpPr/>
      </dsp:nvSpPr>
      <dsp:spPr bwMode="white">
        <a:xfrm>
          <a:off x="1264174" y="2663881"/>
          <a:ext cx="7759320" cy="1572392"/>
        </a:xfrm>
        <a:prstGeom prst="rect">
          <a:avLst/>
        </a:prstGeom>
        <a:solidFill>
          <a:schemeClr val="accent4">
            <a:lumMod val="75000"/>
          </a:schemeClr>
        </a:solidFill>
      </dsp:spPr>
      <dsp:style>
        <a:lnRef idx="2">
          <a:schemeClr val="lt1"/>
        </a:lnRef>
        <a:fillRef idx="1">
          <a:schemeClr val="accent1"/>
        </a:fillRef>
        <a:effectRef idx="0">
          <a:scrgbClr r="0" g="0" b="0"/>
        </a:effectRef>
        <a:fontRef idx="minor">
          <a:schemeClr val="lt1"/>
        </a:fontRef>
      </dsp:style>
      <dsp:txBody>
        <a:bodyPr lIns="288000" tIns="13335" rIns="288000" bIns="1333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just">
            <a:lnSpc>
              <a:spcPct val="100000"/>
            </a:lnSpc>
            <a:spcBef>
              <a:spcPct val="0"/>
            </a:spcBef>
            <a:spcAft>
              <a:spcPct val="35000"/>
            </a:spcAft>
          </a:pPr>
          <a:r>
            <a:rPr lang="en-US" sz="2100" b="1" i="0" dirty="0">
              <a:solidFill>
                <a:schemeClr val="bg1"/>
              </a:solidFill>
              <a:latin typeface="Times New Roman" panose="02020603050405020304" pitchFamily="18" charset="0"/>
              <a:cs typeface="Times New Roman" panose="02020603050405020304" pitchFamily="18" charset="0"/>
            </a:rPr>
            <a:t>- Mở rộng quan </a:t>
          </a:r>
          <a:r>
            <a:rPr lang="en-US" sz="2100" b="1" i="0" dirty="0" err="1">
              <a:solidFill>
                <a:schemeClr val="bg1"/>
              </a:solidFill>
              <a:latin typeface="Times New Roman" panose="02020603050405020304" pitchFamily="18" charset="0"/>
              <a:cs typeface="Times New Roman" panose="02020603050405020304" pitchFamily="18" charset="0"/>
            </a:rPr>
            <a:t>hệ</a:t>
          </a:r>
          <a:r>
            <a:rPr lang="en-US" sz="2100" b="1" i="0" dirty="0">
              <a:solidFill>
                <a:schemeClr val="bg1"/>
              </a:solidFill>
              <a:latin typeface="Times New Roman" panose="02020603050405020304" pitchFamily="18" charset="0"/>
              <a:cs typeface="Times New Roman" panose="02020603050405020304" pitchFamily="18" charset="0"/>
            </a:rPr>
            <a:t> </a:t>
          </a:r>
          <a:r>
            <a:rPr lang="en-US" sz="2100" b="1" i="0" dirty="0" err="1">
              <a:solidFill>
                <a:schemeClr val="bg1"/>
              </a:solidFill>
              <a:latin typeface="Times New Roman" panose="02020603050405020304" pitchFamily="18" charset="0"/>
              <a:cs typeface="Times New Roman" panose="02020603050405020304" pitchFamily="18" charset="0"/>
            </a:rPr>
            <a:t>đối</a:t>
          </a:r>
          <a:r>
            <a:rPr lang="en-US" sz="2100" b="1" i="0" dirty="0">
              <a:solidFill>
                <a:schemeClr val="bg1"/>
              </a:solidFill>
              <a:latin typeface="Times New Roman" panose="02020603050405020304" pitchFamily="18" charset="0"/>
              <a:cs typeface="Times New Roman" panose="02020603050405020304" pitchFamily="18" charset="0"/>
            </a:rPr>
            <a:t> </a:t>
          </a:r>
          <a:r>
            <a:rPr lang="en-US" sz="2100" b="1" i="0" dirty="0" err="1">
              <a:solidFill>
                <a:schemeClr val="bg1"/>
              </a:solidFill>
              <a:latin typeface="Times New Roman" panose="02020603050405020304" pitchFamily="18" charset="0"/>
              <a:cs typeface="Times New Roman" panose="02020603050405020304" pitchFamily="18" charset="0"/>
            </a:rPr>
            <a:t>ngoại</a:t>
          </a:r>
          <a:r>
            <a:rPr lang="en-US" sz="2100" b="1" i="0" dirty="0">
              <a:solidFill>
                <a:schemeClr val="bg1"/>
              </a:solidFill>
              <a:latin typeface="Times New Roman" panose="02020603050405020304" pitchFamily="18" charset="0"/>
              <a:cs typeface="Times New Roman" panose="02020603050405020304" pitchFamily="18" charset="0"/>
            </a:rPr>
            <a:t>, </a:t>
          </a:r>
          <a:r>
            <a:rPr lang="en-US" sz="2100" b="1" i="0" dirty="0" err="1">
              <a:solidFill>
                <a:schemeClr val="bg1"/>
              </a:solidFill>
              <a:latin typeface="Times New Roman" panose="02020603050405020304" pitchFamily="18" charset="0"/>
              <a:cs typeface="Times New Roman" panose="02020603050405020304" pitchFamily="18" charset="0"/>
            </a:rPr>
            <a:t>tranh</a:t>
          </a:r>
          <a:r>
            <a:rPr lang="en-US" sz="2100" b="1" i="0" dirty="0">
              <a:solidFill>
                <a:schemeClr val="bg1"/>
              </a:solidFill>
              <a:latin typeface="Times New Roman" panose="02020603050405020304" pitchFamily="18" charset="0"/>
              <a:cs typeface="Times New Roman" panose="02020603050405020304" pitchFamily="18" charset="0"/>
            </a:rPr>
            <a:t> thủ </a:t>
          </a:r>
          <a:r>
            <a:rPr lang="en-US" sz="2100" b="1" i="0" dirty="0" err="1">
              <a:solidFill>
                <a:schemeClr val="bg1"/>
              </a:solidFill>
              <a:latin typeface="Times New Roman" panose="02020603050405020304" pitchFamily="18" charset="0"/>
              <a:cs typeface="Times New Roman" panose="02020603050405020304" pitchFamily="18" charset="0"/>
            </a:rPr>
            <a:t>điều</a:t>
          </a:r>
          <a:r>
            <a:rPr lang="en-US" sz="2100" b="1" i="0" dirty="0">
              <a:solidFill>
                <a:schemeClr val="bg1"/>
              </a:solidFill>
              <a:latin typeface="Times New Roman" panose="02020603050405020304" pitchFamily="18" charset="0"/>
              <a:cs typeface="Times New Roman" panose="02020603050405020304" pitchFamily="18" charset="0"/>
            </a:rPr>
            <a:t> kiện </a:t>
          </a:r>
          <a:r>
            <a:rPr lang="en-US" sz="2100" b="1" i="0" dirty="0" err="1">
              <a:solidFill>
                <a:schemeClr val="bg1"/>
              </a:solidFill>
              <a:latin typeface="Times New Roman" panose="02020603050405020304" pitchFamily="18" charset="0"/>
              <a:cs typeface="Times New Roman" panose="02020603050405020304" pitchFamily="18" charset="0"/>
            </a:rPr>
            <a:t>quốc</a:t>
          </a:r>
          <a:r>
            <a:rPr lang="en-US" sz="2100" b="1" i="0" dirty="0">
              <a:solidFill>
                <a:schemeClr val="bg1"/>
              </a:solidFill>
              <a:latin typeface="Times New Roman" panose="02020603050405020304" pitchFamily="18" charset="0"/>
              <a:cs typeface="Times New Roman" panose="02020603050405020304" pitchFamily="18" charset="0"/>
            </a:rPr>
            <a:t> </a:t>
          </a:r>
          <a:r>
            <a:rPr lang="en-US" sz="2100" b="1" i="0" dirty="0" err="1">
              <a:solidFill>
                <a:schemeClr val="bg1"/>
              </a:solidFill>
              <a:latin typeface="Times New Roman" panose="02020603050405020304" pitchFamily="18" charset="0"/>
              <a:cs typeface="Times New Roman" panose="02020603050405020304" pitchFamily="18" charset="0"/>
            </a:rPr>
            <a:t>tế</a:t>
          </a:r>
          <a:r>
            <a:rPr lang="en-US" sz="2100" b="1" i="0" dirty="0">
              <a:solidFill>
                <a:schemeClr val="bg1"/>
              </a:solidFill>
              <a:latin typeface="Times New Roman" panose="02020603050405020304" pitchFamily="18" charset="0"/>
              <a:cs typeface="Times New Roman" panose="02020603050405020304" pitchFamily="18" charset="0"/>
            </a:rPr>
            <a:t> </a:t>
          </a:r>
          <a:r>
            <a:rPr lang="en-US" sz="2100" b="1" i="0" dirty="0" err="1">
              <a:solidFill>
                <a:schemeClr val="bg1"/>
              </a:solidFill>
              <a:latin typeface="Times New Roman" panose="02020603050405020304" pitchFamily="18" charset="0"/>
              <a:cs typeface="Times New Roman" panose="02020603050405020304" pitchFamily="18" charset="0"/>
            </a:rPr>
            <a:t>thuận</a:t>
          </a:r>
          <a:r>
            <a:rPr lang="en-US" sz="2100" b="1" i="0" dirty="0">
              <a:solidFill>
                <a:schemeClr val="bg1"/>
              </a:solidFill>
              <a:latin typeface="Times New Roman" panose="02020603050405020304" pitchFamily="18" charset="0"/>
              <a:cs typeface="Times New Roman" panose="02020603050405020304" pitchFamily="18" charset="0"/>
            </a:rPr>
            <a:t> </a:t>
          </a:r>
          <a:r>
            <a:rPr lang="en-US" sz="2100" b="1" i="0" dirty="0" err="1">
              <a:solidFill>
                <a:schemeClr val="bg1"/>
              </a:solidFill>
              <a:latin typeface="Times New Roman" panose="02020603050405020304" pitchFamily="18" charset="0"/>
              <a:cs typeface="Times New Roman" panose="02020603050405020304" pitchFamily="18" charset="0"/>
            </a:rPr>
            <a:t>lợi</a:t>
          </a:r>
          <a:r>
            <a:rPr lang="en-US" sz="2100" b="1" i="0" dirty="0">
              <a:solidFill>
                <a:schemeClr val="bg1"/>
              </a:solidFill>
              <a:latin typeface="Times New Roman" panose="02020603050405020304" pitchFamily="18" charset="0"/>
              <a:cs typeface="Times New Roman" panose="02020603050405020304" pitchFamily="18" charset="0"/>
            </a:rPr>
            <a:t> cho công cuộc xây </a:t>
          </a:r>
          <a:r>
            <a:rPr lang="en-US" sz="2100" b="1" i="0" dirty="0" err="1">
              <a:solidFill>
                <a:schemeClr val="bg1"/>
              </a:solidFill>
              <a:latin typeface="Times New Roman" panose="02020603050405020304" pitchFamily="18" charset="0"/>
              <a:cs typeface="Times New Roman" panose="02020603050405020304" pitchFamily="18" charset="0"/>
            </a:rPr>
            <a:t>dựng</a:t>
          </a:r>
          <a:r>
            <a:rPr lang="en-US" sz="2100" b="1" i="0" dirty="0">
              <a:solidFill>
                <a:schemeClr val="bg1"/>
              </a:solidFill>
              <a:latin typeface="Times New Roman" panose="02020603050405020304" pitchFamily="18" charset="0"/>
              <a:cs typeface="Times New Roman" panose="02020603050405020304" pitchFamily="18" charset="0"/>
            </a:rPr>
            <a:t> chủ </a:t>
          </a:r>
          <a:r>
            <a:rPr lang="en-US" sz="2100" b="1" i="0" dirty="0" err="1">
              <a:solidFill>
                <a:schemeClr val="bg1"/>
              </a:solidFill>
              <a:latin typeface="Times New Roman" panose="02020603050405020304" pitchFamily="18" charset="0"/>
              <a:cs typeface="Times New Roman" panose="02020603050405020304" pitchFamily="18" charset="0"/>
            </a:rPr>
            <a:t>nghĩa</a:t>
          </a:r>
          <a:r>
            <a:rPr lang="en-US" sz="2100" b="1" i="0" dirty="0">
              <a:solidFill>
                <a:schemeClr val="bg1"/>
              </a:solidFill>
              <a:latin typeface="Times New Roman" panose="02020603050405020304" pitchFamily="18" charset="0"/>
              <a:cs typeface="Times New Roman" panose="02020603050405020304" pitchFamily="18" charset="0"/>
            </a:rPr>
            <a:t> </a:t>
          </a:r>
          <a:r>
            <a:rPr lang="en-US" sz="2100" b="1" i="0" dirty="0" err="1">
              <a:solidFill>
                <a:schemeClr val="bg1"/>
              </a:solidFill>
              <a:latin typeface="Times New Roman" panose="02020603050405020304" pitchFamily="18" charset="0"/>
              <a:cs typeface="Times New Roman" panose="02020603050405020304" pitchFamily="18" charset="0"/>
            </a:rPr>
            <a:t>xã</a:t>
          </a:r>
          <a:r>
            <a:rPr lang="en-US" sz="2100" b="1" i="0" dirty="0">
              <a:solidFill>
                <a:schemeClr val="bg1"/>
              </a:solidFill>
              <a:latin typeface="Times New Roman" panose="02020603050405020304" pitchFamily="18" charset="0"/>
              <a:cs typeface="Times New Roman" panose="02020603050405020304" pitchFamily="18" charset="0"/>
            </a:rPr>
            <a:t> hội và bảo </a:t>
          </a:r>
          <a:r>
            <a:rPr lang="en-US" sz="2100" b="1" i="0" dirty="0" err="1">
              <a:solidFill>
                <a:schemeClr val="bg1"/>
              </a:solidFill>
              <a:latin typeface="Times New Roman" panose="02020603050405020304" pitchFamily="18" charset="0"/>
              <a:cs typeface="Times New Roman" panose="02020603050405020304" pitchFamily="18" charset="0"/>
            </a:rPr>
            <a:t>vệ</a:t>
          </a:r>
          <a:r>
            <a:rPr lang="en-US" sz="2100" b="1" i="0" dirty="0">
              <a:solidFill>
                <a:schemeClr val="bg1"/>
              </a:solidFill>
              <a:latin typeface="Times New Roman" panose="02020603050405020304" pitchFamily="18" charset="0"/>
              <a:cs typeface="Times New Roman" panose="02020603050405020304" pitchFamily="18" charset="0"/>
            </a:rPr>
            <a:t> Tổ </a:t>
          </a:r>
          <a:r>
            <a:rPr lang="en-US" sz="2100" b="1" i="0" dirty="0" err="1">
              <a:solidFill>
                <a:schemeClr val="bg1"/>
              </a:solidFill>
              <a:latin typeface="Times New Roman" panose="02020603050405020304" pitchFamily="18" charset="0"/>
              <a:cs typeface="Times New Roman" panose="02020603050405020304" pitchFamily="18" charset="0"/>
            </a:rPr>
            <a:t>quốc</a:t>
          </a:r>
          <a:r>
            <a:rPr lang="en-US" sz="2100" b="1" i="0" dirty="0">
              <a:solidFill>
                <a:schemeClr val="bg1"/>
              </a:solidFill>
              <a:latin typeface="Times New Roman" panose="02020603050405020304" pitchFamily="18" charset="0"/>
              <a:cs typeface="Times New Roman" panose="02020603050405020304" pitchFamily="18" charset="0"/>
            </a:rPr>
            <a:t>.</a:t>
          </a:r>
        </a:p>
      </dsp:txBody>
      <dsp:txXfrm>
        <a:off x="1264174" y="2663881"/>
        <a:ext cx="7759320" cy="1572392"/>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9023495" cy="5181600"/>
        <a:chOff x="0" y="0"/>
        <a:chExt cx="9023495" cy="5181600"/>
      </a:xfrm>
    </dsp:grpSpPr>
    <dsp:sp modelId="{2E7B85DA-84B5-D440-8ABA-D54171BFC67F}">
      <dsp:nvSpPr>
        <dsp:cNvPr id="4" name="Freeform 3"/>
        <dsp:cNvSpPr/>
      </dsp:nvSpPr>
      <dsp:spPr bwMode="white">
        <a:xfrm>
          <a:off x="913687" y="950949"/>
          <a:ext cx="357509" cy="1520104"/>
        </a:xfrm>
        <a:custGeom>
          <a:avLst/>
          <a:gdLst/>
          <a:ahLst/>
          <a:cxnLst/>
          <a:pathLst>
            <a:path w="563" h="2394">
              <a:moveTo>
                <a:pt x="0" y="2394"/>
              </a:moveTo>
              <a:lnTo>
                <a:pt x="282" y="2394"/>
              </a:lnTo>
              <a:lnTo>
                <a:pt x="282" y="0"/>
              </a:lnTo>
              <a:lnTo>
                <a:pt x="563" y="0"/>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gn="just">
            <a:lnSpc>
              <a:spcPct val="100000"/>
            </a:lnSpc>
            <a:spcBef>
              <a:spcPct val="0"/>
            </a:spcBef>
            <a:spcAft>
              <a:spcPct val="35000"/>
            </a:spcAft>
          </a:pPr>
          <a:endParaRPr lang="en-US">
            <a:solidFill>
              <a:schemeClr val="tx1"/>
            </a:solidFill>
          </a:endParaRPr>
        </a:p>
      </dsp:txBody>
      <dsp:txXfrm>
        <a:off x="913687" y="950949"/>
        <a:ext cx="357509" cy="1520104"/>
      </dsp:txXfrm>
    </dsp:sp>
    <dsp:sp modelId="{B687FF7D-F493-FD45-AE18-37AB4E986869}">
      <dsp:nvSpPr>
        <dsp:cNvPr id="6" name="Freeform 5"/>
        <dsp:cNvSpPr/>
      </dsp:nvSpPr>
      <dsp:spPr bwMode="white">
        <a:xfrm>
          <a:off x="913687" y="2471053"/>
          <a:ext cx="350488" cy="145298"/>
        </a:xfrm>
        <a:custGeom>
          <a:avLst/>
          <a:gdLst/>
          <a:ahLst/>
          <a:cxnLst/>
          <a:pathLst>
            <a:path w="552" h="229">
              <a:moveTo>
                <a:pt x="0" y="0"/>
              </a:moveTo>
              <a:lnTo>
                <a:pt x="276" y="0"/>
              </a:lnTo>
              <a:lnTo>
                <a:pt x="276" y="229"/>
              </a:lnTo>
              <a:lnTo>
                <a:pt x="552" y="229"/>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900"/>
          </a:lvl1pPr>
          <a:lvl2pPr marL="57150" indent="-57150" algn="ctr">
            <a:defRPr sz="700"/>
          </a:lvl2pPr>
          <a:lvl3pPr marL="114300" indent="-57150" algn="ctr">
            <a:defRPr sz="700"/>
          </a:lvl3pPr>
          <a:lvl4pPr marL="171450" indent="-57150" algn="ctr">
            <a:defRPr sz="700"/>
          </a:lvl4pPr>
          <a:lvl5pPr marL="228600" indent="-57150" algn="ctr">
            <a:defRPr sz="700"/>
          </a:lvl5pPr>
          <a:lvl6pPr marL="285750" indent="-57150" algn="ctr">
            <a:defRPr sz="700"/>
          </a:lvl6pPr>
          <a:lvl7pPr marL="342900" indent="-57150" algn="ctr">
            <a:defRPr sz="700"/>
          </a:lvl7pPr>
          <a:lvl8pPr marL="400050" indent="-57150" algn="ctr">
            <a:defRPr sz="700"/>
          </a:lvl8pPr>
          <a:lvl9pPr marL="457200" indent="-57150" algn="ctr">
            <a:defRPr sz="700"/>
          </a:lvl9pPr>
        </a:lstStyle>
        <a:p>
          <a:pPr lvl="0" algn="just">
            <a:lnSpc>
              <a:spcPct val="100000"/>
            </a:lnSpc>
            <a:spcBef>
              <a:spcPct val="0"/>
            </a:spcBef>
            <a:spcAft>
              <a:spcPct val="35000"/>
            </a:spcAft>
          </a:pPr>
          <a:endParaRPr lang="en-US">
            <a:solidFill>
              <a:schemeClr val="tx1"/>
            </a:solidFill>
          </a:endParaRPr>
        </a:p>
      </dsp:txBody>
      <dsp:txXfrm>
        <a:off x="913687" y="2471053"/>
        <a:ext cx="350488" cy="145298"/>
      </dsp:txXfrm>
    </dsp:sp>
    <dsp:sp modelId="{8F2D6490-95DE-F346-8857-F1829851760F}">
      <dsp:nvSpPr>
        <dsp:cNvPr id="8" name="Freeform 7"/>
        <dsp:cNvSpPr/>
      </dsp:nvSpPr>
      <dsp:spPr bwMode="white">
        <a:xfrm>
          <a:off x="913687" y="2471053"/>
          <a:ext cx="351309" cy="1697310"/>
        </a:xfrm>
        <a:custGeom>
          <a:avLst/>
          <a:gdLst/>
          <a:ahLst/>
          <a:cxnLst/>
          <a:pathLst>
            <a:path w="553" h="2673">
              <a:moveTo>
                <a:pt x="0" y="0"/>
              </a:moveTo>
              <a:lnTo>
                <a:pt x="277" y="0"/>
              </a:lnTo>
              <a:lnTo>
                <a:pt x="277" y="2673"/>
              </a:lnTo>
              <a:lnTo>
                <a:pt x="553" y="2673"/>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gn="just">
            <a:lnSpc>
              <a:spcPct val="100000"/>
            </a:lnSpc>
            <a:spcBef>
              <a:spcPct val="0"/>
            </a:spcBef>
            <a:spcAft>
              <a:spcPct val="35000"/>
            </a:spcAft>
          </a:pPr>
          <a:endParaRPr lang="en-US">
            <a:solidFill>
              <a:schemeClr val="tx1"/>
            </a:solidFill>
          </a:endParaRPr>
        </a:p>
      </dsp:txBody>
      <dsp:txXfrm>
        <a:off x="913687" y="2471053"/>
        <a:ext cx="351309" cy="1697310"/>
      </dsp:txXfrm>
    </dsp:sp>
    <dsp:sp modelId="{C7ADDA81-B8EC-E34A-B242-091606738EB2}">
      <dsp:nvSpPr>
        <dsp:cNvPr id="3" name="Rectangles 2"/>
        <dsp:cNvSpPr/>
      </dsp:nvSpPr>
      <dsp:spPr bwMode="white">
        <a:xfrm rot="16200000">
          <a:off x="-970925" y="2055024"/>
          <a:ext cx="2937163" cy="832059"/>
        </a:xfrm>
        <a:prstGeom prst="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14605" tIns="14605" rIns="14605" bIns="1460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en-US" sz="2300" b="1" dirty="0">
              <a:latin typeface="Times New Roman" panose="02020603050405020304" pitchFamily="18" charset="0"/>
              <a:cs typeface="Times New Roman" panose="02020603050405020304" pitchFamily="18" charset="0"/>
            </a:rPr>
            <a:t>Đổi mới </a:t>
          </a:r>
          <a:r>
            <a:rPr lang="en-US" sz="2300" b="1" dirty="0" err="1">
              <a:latin typeface="Times New Roman" panose="02020603050405020304" pitchFamily="18" charset="0"/>
              <a:cs typeface="Times New Roman" panose="02020603050405020304" pitchFamily="18" charset="0"/>
            </a:rPr>
            <a:t>kinh</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tế</a:t>
          </a:r>
          <a:endParaRPr lang="en-US" sz="2300" b="1" dirty="0">
            <a:latin typeface="Times New Roman" panose="02020603050405020304" pitchFamily="18" charset="0"/>
            <a:cs typeface="Times New Roman" panose="02020603050405020304" pitchFamily="18" charset="0"/>
          </a:endParaRPr>
        </a:p>
      </dsp:txBody>
      <dsp:txXfrm rot="16200000">
        <a:off x="-970925" y="2055024"/>
        <a:ext cx="2937163" cy="832059"/>
      </dsp:txXfrm>
    </dsp:sp>
    <dsp:sp modelId="{7221CAD6-823B-DB4E-B1AF-3322B83D5273}">
      <dsp:nvSpPr>
        <dsp:cNvPr id="5" name="Rectangles 4"/>
        <dsp:cNvSpPr/>
      </dsp:nvSpPr>
      <dsp:spPr bwMode="white">
        <a:xfrm>
          <a:off x="1271196" y="358121"/>
          <a:ext cx="7752298" cy="1185656"/>
        </a:xfrm>
        <a:prstGeom prst="rect">
          <a:avLst/>
        </a:prstGeom>
        <a:solidFill>
          <a:srgbClr val="77A846"/>
        </a:solidFill>
      </dsp:spPr>
      <dsp:style>
        <a:lnRef idx="2">
          <a:schemeClr val="lt1"/>
        </a:lnRef>
        <a:fillRef idx="1">
          <a:schemeClr val="accent1"/>
        </a:fillRef>
        <a:effectRef idx="0">
          <a:scrgbClr r="0" g="0" b="0"/>
        </a:effectRef>
        <a:fontRef idx="minor">
          <a:schemeClr val="lt1"/>
        </a:fontRef>
      </dsp:style>
      <dsp:txBody>
        <a:bodyPr lIns="288000" tIns="14400" rIns="288000" bIns="1397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just">
            <a:lnSpc>
              <a:spcPct val="100000"/>
            </a:lnSpc>
            <a:spcBef>
              <a:spcPct val="0"/>
            </a:spcBef>
            <a:spcAft>
              <a:spcPct val="35000"/>
            </a:spcAft>
          </a:pP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Xoá</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bỏ</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mô</a:t>
          </a:r>
          <a:r>
            <a:rPr lang="en-US" sz="2200" b="1" i="0" dirty="0">
              <a:solidFill>
                <a:schemeClr val="bg1"/>
              </a:solidFill>
              <a:latin typeface="Times New Roman" panose="02020603050405020304" pitchFamily="18" charset="0"/>
              <a:cs typeface="Times New Roman" panose="02020603050405020304" pitchFamily="18" charset="0"/>
            </a:rPr>
            <a:t> hình </a:t>
          </a:r>
          <a:r>
            <a:rPr lang="en-US" sz="2200" b="1" i="0" dirty="0" err="1">
              <a:solidFill>
                <a:schemeClr val="bg1"/>
              </a:solidFill>
              <a:latin typeface="Times New Roman" panose="02020603050405020304" pitchFamily="18" charset="0"/>
              <a:cs typeface="Times New Roman" panose="02020603050405020304" pitchFamily="18" charset="0"/>
            </a:rPr>
            <a:t>quản</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lí</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kinh</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tế</a:t>
          </a:r>
          <a:r>
            <a:rPr lang="en-US" sz="2200" b="1" i="0" dirty="0">
              <a:solidFill>
                <a:schemeClr val="bg1"/>
              </a:solidFill>
              <a:latin typeface="Times New Roman" panose="02020603050405020304" pitchFamily="18" charset="0"/>
              <a:cs typeface="Times New Roman" panose="02020603050405020304" pitchFamily="18" charset="0"/>
            </a:rPr>
            <a:t> tập </a:t>
          </a:r>
          <a:r>
            <a:rPr lang="en-US" sz="2200" b="1" i="0" dirty="0" err="1">
              <a:solidFill>
                <a:schemeClr val="bg1"/>
              </a:solidFill>
              <a:latin typeface="Times New Roman" panose="02020603050405020304" pitchFamily="18" charset="0"/>
              <a:cs typeface="Times New Roman" panose="02020603050405020304" pitchFamily="18" charset="0"/>
            </a:rPr>
            <a:t>trung</a:t>
          </a:r>
          <a:r>
            <a:rPr lang="en-US" sz="2200" b="1" i="0" dirty="0">
              <a:solidFill>
                <a:schemeClr val="bg1"/>
              </a:solidFill>
              <a:latin typeface="Times New Roman" panose="02020603050405020304" pitchFamily="18" charset="0"/>
              <a:cs typeface="Times New Roman" panose="02020603050405020304" pitchFamily="18" charset="0"/>
            </a:rPr>
            <a:t> quan </a:t>
          </a:r>
          <a:r>
            <a:rPr lang="en-US" sz="2200" b="1" i="0" dirty="0" err="1">
              <a:solidFill>
                <a:schemeClr val="bg1"/>
              </a:solidFill>
              <a:latin typeface="Times New Roman" panose="02020603050405020304" pitchFamily="18" charset="0"/>
              <a:cs typeface="Times New Roman" panose="02020603050405020304" pitchFamily="18" charset="0"/>
            </a:rPr>
            <a:t>liêu</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bao</a:t>
          </a:r>
          <a:r>
            <a:rPr lang="en-US" sz="2200" b="1" i="0" dirty="0">
              <a:solidFill>
                <a:schemeClr val="bg1"/>
              </a:solidFill>
              <a:latin typeface="Times New Roman" panose="02020603050405020304" pitchFamily="18" charset="0"/>
              <a:cs typeface="Times New Roman" panose="02020603050405020304" pitchFamily="18" charset="0"/>
            </a:rPr>
            <a:t> </a:t>
          </a:r>
          <a:r>
            <a:rPr lang="en-US" sz="2200" b="1" i="0" dirty="0" err="1">
              <a:solidFill>
                <a:schemeClr val="bg1"/>
              </a:solidFill>
              <a:latin typeface="Times New Roman" panose="02020603050405020304" pitchFamily="18" charset="0"/>
              <a:cs typeface="Times New Roman" panose="02020603050405020304" pitchFamily="18" charset="0"/>
            </a:rPr>
            <a:t>cấp</a:t>
          </a:r>
          <a:r>
            <a:rPr lang="en-US" sz="2200" b="1" i="0" dirty="0">
              <a:solidFill>
                <a:schemeClr val="bg1"/>
              </a:solidFill>
              <a:latin typeface="Times New Roman" panose="02020603050405020304" pitchFamily="18" charset="0"/>
              <a:cs typeface="Times New Roman" panose="02020603050405020304" pitchFamily="18" charset="0"/>
            </a:rPr>
            <a:t>.</a:t>
          </a:r>
        </a:p>
      </dsp:txBody>
      <dsp:txXfrm>
        <a:off x="1271196" y="358121"/>
        <a:ext cx="7752298" cy="1185656"/>
      </dsp:txXfrm>
    </dsp:sp>
    <dsp:sp modelId="{4EC7CA58-8BBF-EA43-BBCA-757E40659DF3}">
      <dsp:nvSpPr>
        <dsp:cNvPr id="7" name="Rectangles 6"/>
        <dsp:cNvSpPr/>
      </dsp:nvSpPr>
      <dsp:spPr bwMode="white">
        <a:xfrm>
          <a:off x="1264174" y="1992077"/>
          <a:ext cx="7759320" cy="1248550"/>
        </a:xfrm>
        <a:prstGeom prst="rect">
          <a:avLst/>
        </a:prstGeom>
        <a:solidFill>
          <a:srgbClr val="7030A0"/>
        </a:solidFill>
      </dsp:spPr>
      <dsp:style>
        <a:lnRef idx="2">
          <a:schemeClr val="lt1"/>
        </a:lnRef>
        <a:fillRef idx="1">
          <a:schemeClr val="accent1"/>
        </a:fillRef>
        <a:effectRef idx="0">
          <a:scrgbClr r="0" g="0" b="0"/>
        </a:effectRef>
        <a:fontRef idx="minor">
          <a:schemeClr val="lt1"/>
        </a:fontRef>
      </dsp:style>
      <dsp:txBody>
        <a:bodyPr lIns="288000" tIns="13335" rIns="288000" bIns="1333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just">
            <a:lnSpc>
              <a:spcPct val="100000"/>
            </a:lnSpc>
            <a:spcBef>
              <a:spcPct val="0"/>
            </a:spcBef>
            <a:spcAft>
              <a:spcPct val="35000"/>
            </a:spcAft>
          </a:pPr>
          <a:r>
            <a:rPr lang="vi-VN" sz="2100" b="1" i="0" dirty="0">
              <a:solidFill>
                <a:schemeClr val="bg1"/>
              </a:solidFill>
              <a:latin typeface="Times New Roman" panose="02020603050405020304" pitchFamily="18" charset="0"/>
              <a:cs typeface="Times New Roman" panose="02020603050405020304" pitchFamily="18" charset="0"/>
            </a:rPr>
            <a:t>- Xây dựng nền kinh tế hàng hoá nhiều thành phần vận động theo cơ chế thị trường có sự quản lí của Nhà nước.</a:t>
          </a:r>
          <a:endParaRPr lang="en-US" sz="2100" b="1" i="0" dirty="0">
            <a:solidFill>
              <a:schemeClr val="bg1"/>
            </a:solidFill>
            <a:latin typeface="Times New Roman" panose="02020603050405020304" pitchFamily="18" charset="0"/>
            <a:cs typeface="Times New Roman" panose="02020603050405020304" pitchFamily="18" charset="0"/>
          </a:endParaRPr>
        </a:p>
      </dsp:txBody>
      <dsp:txXfrm>
        <a:off x="1264174" y="1992077"/>
        <a:ext cx="7759320" cy="1248550"/>
      </dsp:txXfrm>
    </dsp:sp>
    <dsp:sp modelId="{4FDA82D6-6E7D-5248-85BC-F7C89B04429B}">
      <dsp:nvSpPr>
        <dsp:cNvPr id="9" name="Rectangles 8"/>
        <dsp:cNvSpPr/>
      </dsp:nvSpPr>
      <dsp:spPr bwMode="white">
        <a:xfrm>
          <a:off x="1264995" y="3601087"/>
          <a:ext cx="7758499" cy="1134553"/>
        </a:xfrm>
        <a:prstGeom prst="rect">
          <a:avLst/>
        </a:prstGeom>
        <a:solidFill>
          <a:schemeClr val="accent2">
            <a:lumMod val="20000"/>
            <a:lumOff val="80000"/>
          </a:schemeClr>
        </a:solidFill>
      </dsp:spPr>
      <dsp:style>
        <a:lnRef idx="2">
          <a:schemeClr val="lt1"/>
        </a:lnRef>
        <a:fillRef idx="1">
          <a:schemeClr val="accent1"/>
        </a:fillRef>
        <a:effectRef idx="0">
          <a:scrgbClr r="0" g="0" b="0"/>
        </a:effectRef>
        <a:fontRef idx="minor">
          <a:schemeClr val="lt1"/>
        </a:fontRef>
      </dsp:style>
      <dsp:txBody>
        <a:bodyPr lIns="180000" tIns="13335" rIns="180000" bIns="1333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just">
            <a:lnSpc>
              <a:spcPct val="100000"/>
            </a:lnSpc>
            <a:spcBef>
              <a:spcPct val="0"/>
            </a:spcBef>
            <a:spcAft>
              <a:spcPct val="35000"/>
            </a:spcAft>
          </a:pPr>
          <a:r>
            <a:rPr lang="vi-VN" sz="2100" b="1" i="0" dirty="0">
              <a:solidFill>
                <a:schemeClr val="tx1"/>
              </a:solidFill>
              <a:latin typeface="Times New Roman" panose="02020603050405020304" pitchFamily="18" charset="0"/>
              <a:cs typeface="Times New Roman" panose="02020603050405020304" pitchFamily="18" charset="0"/>
            </a:rPr>
            <a:t>- Kêu gọi đầu tư nước ngoài và mở rộng kinh tế đối ngoại.</a:t>
          </a:r>
          <a:endParaRPr lang="en-US" sz="2100" b="1" i="0" dirty="0">
            <a:solidFill>
              <a:schemeClr val="tx1"/>
            </a:solidFill>
            <a:latin typeface="Times New Roman" panose="02020603050405020304" pitchFamily="18" charset="0"/>
            <a:cs typeface="Times New Roman" panose="02020603050405020304" pitchFamily="18" charset="0"/>
          </a:endParaRPr>
        </a:p>
      </dsp:txBody>
      <dsp:txXfrm>
        <a:off x="1264995" y="3601087"/>
        <a:ext cx="7758499" cy="1134553"/>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9023495" cy="5181600"/>
        <a:chOff x="0" y="0"/>
        <a:chExt cx="9023495" cy="5181600"/>
      </a:xfrm>
    </dsp:grpSpPr>
    <dsp:sp modelId="{2E7B85DA-84B5-D440-8ABA-D54171BFC67F}">
      <dsp:nvSpPr>
        <dsp:cNvPr id="4" name="Freeform 3"/>
        <dsp:cNvSpPr/>
      </dsp:nvSpPr>
      <dsp:spPr bwMode="white">
        <a:xfrm>
          <a:off x="913687" y="592828"/>
          <a:ext cx="357509" cy="1878225"/>
        </a:xfrm>
        <a:custGeom>
          <a:avLst/>
          <a:gdLst/>
          <a:ahLst/>
          <a:cxnLst/>
          <a:pathLst>
            <a:path w="563" h="2958">
              <a:moveTo>
                <a:pt x="0" y="2958"/>
              </a:moveTo>
              <a:lnTo>
                <a:pt x="282" y="2958"/>
              </a:lnTo>
              <a:lnTo>
                <a:pt x="282" y="0"/>
              </a:lnTo>
              <a:lnTo>
                <a:pt x="563" y="0"/>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gn="just">
            <a:lnSpc>
              <a:spcPct val="100000"/>
            </a:lnSpc>
            <a:spcBef>
              <a:spcPct val="0"/>
            </a:spcBef>
            <a:spcAft>
              <a:spcPct val="35000"/>
            </a:spcAft>
          </a:pPr>
          <a:endParaRPr lang="en-US">
            <a:solidFill>
              <a:schemeClr val="tx1"/>
            </a:solidFill>
          </a:endParaRPr>
        </a:p>
      </dsp:txBody>
      <dsp:txXfrm>
        <a:off x="913687" y="592828"/>
        <a:ext cx="357509" cy="1878225"/>
      </dsp:txXfrm>
    </dsp:sp>
    <dsp:sp modelId="{B687FF7D-F493-FD45-AE18-37AB4E986869}">
      <dsp:nvSpPr>
        <dsp:cNvPr id="6" name="Freeform 5"/>
        <dsp:cNvSpPr/>
      </dsp:nvSpPr>
      <dsp:spPr bwMode="white">
        <a:xfrm>
          <a:off x="913687" y="1968060"/>
          <a:ext cx="350488" cy="502993"/>
        </a:xfrm>
        <a:custGeom>
          <a:avLst/>
          <a:gdLst/>
          <a:ahLst/>
          <a:cxnLst/>
          <a:pathLst>
            <a:path w="552" h="792">
              <a:moveTo>
                <a:pt x="0" y="792"/>
              </a:moveTo>
              <a:lnTo>
                <a:pt x="276" y="792"/>
              </a:lnTo>
              <a:lnTo>
                <a:pt x="276" y="0"/>
              </a:lnTo>
              <a:lnTo>
                <a:pt x="552" y="0"/>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32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gn="just">
            <a:lnSpc>
              <a:spcPct val="100000"/>
            </a:lnSpc>
            <a:spcBef>
              <a:spcPct val="0"/>
            </a:spcBef>
            <a:spcAft>
              <a:spcPct val="35000"/>
            </a:spcAft>
          </a:pPr>
          <a:endParaRPr lang="en-US">
            <a:solidFill>
              <a:schemeClr val="tx1"/>
            </a:solidFill>
          </a:endParaRPr>
        </a:p>
      </dsp:txBody>
      <dsp:txXfrm>
        <a:off x="913687" y="1968060"/>
        <a:ext cx="350488" cy="502993"/>
      </dsp:txXfrm>
    </dsp:sp>
    <dsp:sp modelId="{8F2D6490-95DE-F346-8857-F1829851760F}">
      <dsp:nvSpPr>
        <dsp:cNvPr id="8" name="Freeform 7"/>
        <dsp:cNvSpPr/>
      </dsp:nvSpPr>
      <dsp:spPr bwMode="white">
        <a:xfrm>
          <a:off x="913687" y="2471053"/>
          <a:ext cx="351309" cy="832197"/>
        </a:xfrm>
        <a:custGeom>
          <a:avLst/>
          <a:gdLst/>
          <a:ahLst/>
          <a:cxnLst/>
          <a:pathLst>
            <a:path w="553" h="1311">
              <a:moveTo>
                <a:pt x="0" y="0"/>
              </a:moveTo>
              <a:lnTo>
                <a:pt x="277" y="0"/>
              </a:lnTo>
              <a:lnTo>
                <a:pt x="277" y="1311"/>
              </a:lnTo>
              <a:lnTo>
                <a:pt x="553" y="1311"/>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gn="just">
            <a:lnSpc>
              <a:spcPct val="100000"/>
            </a:lnSpc>
            <a:spcBef>
              <a:spcPct val="0"/>
            </a:spcBef>
            <a:spcAft>
              <a:spcPct val="35000"/>
            </a:spcAft>
          </a:pPr>
          <a:endParaRPr lang="en-US">
            <a:solidFill>
              <a:schemeClr val="tx1"/>
            </a:solidFill>
          </a:endParaRPr>
        </a:p>
      </dsp:txBody>
      <dsp:txXfrm>
        <a:off x="913687" y="2471053"/>
        <a:ext cx="351309" cy="832197"/>
      </dsp:txXfrm>
    </dsp:sp>
    <dsp:sp modelId="{C7ADDA81-B8EC-E34A-B242-091606738EB2}">
      <dsp:nvSpPr>
        <dsp:cNvPr id="3" name="Rectangles 2"/>
        <dsp:cNvSpPr/>
      </dsp:nvSpPr>
      <dsp:spPr bwMode="white">
        <a:xfrm rot="16200000">
          <a:off x="-970925" y="2055024"/>
          <a:ext cx="2937163" cy="832059"/>
        </a:xfrm>
        <a:prstGeom prst="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14605" tIns="14605" rIns="14605" bIns="1460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en-US" sz="2300" b="1" dirty="0">
              <a:latin typeface="Times New Roman" panose="02020603050405020304" pitchFamily="18" charset="0"/>
              <a:cs typeface="Times New Roman" panose="02020603050405020304" pitchFamily="18" charset="0"/>
            </a:rPr>
            <a:t>Kết </a:t>
          </a:r>
          <a:r>
            <a:rPr lang="en-US" sz="2300" b="1" dirty="0" err="1">
              <a:latin typeface="Times New Roman" panose="02020603050405020304" pitchFamily="18" charset="0"/>
              <a:cs typeface="Times New Roman" panose="02020603050405020304" pitchFamily="18" charset="0"/>
            </a:rPr>
            <a:t>quả</a:t>
          </a:r>
          <a:r>
            <a:rPr lang="en-US" sz="2300" b="1" dirty="0">
              <a:latin typeface="Times New Roman" panose="02020603050405020304" pitchFamily="18" charset="0"/>
              <a:cs typeface="Times New Roman" panose="02020603050405020304" pitchFamily="18" charset="0"/>
            </a:rPr>
            <a:t>, ý </a:t>
          </a:r>
          <a:r>
            <a:rPr lang="en-US" sz="2300" b="1" dirty="0" err="1">
              <a:latin typeface="Times New Roman" panose="02020603050405020304" pitchFamily="18" charset="0"/>
              <a:cs typeface="Times New Roman" panose="02020603050405020304" pitchFamily="18" charset="0"/>
            </a:rPr>
            <a:t>nghĩa</a:t>
          </a:r>
          <a:endParaRPr lang="en-US" sz="2300" b="1" dirty="0">
            <a:latin typeface="Times New Roman" panose="02020603050405020304" pitchFamily="18" charset="0"/>
            <a:cs typeface="Times New Roman" panose="02020603050405020304" pitchFamily="18" charset="0"/>
          </a:endParaRPr>
        </a:p>
      </dsp:txBody>
      <dsp:txXfrm rot="16200000">
        <a:off x="-970925" y="2055024"/>
        <a:ext cx="2937163" cy="832059"/>
      </dsp:txXfrm>
    </dsp:sp>
    <dsp:sp modelId="{7221CAD6-823B-DB4E-B1AF-3322B83D5273}">
      <dsp:nvSpPr>
        <dsp:cNvPr id="5" name="Rectangles 4"/>
        <dsp:cNvSpPr/>
      </dsp:nvSpPr>
      <dsp:spPr bwMode="white">
        <a:xfrm>
          <a:off x="1271196" y="0"/>
          <a:ext cx="7752298" cy="1185656"/>
        </a:xfrm>
        <a:prstGeom prst="rect">
          <a:avLst/>
        </a:prstGeom>
        <a:solidFill>
          <a:srgbClr val="77A846"/>
        </a:solidFill>
      </dsp:spPr>
      <dsp:style>
        <a:lnRef idx="2">
          <a:schemeClr val="lt1"/>
        </a:lnRef>
        <a:fillRef idx="1">
          <a:schemeClr val="accent1"/>
        </a:fillRef>
        <a:effectRef idx="0">
          <a:scrgbClr r="0" g="0" b="0"/>
        </a:effectRef>
        <a:fontRef idx="minor">
          <a:schemeClr val="lt1"/>
        </a:fontRef>
      </dsp:style>
      <dsp:txBody>
        <a:bodyPr lIns="288000" tIns="14400" rIns="288000" bIns="1397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just">
            <a:lnSpc>
              <a:spcPct val="100000"/>
            </a:lnSpc>
            <a:spcBef>
              <a:spcPct val="0"/>
            </a:spcBef>
            <a:spcAft>
              <a:spcPct val="35000"/>
            </a:spcAft>
          </a:pPr>
          <a:r>
            <a:rPr lang="vi-VN" sz="2200" b="1" i="0" dirty="0">
              <a:solidFill>
                <a:schemeClr val="bg1"/>
              </a:solidFill>
              <a:latin typeface="Times New Roman" panose="02020603050405020304" pitchFamily="18" charset="0"/>
              <a:cs typeface="Times New Roman" panose="02020603050405020304" pitchFamily="18" charset="0"/>
            </a:rPr>
            <a:t>- Nền kinh tế hàng hoá nhiều thành phần vận hành theo cơ chế thị trường có sự quản lí của Nhà nước. </a:t>
          </a:r>
          <a:endParaRPr lang="en-US" sz="2200" b="1" i="0" dirty="0">
            <a:solidFill>
              <a:schemeClr val="bg1"/>
            </a:solidFill>
            <a:latin typeface="Times New Roman" panose="02020603050405020304" pitchFamily="18" charset="0"/>
            <a:cs typeface="Times New Roman" panose="02020603050405020304" pitchFamily="18" charset="0"/>
          </a:endParaRPr>
        </a:p>
      </dsp:txBody>
      <dsp:txXfrm>
        <a:off x="1271196" y="0"/>
        <a:ext cx="7752298" cy="1185656"/>
      </dsp:txXfrm>
    </dsp:sp>
    <dsp:sp modelId="{4EC7CA58-8BBF-EA43-BBCA-757E40659DF3}">
      <dsp:nvSpPr>
        <dsp:cNvPr id="7" name="Rectangles 6"/>
        <dsp:cNvSpPr/>
      </dsp:nvSpPr>
      <dsp:spPr bwMode="white">
        <a:xfrm>
          <a:off x="1264174" y="1343785"/>
          <a:ext cx="7759320" cy="1248550"/>
        </a:xfrm>
        <a:prstGeom prst="rect">
          <a:avLst/>
        </a:prstGeom>
        <a:solidFill>
          <a:srgbClr val="7030A0"/>
        </a:solidFill>
      </dsp:spPr>
      <dsp:style>
        <a:lnRef idx="2">
          <a:schemeClr val="lt1"/>
        </a:lnRef>
        <a:fillRef idx="1">
          <a:schemeClr val="accent1"/>
        </a:fillRef>
        <a:effectRef idx="0">
          <a:scrgbClr r="0" g="0" b="0"/>
        </a:effectRef>
        <a:fontRef idx="minor">
          <a:schemeClr val="lt1"/>
        </a:fontRef>
      </dsp:style>
      <dsp:txBody>
        <a:bodyPr lIns="288000" tIns="13335" rIns="288000" bIns="1333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just">
            <a:lnSpc>
              <a:spcPct val="100000"/>
            </a:lnSpc>
            <a:spcBef>
              <a:spcPct val="0"/>
            </a:spcBef>
            <a:spcAft>
              <a:spcPct val="35000"/>
            </a:spcAft>
          </a:pPr>
          <a:r>
            <a:rPr lang="vi-VN" sz="2100" b="1" i="0" dirty="0">
              <a:solidFill>
                <a:schemeClr val="bg1"/>
              </a:solidFill>
              <a:latin typeface="Times New Roman" panose="02020603050405020304" pitchFamily="18" charset="0"/>
              <a:cs typeface="Times New Roman" panose="02020603050405020304" pitchFamily="18" charset="0"/>
            </a:rPr>
            <a:t>- Thực hiện tốt Ba chương trình kinh tế (Lương thực, thực phẩm, Hàng tiêu dùng và Hàng xuất khẩu), giúp phục hồi sản xuất, tăng trưởng kinh tế, kiềm chế lạm phát,...</a:t>
          </a:r>
          <a:endParaRPr lang="en-US" sz="2100" b="1" i="0" dirty="0">
            <a:solidFill>
              <a:schemeClr val="bg1"/>
            </a:solidFill>
            <a:latin typeface="Times New Roman" panose="02020603050405020304" pitchFamily="18" charset="0"/>
            <a:cs typeface="Times New Roman" panose="02020603050405020304" pitchFamily="18" charset="0"/>
          </a:endParaRPr>
        </a:p>
      </dsp:txBody>
      <dsp:txXfrm>
        <a:off x="1264174" y="1343785"/>
        <a:ext cx="7759320" cy="1248550"/>
      </dsp:txXfrm>
    </dsp:sp>
    <dsp:sp modelId="{4FDA82D6-6E7D-5248-85BC-F7C89B04429B}">
      <dsp:nvSpPr>
        <dsp:cNvPr id="9" name="Rectangles 8"/>
        <dsp:cNvSpPr/>
      </dsp:nvSpPr>
      <dsp:spPr bwMode="white">
        <a:xfrm>
          <a:off x="1264995" y="2735974"/>
          <a:ext cx="7758499" cy="1134553"/>
        </a:xfrm>
        <a:prstGeom prst="rect">
          <a:avLst/>
        </a:prstGeom>
        <a:solidFill>
          <a:schemeClr val="accent2">
            <a:lumMod val="20000"/>
            <a:lumOff val="80000"/>
          </a:schemeClr>
        </a:solidFill>
      </dsp:spPr>
      <dsp:style>
        <a:lnRef idx="2">
          <a:schemeClr val="lt1"/>
        </a:lnRef>
        <a:fillRef idx="1">
          <a:schemeClr val="accent1"/>
        </a:fillRef>
        <a:effectRef idx="0">
          <a:scrgbClr r="0" g="0" b="0"/>
        </a:effectRef>
        <a:fontRef idx="minor">
          <a:schemeClr val="lt1"/>
        </a:fontRef>
      </dsp:style>
      <dsp:txBody>
        <a:bodyPr lIns="180000" tIns="13335" rIns="180000" bIns="1333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just">
            <a:lnSpc>
              <a:spcPct val="100000"/>
            </a:lnSpc>
            <a:spcBef>
              <a:spcPct val="0"/>
            </a:spcBef>
            <a:spcAft>
              <a:spcPct val="35000"/>
            </a:spcAft>
          </a:pPr>
          <a:r>
            <a:rPr lang="vi-VN" sz="2100" b="1" i="0" dirty="0">
              <a:solidFill>
                <a:schemeClr val="tx1"/>
              </a:solidFill>
              <a:latin typeface="Times New Roman" panose="02020603050405020304" pitchFamily="18" charset="0"/>
              <a:cs typeface="Times New Roman" panose="02020603050405020304" pitchFamily="18" charset="0"/>
            </a:rPr>
            <a:t>- Tăng trưởng GDP của nền kinh tế đạt khoảng 4,4%/năm, giá trị sản xuất công – nông nghiệp và xuất khẩu đều tăng. Từ năm 1989, sản xuất lương thực đủ ăn, có dự trữ và xuất khẩu.</a:t>
          </a:r>
          <a:endParaRPr lang="en-US" sz="2100" b="1" i="0" dirty="0">
            <a:solidFill>
              <a:schemeClr val="tx1"/>
            </a:solidFill>
            <a:latin typeface="Times New Roman" panose="02020603050405020304" pitchFamily="18" charset="0"/>
            <a:cs typeface="Times New Roman" panose="02020603050405020304" pitchFamily="18" charset="0"/>
          </a:endParaRPr>
        </a:p>
      </dsp:txBody>
      <dsp:txXfrm>
        <a:off x="1264995" y="2735974"/>
        <a:ext cx="7758499" cy="1134553"/>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type="rect" r:blip="" rot="270">
                  <dgm:adjLst/>
                </dgm:shape>
              </dgm:if>
              <dgm:else name="Name11">
                <dgm:shape xmlns:r="http://schemas.openxmlformats.org/officeDocument/2006/relationships" type="rect" r:blip="" rot="90">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endSty" val="noArr"/>
                        <dgm:param type="connRout" val="bend"/>
                        <dgm:param type="begPts" val="midR"/>
                        <dgm:param type="endPts" val="midL"/>
                      </dgm:alg>
                    </dgm:if>
                    <dgm:else name="Name18">
                      <dgm:alg type="conn">
                        <dgm:param type="dim" val="1D"/>
                        <dgm:param type="endSty" val="noArr"/>
                        <dgm:param type="connRout" val="bend"/>
                        <dgm:param type="begPts" val="midL"/>
                        <dgm:param type="endPts" val="midR"/>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type="rect" r:blip="" rot="270">
                  <dgm:adjLst/>
                </dgm:shape>
              </dgm:if>
              <dgm:else name="Name11">
                <dgm:shape xmlns:r="http://schemas.openxmlformats.org/officeDocument/2006/relationships" type="rect" r:blip="" rot="90">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endSty" val="noArr"/>
                        <dgm:param type="connRout" val="bend"/>
                        <dgm:param type="begPts" val="midR"/>
                        <dgm:param type="endPts" val="midL"/>
                      </dgm:alg>
                    </dgm:if>
                    <dgm:else name="Name18">
                      <dgm:alg type="conn">
                        <dgm:param type="dim" val="1D"/>
                        <dgm:param type="endSty" val="noArr"/>
                        <dgm:param type="connRout" val="bend"/>
                        <dgm:param type="begPts" val="midL"/>
                        <dgm:param type="endPts" val="midR"/>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type="rect" r:blip="" rot="270">
                  <dgm:adjLst/>
                </dgm:shape>
              </dgm:if>
              <dgm:else name="Name11">
                <dgm:shape xmlns:r="http://schemas.openxmlformats.org/officeDocument/2006/relationships" type="rect" r:blip="" rot="90">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endSty" val="noArr"/>
                        <dgm:param type="connRout" val="bend"/>
                        <dgm:param type="begPts" val="midR"/>
                        <dgm:param type="endPts" val="midL"/>
                      </dgm:alg>
                    </dgm:if>
                    <dgm:else name="Name18">
                      <dgm:alg type="conn">
                        <dgm:param type="dim" val="1D"/>
                        <dgm:param type="endSty" val="noArr"/>
                        <dgm:param type="connRout" val="bend"/>
                        <dgm:param type="begPts" val="midL"/>
                        <dgm:param type="endPts" val="midR"/>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type="rect" r:blip="" rot="270">
                  <dgm:adjLst/>
                </dgm:shape>
              </dgm:if>
              <dgm:else name="Name11">
                <dgm:shape xmlns:r="http://schemas.openxmlformats.org/officeDocument/2006/relationships" type="rect" r:blip="" rot="90">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endSty" val="noArr"/>
                        <dgm:param type="connRout" val="bend"/>
                        <dgm:param type="begPts" val="midR"/>
                        <dgm:param type="endPts" val="midL"/>
                      </dgm:alg>
                    </dgm:if>
                    <dgm:else name="Name18">
                      <dgm:alg type="conn">
                        <dgm:param type="dim" val="1D"/>
                        <dgm:param type="endSty" val="noArr"/>
                        <dgm:param type="connRout" val="bend"/>
                        <dgm:param type="begPts" val="midL"/>
                        <dgm:param type="endPts" val="midR"/>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4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583682" name="AutoShape 1"/>
          <p:cNvSpPr/>
          <p:nvPr/>
        </p:nvSpPr>
        <p:spPr>
          <a:xfrm>
            <a:off x="0" y="0"/>
            <a:ext cx="6858000" cy="9144000"/>
          </a:xfrm>
          <a:prstGeom prst="roundRect">
            <a:avLst>
              <a:gd name="adj" fmla="val 23"/>
            </a:avLst>
          </a:prstGeom>
          <a:solidFill>
            <a:srgbClr val="FFFFFF"/>
          </a:solidFill>
          <a:ln w="9360">
            <a:noFill/>
          </a:ln>
        </p:spPr>
        <p:txBody>
          <a:bodyPr wrap="none" anchor="ctr" anchorCtr="0"/>
          <a:p>
            <a:pPr lvl="0">
              <a:buClr>
                <a:srgbClr val="000000"/>
              </a:buClr>
              <a:buSzPct val="100000"/>
              <a:buFont typeface="Times New Roman" panose="02020603050405020304" pitchFamily="18" charset="0"/>
            </a:pPr>
            <a:endParaRPr lang="en-US" altLang="en-US" dirty="0"/>
          </a:p>
        </p:txBody>
      </p:sp>
      <p:sp>
        <p:nvSpPr>
          <p:cNvPr id="583683" name="Rectangle 2"/>
          <p:cNvSpPr>
            <a:spLocks noGrp="1"/>
          </p:cNvSpPr>
          <p:nvPr>
            <p:ph type="sldImg"/>
          </p:nvPr>
        </p:nvSpPr>
        <p:spPr>
          <a:xfrm>
            <a:off x="1466850" y="769938"/>
            <a:ext cx="3919538" cy="2940050"/>
          </a:xfrm>
          <a:prstGeom prst="rect">
            <a:avLst/>
          </a:prstGeom>
          <a:noFill/>
          <a:ln w="9525">
            <a:noFill/>
          </a:ln>
        </p:spPr>
      </p:sp>
      <p:sp>
        <p:nvSpPr>
          <p:cNvPr id="2" name="Rectangle 3"/>
          <p:cNvSpPr>
            <a:spLocks noGrp="1" noChangeArrowheads="1"/>
          </p:cNvSpPr>
          <p:nvPr>
            <p:ph type="body"/>
          </p:nvPr>
        </p:nvSpPr>
        <p:spPr bwMode="auto">
          <a:xfrm>
            <a:off x="652463" y="4002088"/>
            <a:ext cx="5548313" cy="4306888"/>
          </a:xfrm>
          <a:prstGeom prst="rect">
            <a:avLst/>
          </a:prstGeom>
          <a:noFill/>
          <a:ln>
            <a:noFill/>
          </a:ln>
          <a:effectLst/>
        </p:spPr>
        <p:txBody>
          <a:bodyPr vert="horz" wrap="square" lIns="0" tIns="0" rIns="0" bIns="0" numCol="1" anchor="t" anchorCtr="0" compatLnSpc="1"/>
          <a:lstStyle/>
          <a:p>
            <a:pPr marL="0" marR="0" lvl="0" indent="0" algn="l" defTabSz="44958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defRPr/>
            </a:pPr>
            <a:endParaRPr kumimoji="0" lang="vi-VN"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4100" name="Rectangle 4"/>
          <p:cNvSpPr>
            <a:spLocks noGrp="1" noChangeArrowheads="1"/>
          </p:cNvSpPr>
          <p:nvPr>
            <p:ph type="hdr"/>
          </p:nvPr>
        </p:nvSpPr>
        <p:spPr bwMode="auto">
          <a:xfrm>
            <a:off x="0" y="0"/>
            <a:ext cx="2973388" cy="454025"/>
          </a:xfrm>
          <a:prstGeom prst="rect">
            <a:avLst/>
          </a:prstGeom>
          <a:noFill/>
          <a:ln>
            <a:noFill/>
          </a:ln>
          <a:effectLst/>
        </p:spPr>
        <p:txBody>
          <a:bodyPr vert="horz" wrap="square" lIns="0" tIns="0" rIns="0" bIns="0" numCol="1" anchor="t" anchorCtr="0" compatLnSpc="1"/>
          <a:lstStyle>
            <a:lvl1pPr eaLnBrk="1">
              <a:lnSpc>
                <a:spcPct val="95000"/>
              </a:lnSpc>
              <a:buClrTx/>
              <a:buSzPct val="100000"/>
              <a:buFontTx/>
              <a:buNone/>
              <a:tabLst>
                <a:tab pos="448945" algn="l"/>
                <a:tab pos="898525" algn="l"/>
                <a:tab pos="1347470" algn="l"/>
                <a:tab pos="1797050" algn="l"/>
                <a:tab pos="2245995" algn="l"/>
                <a:tab pos="2695575" algn="l"/>
              </a:tabLst>
              <a:defRPr sz="1400">
                <a:solidFill>
                  <a:srgbClr val="000000"/>
                </a:solidFill>
                <a:latin typeface="Times New Roman" panose="02020603050405020304" pitchFamily="18" charset="0"/>
                <a:cs typeface="Segoe UI" panose="020B0502040204020203" pitchFamily="34" charset="0"/>
              </a:defRPr>
            </a:lvl1pPr>
          </a:lstStyle>
          <a:p>
            <a:pPr marL="0" marR="0" lvl="0" indent="0" algn="l" defTabSz="449580" rtl="0" eaLnBrk="1" fontAlgn="base" latinLnBrk="0" hangingPunct="0">
              <a:lnSpc>
                <a:spcPct val="95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4101" name="Rectangle 5"/>
          <p:cNvSpPr>
            <a:spLocks noGrp="1" noChangeArrowheads="1"/>
          </p:cNvSpPr>
          <p:nvPr>
            <p:ph type="dt"/>
          </p:nvPr>
        </p:nvSpPr>
        <p:spPr bwMode="auto">
          <a:xfrm>
            <a:off x="3881438" y="0"/>
            <a:ext cx="2973388" cy="454025"/>
          </a:xfrm>
          <a:prstGeom prst="rect">
            <a:avLst/>
          </a:prstGeom>
          <a:noFill/>
          <a:ln>
            <a:noFill/>
          </a:ln>
          <a:effectLst/>
        </p:spPr>
        <p:txBody>
          <a:bodyPr vert="horz" wrap="square" lIns="0" tIns="0" rIns="0" bIns="0" numCol="1" anchor="t" anchorCtr="0" compatLnSpc="1"/>
          <a:lstStyle>
            <a:lvl1pPr algn="r" eaLnBrk="1">
              <a:lnSpc>
                <a:spcPct val="95000"/>
              </a:lnSpc>
              <a:buClrTx/>
              <a:buSzPct val="100000"/>
              <a:buFontTx/>
              <a:buNone/>
              <a:tabLst>
                <a:tab pos="448945" algn="l"/>
                <a:tab pos="898525" algn="l"/>
                <a:tab pos="1347470" algn="l"/>
                <a:tab pos="1797050" algn="l"/>
                <a:tab pos="2245995" algn="l"/>
                <a:tab pos="2695575" algn="l"/>
              </a:tabLst>
              <a:defRPr sz="1400">
                <a:solidFill>
                  <a:srgbClr val="000000"/>
                </a:solidFill>
                <a:latin typeface="Times New Roman" panose="02020603050405020304" pitchFamily="18" charset="0"/>
                <a:cs typeface="Segoe UI" panose="020B0502040204020203" pitchFamily="34" charset="0"/>
              </a:defRPr>
            </a:lvl1pPr>
          </a:lstStyle>
          <a:p>
            <a:pPr marL="0" marR="0" lvl="0" indent="0" algn="r" defTabSz="449580" rtl="0" eaLnBrk="1" fontAlgn="base" latinLnBrk="0" hangingPunct="0">
              <a:lnSpc>
                <a:spcPct val="95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4102" name="Rectangle 6"/>
          <p:cNvSpPr>
            <a:spLocks noGrp="1" noChangeArrowheads="1"/>
          </p:cNvSpPr>
          <p:nvPr>
            <p:ph type="ftr"/>
          </p:nvPr>
        </p:nvSpPr>
        <p:spPr bwMode="auto">
          <a:xfrm>
            <a:off x="0" y="8686800"/>
            <a:ext cx="2973388" cy="454025"/>
          </a:xfrm>
          <a:prstGeom prst="rect">
            <a:avLst/>
          </a:prstGeom>
          <a:noFill/>
          <a:ln>
            <a:noFill/>
          </a:ln>
          <a:effectLst/>
        </p:spPr>
        <p:txBody>
          <a:bodyPr vert="horz" wrap="square" lIns="0" tIns="0" rIns="0" bIns="0" numCol="1" anchor="b" anchorCtr="0" compatLnSpc="1"/>
          <a:lstStyle>
            <a:lvl1pPr eaLnBrk="1">
              <a:lnSpc>
                <a:spcPct val="95000"/>
              </a:lnSpc>
              <a:buClrTx/>
              <a:buSzPct val="100000"/>
              <a:buFontTx/>
              <a:buNone/>
              <a:tabLst>
                <a:tab pos="448945" algn="l"/>
                <a:tab pos="898525" algn="l"/>
                <a:tab pos="1347470" algn="l"/>
                <a:tab pos="1797050" algn="l"/>
                <a:tab pos="2245995" algn="l"/>
                <a:tab pos="2695575" algn="l"/>
              </a:tabLst>
              <a:defRPr sz="1400">
                <a:solidFill>
                  <a:srgbClr val="000000"/>
                </a:solidFill>
                <a:latin typeface="Times New Roman" panose="02020603050405020304" pitchFamily="18" charset="0"/>
                <a:cs typeface="Segoe UI" panose="020B0502040204020203" pitchFamily="34" charset="0"/>
              </a:defRPr>
            </a:lvl1pPr>
          </a:lstStyle>
          <a:p>
            <a:pPr marL="0" marR="0" lvl="0" indent="0" algn="l" defTabSz="449580" rtl="0" eaLnBrk="1" fontAlgn="base" latinLnBrk="0" hangingPunct="0">
              <a:lnSpc>
                <a:spcPct val="95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4103" name="Rectangle 7"/>
          <p:cNvSpPr>
            <a:spLocks noGrp="1" noChangeArrowheads="1"/>
          </p:cNvSpPr>
          <p:nvPr>
            <p:ph type="sldNum"/>
          </p:nvPr>
        </p:nvSpPr>
        <p:spPr bwMode="auto">
          <a:xfrm>
            <a:off x="3881438" y="8686800"/>
            <a:ext cx="2973388" cy="454025"/>
          </a:xfrm>
          <a:prstGeom prst="rect">
            <a:avLst/>
          </a:prstGeom>
          <a:noFill/>
          <a:ln>
            <a:noFill/>
          </a:ln>
          <a:effectLst/>
        </p:spPr>
        <p:txBody>
          <a:bodyPr vert="horz" wrap="square" lIns="0" tIns="0" rIns="0" bIns="0" numCol="1" anchor="b" anchorCtr="0" compatLnSpc="1"/>
          <a:lstStyle>
            <a:lvl1pPr algn="r" eaLnBrk="1">
              <a:lnSpc>
                <a:spcPct val="95000"/>
              </a:lnSpc>
              <a:buSzPct val="100000"/>
              <a:tabLst>
                <a:tab pos="448945" algn="l"/>
                <a:tab pos="898525" algn="l"/>
                <a:tab pos="1347470" algn="l"/>
                <a:tab pos="1797050" algn="l"/>
                <a:tab pos="2245995" algn="l"/>
                <a:tab pos="2695575" algn="l"/>
              </a:tabLst>
              <a:defRPr sz="1400">
                <a:solidFill>
                  <a:srgbClr val="000000"/>
                </a:solidFill>
                <a:latin typeface="Times New Roman" panose="02020603050405020304" pitchFamily="18" charset="0"/>
                <a:cs typeface="Segoe UI" panose="020B0502040204020203" pitchFamily="34" charset="0"/>
              </a:defRPr>
            </a:lvl1pPr>
          </a:lstStyle>
          <a:p>
            <a:pPr marL="0" marR="0" lvl="0" indent="0" algn="r" defTabSz="449580" rtl="0" eaLnBrk="1" fontAlgn="base" latinLnBrk="0" hangingPunct="0">
              <a:lnSpc>
                <a:spcPct val="95000"/>
              </a:lnSpc>
              <a:spcBef>
                <a:spcPct val="0"/>
              </a:spcBef>
              <a:spcAft>
                <a:spcPct val="0"/>
              </a:spcAft>
              <a:buClrTx/>
              <a:buSzPct val="100000"/>
              <a:buFontTx/>
              <a:buNone/>
              <a:tabLst>
                <a:tab pos="448945" algn="l"/>
                <a:tab pos="898525" algn="l"/>
                <a:tab pos="1347470" algn="l"/>
                <a:tab pos="1797050" algn="l"/>
                <a:tab pos="2245995" algn="l"/>
                <a:tab pos="2695575" algn="l"/>
              </a:tabLst>
              <a:defRPr/>
            </a:pPr>
            <a:fld id="{C2AE4F5F-D916-446B-98BD-C3892F057D84}" type="slidenum">
              <a:rPr kumimoji="0" lang="vi-VN"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Tree>
  </p:cSld>
  <p:clrMap bg1="lt1" tx1="dk1" bg2="lt2" tx2="dk2" accent1="accent1" accent2="accent2" accent3="accent3" accent4="accent4" accent5="accent5" accent6="accent6" hlink="hlink" folHlink="folHlink"/>
  <p:hf sldNum="0" hdr="0" ftr="0" dt="0"/>
  <p:notesStyle>
    <a:lvl1pPr algn="l" defTabSz="44958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4958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4958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4958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4958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589826" name="Rectangle 7"/>
          <p:cNvSpPr txBox="1">
            <a:spLocks noGrp="1"/>
          </p:cNvSpPr>
          <p:nvPr>
            <p:ph type="sldNum" sz="quarter"/>
          </p:nvPr>
        </p:nvSpPr>
        <p:spPr>
          <a:xfrm>
            <a:off x="3881438" y="8686800"/>
            <a:ext cx="2973387" cy="454025"/>
          </a:xfrm>
          <a:prstGeom prst="rect">
            <a:avLst/>
          </a:prstGeom>
          <a:noFill/>
          <a:ln w="9525">
            <a:noFill/>
          </a:ln>
        </p:spPr>
        <p:txBody>
          <a:bodyPr lIns="0" tIns="0" rIns="0" bIns="0" anchor="b" anchorCtr="0"/>
          <a:p>
            <a:pPr lvl="0" algn="r" eaLnBrk="1">
              <a:lnSpc>
                <a:spcPct val="95000"/>
              </a:lnSpc>
              <a:buSzPct val="100000"/>
              <a:tabLst>
                <a:tab pos="449580" algn="l"/>
                <a:tab pos="898525" algn="l"/>
                <a:tab pos="1348105" algn="l"/>
                <a:tab pos="1797050" algn="l"/>
                <a:tab pos="2246630" algn="l"/>
                <a:tab pos="2695575" algn="l"/>
              </a:tabLst>
            </a:pPr>
            <a:fld id="{9A0DB2DC-4C9A-4742-B13C-FB6460FD3503}" type="slidenum">
              <a:rPr lang="vi-VN" altLang="en-US" sz="1400" dirty="0">
                <a:solidFill>
                  <a:srgbClr val="000000"/>
                </a:solidFill>
                <a:latin typeface="Times New Roman" panose="02020603050405020304" pitchFamily="18" charset="0"/>
                <a:cs typeface="Segoe UI" panose="020B0502040204020203" pitchFamily="34" charset="0"/>
              </a:rPr>
            </a:fld>
            <a:endParaRPr lang="vi-VN" altLang="en-US" sz="1400" dirty="0">
              <a:solidFill>
                <a:srgbClr val="000000"/>
              </a:solidFill>
              <a:latin typeface="Times New Roman" panose="02020603050405020304" pitchFamily="18" charset="0"/>
              <a:ea typeface="Segoe UI" panose="020B0502040204020203" pitchFamily="34" charset="0"/>
              <a:cs typeface="Segoe UI" panose="020B0502040204020203" pitchFamily="34" charset="0"/>
            </a:endParaRPr>
          </a:p>
        </p:txBody>
      </p:sp>
      <p:sp>
        <p:nvSpPr>
          <p:cNvPr id="589827" name="Rectangle 1"/>
          <p:cNvSpPr>
            <a:spLocks noTextEdit="1"/>
          </p:cNvSpPr>
          <p:nvPr>
            <p:ph type="sldImg"/>
          </p:nvPr>
        </p:nvSpPr>
        <p:spPr>
          <a:xfrm>
            <a:off x="1143000" y="685800"/>
            <a:ext cx="4572000" cy="3429000"/>
          </a:xfrm>
          <a:solidFill>
            <a:srgbClr val="FFFFFF">
              <a:alpha val="100000"/>
            </a:srgbClr>
          </a:solidFill>
          <a:ln>
            <a:solidFill>
              <a:srgbClr val="000000">
                <a:alpha val="100000"/>
              </a:srgbClr>
            </a:solidFill>
            <a:miter lim="800000"/>
          </a:ln>
        </p:spPr>
      </p:sp>
      <p:sp>
        <p:nvSpPr>
          <p:cNvPr id="589828" name="Text Box 2"/>
          <p:cNvSpPr txBox="1"/>
          <p:nvPr/>
        </p:nvSpPr>
        <p:spPr>
          <a:xfrm>
            <a:off x="685800" y="4343400"/>
            <a:ext cx="5486400" cy="4114800"/>
          </a:xfrm>
          <a:prstGeom prst="rect">
            <a:avLst/>
          </a:prstGeom>
          <a:noFill/>
          <a:ln w="9525">
            <a:noFill/>
          </a:ln>
        </p:spPr>
        <p:txBody>
          <a:bodyPr wrap="none" anchor="ctr" anchorCtr="0"/>
          <a:p>
            <a:pPr lvl="0">
              <a:buClr>
                <a:srgbClr val="000000"/>
              </a:buClr>
              <a:buSzPct val="100000"/>
              <a:buFont typeface="Times New Roman" panose="02020603050405020304" pitchFamily="18" charset="0"/>
            </a:pPr>
            <a:endParaRPr lang="en-US" altLang="en-US" dirty="0">
              <a:solidFill>
                <a:srgbClr val="FFFFFF"/>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695298" name="Rectangle 1"/>
          <p:cNvSpPr>
            <a:spLocks noTextEdit="1"/>
          </p:cNvSpPr>
          <p:nvPr>
            <p:ph type="sldImg"/>
          </p:nvPr>
        </p:nvSpPr>
        <p:spPr>
          <a:xfrm>
            <a:off x="1143000" y="695325"/>
            <a:ext cx="4572000" cy="3429000"/>
          </a:xfrm>
          <a:solidFill>
            <a:srgbClr val="FFFFFF">
              <a:alpha val="100000"/>
            </a:srgbClr>
          </a:solidFill>
          <a:ln>
            <a:solidFill>
              <a:srgbClr val="000000">
                <a:alpha val="100000"/>
              </a:srgbClr>
            </a:solidFill>
            <a:miter lim="800000"/>
          </a:ln>
        </p:spPr>
      </p:sp>
      <p:sp>
        <p:nvSpPr>
          <p:cNvPr id="695299" name="Text Box 2"/>
          <p:cNvSpPr txBox="1"/>
          <p:nvPr/>
        </p:nvSpPr>
        <p:spPr>
          <a:xfrm>
            <a:off x="685800" y="4343400"/>
            <a:ext cx="5486400" cy="4114800"/>
          </a:xfrm>
          <a:prstGeom prst="rect">
            <a:avLst/>
          </a:prstGeom>
          <a:noFill/>
          <a:ln w="9525">
            <a:noFill/>
          </a:ln>
        </p:spPr>
        <p:txBody>
          <a:bodyPr wrap="none" anchor="ctr" anchorCtr="0"/>
          <a:p>
            <a:pPr lvl="0" eaLnBrk="1" hangingPunct="1">
              <a:buClr>
                <a:srgbClr val="000000"/>
              </a:buClr>
              <a:buSzPct val="100000"/>
              <a:buFont typeface="Times New Roman" panose="02020603050405020304" pitchFamily="18" charset="0"/>
            </a:pPr>
            <a:endParaRPr lang="en-US" altLang="en-US" dirty="0">
              <a:solidFill>
                <a:srgbClr val="FFFFFF"/>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697346" name="Rectangle 1"/>
          <p:cNvSpPr>
            <a:spLocks noTextEdit="1"/>
          </p:cNvSpPr>
          <p:nvPr>
            <p:ph type="sldImg"/>
          </p:nvPr>
        </p:nvSpPr>
        <p:spPr>
          <a:xfrm>
            <a:off x="1143000" y="695325"/>
            <a:ext cx="4572000" cy="3429000"/>
          </a:xfrm>
          <a:solidFill>
            <a:srgbClr val="FFFFFF">
              <a:alpha val="100000"/>
            </a:srgbClr>
          </a:solidFill>
          <a:ln>
            <a:solidFill>
              <a:srgbClr val="000000">
                <a:alpha val="100000"/>
              </a:srgbClr>
            </a:solidFill>
            <a:miter lim="800000"/>
          </a:ln>
        </p:spPr>
      </p:sp>
      <p:sp>
        <p:nvSpPr>
          <p:cNvPr id="697347" name="Text Box 2"/>
          <p:cNvSpPr txBox="1"/>
          <p:nvPr/>
        </p:nvSpPr>
        <p:spPr>
          <a:xfrm>
            <a:off x="685800" y="4343400"/>
            <a:ext cx="5486400" cy="4114800"/>
          </a:xfrm>
          <a:prstGeom prst="rect">
            <a:avLst/>
          </a:prstGeom>
          <a:noFill/>
          <a:ln w="9525">
            <a:noFill/>
          </a:ln>
        </p:spPr>
        <p:txBody>
          <a:bodyPr wrap="none" anchor="ctr" anchorCtr="0"/>
          <a:p>
            <a:pPr lvl="0" eaLnBrk="1" hangingPunct="1">
              <a:buClr>
                <a:srgbClr val="000000"/>
              </a:buClr>
              <a:buSzPct val="100000"/>
              <a:buFont typeface="Times New Roman" panose="02020603050405020304" pitchFamily="18" charset="0"/>
            </a:pPr>
            <a:endParaRPr lang="en-US" altLang="en-US" dirty="0">
              <a:solidFill>
                <a:srgbClr val="FFFFFF"/>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699394" name="Rectangle 1"/>
          <p:cNvSpPr>
            <a:spLocks noTextEdit="1"/>
          </p:cNvSpPr>
          <p:nvPr>
            <p:ph type="sldImg"/>
          </p:nvPr>
        </p:nvSpPr>
        <p:spPr>
          <a:xfrm>
            <a:off x="1143000" y="695325"/>
            <a:ext cx="4572000" cy="3429000"/>
          </a:xfrm>
          <a:solidFill>
            <a:srgbClr val="FFFFFF">
              <a:alpha val="100000"/>
            </a:srgbClr>
          </a:solidFill>
          <a:ln>
            <a:solidFill>
              <a:srgbClr val="000000">
                <a:alpha val="100000"/>
              </a:srgbClr>
            </a:solidFill>
            <a:miter lim="800000"/>
          </a:ln>
        </p:spPr>
      </p:sp>
      <p:sp>
        <p:nvSpPr>
          <p:cNvPr id="699395" name="Text Box 2"/>
          <p:cNvSpPr txBox="1"/>
          <p:nvPr/>
        </p:nvSpPr>
        <p:spPr>
          <a:xfrm>
            <a:off x="685800" y="4343400"/>
            <a:ext cx="5486400" cy="4114800"/>
          </a:xfrm>
          <a:prstGeom prst="rect">
            <a:avLst/>
          </a:prstGeom>
          <a:noFill/>
          <a:ln w="9525">
            <a:noFill/>
          </a:ln>
        </p:spPr>
        <p:txBody>
          <a:bodyPr wrap="none" anchor="ctr" anchorCtr="0"/>
          <a:p>
            <a:pPr lvl="0" eaLnBrk="1" hangingPunct="1">
              <a:buClr>
                <a:srgbClr val="000000"/>
              </a:buClr>
              <a:buSzPct val="100000"/>
              <a:buFont typeface="Times New Roman" panose="02020603050405020304" pitchFamily="18" charset="0"/>
            </a:pPr>
            <a:endParaRPr lang="en-US" altLang="en-US" dirty="0">
              <a:solidFill>
                <a:srgbClr val="FFFFFF"/>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701442" name="Rectangle 1"/>
          <p:cNvSpPr>
            <a:spLocks noTextEdit="1"/>
          </p:cNvSpPr>
          <p:nvPr>
            <p:ph type="sldImg"/>
          </p:nvPr>
        </p:nvSpPr>
        <p:spPr>
          <a:xfrm>
            <a:off x="1143000" y="695325"/>
            <a:ext cx="4572000" cy="3429000"/>
          </a:xfrm>
          <a:solidFill>
            <a:srgbClr val="FFFFFF">
              <a:alpha val="100000"/>
            </a:srgbClr>
          </a:solidFill>
          <a:ln>
            <a:solidFill>
              <a:srgbClr val="000000">
                <a:alpha val="100000"/>
              </a:srgbClr>
            </a:solidFill>
            <a:miter lim="800000"/>
          </a:ln>
        </p:spPr>
      </p:sp>
      <p:sp>
        <p:nvSpPr>
          <p:cNvPr id="701443" name="Text Box 2"/>
          <p:cNvSpPr txBox="1"/>
          <p:nvPr/>
        </p:nvSpPr>
        <p:spPr>
          <a:xfrm>
            <a:off x="685800" y="4343400"/>
            <a:ext cx="5486400" cy="4114800"/>
          </a:xfrm>
          <a:prstGeom prst="rect">
            <a:avLst/>
          </a:prstGeom>
          <a:noFill/>
          <a:ln w="9525">
            <a:noFill/>
          </a:ln>
        </p:spPr>
        <p:txBody>
          <a:bodyPr wrap="none" anchor="ctr" anchorCtr="0"/>
          <a:p>
            <a:pPr lvl="0" eaLnBrk="1" hangingPunct="1">
              <a:buClr>
                <a:srgbClr val="000000"/>
              </a:buClr>
              <a:buSzPct val="100000"/>
              <a:buFont typeface="Times New Roman" panose="02020603050405020304" pitchFamily="18" charset="0"/>
            </a:pPr>
            <a:endParaRPr lang="en-US" altLang="en-US" dirty="0">
              <a:solidFill>
                <a:srgbClr val="FFFFFF"/>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703490" name="Rectangle 1"/>
          <p:cNvSpPr>
            <a:spLocks noTextEdit="1"/>
          </p:cNvSpPr>
          <p:nvPr>
            <p:ph type="sldImg"/>
          </p:nvPr>
        </p:nvSpPr>
        <p:spPr>
          <a:xfrm>
            <a:off x="1143000" y="695325"/>
            <a:ext cx="4572000" cy="3429000"/>
          </a:xfrm>
          <a:solidFill>
            <a:srgbClr val="FFFFFF">
              <a:alpha val="100000"/>
            </a:srgbClr>
          </a:solidFill>
          <a:ln>
            <a:solidFill>
              <a:srgbClr val="000000">
                <a:alpha val="100000"/>
              </a:srgbClr>
            </a:solidFill>
            <a:miter lim="800000"/>
          </a:ln>
        </p:spPr>
      </p:sp>
      <p:sp>
        <p:nvSpPr>
          <p:cNvPr id="703491" name="Text Box 2"/>
          <p:cNvSpPr txBox="1"/>
          <p:nvPr/>
        </p:nvSpPr>
        <p:spPr>
          <a:xfrm>
            <a:off x="685800" y="4343400"/>
            <a:ext cx="5486400" cy="4114800"/>
          </a:xfrm>
          <a:prstGeom prst="rect">
            <a:avLst/>
          </a:prstGeom>
          <a:noFill/>
          <a:ln w="9525">
            <a:noFill/>
          </a:ln>
        </p:spPr>
        <p:txBody>
          <a:bodyPr wrap="none" anchor="ctr" anchorCtr="0"/>
          <a:p>
            <a:pPr lvl="0" eaLnBrk="1" hangingPunct="1">
              <a:buClr>
                <a:srgbClr val="000000"/>
              </a:buClr>
              <a:buSzPct val="100000"/>
              <a:buFont typeface="Times New Roman" panose="02020603050405020304" pitchFamily="18" charset="0"/>
            </a:pPr>
            <a:endParaRPr lang="en-US" altLang="en-US" dirty="0">
              <a:solidFill>
                <a:srgbClr val="FFFFFF"/>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705538" name="Rectangle 1"/>
          <p:cNvSpPr>
            <a:spLocks noTextEdit="1"/>
          </p:cNvSpPr>
          <p:nvPr>
            <p:ph type="sldImg"/>
          </p:nvPr>
        </p:nvSpPr>
        <p:spPr>
          <a:xfrm>
            <a:off x="1143000" y="695325"/>
            <a:ext cx="4572000" cy="3429000"/>
          </a:xfrm>
          <a:solidFill>
            <a:srgbClr val="FFFFFF">
              <a:alpha val="100000"/>
            </a:srgbClr>
          </a:solidFill>
          <a:ln>
            <a:solidFill>
              <a:srgbClr val="000000">
                <a:alpha val="100000"/>
              </a:srgbClr>
            </a:solidFill>
            <a:miter lim="800000"/>
          </a:ln>
        </p:spPr>
      </p:sp>
      <p:sp>
        <p:nvSpPr>
          <p:cNvPr id="705539" name="Text Box 2"/>
          <p:cNvSpPr txBox="1"/>
          <p:nvPr/>
        </p:nvSpPr>
        <p:spPr>
          <a:xfrm>
            <a:off x="685800" y="4343400"/>
            <a:ext cx="5486400" cy="4114800"/>
          </a:xfrm>
          <a:prstGeom prst="rect">
            <a:avLst/>
          </a:prstGeom>
          <a:noFill/>
          <a:ln w="9525">
            <a:noFill/>
          </a:ln>
        </p:spPr>
        <p:txBody>
          <a:bodyPr wrap="none" anchor="ctr" anchorCtr="0"/>
          <a:p>
            <a:pPr lvl="0" eaLnBrk="1" hangingPunct="1">
              <a:buClr>
                <a:srgbClr val="000000"/>
              </a:buClr>
              <a:buSzPct val="100000"/>
              <a:buFont typeface="Times New Roman" panose="02020603050405020304" pitchFamily="18" charset="0"/>
            </a:pPr>
            <a:endParaRPr lang="en-US" altLang="en-US" dirty="0">
              <a:solidFill>
                <a:srgbClr val="FFFFFF"/>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707586" name="Rectangle 1"/>
          <p:cNvSpPr>
            <a:spLocks noTextEdit="1"/>
          </p:cNvSpPr>
          <p:nvPr>
            <p:ph type="sldImg"/>
          </p:nvPr>
        </p:nvSpPr>
        <p:spPr>
          <a:xfrm>
            <a:off x="1143000" y="695325"/>
            <a:ext cx="4572000" cy="3429000"/>
          </a:xfrm>
          <a:solidFill>
            <a:srgbClr val="FFFFFF">
              <a:alpha val="100000"/>
            </a:srgbClr>
          </a:solidFill>
          <a:ln>
            <a:solidFill>
              <a:srgbClr val="000000">
                <a:alpha val="100000"/>
              </a:srgbClr>
            </a:solidFill>
            <a:miter lim="800000"/>
          </a:ln>
        </p:spPr>
      </p:sp>
      <p:sp>
        <p:nvSpPr>
          <p:cNvPr id="707587" name="Text Box 2"/>
          <p:cNvSpPr txBox="1"/>
          <p:nvPr/>
        </p:nvSpPr>
        <p:spPr>
          <a:xfrm>
            <a:off x="685800" y="4343400"/>
            <a:ext cx="5486400" cy="4114800"/>
          </a:xfrm>
          <a:prstGeom prst="rect">
            <a:avLst/>
          </a:prstGeom>
          <a:noFill/>
          <a:ln w="9525">
            <a:noFill/>
          </a:ln>
        </p:spPr>
        <p:txBody>
          <a:bodyPr wrap="none" anchor="ctr" anchorCtr="0"/>
          <a:p>
            <a:pPr lvl="0" eaLnBrk="1" hangingPunct="1">
              <a:buClr>
                <a:srgbClr val="000000"/>
              </a:buClr>
              <a:buSzPct val="100000"/>
              <a:buFont typeface="Times New Roman" panose="02020603050405020304" pitchFamily="18" charset="0"/>
            </a:pPr>
            <a:endParaRPr lang="en-US" altLang="en-US" dirty="0">
              <a:solidFill>
                <a:srgbClr val="FFFFFF"/>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31138" name="Google Shape;8434;g87c82765d1_0_397:notes"/>
          <p:cNvSpPr>
            <a:spLocks noGrp="1" noRot="1" noChangeAspect="1" noTextEdit="1"/>
          </p:cNvSpPr>
          <p:nvPr>
            <p:ph type="sldImg" idx="2"/>
          </p:nvPr>
        </p:nvSpPr>
        <p:spPr>
          <a:xfrm>
            <a:off x="1143000" y="685800"/>
            <a:ext cx="4572000" cy="3429000"/>
          </a:xfrm>
          <a:custGeom>
            <a:avLst/>
            <a:gdLst/>
            <a:ahLst/>
            <a:cxnLst>
              <a:cxn ang="0">
                <a:pos x="0" y="0"/>
              </a:cxn>
              <a:cxn ang="0">
                <a:pos x="2147483646" y="0"/>
              </a:cxn>
              <a:cxn ang="0">
                <a:pos x="2147483646" y="2147483646"/>
              </a:cxn>
              <a:cxn ang="0">
                <a:pos x="0" y="2147483646"/>
              </a:cxn>
              <a:cxn ang="0">
                <a:pos x="0" y="0"/>
              </a:cxn>
            </a:cxnLst>
            <a:pathLst>
              <a:path w="120000" h="120000">
                <a:moveTo>
                  <a:pt x="0" y="0"/>
                </a:moveTo>
                <a:lnTo>
                  <a:pt x="120000" y="0"/>
                </a:lnTo>
                <a:lnTo>
                  <a:pt x="120000" y="120000"/>
                </a:lnTo>
                <a:lnTo>
                  <a:pt x="0" y="120000"/>
                </a:lnTo>
                <a:lnTo>
                  <a:pt x="0" y="0"/>
                </a:lnTo>
                <a:close/>
              </a:path>
            </a:pathLst>
          </a:custGeom>
          <a:ln/>
        </p:spPr>
      </p:sp>
      <p:sp>
        <p:nvSpPr>
          <p:cNvPr id="731139" name="Google Shape;8435;g87c82765d1_0_397:notes"/>
          <p:cNvSpPr>
            <a:spLocks noGrp="1"/>
          </p:cNvSpPr>
          <p:nvPr>
            <p:ph type="body" idx="1"/>
          </p:nvPr>
        </p:nvSpPr>
        <p:spPr>
          <a:xfrm>
            <a:off x="685800" y="4343400"/>
            <a:ext cx="5486400" cy="4114800"/>
          </a:xfrm>
          <a:ln/>
        </p:spPr>
        <p:txBody>
          <a:bodyPr wrap="square" lIns="91425" tIns="91425" rIns="91425" bIns="91425" anchor="t" anchorCtr="0"/>
          <a:p>
            <a:pPr lvl="0">
              <a:spcBef>
                <a:spcPct val="0"/>
              </a:spcBef>
            </a:pPr>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603138" name="Rectangle 7"/>
          <p:cNvSpPr txBox="1">
            <a:spLocks noGrp="1"/>
          </p:cNvSpPr>
          <p:nvPr>
            <p:ph type="sldNum" sz="quarter"/>
          </p:nvPr>
        </p:nvSpPr>
        <p:spPr>
          <a:xfrm>
            <a:off x="3881438" y="8686800"/>
            <a:ext cx="2973387" cy="454025"/>
          </a:xfrm>
          <a:prstGeom prst="rect">
            <a:avLst/>
          </a:prstGeom>
          <a:noFill/>
          <a:ln w="9525">
            <a:noFill/>
          </a:ln>
        </p:spPr>
        <p:txBody>
          <a:bodyPr lIns="0" tIns="0" rIns="0" bIns="0" anchor="b" anchorCtr="0"/>
          <a:p>
            <a:pPr lvl="0" algn="r" eaLnBrk="1">
              <a:lnSpc>
                <a:spcPct val="95000"/>
              </a:lnSpc>
              <a:buSzPct val="100000"/>
              <a:tabLst>
                <a:tab pos="449580" algn="l"/>
                <a:tab pos="898525" algn="l"/>
                <a:tab pos="1348105" algn="l"/>
                <a:tab pos="1797050" algn="l"/>
                <a:tab pos="2246630" algn="l"/>
                <a:tab pos="2695575" algn="l"/>
              </a:tabLst>
            </a:pPr>
            <a:fld id="{9A0DB2DC-4C9A-4742-B13C-FB6460FD3503}" type="slidenum">
              <a:rPr lang="vi-VN" altLang="en-US" sz="1400" dirty="0">
                <a:solidFill>
                  <a:srgbClr val="000000"/>
                </a:solidFill>
                <a:latin typeface="Times New Roman" panose="02020603050405020304" pitchFamily="18" charset="0"/>
                <a:cs typeface="Segoe UI" panose="020B0502040204020203" pitchFamily="34" charset="0"/>
              </a:rPr>
            </a:fld>
            <a:endParaRPr lang="vi-VN" altLang="en-US" sz="1400" dirty="0">
              <a:solidFill>
                <a:srgbClr val="000000"/>
              </a:solidFill>
              <a:latin typeface="Times New Roman" panose="02020603050405020304" pitchFamily="18" charset="0"/>
              <a:ea typeface="Segoe UI" panose="020B0502040204020203" pitchFamily="34" charset="0"/>
              <a:cs typeface="Segoe UI" panose="020B0502040204020203" pitchFamily="34" charset="0"/>
            </a:endParaRPr>
          </a:p>
        </p:txBody>
      </p:sp>
      <p:sp>
        <p:nvSpPr>
          <p:cNvPr id="603139" name="Rectangle 1"/>
          <p:cNvSpPr>
            <a:spLocks noTextEdit="1"/>
          </p:cNvSpPr>
          <p:nvPr>
            <p:ph type="sldImg"/>
          </p:nvPr>
        </p:nvSpPr>
        <p:spPr>
          <a:xfrm>
            <a:off x="1143000" y="685800"/>
            <a:ext cx="4572000" cy="3429000"/>
          </a:xfrm>
          <a:solidFill>
            <a:srgbClr val="FFFFFF">
              <a:alpha val="100000"/>
            </a:srgbClr>
          </a:solidFill>
          <a:ln>
            <a:solidFill>
              <a:srgbClr val="000000">
                <a:alpha val="100000"/>
              </a:srgbClr>
            </a:solidFill>
            <a:miter lim="800000"/>
          </a:ln>
        </p:spPr>
      </p:sp>
      <p:sp>
        <p:nvSpPr>
          <p:cNvPr id="603140" name="Text Box 2"/>
          <p:cNvSpPr txBox="1"/>
          <p:nvPr/>
        </p:nvSpPr>
        <p:spPr>
          <a:xfrm>
            <a:off x="685800" y="4343400"/>
            <a:ext cx="5486400" cy="4114800"/>
          </a:xfrm>
          <a:prstGeom prst="rect">
            <a:avLst/>
          </a:prstGeom>
          <a:noFill/>
          <a:ln w="9525">
            <a:noFill/>
          </a:ln>
        </p:spPr>
        <p:txBody>
          <a:bodyPr wrap="none" anchor="ctr" anchorCtr="0"/>
          <a:p>
            <a:pPr lvl="0">
              <a:buClr>
                <a:srgbClr val="000000"/>
              </a:buClr>
              <a:buSzPct val="100000"/>
              <a:buFont typeface="Times New Roman" panose="02020603050405020304" pitchFamily="18" charset="0"/>
            </a:pPr>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605186" name="Rectangle 7"/>
          <p:cNvSpPr txBox="1">
            <a:spLocks noGrp="1"/>
          </p:cNvSpPr>
          <p:nvPr>
            <p:ph type="sldNum" sz="quarter"/>
          </p:nvPr>
        </p:nvSpPr>
        <p:spPr>
          <a:xfrm>
            <a:off x="3881438" y="8686800"/>
            <a:ext cx="2973387" cy="454025"/>
          </a:xfrm>
          <a:prstGeom prst="rect">
            <a:avLst/>
          </a:prstGeom>
          <a:noFill/>
          <a:ln w="9525">
            <a:noFill/>
          </a:ln>
        </p:spPr>
        <p:txBody>
          <a:bodyPr lIns="0" tIns="0" rIns="0" bIns="0" anchor="b" anchorCtr="0"/>
          <a:p>
            <a:pPr lvl="0" algn="r" eaLnBrk="1">
              <a:lnSpc>
                <a:spcPct val="95000"/>
              </a:lnSpc>
              <a:buSzPct val="100000"/>
              <a:tabLst>
                <a:tab pos="449580" algn="l"/>
                <a:tab pos="898525" algn="l"/>
                <a:tab pos="1348105" algn="l"/>
                <a:tab pos="1797050" algn="l"/>
                <a:tab pos="2246630" algn="l"/>
                <a:tab pos="2695575" algn="l"/>
              </a:tabLst>
            </a:pPr>
            <a:fld id="{9A0DB2DC-4C9A-4742-B13C-FB6460FD3503}" type="slidenum">
              <a:rPr lang="vi-VN" altLang="en-US" sz="1400" dirty="0">
                <a:solidFill>
                  <a:srgbClr val="000000"/>
                </a:solidFill>
                <a:latin typeface="Times New Roman" panose="02020603050405020304" pitchFamily="18" charset="0"/>
                <a:cs typeface="Segoe UI" panose="020B0502040204020203" pitchFamily="34" charset="0"/>
              </a:rPr>
            </a:fld>
            <a:endParaRPr lang="vi-VN" altLang="en-US" sz="1400" dirty="0">
              <a:solidFill>
                <a:srgbClr val="000000"/>
              </a:solidFill>
              <a:latin typeface="Times New Roman" panose="02020603050405020304" pitchFamily="18" charset="0"/>
              <a:ea typeface="Segoe UI" panose="020B0502040204020203" pitchFamily="34" charset="0"/>
              <a:cs typeface="Segoe UI" panose="020B0502040204020203" pitchFamily="34" charset="0"/>
            </a:endParaRPr>
          </a:p>
        </p:txBody>
      </p:sp>
      <p:sp>
        <p:nvSpPr>
          <p:cNvPr id="605187" name="Rectangle 1"/>
          <p:cNvSpPr>
            <a:spLocks noTextEdit="1"/>
          </p:cNvSpPr>
          <p:nvPr>
            <p:ph type="sldImg"/>
          </p:nvPr>
        </p:nvSpPr>
        <p:spPr>
          <a:xfrm>
            <a:off x="1143000" y="685800"/>
            <a:ext cx="4572000" cy="3429000"/>
          </a:xfrm>
          <a:solidFill>
            <a:srgbClr val="FFFFFF">
              <a:alpha val="100000"/>
            </a:srgbClr>
          </a:solidFill>
          <a:ln>
            <a:solidFill>
              <a:srgbClr val="000000">
                <a:alpha val="100000"/>
              </a:srgbClr>
            </a:solidFill>
            <a:miter lim="800000"/>
          </a:ln>
        </p:spPr>
      </p:sp>
      <p:sp>
        <p:nvSpPr>
          <p:cNvPr id="605188" name="Text Box 2"/>
          <p:cNvSpPr txBox="1"/>
          <p:nvPr/>
        </p:nvSpPr>
        <p:spPr>
          <a:xfrm>
            <a:off x="685800" y="4343400"/>
            <a:ext cx="5486400" cy="4114800"/>
          </a:xfrm>
          <a:prstGeom prst="rect">
            <a:avLst/>
          </a:prstGeom>
          <a:noFill/>
          <a:ln w="9525">
            <a:noFill/>
          </a:ln>
        </p:spPr>
        <p:txBody>
          <a:bodyPr wrap="none" anchor="ctr" anchorCtr="0"/>
          <a:p>
            <a:pPr lvl="0">
              <a:buClr>
                <a:srgbClr val="000000"/>
              </a:buClr>
              <a:buSzPct val="100000"/>
              <a:buFont typeface="Times New Roman" panose="02020603050405020304" pitchFamily="18" charset="0"/>
            </a:pPr>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607234" name="Rectangle 7"/>
          <p:cNvSpPr txBox="1">
            <a:spLocks noGrp="1"/>
          </p:cNvSpPr>
          <p:nvPr>
            <p:ph type="sldNum" sz="quarter"/>
          </p:nvPr>
        </p:nvSpPr>
        <p:spPr>
          <a:xfrm>
            <a:off x="3881438" y="8686800"/>
            <a:ext cx="2973387" cy="454025"/>
          </a:xfrm>
          <a:prstGeom prst="rect">
            <a:avLst/>
          </a:prstGeom>
          <a:noFill/>
          <a:ln w="9525">
            <a:noFill/>
          </a:ln>
        </p:spPr>
        <p:txBody>
          <a:bodyPr lIns="0" tIns="0" rIns="0" bIns="0" anchor="b" anchorCtr="0"/>
          <a:p>
            <a:pPr lvl="0" algn="r" eaLnBrk="1">
              <a:lnSpc>
                <a:spcPct val="95000"/>
              </a:lnSpc>
              <a:buSzPct val="100000"/>
              <a:tabLst>
                <a:tab pos="449580" algn="l"/>
                <a:tab pos="898525" algn="l"/>
                <a:tab pos="1348105" algn="l"/>
                <a:tab pos="1797050" algn="l"/>
                <a:tab pos="2246630" algn="l"/>
                <a:tab pos="2695575" algn="l"/>
              </a:tabLst>
            </a:pPr>
            <a:fld id="{9A0DB2DC-4C9A-4742-B13C-FB6460FD3503}" type="slidenum">
              <a:rPr lang="vi-VN" altLang="en-US" sz="1400" dirty="0">
                <a:solidFill>
                  <a:srgbClr val="000000"/>
                </a:solidFill>
                <a:latin typeface="Times New Roman" panose="02020603050405020304" pitchFamily="18" charset="0"/>
                <a:cs typeface="Segoe UI" panose="020B0502040204020203" pitchFamily="34" charset="0"/>
              </a:rPr>
            </a:fld>
            <a:endParaRPr lang="vi-VN" altLang="en-US" sz="1400" dirty="0">
              <a:solidFill>
                <a:srgbClr val="000000"/>
              </a:solidFill>
              <a:latin typeface="Times New Roman" panose="02020603050405020304" pitchFamily="18" charset="0"/>
              <a:ea typeface="Segoe UI" panose="020B0502040204020203" pitchFamily="34" charset="0"/>
              <a:cs typeface="Segoe UI" panose="020B0502040204020203" pitchFamily="34" charset="0"/>
            </a:endParaRPr>
          </a:p>
        </p:txBody>
      </p:sp>
      <p:sp>
        <p:nvSpPr>
          <p:cNvPr id="607235" name="Rectangle 1"/>
          <p:cNvSpPr>
            <a:spLocks noTextEdit="1"/>
          </p:cNvSpPr>
          <p:nvPr>
            <p:ph type="sldImg"/>
          </p:nvPr>
        </p:nvSpPr>
        <p:spPr>
          <a:xfrm>
            <a:off x="1143000" y="685800"/>
            <a:ext cx="4572000" cy="3429000"/>
          </a:xfrm>
          <a:solidFill>
            <a:srgbClr val="FFFFFF">
              <a:alpha val="100000"/>
            </a:srgbClr>
          </a:solidFill>
          <a:ln>
            <a:solidFill>
              <a:srgbClr val="000000">
                <a:alpha val="100000"/>
              </a:srgbClr>
            </a:solidFill>
            <a:miter lim="800000"/>
          </a:ln>
        </p:spPr>
      </p:sp>
      <p:sp>
        <p:nvSpPr>
          <p:cNvPr id="607236" name="Text Box 2"/>
          <p:cNvSpPr txBox="1"/>
          <p:nvPr/>
        </p:nvSpPr>
        <p:spPr>
          <a:xfrm>
            <a:off x="685800" y="4343400"/>
            <a:ext cx="5486400" cy="4114800"/>
          </a:xfrm>
          <a:prstGeom prst="rect">
            <a:avLst/>
          </a:prstGeom>
          <a:noFill/>
          <a:ln w="9525">
            <a:noFill/>
          </a:ln>
        </p:spPr>
        <p:txBody>
          <a:bodyPr wrap="none" anchor="ctr" anchorCtr="0"/>
          <a:p>
            <a:pPr lvl="0">
              <a:buClr>
                <a:srgbClr val="000000"/>
              </a:buClr>
              <a:buSzPct val="100000"/>
              <a:buFont typeface="Times New Roman" panose="02020603050405020304" pitchFamily="18" charset="0"/>
            </a:pPr>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609282" name="Rectangle 7"/>
          <p:cNvSpPr txBox="1">
            <a:spLocks noGrp="1"/>
          </p:cNvSpPr>
          <p:nvPr>
            <p:ph type="sldNum" sz="quarter"/>
          </p:nvPr>
        </p:nvSpPr>
        <p:spPr>
          <a:xfrm>
            <a:off x="3881438" y="8686800"/>
            <a:ext cx="2973387" cy="454025"/>
          </a:xfrm>
          <a:prstGeom prst="rect">
            <a:avLst/>
          </a:prstGeom>
          <a:noFill/>
          <a:ln w="9525">
            <a:noFill/>
          </a:ln>
        </p:spPr>
        <p:txBody>
          <a:bodyPr lIns="0" tIns="0" rIns="0" bIns="0" anchor="b" anchorCtr="0"/>
          <a:p>
            <a:pPr lvl="0" algn="r" eaLnBrk="1">
              <a:lnSpc>
                <a:spcPct val="95000"/>
              </a:lnSpc>
              <a:buSzPct val="100000"/>
              <a:tabLst>
                <a:tab pos="449580" algn="l"/>
                <a:tab pos="898525" algn="l"/>
                <a:tab pos="1348105" algn="l"/>
                <a:tab pos="1797050" algn="l"/>
                <a:tab pos="2246630" algn="l"/>
                <a:tab pos="2695575" algn="l"/>
              </a:tabLst>
            </a:pPr>
            <a:fld id="{9A0DB2DC-4C9A-4742-B13C-FB6460FD3503}" type="slidenum">
              <a:rPr lang="vi-VN" altLang="en-US" sz="1400" dirty="0">
                <a:solidFill>
                  <a:srgbClr val="000000"/>
                </a:solidFill>
                <a:latin typeface="Times New Roman" panose="02020603050405020304" pitchFamily="18" charset="0"/>
                <a:cs typeface="Segoe UI" panose="020B0502040204020203" pitchFamily="34" charset="0"/>
              </a:rPr>
            </a:fld>
            <a:endParaRPr lang="vi-VN" altLang="en-US" sz="1400" dirty="0">
              <a:solidFill>
                <a:srgbClr val="000000"/>
              </a:solidFill>
              <a:latin typeface="Times New Roman" panose="02020603050405020304" pitchFamily="18" charset="0"/>
              <a:ea typeface="Segoe UI" panose="020B0502040204020203" pitchFamily="34" charset="0"/>
              <a:cs typeface="Segoe UI" panose="020B0502040204020203" pitchFamily="34" charset="0"/>
            </a:endParaRPr>
          </a:p>
        </p:txBody>
      </p:sp>
      <p:sp>
        <p:nvSpPr>
          <p:cNvPr id="609283" name="Rectangle 1"/>
          <p:cNvSpPr>
            <a:spLocks noTextEdit="1"/>
          </p:cNvSpPr>
          <p:nvPr>
            <p:ph type="sldImg"/>
          </p:nvPr>
        </p:nvSpPr>
        <p:spPr>
          <a:xfrm>
            <a:off x="1143000" y="685800"/>
            <a:ext cx="4572000" cy="3429000"/>
          </a:xfrm>
          <a:solidFill>
            <a:srgbClr val="FFFFFF">
              <a:alpha val="100000"/>
            </a:srgbClr>
          </a:solidFill>
          <a:ln>
            <a:solidFill>
              <a:srgbClr val="000000">
                <a:alpha val="100000"/>
              </a:srgbClr>
            </a:solidFill>
            <a:miter lim="800000"/>
          </a:ln>
        </p:spPr>
      </p:sp>
      <p:sp>
        <p:nvSpPr>
          <p:cNvPr id="609284" name="Text Box 2"/>
          <p:cNvSpPr txBox="1"/>
          <p:nvPr/>
        </p:nvSpPr>
        <p:spPr>
          <a:xfrm>
            <a:off x="685800" y="4343400"/>
            <a:ext cx="5486400" cy="4114800"/>
          </a:xfrm>
          <a:prstGeom prst="rect">
            <a:avLst/>
          </a:prstGeom>
          <a:noFill/>
          <a:ln w="9525">
            <a:noFill/>
          </a:ln>
        </p:spPr>
        <p:txBody>
          <a:bodyPr wrap="none" anchor="ctr" anchorCtr="0"/>
          <a:p>
            <a:pPr lvl="0">
              <a:buClr>
                <a:srgbClr val="000000"/>
              </a:buClr>
              <a:buSzPct val="100000"/>
              <a:buFont typeface="Times New Roman" panose="02020603050405020304" pitchFamily="18" charset="0"/>
            </a:pPr>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611330" name="Rectangle 7"/>
          <p:cNvSpPr txBox="1">
            <a:spLocks noGrp="1"/>
          </p:cNvSpPr>
          <p:nvPr>
            <p:ph type="sldNum" sz="quarter"/>
          </p:nvPr>
        </p:nvSpPr>
        <p:spPr>
          <a:xfrm>
            <a:off x="3881438" y="8686800"/>
            <a:ext cx="2973387" cy="454025"/>
          </a:xfrm>
          <a:prstGeom prst="rect">
            <a:avLst/>
          </a:prstGeom>
          <a:noFill/>
          <a:ln w="9525">
            <a:noFill/>
          </a:ln>
        </p:spPr>
        <p:txBody>
          <a:bodyPr lIns="0" tIns="0" rIns="0" bIns="0" anchor="b" anchorCtr="0"/>
          <a:p>
            <a:pPr lvl="0" algn="r" eaLnBrk="1">
              <a:lnSpc>
                <a:spcPct val="95000"/>
              </a:lnSpc>
              <a:buSzPct val="100000"/>
              <a:tabLst>
                <a:tab pos="449580" algn="l"/>
                <a:tab pos="898525" algn="l"/>
                <a:tab pos="1348105" algn="l"/>
                <a:tab pos="1797050" algn="l"/>
                <a:tab pos="2246630" algn="l"/>
                <a:tab pos="2695575" algn="l"/>
              </a:tabLst>
            </a:pPr>
            <a:fld id="{9A0DB2DC-4C9A-4742-B13C-FB6460FD3503}" type="slidenum">
              <a:rPr lang="vi-VN" altLang="en-US" sz="1400" dirty="0">
                <a:solidFill>
                  <a:srgbClr val="000000"/>
                </a:solidFill>
                <a:latin typeface="Times New Roman" panose="02020603050405020304" pitchFamily="18" charset="0"/>
                <a:cs typeface="Segoe UI" panose="020B0502040204020203" pitchFamily="34" charset="0"/>
              </a:rPr>
            </a:fld>
            <a:endParaRPr lang="vi-VN" altLang="en-US" sz="1400" dirty="0">
              <a:solidFill>
                <a:srgbClr val="000000"/>
              </a:solidFill>
              <a:latin typeface="Times New Roman" panose="02020603050405020304" pitchFamily="18" charset="0"/>
              <a:ea typeface="Segoe UI" panose="020B0502040204020203" pitchFamily="34" charset="0"/>
              <a:cs typeface="Segoe UI" panose="020B0502040204020203" pitchFamily="34" charset="0"/>
            </a:endParaRPr>
          </a:p>
        </p:txBody>
      </p:sp>
      <p:sp>
        <p:nvSpPr>
          <p:cNvPr id="611331" name="Rectangle 1"/>
          <p:cNvSpPr>
            <a:spLocks noTextEdit="1"/>
          </p:cNvSpPr>
          <p:nvPr>
            <p:ph type="sldImg"/>
          </p:nvPr>
        </p:nvSpPr>
        <p:spPr>
          <a:xfrm>
            <a:off x="1466850" y="769938"/>
            <a:ext cx="3921125" cy="2941637"/>
          </a:xfrm>
          <a:solidFill>
            <a:srgbClr val="FFFFFF">
              <a:alpha val="100000"/>
            </a:srgbClr>
          </a:solidFill>
          <a:ln>
            <a:solidFill>
              <a:srgbClr val="000000">
                <a:alpha val="100000"/>
              </a:srgbClr>
            </a:solidFill>
            <a:miter lim="800000"/>
          </a:ln>
        </p:spPr>
      </p:sp>
      <p:sp>
        <p:nvSpPr>
          <p:cNvPr id="611332" name="Rectangle 2"/>
          <p:cNvSpPr/>
          <p:nvPr>
            <p:ph type="body" idx="1"/>
          </p:nvPr>
        </p:nvSpPr>
        <p:spPr>
          <a:xfrm>
            <a:off x="652463" y="4002088"/>
            <a:ext cx="5549900" cy="4308475"/>
          </a:xfrm>
          <a:ln/>
        </p:spPr>
        <p:txBody>
          <a:bodyPr wrap="none" lIns="0" tIns="0" rIns="0" bIns="0" anchor="ctr" anchorCtr="0"/>
          <a:p>
            <a:pPr lvl="0"/>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613378" name="Rectangle 7"/>
          <p:cNvSpPr txBox="1">
            <a:spLocks noGrp="1"/>
          </p:cNvSpPr>
          <p:nvPr>
            <p:ph type="sldNum" sz="quarter"/>
          </p:nvPr>
        </p:nvSpPr>
        <p:spPr>
          <a:xfrm>
            <a:off x="3881438" y="8686800"/>
            <a:ext cx="2973387" cy="454025"/>
          </a:xfrm>
          <a:prstGeom prst="rect">
            <a:avLst/>
          </a:prstGeom>
          <a:noFill/>
          <a:ln w="9525">
            <a:noFill/>
          </a:ln>
        </p:spPr>
        <p:txBody>
          <a:bodyPr lIns="0" tIns="0" rIns="0" bIns="0" anchor="b" anchorCtr="0"/>
          <a:p>
            <a:pPr lvl="0" algn="r" eaLnBrk="1">
              <a:lnSpc>
                <a:spcPct val="95000"/>
              </a:lnSpc>
              <a:buSzPct val="100000"/>
              <a:tabLst>
                <a:tab pos="449580" algn="l"/>
                <a:tab pos="898525" algn="l"/>
                <a:tab pos="1348105" algn="l"/>
                <a:tab pos="1797050" algn="l"/>
                <a:tab pos="2246630" algn="l"/>
                <a:tab pos="2695575" algn="l"/>
              </a:tabLst>
            </a:pPr>
            <a:fld id="{9A0DB2DC-4C9A-4742-B13C-FB6460FD3503}" type="slidenum">
              <a:rPr lang="vi-VN" altLang="en-US" sz="1400" dirty="0">
                <a:solidFill>
                  <a:srgbClr val="000000"/>
                </a:solidFill>
                <a:latin typeface="Times New Roman" panose="02020603050405020304" pitchFamily="18" charset="0"/>
                <a:cs typeface="Segoe UI" panose="020B0502040204020203" pitchFamily="34" charset="0"/>
              </a:rPr>
            </a:fld>
            <a:endParaRPr lang="vi-VN" altLang="en-US" sz="1400" dirty="0">
              <a:solidFill>
                <a:srgbClr val="000000"/>
              </a:solidFill>
              <a:latin typeface="Times New Roman" panose="02020603050405020304" pitchFamily="18" charset="0"/>
              <a:ea typeface="Segoe UI" panose="020B0502040204020203" pitchFamily="34" charset="0"/>
              <a:cs typeface="Segoe UI" panose="020B0502040204020203" pitchFamily="34" charset="0"/>
            </a:endParaRPr>
          </a:p>
        </p:txBody>
      </p:sp>
      <p:sp>
        <p:nvSpPr>
          <p:cNvPr id="613379" name="Rectangle 1"/>
          <p:cNvSpPr>
            <a:spLocks noTextEdit="1"/>
          </p:cNvSpPr>
          <p:nvPr>
            <p:ph type="sldImg"/>
          </p:nvPr>
        </p:nvSpPr>
        <p:spPr>
          <a:xfrm>
            <a:off x="1143000" y="685800"/>
            <a:ext cx="4572000" cy="3429000"/>
          </a:xfrm>
          <a:solidFill>
            <a:srgbClr val="FFFFFF">
              <a:alpha val="100000"/>
            </a:srgbClr>
          </a:solidFill>
          <a:ln>
            <a:solidFill>
              <a:srgbClr val="000000">
                <a:alpha val="100000"/>
              </a:srgbClr>
            </a:solidFill>
            <a:miter lim="800000"/>
          </a:ln>
        </p:spPr>
      </p:sp>
      <p:sp>
        <p:nvSpPr>
          <p:cNvPr id="613380" name="Text Box 2"/>
          <p:cNvSpPr txBox="1"/>
          <p:nvPr/>
        </p:nvSpPr>
        <p:spPr>
          <a:xfrm>
            <a:off x="685800" y="4343400"/>
            <a:ext cx="5486400" cy="4114800"/>
          </a:xfrm>
          <a:prstGeom prst="rect">
            <a:avLst/>
          </a:prstGeom>
          <a:noFill/>
          <a:ln w="9525">
            <a:noFill/>
          </a:ln>
        </p:spPr>
        <p:txBody>
          <a:bodyPr wrap="none" anchor="ctr" anchorCtr="0"/>
          <a:p>
            <a:pPr lvl="0">
              <a:buClr>
                <a:srgbClr val="000000"/>
              </a:buClr>
              <a:buSzPct val="100000"/>
              <a:buFont typeface="Times New Roman" panose="02020603050405020304" pitchFamily="18" charset="0"/>
            </a:pPr>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615426" name="Rectangle 7"/>
          <p:cNvSpPr txBox="1">
            <a:spLocks noGrp="1"/>
          </p:cNvSpPr>
          <p:nvPr>
            <p:ph type="sldNum" sz="quarter"/>
          </p:nvPr>
        </p:nvSpPr>
        <p:spPr>
          <a:xfrm>
            <a:off x="3881438" y="8686800"/>
            <a:ext cx="2973387" cy="454025"/>
          </a:xfrm>
          <a:prstGeom prst="rect">
            <a:avLst/>
          </a:prstGeom>
          <a:noFill/>
          <a:ln w="9525">
            <a:noFill/>
          </a:ln>
        </p:spPr>
        <p:txBody>
          <a:bodyPr lIns="0" tIns="0" rIns="0" bIns="0" anchor="b" anchorCtr="0"/>
          <a:p>
            <a:pPr lvl="0" algn="r" eaLnBrk="1">
              <a:lnSpc>
                <a:spcPct val="95000"/>
              </a:lnSpc>
              <a:buSzPct val="100000"/>
              <a:tabLst>
                <a:tab pos="449580" algn="l"/>
                <a:tab pos="898525" algn="l"/>
                <a:tab pos="1348105" algn="l"/>
                <a:tab pos="1797050" algn="l"/>
                <a:tab pos="2246630" algn="l"/>
                <a:tab pos="2695575" algn="l"/>
              </a:tabLst>
            </a:pPr>
            <a:fld id="{9A0DB2DC-4C9A-4742-B13C-FB6460FD3503}" type="slidenum">
              <a:rPr lang="vi-VN" altLang="en-US" sz="1400" dirty="0">
                <a:solidFill>
                  <a:srgbClr val="000000"/>
                </a:solidFill>
                <a:latin typeface="Times New Roman" panose="02020603050405020304" pitchFamily="18" charset="0"/>
                <a:cs typeface="Segoe UI" panose="020B0502040204020203" pitchFamily="34" charset="0"/>
              </a:rPr>
            </a:fld>
            <a:endParaRPr lang="vi-VN" altLang="en-US" sz="1400" dirty="0">
              <a:solidFill>
                <a:srgbClr val="000000"/>
              </a:solidFill>
              <a:latin typeface="Times New Roman" panose="02020603050405020304" pitchFamily="18" charset="0"/>
              <a:ea typeface="Segoe UI" panose="020B0502040204020203" pitchFamily="34" charset="0"/>
              <a:cs typeface="Segoe UI" panose="020B0502040204020203" pitchFamily="34" charset="0"/>
            </a:endParaRPr>
          </a:p>
        </p:txBody>
      </p:sp>
      <p:sp>
        <p:nvSpPr>
          <p:cNvPr id="615427" name="Rectangle 1"/>
          <p:cNvSpPr>
            <a:spLocks noTextEdit="1"/>
          </p:cNvSpPr>
          <p:nvPr>
            <p:ph type="sldImg"/>
          </p:nvPr>
        </p:nvSpPr>
        <p:spPr>
          <a:xfrm>
            <a:off x="1143000" y="685800"/>
            <a:ext cx="4572000" cy="3429000"/>
          </a:xfrm>
          <a:solidFill>
            <a:srgbClr val="FFFFFF">
              <a:alpha val="100000"/>
            </a:srgbClr>
          </a:solidFill>
          <a:ln>
            <a:solidFill>
              <a:srgbClr val="000000">
                <a:alpha val="100000"/>
              </a:srgbClr>
            </a:solidFill>
            <a:miter lim="800000"/>
          </a:ln>
        </p:spPr>
      </p:sp>
      <p:sp>
        <p:nvSpPr>
          <p:cNvPr id="615428" name="Text Box 2"/>
          <p:cNvSpPr txBox="1"/>
          <p:nvPr/>
        </p:nvSpPr>
        <p:spPr>
          <a:xfrm>
            <a:off x="685800" y="4343400"/>
            <a:ext cx="5486400" cy="4114800"/>
          </a:xfrm>
          <a:prstGeom prst="rect">
            <a:avLst/>
          </a:prstGeom>
          <a:noFill/>
          <a:ln w="9525">
            <a:noFill/>
          </a:ln>
        </p:spPr>
        <p:txBody>
          <a:bodyPr wrap="none" anchor="ctr" anchorCtr="0"/>
          <a:p>
            <a:pPr lvl="0">
              <a:buClr>
                <a:srgbClr val="000000"/>
              </a:buClr>
              <a:buSzPct val="100000"/>
              <a:buFont typeface="Times New Roman" panose="02020603050405020304" pitchFamily="18" charset="0"/>
            </a:pPr>
            <a:endParaRPr lang="en-US" altLang="en-US" dirty="0">
              <a:solidFill>
                <a:srgbClr val="FFFFFF"/>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0178" name="Chỗ dành sẵn cho Hình ảnh của Bản chiếu 1"/>
          <p:cNvSpPr>
            <a:spLocks noGrp="1" noRot="1" noChangeAspect="1" noTextEdit="1"/>
          </p:cNvSpPr>
          <p:nvPr>
            <p:ph type="sldImg"/>
          </p:nvPr>
        </p:nvSpPr>
        <p:spPr>
          <a:ln/>
        </p:spPr>
      </p:sp>
      <p:sp>
        <p:nvSpPr>
          <p:cNvPr id="690179" name="Chỗ dành sẵn cho Ghi chú 2"/>
          <p:cNvSpPr>
            <a:spLocks noGrp="1"/>
          </p:cNvSpPr>
          <p:nvPr>
            <p:ph type="body" idx="1"/>
          </p:nvPr>
        </p:nvSpPr>
        <p:spPr>
          <a:xfrm>
            <a:off x="652463" y="4002088"/>
            <a:ext cx="5548312" cy="4306887"/>
          </a:xfrm>
          <a:ln/>
        </p:spPr>
        <p:txBody>
          <a:bodyPr wrap="square" lIns="0" tIns="0" rIns="0" bIns="0" anchor="t" anchorCtr="0"/>
          <a:p>
            <a:pPr lvl="0"/>
            <a:endParaRPr lang="en-GB" altLang="en-US" dirty="0"/>
          </a:p>
        </p:txBody>
      </p:sp>
      <p:sp>
        <p:nvSpPr>
          <p:cNvPr id="690180" name="Chỗ dành sẵn cho Số hiệu Bản chiếu 3"/>
          <p:cNvSpPr txBox="1">
            <a:spLocks noGrp="1"/>
          </p:cNvSpPr>
          <p:nvPr>
            <p:ph type="sldNum" sz="quarter"/>
          </p:nvPr>
        </p:nvSpPr>
        <p:spPr>
          <a:xfrm>
            <a:off x="3881438" y="8686800"/>
            <a:ext cx="2973387" cy="454025"/>
          </a:xfrm>
          <a:prstGeom prst="rect">
            <a:avLst/>
          </a:prstGeom>
          <a:noFill/>
          <a:ln w="9525">
            <a:noFill/>
          </a:ln>
        </p:spPr>
        <p:txBody>
          <a:bodyPr lIns="0" tIns="0" rIns="0" bIns="0" anchor="b" anchorCtr="0"/>
          <a:p>
            <a:pPr lvl="0" algn="r" defTabSz="914400" eaLnBrk="1" hangingPunct="1">
              <a:spcBef>
                <a:spcPct val="0"/>
              </a:spcBef>
              <a:buClrTx/>
              <a:buSzTx/>
              <a:buFontTx/>
              <a:buChar char="•"/>
            </a:pPr>
            <a:fld id="{9A0DB2DC-4C9A-4742-B13C-FB6460FD3503}" type="slidenum">
              <a:rPr lang="en-GB" altLang="en-US" dirty="0">
                <a:latin typeface="Calibri" panose="020F0502020204030204" pitchFamily="34" charset="0"/>
                <a:cs typeface="Segoe UI" panose="020B0502040204020203" pitchFamily="34" charset="0"/>
              </a:rPr>
            </a:fld>
            <a:endParaRPr lang="en-GB" altLang="en-US" dirty="0">
              <a:latin typeface="Calibri" panose="020F0502020204030204" pitchFamily="34" charset="0"/>
              <a:ea typeface="Segoe UI" panose="020B0502040204020203" pitchFamily="34" charset="0"/>
              <a:cs typeface="Segoe UI" panose="020B0502040204020203"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8.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9.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0.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1.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3.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57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57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9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9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60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60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60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60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60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60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60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61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61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61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61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61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61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61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62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62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62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62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4" name="Date Placeholder 3"/>
          <p:cNvSpPr>
            <a:spLocks noGrp="1"/>
          </p:cNvSpPr>
          <p:nvPr>
            <p:ph type="dt" idx="10"/>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vi-VN"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5" name="Footer Placeholder 4"/>
          <p:cNvSpPr>
            <a:spLocks noGrp="1"/>
          </p:cNvSpPr>
          <p:nvPr>
            <p:ph type="ftr" idx="11"/>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idx="12"/>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fld id="{64788940-D18D-416C-8168-FC5C9B81ED6E}" type="slidenum">
              <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idx="10"/>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vi-VN"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5" name="Footer Placeholder 4"/>
          <p:cNvSpPr>
            <a:spLocks noGrp="1"/>
          </p:cNvSpPr>
          <p:nvPr>
            <p:ph type="ftr" idx="11"/>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idx="12"/>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fld id="{64788940-D18D-416C-8168-FC5C9B81ED6E}" type="slidenum">
              <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728"/>
            <a:ext cx="1777470" cy="5592761"/>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30D2A987-A06A-4A9F-999B-C2CDCB74D2F3}"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xAndTwoObj">
  <p:cSld name="Title, Text, and 2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44" y="128676"/>
            <a:ext cx="8226425" cy="1431925"/>
          </a:xfrm>
        </p:spPr>
        <p:txBody>
          <a:bodyPr/>
          <a:lstStyle/>
          <a:p>
            <a:r>
              <a:rPr lang="en-US"/>
              <a:t>Click to edit Master title style</a:t>
            </a:r>
            <a:endParaRPr lang="en-US"/>
          </a:p>
        </p:txBody>
      </p:sp>
      <p:sp>
        <p:nvSpPr>
          <p:cNvPr id="3" name="Text Placeholder 2"/>
          <p:cNvSpPr>
            <a:spLocks noGrp="1"/>
          </p:cNvSpPr>
          <p:nvPr>
            <p:ph type="body" sz="half" idx="1"/>
          </p:nvPr>
        </p:nvSpPr>
        <p:spPr>
          <a:xfrm>
            <a:off x="457202" y="1600200"/>
            <a:ext cx="4037013" cy="45989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quarter" idx="2"/>
          </p:nvPr>
        </p:nvSpPr>
        <p:spPr>
          <a:xfrm>
            <a:off x="4646614" y="1600200"/>
            <a:ext cx="4037012" cy="2222500"/>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Content Placeholder 4"/>
          <p:cNvSpPr>
            <a:spLocks noGrp="1"/>
          </p:cNvSpPr>
          <p:nvPr>
            <p:ph sz="quarter" idx="3"/>
          </p:nvPr>
        </p:nvSpPr>
        <p:spPr>
          <a:xfrm>
            <a:off x="4646614" y="3975100"/>
            <a:ext cx="4037012" cy="22240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5"/>
          <p:cNvSpPr>
            <a:spLocks noGrp="1"/>
          </p:cNvSpPr>
          <p:nvPr>
            <p:ph type="dt" idx="12"/>
          </p:nvPr>
        </p:nvSpPr>
        <p:spPr>
          <a:xfrm>
            <a:off x="457200" y="6245225"/>
            <a:ext cx="2130425" cy="47307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6"/>
          <p:cNvSpPr>
            <a:spLocks noGrp="1"/>
          </p:cNvSpPr>
          <p:nvPr>
            <p:ph type="ftr" idx="13"/>
          </p:nvPr>
        </p:nvSpPr>
        <p:spPr>
          <a:xfrm>
            <a:off x="3124200" y="6245225"/>
            <a:ext cx="2892425" cy="47307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7"/>
          <p:cNvSpPr>
            <a:spLocks noGrp="1"/>
          </p:cNvSpPr>
          <p:nvPr>
            <p:ph type="sldNum" idx="4"/>
          </p:nvPr>
        </p:nvSpPr>
        <p:spPr>
          <a:xfrm>
            <a:off x="6553200" y="6245225"/>
            <a:ext cx="2130425" cy="47307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4B8A745A-3349-48A0-9EC5-BDF20A9291DD}"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fourObj">
  <p:cSld name="Title and 4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44" y="128676"/>
            <a:ext cx="8226425" cy="1431925"/>
          </a:xfrm>
        </p:spPr>
        <p:txBody>
          <a:bodyPr/>
          <a:lstStyle/>
          <a:p>
            <a:r>
              <a:rPr lang="en-US"/>
              <a:t>Click to edit Master title style</a:t>
            </a:r>
            <a:endParaRPr lang="en-US"/>
          </a:p>
        </p:txBody>
      </p:sp>
      <p:sp>
        <p:nvSpPr>
          <p:cNvPr id="3" name="Content Placeholder 2"/>
          <p:cNvSpPr>
            <a:spLocks noGrp="1"/>
          </p:cNvSpPr>
          <p:nvPr>
            <p:ph sz="quarter" idx="1"/>
          </p:nvPr>
        </p:nvSpPr>
        <p:spPr>
          <a:xfrm>
            <a:off x="457202" y="1600200"/>
            <a:ext cx="4037013" cy="2222500"/>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quarter" idx="2"/>
          </p:nvPr>
        </p:nvSpPr>
        <p:spPr>
          <a:xfrm>
            <a:off x="4646614" y="1600200"/>
            <a:ext cx="4037012" cy="2222500"/>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Content Placeholder 4"/>
          <p:cNvSpPr>
            <a:spLocks noGrp="1"/>
          </p:cNvSpPr>
          <p:nvPr>
            <p:ph sz="quarter" idx="3"/>
          </p:nvPr>
        </p:nvSpPr>
        <p:spPr>
          <a:xfrm>
            <a:off x="457202" y="3975100"/>
            <a:ext cx="4037013" cy="22240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Content Placeholder 5"/>
          <p:cNvSpPr>
            <a:spLocks noGrp="1"/>
          </p:cNvSpPr>
          <p:nvPr>
            <p:ph sz="quarter" idx="4"/>
          </p:nvPr>
        </p:nvSpPr>
        <p:spPr>
          <a:xfrm>
            <a:off x="4646614" y="3975100"/>
            <a:ext cx="4037012" cy="22240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6"/>
          <p:cNvSpPr>
            <a:spLocks noGrp="1"/>
          </p:cNvSpPr>
          <p:nvPr>
            <p:ph type="dt" idx="12"/>
          </p:nvPr>
        </p:nvSpPr>
        <p:spPr>
          <a:xfrm>
            <a:off x="457200" y="6245225"/>
            <a:ext cx="2130425" cy="47307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7"/>
          <p:cNvSpPr>
            <a:spLocks noGrp="1"/>
          </p:cNvSpPr>
          <p:nvPr>
            <p:ph type="ftr" idx="13"/>
          </p:nvPr>
        </p:nvSpPr>
        <p:spPr>
          <a:xfrm>
            <a:off x="3124200" y="6245225"/>
            <a:ext cx="2892425" cy="47307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8"/>
          <p:cNvSpPr>
            <a:spLocks noGrp="1"/>
          </p:cNvSpPr>
          <p:nvPr>
            <p:ph type="sldNum" idx="14"/>
          </p:nvPr>
        </p:nvSpPr>
        <p:spPr>
          <a:xfrm>
            <a:off x="6553200" y="6245225"/>
            <a:ext cx="2130425" cy="47307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B61AC627-FE55-4F6D-8D8B-BCEB3643C245}"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bg1"/>
        </a:solidFill>
        <a:effectLst/>
      </p:bgPr>
    </p:bg>
    <p:spTree>
      <p:nvGrpSpPr>
        <p:cNvPr id="1" name=""/>
        <p:cNvGrpSpPr/>
        <p:nvPr/>
      </p:nvGrpSpPr>
      <p:grpSpPr>
        <a:xfrm>
          <a:off x="0" y="0"/>
          <a:ext cx="0" cy="0"/>
          <a:chOff x="0" y="0"/>
          <a:chExt cx="0" cy="0"/>
        </a:xfrm>
      </p:grpSpPr>
      <p:sp>
        <p:nvSpPr>
          <p:cNvPr id="11" name="Right Triangle 10"/>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100355" name="Group 15"/>
          <p:cNvGrpSpPr/>
          <p:nvPr/>
        </p:nvGrpSpPr>
        <p:grpSpPr>
          <a:xfrm>
            <a:off x="-3175" y="4953000"/>
            <a:ext cx="9147175" cy="1911350"/>
            <a:chOff x="-3765" y="4832896"/>
            <a:chExt cx="9147765" cy="2032192"/>
          </a:xfrm>
        </p:grpSpPr>
        <p:sp>
          <p:nvSpPr>
            <p:cNvPr id="16" name="Freeform 15"/>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00362" name="Freeform 18"/>
            <p:cNvSpPr/>
            <p:nvPr/>
          </p:nvSpPr>
          <p:spPr>
            <a:xfrm>
              <a:off x="35926" y="5135025"/>
              <a:ext cx="9108074" cy="838869"/>
            </a:xfrm>
            <a:custGeom>
              <a:avLst/>
              <a:gdLst>
                <a:gd name="txL" fmla="*/ 0 w 5760"/>
                <a:gd name="txT" fmla="*/ 0 h 528"/>
                <a:gd name="txR" fmla="*/ 5760 w 5760"/>
                <a:gd name="txB" fmla="*/ 528 h 528"/>
              </a:gdLst>
              <a:ahLst/>
              <a:cxnLst>
                <a:cxn ang="0">
                  <a:pos x="0" y="0"/>
                </a:cxn>
                <a:cxn ang="0">
                  <a:pos x="2147483646" y="0"/>
                </a:cxn>
                <a:cxn ang="0">
                  <a:pos x="2147483646" y="2147483646"/>
                </a:cxn>
                <a:cxn ang="0">
                  <a:pos x="2147483646" y="0"/>
                </a:cxn>
              </a:cxnLst>
              <a:rect l="txL" t="txT" r="txR" b="txB"/>
              <a:pathLst>
                <a:path w="5760" h="528">
                  <a:moveTo>
                    <a:pt x="0" y="0"/>
                  </a:moveTo>
                  <a:lnTo>
                    <a:pt x="5760" y="0"/>
                  </a:lnTo>
                  <a:lnTo>
                    <a:pt x="5760" y="528"/>
                  </a:lnTo>
                  <a:lnTo>
                    <a:pt x="48" y="0"/>
                  </a:lnTo>
                </a:path>
              </a:pathLst>
            </a:custGeom>
            <a:solidFill>
              <a:srgbClr val="000000">
                <a:alpha val="100000"/>
              </a:srgbClr>
            </a:solidFill>
            <a:ln w="9525">
              <a:noFill/>
            </a:ln>
          </p:spPr>
          <p:txBody>
            <a:bodyPr/>
            <a:p>
              <a:endParaRPr lang="en-US"/>
            </a:p>
          </p:txBody>
        </p:sp>
        <p:sp>
          <p:nvSpPr>
            <p:cNvPr id="19" name="Freeform 18"/>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20" name="Straight Connector 1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89"/>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lstStyle>
          <a:p>
            <a:r>
              <a:rPr lang="en-US"/>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135"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endParaRPr lang="en-US"/>
          </a:p>
        </p:txBody>
      </p:sp>
      <p:sp>
        <p:nvSpPr>
          <p:cNvPr id="21" name="Date Placeholder 29"/>
          <p:cNvSpPr>
            <a:spLocks noGrp="1"/>
          </p:cNvSpPr>
          <p:nvPr>
            <p:ph type="dt" sz="half" idx="2"/>
          </p:nvPr>
        </p:nvSpPr>
        <p:spPr>
          <a:xfrm>
            <a:off x="6727825" y="6408738"/>
            <a:ext cx="1919288" cy="365125"/>
          </a:xfrm>
          <a:prstGeom prst="rect">
            <a:avLst/>
          </a:prstGeom>
        </p:spPr>
        <p:txBody>
          <a:bodyPr vert="horz" anchor="b"/>
          <a:lstStyle>
            <a:lvl1pPr>
              <a:defRPr>
                <a:solidFill>
                  <a:srgbClr val="FFFFFF"/>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3" name="Footer Placeholder 18"/>
          <p:cNvSpPr>
            <a:spLocks noGrp="1"/>
          </p:cNvSpPr>
          <p:nvPr>
            <p:ph type="ftr" sz="quarter" idx="3"/>
          </p:nvPr>
        </p:nvSpPr>
        <p:spPr>
          <a:xfrm>
            <a:off x="4379913" y="6408738"/>
            <a:ext cx="2351088" cy="365125"/>
          </a:xfrm>
          <a:prstGeom prst="rect">
            <a:avLst/>
          </a:prstGeom>
        </p:spPr>
        <p:txBody>
          <a:bodyPr vert="horz" anchor="b"/>
          <a:lstStyle>
            <a:lvl1pPr>
              <a:defRPr>
                <a:solidFill>
                  <a:srgbClr val="2DA2BF">
                    <a:tint val="20000"/>
                  </a:srgbClr>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srgbClr val="2DA2BF">
                  <a:tint val="20000"/>
                </a:srgbClr>
              </a:solidFill>
              <a:effectLst/>
              <a:uLnTx/>
              <a:uFillTx/>
              <a:latin typeface="Arial" panose="020B0604020202020204" pitchFamily="34" charset="0"/>
              <a:ea typeface="+mn-ea"/>
              <a:cs typeface="+mn-cs"/>
            </a:endParaRPr>
          </a:p>
        </p:txBody>
      </p:sp>
      <p:sp>
        <p:nvSpPr>
          <p:cNvPr id="24" name="Slide Number Placeholder 2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2D264388-3D51-428F-82D0-152E713F8E0A}"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Title 6"/>
          <p:cNvSpPr>
            <a:spLocks noGrp="1"/>
          </p:cNvSpPr>
          <p:nvPr>
            <p:ph type="title"/>
          </p:nvPr>
        </p:nvSpPr>
        <p:spPr/>
        <p:txBody>
          <a:bodyPr rtlCol="0"/>
          <a:lstStyle/>
          <a:p>
            <a:r>
              <a:rPr lang="en-US"/>
              <a:t>Click to edit Master title style</a:t>
            </a:r>
            <a:endParaRPr lang="en-US"/>
          </a:p>
        </p:txBody>
      </p:sp>
      <p:sp>
        <p:nvSpPr>
          <p:cNvPr id="2" name="Date Placeholder 1"/>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Footer Placeholder 3"/>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Slide Number Placeholder 4"/>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229336D0-F201-425C-902D-851CEE213E55}"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 name="Chevron 10"/>
          <p:cNvSpPr/>
          <p:nvPr/>
        </p:nvSpPr>
        <p:spPr>
          <a:xfrm>
            <a:off x="3636963" y="3005138"/>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2" name="Chevron 11"/>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lstStyle>
          <a:p>
            <a:r>
              <a:rPr lang="en-US"/>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endParaRPr lang="en-US"/>
          </a:p>
        </p:txBody>
      </p:sp>
      <p:sp>
        <p:nvSpPr>
          <p:cNvPr id="16" name="Date Placeholder 3"/>
          <p:cNvSpPr>
            <a:spLocks noGrp="1"/>
          </p:cNvSpPr>
          <p:nvPr>
            <p:ph type="dt" sz="half" idx="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7" name="Footer Placeholder 4"/>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9" name="Slide Number Placeholder 5"/>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0811FBF4-4988-4308-994F-A831CE45D942}"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bg>
      <p:bgPr>
        <a:blipFill rotWithShape="0">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36"/>
            <a:ext cx="4038600" cy="4525963"/>
          </a:xfrm>
        </p:spPr>
        <p:txBody>
          <a:bodyPr/>
          <a:lstStyle>
            <a:lvl1pPr>
              <a:defRPr sz="2800"/>
            </a:lvl1pPr>
            <a:lvl2pPr>
              <a:defRPr sz="2400"/>
            </a:lvl2pPr>
            <a:lvl3pPr>
              <a:defRPr sz="2000"/>
            </a:lvl3pPr>
            <a:lvl4pPr>
              <a:defRPr sz="1800"/>
            </a:lvl4pPr>
            <a:lvl5pPr>
              <a:defRPr sz="18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481336"/>
            <a:ext cx="4038600" cy="4525963"/>
          </a:xfrm>
        </p:spPr>
        <p:txBody>
          <a:bodyPr/>
          <a:lstStyle>
            <a:lvl1pPr>
              <a:defRPr sz="2800"/>
            </a:lvl1pPr>
            <a:lvl2pPr>
              <a:defRPr sz="2400"/>
            </a:lvl2pPr>
            <a:lvl3pPr>
              <a:defRPr sz="2000"/>
            </a:lvl3pPr>
            <a:lvl4pPr>
              <a:defRPr sz="1800"/>
            </a:lvl4pPr>
            <a:lvl5pPr>
              <a:defRPr sz="18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8" name="Title 7"/>
          <p:cNvSpPr>
            <a:spLocks noGrp="1"/>
          </p:cNvSpPr>
          <p:nvPr>
            <p:ph type="title"/>
          </p:nvPr>
        </p:nvSpPr>
        <p:spPr/>
        <p:txBody>
          <a:bodyPr rtlCol="0"/>
          <a:lstStyle/>
          <a:p>
            <a:r>
              <a:rPr lang="en-US"/>
              <a:t>Click to edit Master title style</a:t>
            </a:r>
            <a:endParaRPr lang="en-US"/>
          </a:p>
        </p:txBody>
      </p:sp>
      <p:sp>
        <p:nvSpPr>
          <p:cNvPr id="11" name="Date Placeholder 4"/>
          <p:cNvSpPr>
            <a:spLocks noGrp="1"/>
          </p:cNvSpPr>
          <p:nvPr>
            <p:ph type="dt" sz="half" idx="1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ooter Placeholder 5"/>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6" name="Slide Number Placeholder 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889EA026-F374-43BC-BFCA-D4AA56BFAFE2}"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showMasterSp="0">
  <p:cSld name="Comparison">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endParaRPr lang="en-US"/>
          </a:p>
        </p:txBody>
      </p:sp>
      <p:sp>
        <p:nvSpPr>
          <p:cNvPr id="4" name="Text Placeholder 3"/>
          <p:cNvSpPr>
            <a:spLocks noGrp="1"/>
          </p:cNvSpPr>
          <p:nvPr>
            <p:ph type="body" sz="half" idx="3"/>
          </p:nvPr>
        </p:nvSpPr>
        <p:spPr>
          <a:xfrm>
            <a:off x="4645070"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endParaRPr lang="en-US"/>
          </a:p>
        </p:txBody>
      </p:sp>
      <p:sp>
        <p:nvSpPr>
          <p:cNvPr id="5" name="Content Placeholder 4"/>
          <p:cNvSpPr>
            <a:spLocks noGrp="1"/>
          </p:cNvSpPr>
          <p:nvPr>
            <p:ph sz="quarter" idx="2"/>
          </p:nvPr>
        </p:nvSpPr>
        <p:spPr>
          <a:xfrm>
            <a:off x="457200" y="1444382"/>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Content Placeholder 5"/>
          <p:cNvSpPr>
            <a:spLocks noGrp="1"/>
          </p:cNvSpPr>
          <p:nvPr>
            <p:ph sz="quarter" idx="4"/>
          </p:nvPr>
        </p:nvSpPr>
        <p:spPr>
          <a:xfrm>
            <a:off x="4645069" y="1444382"/>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6"/>
          <p:cNvSpPr>
            <a:spLocks noGrp="1"/>
          </p:cNvSpPr>
          <p:nvPr>
            <p:ph type="dt" sz="half" idx="12"/>
          </p:nvPr>
        </p:nvSpPr>
        <p:spPr>
          <a:xfrm>
            <a:off x="6727825" y="6408738"/>
            <a:ext cx="1919288" cy="36512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7"/>
          <p:cNvSpPr>
            <a:spLocks noGrp="1"/>
          </p:cNvSpPr>
          <p:nvPr>
            <p:ph type="ftr" sz="quarter" idx="13"/>
          </p:nvPr>
        </p:nvSpPr>
        <p:spPr>
          <a:xfrm>
            <a:off x="4379913" y="6408738"/>
            <a:ext cx="2351088" cy="36512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8"/>
          <p:cNvSpPr>
            <a:spLocks noGrp="1"/>
          </p:cNvSpPr>
          <p:nvPr>
            <p:ph type="sldNum" sz="quarter" idx="14"/>
          </p:nvPr>
        </p:nvSpPr>
        <p:spPr>
          <a:xfrm>
            <a:off x="8647113" y="6408738"/>
            <a:ext cx="366713" cy="36512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4A204DD4-A806-41E2-BDE1-FF5FCA47CCA3}"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p>
            <a:r>
              <a:rPr lang="en-US"/>
              <a:t>Click to edit Master title style</a:t>
            </a:r>
            <a:endParaRPr lang="en-US"/>
          </a:p>
        </p:txBody>
      </p:sp>
      <p:sp>
        <p:nvSpPr>
          <p:cNvPr id="11" name="Date Placeholder 2"/>
          <p:cNvSpPr>
            <a:spLocks noGrp="1"/>
          </p:cNvSpPr>
          <p:nvPr>
            <p:ph type="dt" sz="half" idx="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ooter Placeholder 3"/>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6" name="Slide Number Placeholder 4"/>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2FF0856D-5A31-4818-9340-25537FD1B71D}"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 name="Footer Placeholder 2"/>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Slide Number Placeholder 3"/>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229336D0-F201-425C-902D-851CEE213E55}"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82550"/>
            <a:ext cx="2055813" cy="611505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44" y="82550"/>
            <a:ext cx="6016625" cy="6115050"/>
          </a:xfrm>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idx="10"/>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vi-VN"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5" name="Footer Placeholder 4"/>
          <p:cNvSpPr>
            <a:spLocks noGrp="1"/>
          </p:cNvSpPr>
          <p:nvPr>
            <p:ph type="ftr" idx="11"/>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idx="12"/>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fld id="{64788940-D18D-416C-8168-FC5C9B81ED6E}" type="slidenum">
              <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showMasterSp="0">
  <p:cSld name="Content with Caption">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lstStyle>
          <a:p>
            <a:r>
              <a:rPr lang="en-US"/>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a:r>
              <a:rPr lang="en-US"/>
              <a:t>Click to edit Master text styles</a:t>
            </a:r>
            <a:endParaRPr lang="en-US"/>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4"/>
          <p:cNvSpPr>
            <a:spLocks noGrp="1"/>
          </p:cNvSpPr>
          <p:nvPr>
            <p:ph type="dt" sz="half" idx="12"/>
          </p:nvPr>
        </p:nvSpPr>
        <p:spPr>
          <a:xfrm>
            <a:off x="6727825" y="6408738"/>
            <a:ext cx="1919288" cy="36512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5"/>
          <p:cNvSpPr>
            <a:spLocks noGrp="1"/>
          </p:cNvSpPr>
          <p:nvPr>
            <p:ph type="ftr" sz="quarter" idx="3"/>
          </p:nvPr>
        </p:nvSpPr>
        <p:spPr>
          <a:xfrm>
            <a:off x="4379913" y="6408738"/>
            <a:ext cx="2351088" cy="36512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C4135DAB-6FED-4674-94AB-F7CE2FE5E720}"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showMasterSp="0">
  <p:cSld name="Picture with Caption">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 name="Freeform 10"/>
          <p:cNvSpPr/>
          <p:nvPr/>
        </p:nvSpPr>
        <p:spPr bwMode="auto">
          <a:xfrm>
            <a:off x="715963" y="5002213"/>
            <a:ext cx="3802063" cy="144303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6499" name="Freeform 15"/>
          <p:cNvSpPr/>
          <p:nvPr/>
        </p:nvSpPr>
        <p:spPr>
          <a:xfrm>
            <a:off x="-53975" y="5784850"/>
            <a:ext cx="3802063" cy="838200"/>
          </a:xfrm>
          <a:custGeom>
            <a:avLst/>
            <a:gdLst>
              <a:gd name="txL" fmla="*/ 0 w 5760"/>
              <a:gd name="txT" fmla="*/ 0 h 528"/>
              <a:gd name="txR" fmla="*/ 5760 w 5760"/>
              <a:gd name="txB" fmla="*/ 528 h 528"/>
            </a:gdLst>
            <a:ahLst/>
            <a:cxnLst>
              <a:cxn ang="0">
                <a:pos x="0" y="0"/>
              </a:cxn>
              <a:cxn ang="0">
                <a:pos x="2147483646" y="0"/>
              </a:cxn>
              <a:cxn ang="0">
                <a:pos x="2147483646" y="2147483646"/>
              </a:cxn>
              <a:cxn ang="0">
                <a:pos x="2147483646" y="0"/>
              </a:cxn>
            </a:cxnLst>
            <a:rect l="txL" t="txT" r="txR" b="txB"/>
            <a:pathLst>
              <a:path w="5760" h="528">
                <a:moveTo>
                  <a:pt x="817" y="97"/>
                </a:moveTo>
                <a:lnTo>
                  <a:pt x="6408" y="682"/>
                </a:lnTo>
                <a:lnTo>
                  <a:pt x="5232" y="685"/>
                </a:lnTo>
                <a:lnTo>
                  <a:pt x="829" y="101"/>
                </a:lnTo>
              </a:path>
            </a:pathLst>
          </a:custGeom>
          <a:solidFill>
            <a:srgbClr val="000000">
              <a:alpha val="100000"/>
            </a:srgbClr>
          </a:solidFill>
          <a:ln w="9525">
            <a:noFill/>
          </a:ln>
        </p:spPr>
        <p:txBody>
          <a:bodyPr/>
          <a:p>
            <a:endParaRPr lang="en-US"/>
          </a:p>
        </p:txBody>
      </p:sp>
      <p:sp>
        <p:nvSpPr>
          <p:cNvPr id="16" name="Right Triangle 15"/>
          <p:cNvSpPr/>
          <p:nvPr/>
        </p:nvSpPr>
        <p:spPr bwMode="auto">
          <a:xfrm>
            <a:off x="-6042" y="5791253"/>
            <a:ext cx="3402313"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17" name="Straight Connector 16"/>
          <p:cNvCxnSpPr/>
          <p:nvPr/>
        </p:nvCxnSpPr>
        <p:spPr>
          <a:xfrm>
            <a:off x="-9237" y="5787826"/>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9" name="Chevron 1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0" name="Chevron 1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415" indent="0" algn="r">
              <a:buNone/>
              <a:defRPr sz="1400"/>
            </a:lvl1pPr>
            <a:lvl2pPr>
              <a:defRPr sz="1200"/>
            </a:lvl2pPr>
            <a:lvl3pPr>
              <a:defRPr sz="1000"/>
            </a:lvl3pPr>
            <a:lvl4pPr>
              <a:defRPr sz="900"/>
            </a:lvl4pPr>
            <a:lvl5pPr>
              <a:defRPr sz="900"/>
            </a:lvl5pPr>
          </a:lstStyle>
          <a:p>
            <a:pPr lvl="0"/>
            <a:r>
              <a:rPr lang="en-US"/>
              <a:t>Click to edit Master text styles</a:t>
            </a:r>
            <a:endParaRPr lang="en-US"/>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anose="05040102010807070707" pitchFamily="18" charset="2"/>
              <a:buNone/>
              <a:defRPr/>
            </a:pPr>
            <a:r>
              <a:rPr kumimoji="0" lang="en-US" sz="3200" b="0" i="0" u="none" strike="noStrike" kern="1200" cap="none" spc="0" normalizeH="0" baseline="0" noProof="0">
                <a:ln>
                  <a:noFill/>
                </a:ln>
                <a:solidFill>
                  <a:schemeClr val="tx1"/>
                </a:solidFill>
                <a:effectLst/>
                <a:uLnTx/>
                <a:uFillTx/>
                <a:latin typeface="+mn-lt"/>
                <a:ea typeface="+mn-ea"/>
                <a:cs typeface="+mn-cs"/>
              </a:rPr>
              <a:t>Click icon to add picture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2" name="Title 1"/>
          <p:cNvSpPr>
            <a:spLocks noGrp="1"/>
          </p:cNvSpPr>
          <p:nvPr>
            <p:ph type="title"/>
          </p:nvPr>
        </p:nvSpPr>
        <p:spPr>
          <a:xfrm>
            <a:off x="228601"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lang="en-US"/>
              <a:t>Click to edit Master title style</a:t>
            </a:r>
            <a:endParaRPr lang="en-US"/>
          </a:p>
        </p:txBody>
      </p:sp>
      <p:sp>
        <p:nvSpPr>
          <p:cNvPr id="21" name="Date Placeholder 4"/>
          <p:cNvSpPr>
            <a:spLocks noGrp="1"/>
          </p:cNvSpPr>
          <p:nvPr>
            <p:ph type="dt" sz="half" idx="1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3" name="Footer Placeholder 5"/>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4" name="Slide Number Placeholder 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C1DCCDE3-349E-403D-895B-AD98B9251D1B}"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457200" y="1481333"/>
            <a:ext cx="8229600" cy="4386071"/>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229336D0-F201-425C-902D-851CEE213E55}"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728"/>
            <a:ext cx="1777470" cy="5592761"/>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229336D0-F201-425C-902D-851CEE213E55}"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xAndTwoObj">
  <p:cSld name="Title, Text, and 2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44" y="128676"/>
            <a:ext cx="8226425" cy="1431925"/>
          </a:xfrm>
        </p:spPr>
        <p:txBody>
          <a:bodyPr/>
          <a:lstStyle/>
          <a:p>
            <a:r>
              <a:rPr lang="en-US"/>
              <a:t>Click to edit Master title style</a:t>
            </a:r>
            <a:endParaRPr lang="en-US"/>
          </a:p>
        </p:txBody>
      </p:sp>
      <p:sp>
        <p:nvSpPr>
          <p:cNvPr id="3" name="Text Placeholder 2"/>
          <p:cNvSpPr>
            <a:spLocks noGrp="1"/>
          </p:cNvSpPr>
          <p:nvPr>
            <p:ph type="body" sz="half" idx="1"/>
          </p:nvPr>
        </p:nvSpPr>
        <p:spPr>
          <a:xfrm>
            <a:off x="457202" y="1600200"/>
            <a:ext cx="4037013" cy="45989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quarter" idx="2"/>
          </p:nvPr>
        </p:nvSpPr>
        <p:spPr>
          <a:xfrm>
            <a:off x="4646614" y="1600200"/>
            <a:ext cx="4037012" cy="2222500"/>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Content Placeholder 4"/>
          <p:cNvSpPr>
            <a:spLocks noGrp="1"/>
          </p:cNvSpPr>
          <p:nvPr>
            <p:ph sz="quarter" idx="3"/>
          </p:nvPr>
        </p:nvSpPr>
        <p:spPr>
          <a:xfrm>
            <a:off x="4646614" y="3975100"/>
            <a:ext cx="4037012" cy="22240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5"/>
          <p:cNvSpPr>
            <a:spLocks noGrp="1"/>
          </p:cNvSpPr>
          <p:nvPr>
            <p:ph type="dt" idx="12"/>
          </p:nvPr>
        </p:nvSpPr>
        <p:spPr>
          <a:xfrm>
            <a:off x="457200" y="6245225"/>
            <a:ext cx="2130425" cy="47307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6"/>
          <p:cNvSpPr>
            <a:spLocks noGrp="1"/>
          </p:cNvSpPr>
          <p:nvPr>
            <p:ph type="ftr" idx="13"/>
          </p:nvPr>
        </p:nvSpPr>
        <p:spPr>
          <a:xfrm>
            <a:off x="3124200" y="6245225"/>
            <a:ext cx="2892425" cy="47307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7"/>
          <p:cNvSpPr>
            <a:spLocks noGrp="1"/>
          </p:cNvSpPr>
          <p:nvPr>
            <p:ph type="sldNum" idx="4"/>
          </p:nvPr>
        </p:nvSpPr>
        <p:spPr>
          <a:xfrm>
            <a:off x="6553200" y="6245225"/>
            <a:ext cx="2130425" cy="47307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5E4E0C1F-3ED5-4572-98A4-783CEA6BB852}"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fourObj">
  <p:cSld name="Title and 4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44" y="128676"/>
            <a:ext cx="8226425" cy="1431925"/>
          </a:xfrm>
        </p:spPr>
        <p:txBody>
          <a:bodyPr/>
          <a:lstStyle/>
          <a:p>
            <a:r>
              <a:rPr lang="en-US"/>
              <a:t>Click to edit Master title style</a:t>
            </a:r>
            <a:endParaRPr lang="en-US"/>
          </a:p>
        </p:txBody>
      </p:sp>
      <p:sp>
        <p:nvSpPr>
          <p:cNvPr id="3" name="Content Placeholder 2"/>
          <p:cNvSpPr>
            <a:spLocks noGrp="1"/>
          </p:cNvSpPr>
          <p:nvPr>
            <p:ph sz="quarter" idx="1"/>
          </p:nvPr>
        </p:nvSpPr>
        <p:spPr>
          <a:xfrm>
            <a:off x="457202" y="1600200"/>
            <a:ext cx="4037013" cy="2222500"/>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quarter" idx="2"/>
          </p:nvPr>
        </p:nvSpPr>
        <p:spPr>
          <a:xfrm>
            <a:off x="4646614" y="1600200"/>
            <a:ext cx="4037012" cy="2222500"/>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Content Placeholder 4"/>
          <p:cNvSpPr>
            <a:spLocks noGrp="1"/>
          </p:cNvSpPr>
          <p:nvPr>
            <p:ph sz="quarter" idx="3"/>
          </p:nvPr>
        </p:nvSpPr>
        <p:spPr>
          <a:xfrm>
            <a:off x="457202" y="3975100"/>
            <a:ext cx="4037013" cy="22240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Content Placeholder 5"/>
          <p:cNvSpPr>
            <a:spLocks noGrp="1"/>
          </p:cNvSpPr>
          <p:nvPr>
            <p:ph sz="quarter" idx="4"/>
          </p:nvPr>
        </p:nvSpPr>
        <p:spPr>
          <a:xfrm>
            <a:off x="4646614" y="3975100"/>
            <a:ext cx="4037012" cy="22240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6"/>
          <p:cNvSpPr>
            <a:spLocks noGrp="1"/>
          </p:cNvSpPr>
          <p:nvPr>
            <p:ph type="dt" idx="12"/>
          </p:nvPr>
        </p:nvSpPr>
        <p:spPr>
          <a:xfrm>
            <a:off x="457200" y="6245225"/>
            <a:ext cx="2130425" cy="47307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7"/>
          <p:cNvSpPr>
            <a:spLocks noGrp="1"/>
          </p:cNvSpPr>
          <p:nvPr>
            <p:ph type="ftr" idx="13"/>
          </p:nvPr>
        </p:nvSpPr>
        <p:spPr>
          <a:xfrm>
            <a:off x="3124200" y="6245225"/>
            <a:ext cx="2892425" cy="47307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8"/>
          <p:cNvSpPr>
            <a:spLocks noGrp="1"/>
          </p:cNvSpPr>
          <p:nvPr>
            <p:ph type="sldNum" idx="14"/>
          </p:nvPr>
        </p:nvSpPr>
        <p:spPr>
          <a:xfrm>
            <a:off x="6553200" y="6245225"/>
            <a:ext cx="2130425" cy="47307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512AAC2A-4DEE-473E-959B-7EC7A0682966}"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bg1"/>
        </a:solidFill>
        <a:effectLst/>
      </p:bgPr>
    </p:bg>
    <p:spTree>
      <p:nvGrpSpPr>
        <p:cNvPr id="1" name=""/>
        <p:cNvGrpSpPr/>
        <p:nvPr/>
      </p:nvGrpSpPr>
      <p:grpSpPr>
        <a:xfrm>
          <a:off x="0" y="0"/>
          <a:ext cx="0" cy="0"/>
          <a:chOff x="0" y="0"/>
          <a:chExt cx="0" cy="0"/>
        </a:xfrm>
      </p:grpSpPr>
      <p:sp>
        <p:nvSpPr>
          <p:cNvPr id="11" name="Right Triangle 10"/>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109571" name="Group 15"/>
          <p:cNvGrpSpPr/>
          <p:nvPr/>
        </p:nvGrpSpPr>
        <p:grpSpPr>
          <a:xfrm>
            <a:off x="-3175" y="4953000"/>
            <a:ext cx="9147175" cy="1911350"/>
            <a:chOff x="-3765" y="4832896"/>
            <a:chExt cx="9147765" cy="2032192"/>
          </a:xfrm>
        </p:grpSpPr>
        <p:sp>
          <p:nvSpPr>
            <p:cNvPr id="16" name="Freeform 15"/>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09578" name="Freeform 18"/>
            <p:cNvSpPr/>
            <p:nvPr/>
          </p:nvSpPr>
          <p:spPr>
            <a:xfrm>
              <a:off x="35926" y="5135025"/>
              <a:ext cx="9108074" cy="838869"/>
            </a:xfrm>
            <a:custGeom>
              <a:avLst/>
              <a:gdLst>
                <a:gd name="txL" fmla="*/ 0 w 5760"/>
                <a:gd name="txT" fmla="*/ 0 h 528"/>
                <a:gd name="txR" fmla="*/ 5760 w 5760"/>
                <a:gd name="txB" fmla="*/ 528 h 528"/>
              </a:gdLst>
              <a:ahLst/>
              <a:cxnLst>
                <a:cxn ang="0">
                  <a:pos x="0" y="0"/>
                </a:cxn>
                <a:cxn ang="0">
                  <a:pos x="2147483646" y="0"/>
                </a:cxn>
                <a:cxn ang="0">
                  <a:pos x="2147483646" y="2147483646"/>
                </a:cxn>
                <a:cxn ang="0">
                  <a:pos x="2147483646" y="0"/>
                </a:cxn>
              </a:cxnLst>
              <a:rect l="txL" t="txT" r="txR" b="txB"/>
              <a:pathLst>
                <a:path w="5760" h="528">
                  <a:moveTo>
                    <a:pt x="0" y="0"/>
                  </a:moveTo>
                  <a:lnTo>
                    <a:pt x="5760" y="0"/>
                  </a:lnTo>
                  <a:lnTo>
                    <a:pt x="5760" y="528"/>
                  </a:lnTo>
                  <a:lnTo>
                    <a:pt x="48" y="0"/>
                  </a:lnTo>
                </a:path>
              </a:pathLst>
            </a:custGeom>
            <a:solidFill>
              <a:srgbClr val="000000">
                <a:alpha val="100000"/>
              </a:srgbClr>
            </a:solidFill>
            <a:ln w="9525">
              <a:noFill/>
            </a:ln>
          </p:spPr>
          <p:txBody>
            <a:bodyPr/>
            <a:p>
              <a:endParaRPr lang="en-US"/>
            </a:p>
          </p:txBody>
        </p:sp>
        <p:sp>
          <p:nvSpPr>
            <p:cNvPr id="19" name="Freeform 18"/>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20" name="Straight Connector 1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89"/>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lstStyle>
          <a:p>
            <a:r>
              <a:rPr lang="en-US"/>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135"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endParaRPr lang="en-US"/>
          </a:p>
        </p:txBody>
      </p:sp>
      <p:sp>
        <p:nvSpPr>
          <p:cNvPr id="21" name="Date Placeholder 29"/>
          <p:cNvSpPr>
            <a:spLocks noGrp="1"/>
          </p:cNvSpPr>
          <p:nvPr>
            <p:ph type="dt" sz="half" idx="2"/>
          </p:nvPr>
        </p:nvSpPr>
        <p:spPr>
          <a:xfrm>
            <a:off x="6727825" y="6408738"/>
            <a:ext cx="1919288" cy="365125"/>
          </a:xfrm>
          <a:prstGeom prst="rect">
            <a:avLst/>
          </a:prstGeom>
        </p:spPr>
        <p:txBody>
          <a:bodyPr vert="horz" anchor="b"/>
          <a:lstStyle>
            <a:lvl1pPr>
              <a:defRPr>
                <a:solidFill>
                  <a:srgbClr val="FFFFFF"/>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3" name="Footer Placeholder 18"/>
          <p:cNvSpPr>
            <a:spLocks noGrp="1"/>
          </p:cNvSpPr>
          <p:nvPr>
            <p:ph type="ftr" sz="quarter" idx="3"/>
          </p:nvPr>
        </p:nvSpPr>
        <p:spPr>
          <a:xfrm>
            <a:off x="4379913" y="6408738"/>
            <a:ext cx="2351088" cy="365125"/>
          </a:xfrm>
          <a:prstGeom prst="rect">
            <a:avLst/>
          </a:prstGeom>
        </p:spPr>
        <p:txBody>
          <a:bodyPr vert="horz" anchor="b"/>
          <a:lstStyle>
            <a:lvl1pPr>
              <a:defRPr>
                <a:solidFill>
                  <a:srgbClr val="2DA2BF">
                    <a:tint val="20000"/>
                  </a:srgbClr>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srgbClr val="2DA2BF">
                  <a:tint val="20000"/>
                </a:srgbClr>
              </a:solidFill>
              <a:effectLst/>
              <a:uLnTx/>
              <a:uFillTx/>
              <a:latin typeface="Arial" panose="020B0604020202020204" pitchFamily="34" charset="0"/>
              <a:ea typeface="+mn-ea"/>
              <a:cs typeface="+mn-cs"/>
            </a:endParaRPr>
          </a:p>
        </p:txBody>
      </p:sp>
      <p:sp>
        <p:nvSpPr>
          <p:cNvPr id="24" name="Slide Number Placeholder 2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948C881A-4BAF-40B9-9CE5-D8DDA7B39BFC}"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Title 6"/>
          <p:cNvSpPr>
            <a:spLocks noGrp="1"/>
          </p:cNvSpPr>
          <p:nvPr>
            <p:ph type="title"/>
          </p:nvPr>
        </p:nvSpPr>
        <p:spPr/>
        <p:txBody>
          <a:bodyPr rtlCol="0"/>
          <a:lstStyle/>
          <a:p>
            <a:r>
              <a:rPr lang="en-US"/>
              <a:t>Click to edit Master title style</a:t>
            </a:r>
            <a:endParaRPr lang="en-US"/>
          </a:p>
        </p:txBody>
      </p:sp>
      <p:sp>
        <p:nvSpPr>
          <p:cNvPr id="2" name="Date Placeholder 1"/>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Footer Placeholder 3"/>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Slide Number Placeholder 4"/>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D995D75F-B4EC-4747-9AE5-6EFCEC203D8A}"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 name="Chevron 10"/>
          <p:cNvSpPr/>
          <p:nvPr/>
        </p:nvSpPr>
        <p:spPr>
          <a:xfrm>
            <a:off x="3636963" y="3005138"/>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2" name="Chevron 11"/>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lstStyle>
          <a:p>
            <a:r>
              <a:rPr lang="en-US"/>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endParaRPr lang="en-US"/>
          </a:p>
        </p:txBody>
      </p:sp>
      <p:sp>
        <p:nvSpPr>
          <p:cNvPr id="16" name="Date Placeholder 3"/>
          <p:cNvSpPr>
            <a:spLocks noGrp="1"/>
          </p:cNvSpPr>
          <p:nvPr>
            <p:ph type="dt" sz="half" idx="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7" name="Footer Placeholder 4"/>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9" name="Slide Number Placeholder 5"/>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D792CE41-0CD3-4F4E-9EE2-F3D4A657817F}"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Obj" preserve="1">
  <p:cSld name="Two Content">
    <p:bg>
      <p:bgPr>
        <a:blipFill rotWithShape="0">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36"/>
            <a:ext cx="4038600" cy="4525963"/>
          </a:xfrm>
        </p:spPr>
        <p:txBody>
          <a:bodyPr/>
          <a:lstStyle>
            <a:lvl1pPr>
              <a:defRPr sz="2800"/>
            </a:lvl1pPr>
            <a:lvl2pPr>
              <a:defRPr sz="2400"/>
            </a:lvl2pPr>
            <a:lvl3pPr>
              <a:defRPr sz="2000"/>
            </a:lvl3pPr>
            <a:lvl4pPr>
              <a:defRPr sz="1800"/>
            </a:lvl4pPr>
            <a:lvl5pPr>
              <a:defRPr sz="18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481336"/>
            <a:ext cx="4038600" cy="4525963"/>
          </a:xfrm>
        </p:spPr>
        <p:txBody>
          <a:bodyPr/>
          <a:lstStyle>
            <a:lvl1pPr>
              <a:defRPr sz="2800"/>
            </a:lvl1pPr>
            <a:lvl2pPr>
              <a:defRPr sz="2400"/>
            </a:lvl2pPr>
            <a:lvl3pPr>
              <a:defRPr sz="2000"/>
            </a:lvl3pPr>
            <a:lvl4pPr>
              <a:defRPr sz="1800"/>
            </a:lvl4pPr>
            <a:lvl5pPr>
              <a:defRPr sz="18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8" name="Title 7"/>
          <p:cNvSpPr>
            <a:spLocks noGrp="1"/>
          </p:cNvSpPr>
          <p:nvPr>
            <p:ph type="title"/>
          </p:nvPr>
        </p:nvSpPr>
        <p:spPr/>
        <p:txBody>
          <a:bodyPr rtlCol="0"/>
          <a:lstStyle/>
          <a:p>
            <a:r>
              <a:rPr lang="en-US"/>
              <a:t>Click to edit Master title style</a:t>
            </a:r>
            <a:endParaRPr lang="en-US"/>
          </a:p>
        </p:txBody>
      </p:sp>
      <p:sp>
        <p:nvSpPr>
          <p:cNvPr id="11" name="Date Placeholder 4"/>
          <p:cNvSpPr>
            <a:spLocks noGrp="1"/>
          </p:cNvSpPr>
          <p:nvPr>
            <p:ph type="dt" sz="half" idx="1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ooter Placeholder 5"/>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6" name="Slide Number Placeholder 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D16420E8-1A5C-48DC-BB07-C4E49B6CB555}"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4" name="Date Placeholder 3"/>
          <p:cNvSpPr>
            <a:spLocks noGrp="1"/>
          </p:cNvSpPr>
          <p:nvPr>
            <p:ph type="dt" idx="10"/>
          </p:nvPr>
        </p:nvSpPr>
        <p:spPr/>
        <p:txBody>
          <a:bodyPr/>
          <a:p>
            <a:pPr marL="0" marR="0" lvl="0" indent="0" algn="l"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endParaRPr kumimoji="0" lang="vi-VN"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5" name="Slide Number Placeholder 4"/>
          <p:cNvSpPr>
            <a:spLocks noGrp="1"/>
          </p:cNvSpPr>
          <p:nvPr>
            <p:ph type="sldNum" idx="11"/>
          </p:nvPr>
        </p:nvSpPr>
        <p:spPr/>
        <p:txBody>
          <a:bodyPr/>
          <a:p>
            <a:pPr marL="0" marR="0" lvl="0" indent="0" algn="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fld id="{3C67D073-42F5-46E9-B877-F67C21114C13}" type="slidenum">
              <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rPr>
            </a:fld>
            <a:endPar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6" name="Footer Placeholder 5"/>
          <p:cNvSpPr>
            <a:spLocks noGrp="1"/>
          </p:cNvSpPr>
          <p:nvPr>
            <p:ph type="ftr" idx="12"/>
          </p:nvPr>
        </p:nvSpPr>
        <p:spPr/>
        <p:txBody>
          <a:bodyPr/>
          <a:p>
            <a:pPr marL="0" marR="0" lvl="0" indent="0" algn="ct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en-US"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TxTwoObj" preserve="1" showMasterSp="0">
  <p:cSld name="Comparison">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endParaRPr lang="en-US"/>
          </a:p>
        </p:txBody>
      </p:sp>
      <p:sp>
        <p:nvSpPr>
          <p:cNvPr id="4" name="Text Placeholder 3"/>
          <p:cNvSpPr>
            <a:spLocks noGrp="1"/>
          </p:cNvSpPr>
          <p:nvPr>
            <p:ph type="body" sz="half" idx="3"/>
          </p:nvPr>
        </p:nvSpPr>
        <p:spPr>
          <a:xfrm>
            <a:off x="4645070"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endParaRPr lang="en-US"/>
          </a:p>
        </p:txBody>
      </p:sp>
      <p:sp>
        <p:nvSpPr>
          <p:cNvPr id="5" name="Content Placeholder 4"/>
          <p:cNvSpPr>
            <a:spLocks noGrp="1"/>
          </p:cNvSpPr>
          <p:nvPr>
            <p:ph sz="quarter" idx="2"/>
          </p:nvPr>
        </p:nvSpPr>
        <p:spPr>
          <a:xfrm>
            <a:off x="457200" y="1444382"/>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Content Placeholder 5"/>
          <p:cNvSpPr>
            <a:spLocks noGrp="1"/>
          </p:cNvSpPr>
          <p:nvPr>
            <p:ph sz="quarter" idx="4"/>
          </p:nvPr>
        </p:nvSpPr>
        <p:spPr>
          <a:xfrm>
            <a:off x="4645069" y="1444382"/>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6"/>
          <p:cNvSpPr>
            <a:spLocks noGrp="1"/>
          </p:cNvSpPr>
          <p:nvPr>
            <p:ph type="dt" sz="half" idx="12"/>
          </p:nvPr>
        </p:nvSpPr>
        <p:spPr>
          <a:xfrm>
            <a:off x="6727825" y="6408738"/>
            <a:ext cx="1919288" cy="36512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7"/>
          <p:cNvSpPr>
            <a:spLocks noGrp="1"/>
          </p:cNvSpPr>
          <p:nvPr>
            <p:ph type="ftr" sz="quarter" idx="13"/>
          </p:nvPr>
        </p:nvSpPr>
        <p:spPr>
          <a:xfrm>
            <a:off x="4379913" y="6408738"/>
            <a:ext cx="2351088" cy="36512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8"/>
          <p:cNvSpPr>
            <a:spLocks noGrp="1"/>
          </p:cNvSpPr>
          <p:nvPr>
            <p:ph type="sldNum" sz="quarter" idx="14"/>
          </p:nvPr>
        </p:nvSpPr>
        <p:spPr>
          <a:xfrm>
            <a:off x="8647113" y="6408738"/>
            <a:ext cx="366713" cy="36512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877A16FE-6012-4665-A508-E278BD1C5ECA}"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p>
            <a:r>
              <a:rPr lang="en-US"/>
              <a:t>Click to edit Master title style</a:t>
            </a:r>
            <a:endParaRPr lang="en-US"/>
          </a:p>
        </p:txBody>
      </p:sp>
      <p:sp>
        <p:nvSpPr>
          <p:cNvPr id="11" name="Date Placeholder 2"/>
          <p:cNvSpPr>
            <a:spLocks noGrp="1"/>
          </p:cNvSpPr>
          <p:nvPr>
            <p:ph type="dt" sz="half" idx="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ooter Placeholder 3"/>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6" name="Slide Number Placeholder 4"/>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97BD8CC5-3C7B-4A33-851B-2EAD791F279E}"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 name="Footer Placeholder 2"/>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Slide Number Placeholder 3"/>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D995D75F-B4EC-4747-9AE5-6EFCEC203D8A}"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Tx" preserve="1" showMasterSp="0">
  <p:cSld name="Content with Caption">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lstStyle>
          <a:p>
            <a:r>
              <a:rPr lang="en-US"/>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a:r>
              <a:rPr lang="en-US"/>
              <a:t>Click to edit Master text styles</a:t>
            </a:r>
            <a:endParaRPr lang="en-US"/>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4"/>
          <p:cNvSpPr>
            <a:spLocks noGrp="1"/>
          </p:cNvSpPr>
          <p:nvPr>
            <p:ph type="dt" sz="half" idx="12"/>
          </p:nvPr>
        </p:nvSpPr>
        <p:spPr>
          <a:xfrm>
            <a:off x="6727825" y="6408738"/>
            <a:ext cx="1919288" cy="36512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5"/>
          <p:cNvSpPr>
            <a:spLocks noGrp="1"/>
          </p:cNvSpPr>
          <p:nvPr>
            <p:ph type="ftr" sz="quarter" idx="3"/>
          </p:nvPr>
        </p:nvSpPr>
        <p:spPr>
          <a:xfrm>
            <a:off x="4379913" y="6408738"/>
            <a:ext cx="2351088" cy="36512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56AA8884-45CE-4A5D-8041-9FDD1411BBA3}"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picTx" preserve="1" showMasterSp="0">
  <p:cSld name="Picture with Caption">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 name="Freeform 10"/>
          <p:cNvSpPr/>
          <p:nvPr/>
        </p:nvSpPr>
        <p:spPr bwMode="auto">
          <a:xfrm>
            <a:off x="715963" y="5002213"/>
            <a:ext cx="3802063" cy="144303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15715" name="Freeform 15"/>
          <p:cNvSpPr/>
          <p:nvPr/>
        </p:nvSpPr>
        <p:spPr>
          <a:xfrm>
            <a:off x="-53975" y="5784850"/>
            <a:ext cx="3802063" cy="838200"/>
          </a:xfrm>
          <a:custGeom>
            <a:avLst/>
            <a:gdLst>
              <a:gd name="txL" fmla="*/ 0 w 5760"/>
              <a:gd name="txT" fmla="*/ 0 h 528"/>
              <a:gd name="txR" fmla="*/ 5760 w 5760"/>
              <a:gd name="txB" fmla="*/ 528 h 528"/>
            </a:gdLst>
            <a:ahLst/>
            <a:cxnLst>
              <a:cxn ang="0">
                <a:pos x="0" y="0"/>
              </a:cxn>
              <a:cxn ang="0">
                <a:pos x="2147483646" y="0"/>
              </a:cxn>
              <a:cxn ang="0">
                <a:pos x="2147483646" y="2147483646"/>
              </a:cxn>
              <a:cxn ang="0">
                <a:pos x="2147483646" y="0"/>
              </a:cxn>
            </a:cxnLst>
            <a:rect l="txL" t="txT" r="txR" b="txB"/>
            <a:pathLst>
              <a:path w="5760" h="528">
                <a:moveTo>
                  <a:pt x="817" y="97"/>
                </a:moveTo>
                <a:lnTo>
                  <a:pt x="6408" y="682"/>
                </a:lnTo>
                <a:lnTo>
                  <a:pt x="5232" y="685"/>
                </a:lnTo>
                <a:lnTo>
                  <a:pt x="829" y="101"/>
                </a:lnTo>
              </a:path>
            </a:pathLst>
          </a:custGeom>
          <a:solidFill>
            <a:srgbClr val="000000">
              <a:alpha val="100000"/>
            </a:srgbClr>
          </a:solidFill>
          <a:ln w="9525">
            <a:noFill/>
          </a:ln>
        </p:spPr>
        <p:txBody>
          <a:bodyPr/>
          <a:p>
            <a:endParaRPr lang="en-US"/>
          </a:p>
        </p:txBody>
      </p:sp>
      <p:sp>
        <p:nvSpPr>
          <p:cNvPr id="16" name="Right Triangle 15"/>
          <p:cNvSpPr/>
          <p:nvPr/>
        </p:nvSpPr>
        <p:spPr bwMode="auto">
          <a:xfrm>
            <a:off x="-6042" y="5791253"/>
            <a:ext cx="3402313"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17" name="Straight Connector 16"/>
          <p:cNvCxnSpPr/>
          <p:nvPr/>
        </p:nvCxnSpPr>
        <p:spPr>
          <a:xfrm>
            <a:off x="-9237" y="5787826"/>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9" name="Chevron 1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0" name="Chevron 1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415" indent="0" algn="r">
              <a:buNone/>
              <a:defRPr sz="1400"/>
            </a:lvl1pPr>
            <a:lvl2pPr>
              <a:defRPr sz="1200"/>
            </a:lvl2pPr>
            <a:lvl3pPr>
              <a:defRPr sz="1000"/>
            </a:lvl3pPr>
            <a:lvl4pPr>
              <a:defRPr sz="900"/>
            </a:lvl4pPr>
            <a:lvl5pPr>
              <a:defRPr sz="900"/>
            </a:lvl5pPr>
          </a:lstStyle>
          <a:p>
            <a:pPr lvl="0"/>
            <a:r>
              <a:rPr lang="en-US"/>
              <a:t>Click to edit Master text styles</a:t>
            </a:r>
            <a:endParaRPr lang="en-US"/>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anose="05040102010807070707" pitchFamily="18" charset="2"/>
              <a:buNone/>
              <a:defRPr/>
            </a:pPr>
            <a:r>
              <a:rPr kumimoji="0" lang="en-US" sz="3200" b="0" i="0" u="none" strike="noStrike" kern="1200" cap="none" spc="0" normalizeH="0" baseline="0" noProof="0">
                <a:ln>
                  <a:noFill/>
                </a:ln>
                <a:solidFill>
                  <a:schemeClr val="tx1"/>
                </a:solidFill>
                <a:effectLst/>
                <a:uLnTx/>
                <a:uFillTx/>
                <a:latin typeface="+mn-lt"/>
                <a:ea typeface="+mn-ea"/>
                <a:cs typeface="+mn-cs"/>
              </a:rPr>
              <a:t>Click icon to add picture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2" name="Title 1"/>
          <p:cNvSpPr>
            <a:spLocks noGrp="1"/>
          </p:cNvSpPr>
          <p:nvPr>
            <p:ph type="title"/>
          </p:nvPr>
        </p:nvSpPr>
        <p:spPr>
          <a:xfrm>
            <a:off x="228601"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lang="en-US"/>
              <a:t>Click to edit Master title style</a:t>
            </a:r>
            <a:endParaRPr lang="en-US"/>
          </a:p>
        </p:txBody>
      </p:sp>
      <p:sp>
        <p:nvSpPr>
          <p:cNvPr id="21" name="Date Placeholder 4"/>
          <p:cNvSpPr>
            <a:spLocks noGrp="1"/>
          </p:cNvSpPr>
          <p:nvPr>
            <p:ph type="dt" sz="half" idx="1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3" name="Footer Placeholder 5"/>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4" name="Slide Number Placeholder 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266C32E1-0CAD-486B-A710-A23A15421E6E}"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457200" y="1481333"/>
            <a:ext cx="8229600" cy="4386071"/>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D995D75F-B4EC-4747-9AE5-6EFCEC203D8A}"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728"/>
            <a:ext cx="1777470" cy="5592761"/>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D995D75F-B4EC-4747-9AE5-6EFCEC203D8A}"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xAndTwoObj">
  <p:cSld name="Title, Text, and 2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44" y="128676"/>
            <a:ext cx="8226425" cy="1431925"/>
          </a:xfrm>
        </p:spPr>
        <p:txBody>
          <a:bodyPr/>
          <a:lstStyle/>
          <a:p>
            <a:r>
              <a:rPr lang="en-US"/>
              <a:t>Click to edit Master title style</a:t>
            </a:r>
            <a:endParaRPr lang="en-US"/>
          </a:p>
        </p:txBody>
      </p:sp>
      <p:sp>
        <p:nvSpPr>
          <p:cNvPr id="3" name="Text Placeholder 2"/>
          <p:cNvSpPr>
            <a:spLocks noGrp="1"/>
          </p:cNvSpPr>
          <p:nvPr>
            <p:ph type="body" sz="half" idx="1"/>
          </p:nvPr>
        </p:nvSpPr>
        <p:spPr>
          <a:xfrm>
            <a:off x="457202" y="1600200"/>
            <a:ext cx="4037013" cy="45989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quarter" idx="2"/>
          </p:nvPr>
        </p:nvSpPr>
        <p:spPr>
          <a:xfrm>
            <a:off x="4646614" y="1600200"/>
            <a:ext cx="4037012" cy="2222500"/>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Content Placeholder 4"/>
          <p:cNvSpPr>
            <a:spLocks noGrp="1"/>
          </p:cNvSpPr>
          <p:nvPr>
            <p:ph sz="quarter" idx="3"/>
          </p:nvPr>
        </p:nvSpPr>
        <p:spPr>
          <a:xfrm>
            <a:off x="4646614" y="3975100"/>
            <a:ext cx="4037012" cy="22240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5"/>
          <p:cNvSpPr>
            <a:spLocks noGrp="1"/>
          </p:cNvSpPr>
          <p:nvPr>
            <p:ph type="dt" idx="12"/>
          </p:nvPr>
        </p:nvSpPr>
        <p:spPr>
          <a:xfrm>
            <a:off x="457200" y="6245225"/>
            <a:ext cx="2130425" cy="47307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6"/>
          <p:cNvSpPr>
            <a:spLocks noGrp="1"/>
          </p:cNvSpPr>
          <p:nvPr>
            <p:ph type="ftr" idx="13"/>
          </p:nvPr>
        </p:nvSpPr>
        <p:spPr>
          <a:xfrm>
            <a:off x="3124200" y="6245225"/>
            <a:ext cx="2892425" cy="47307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7"/>
          <p:cNvSpPr>
            <a:spLocks noGrp="1"/>
          </p:cNvSpPr>
          <p:nvPr>
            <p:ph type="sldNum" idx="4"/>
          </p:nvPr>
        </p:nvSpPr>
        <p:spPr>
          <a:xfrm>
            <a:off x="6553200" y="6245225"/>
            <a:ext cx="2130425" cy="47307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0ACF36D3-74F8-4E4D-B3A2-6A9A24CADA7F}"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fourObj">
  <p:cSld name="Title and 4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44" y="128676"/>
            <a:ext cx="8226425" cy="1431925"/>
          </a:xfrm>
        </p:spPr>
        <p:txBody>
          <a:bodyPr/>
          <a:lstStyle/>
          <a:p>
            <a:r>
              <a:rPr lang="en-US"/>
              <a:t>Click to edit Master title style</a:t>
            </a:r>
            <a:endParaRPr lang="en-US"/>
          </a:p>
        </p:txBody>
      </p:sp>
      <p:sp>
        <p:nvSpPr>
          <p:cNvPr id="3" name="Content Placeholder 2"/>
          <p:cNvSpPr>
            <a:spLocks noGrp="1"/>
          </p:cNvSpPr>
          <p:nvPr>
            <p:ph sz="quarter" idx="1"/>
          </p:nvPr>
        </p:nvSpPr>
        <p:spPr>
          <a:xfrm>
            <a:off x="457202" y="1600200"/>
            <a:ext cx="4037013" cy="2222500"/>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quarter" idx="2"/>
          </p:nvPr>
        </p:nvSpPr>
        <p:spPr>
          <a:xfrm>
            <a:off x="4646614" y="1600200"/>
            <a:ext cx="4037012" cy="2222500"/>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Content Placeholder 4"/>
          <p:cNvSpPr>
            <a:spLocks noGrp="1"/>
          </p:cNvSpPr>
          <p:nvPr>
            <p:ph sz="quarter" idx="3"/>
          </p:nvPr>
        </p:nvSpPr>
        <p:spPr>
          <a:xfrm>
            <a:off x="457202" y="3975100"/>
            <a:ext cx="4037013" cy="22240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Content Placeholder 5"/>
          <p:cNvSpPr>
            <a:spLocks noGrp="1"/>
          </p:cNvSpPr>
          <p:nvPr>
            <p:ph sz="quarter" idx="4"/>
          </p:nvPr>
        </p:nvSpPr>
        <p:spPr>
          <a:xfrm>
            <a:off x="4646614" y="3975100"/>
            <a:ext cx="4037012" cy="22240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6"/>
          <p:cNvSpPr>
            <a:spLocks noGrp="1"/>
          </p:cNvSpPr>
          <p:nvPr>
            <p:ph type="dt" idx="12"/>
          </p:nvPr>
        </p:nvSpPr>
        <p:spPr>
          <a:xfrm>
            <a:off x="457200" y="6245225"/>
            <a:ext cx="2130425" cy="47307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7"/>
          <p:cNvSpPr>
            <a:spLocks noGrp="1"/>
          </p:cNvSpPr>
          <p:nvPr>
            <p:ph type="ftr" idx="13"/>
          </p:nvPr>
        </p:nvSpPr>
        <p:spPr>
          <a:xfrm>
            <a:off x="3124200" y="6245225"/>
            <a:ext cx="2892425" cy="47307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8"/>
          <p:cNvSpPr>
            <a:spLocks noGrp="1"/>
          </p:cNvSpPr>
          <p:nvPr>
            <p:ph type="sldNum" idx="14"/>
          </p:nvPr>
        </p:nvSpPr>
        <p:spPr>
          <a:xfrm>
            <a:off x="6553200" y="6245225"/>
            <a:ext cx="2130425" cy="47307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795B8FB0-4521-4866-AD0F-61261A204A8B}"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bg1"/>
        </a:solidFill>
        <a:effectLst/>
      </p:bgPr>
    </p:bg>
    <p:spTree>
      <p:nvGrpSpPr>
        <p:cNvPr id="1" name=""/>
        <p:cNvGrpSpPr/>
        <p:nvPr/>
      </p:nvGrpSpPr>
      <p:grpSpPr>
        <a:xfrm>
          <a:off x="0" y="0"/>
          <a:ext cx="0" cy="0"/>
          <a:chOff x="0" y="0"/>
          <a:chExt cx="0" cy="0"/>
        </a:xfrm>
      </p:grpSpPr>
      <p:sp>
        <p:nvSpPr>
          <p:cNvPr id="11" name="Right Triangle 10"/>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118787" name="Group 15"/>
          <p:cNvGrpSpPr/>
          <p:nvPr/>
        </p:nvGrpSpPr>
        <p:grpSpPr>
          <a:xfrm>
            <a:off x="-3175" y="4953000"/>
            <a:ext cx="9147175" cy="1911350"/>
            <a:chOff x="-3765" y="4832896"/>
            <a:chExt cx="9147765" cy="2032192"/>
          </a:xfrm>
        </p:grpSpPr>
        <p:sp>
          <p:nvSpPr>
            <p:cNvPr id="16" name="Freeform 15"/>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8794" name="Freeform 18"/>
            <p:cNvSpPr/>
            <p:nvPr/>
          </p:nvSpPr>
          <p:spPr>
            <a:xfrm>
              <a:off x="35926" y="5135025"/>
              <a:ext cx="9108074" cy="838869"/>
            </a:xfrm>
            <a:custGeom>
              <a:avLst/>
              <a:gdLst>
                <a:gd name="txL" fmla="*/ 0 w 5760"/>
                <a:gd name="txT" fmla="*/ 0 h 528"/>
                <a:gd name="txR" fmla="*/ 5760 w 5760"/>
                <a:gd name="txB" fmla="*/ 528 h 528"/>
              </a:gdLst>
              <a:ahLst/>
              <a:cxnLst>
                <a:cxn ang="0">
                  <a:pos x="0" y="0"/>
                </a:cxn>
                <a:cxn ang="0">
                  <a:pos x="2147483646" y="0"/>
                </a:cxn>
                <a:cxn ang="0">
                  <a:pos x="2147483646" y="2147483646"/>
                </a:cxn>
                <a:cxn ang="0">
                  <a:pos x="2147483646" y="0"/>
                </a:cxn>
              </a:cxnLst>
              <a:rect l="txL" t="txT" r="txR" b="txB"/>
              <a:pathLst>
                <a:path w="5760" h="528">
                  <a:moveTo>
                    <a:pt x="0" y="0"/>
                  </a:moveTo>
                  <a:lnTo>
                    <a:pt x="5760" y="0"/>
                  </a:lnTo>
                  <a:lnTo>
                    <a:pt x="5760" y="528"/>
                  </a:lnTo>
                  <a:lnTo>
                    <a:pt x="48" y="0"/>
                  </a:lnTo>
                </a:path>
              </a:pathLst>
            </a:custGeom>
            <a:solidFill>
              <a:srgbClr val="000000">
                <a:alpha val="100000"/>
              </a:srgbClr>
            </a:solidFill>
            <a:ln w="9525">
              <a:noFill/>
            </a:ln>
          </p:spPr>
          <p:txBody>
            <a:bodyPr/>
            <a:p>
              <a:endParaRPr lang="en-US"/>
            </a:p>
          </p:txBody>
        </p:sp>
        <p:sp>
          <p:nvSpPr>
            <p:cNvPr id="19" name="Freeform 18"/>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20" name="Straight Connector 1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89"/>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lstStyle>
          <a:p>
            <a:r>
              <a:rPr lang="en-US"/>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135"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endParaRPr lang="en-US"/>
          </a:p>
        </p:txBody>
      </p:sp>
      <p:sp>
        <p:nvSpPr>
          <p:cNvPr id="21" name="Date Placeholder 29"/>
          <p:cNvSpPr>
            <a:spLocks noGrp="1"/>
          </p:cNvSpPr>
          <p:nvPr>
            <p:ph type="dt" sz="half" idx="2"/>
          </p:nvPr>
        </p:nvSpPr>
        <p:spPr>
          <a:xfrm>
            <a:off x="6727825" y="6408738"/>
            <a:ext cx="1919288" cy="365125"/>
          </a:xfrm>
          <a:prstGeom prst="rect">
            <a:avLst/>
          </a:prstGeom>
        </p:spPr>
        <p:txBody>
          <a:bodyPr vert="horz" anchor="b"/>
          <a:lstStyle>
            <a:lvl1pPr>
              <a:defRPr>
                <a:solidFill>
                  <a:srgbClr val="FFFFFF"/>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3" name="Footer Placeholder 18"/>
          <p:cNvSpPr>
            <a:spLocks noGrp="1"/>
          </p:cNvSpPr>
          <p:nvPr>
            <p:ph type="ftr" sz="quarter" idx="3"/>
          </p:nvPr>
        </p:nvSpPr>
        <p:spPr>
          <a:xfrm>
            <a:off x="4379913" y="6408738"/>
            <a:ext cx="2351088" cy="365125"/>
          </a:xfrm>
          <a:prstGeom prst="rect">
            <a:avLst/>
          </a:prstGeom>
        </p:spPr>
        <p:txBody>
          <a:bodyPr vert="horz" anchor="b"/>
          <a:lstStyle>
            <a:lvl1pPr>
              <a:defRPr>
                <a:solidFill>
                  <a:srgbClr val="2DA2BF">
                    <a:tint val="20000"/>
                  </a:srgbClr>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srgbClr val="2DA2BF">
                  <a:tint val="20000"/>
                </a:srgbClr>
              </a:solidFill>
              <a:effectLst/>
              <a:uLnTx/>
              <a:uFillTx/>
              <a:latin typeface="Arial" panose="020B0604020202020204" pitchFamily="34" charset="0"/>
              <a:ea typeface="+mn-ea"/>
              <a:cs typeface="+mn-cs"/>
            </a:endParaRPr>
          </a:p>
        </p:txBody>
      </p:sp>
      <p:sp>
        <p:nvSpPr>
          <p:cNvPr id="24" name="Slide Number Placeholder 2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1B9D8214-0D72-4B5C-BBC6-3F369A4C24FF}"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idx="10"/>
          </p:nvPr>
        </p:nvSpPr>
        <p:spPr/>
        <p:txBody>
          <a:bodyPr/>
          <a:p>
            <a:pPr marL="0" marR="0" lvl="0" indent="0" algn="l"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endParaRPr kumimoji="0" lang="vi-VN"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5" name="Slide Number Placeholder 4"/>
          <p:cNvSpPr>
            <a:spLocks noGrp="1"/>
          </p:cNvSpPr>
          <p:nvPr>
            <p:ph type="sldNum" idx="11"/>
          </p:nvPr>
        </p:nvSpPr>
        <p:spPr/>
        <p:txBody>
          <a:bodyPr/>
          <a:p>
            <a:pPr marL="0" marR="0" lvl="0" indent="0" algn="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fld id="{3C67D073-42F5-46E9-B877-F67C21114C13}" type="slidenum">
              <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rPr>
            </a:fld>
            <a:endPar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6" name="Footer Placeholder 5"/>
          <p:cNvSpPr>
            <a:spLocks noGrp="1"/>
          </p:cNvSpPr>
          <p:nvPr>
            <p:ph type="ftr" idx="12"/>
          </p:nvPr>
        </p:nvSpPr>
        <p:spPr/>
        <p:txBody>
          <a:bodyPr/>
          <a:p>
            <a:pPr marL="0" marR="0" lvl="0" indent="0" algn="ct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en-US"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Title 6"/>
          <p:cNvSpPr>
            <a:spLocks noGrp="1"/>
          </p:cNvSpPr>
          <p:nvPr>
            <p:ph type="title"/>
          </p:nvPr>
        </p:nvSpPr>
        <p:spPr/>
        <p:txBody>
          <a:bodyPr rtlCol="0"/>
          <a:lstStyle/>
          <a:p>
            <a:r>
              <a:rPr lang="en-US"/>
              <a:t>Click to edit Master title style</a:t>
            </a:r>
            <a:endParaRPr lang="en-US"/>
          </a:p>
        </p:txBody>
      </p:sp>
      <p:sp>
        <p:nvSpPr>
          <p:cNvPr id="2" name="Date Placeholder 1"/>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Footer Placeholder 3"/>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Slide Number Placeholder 4"/>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B0F1014B-7551-40C7-8D81-68446C2CC401}"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 name="Chevron 10"/>
          <p:cNvSpPr/>
          <p:nvPr/>
        </p:nvSpPr>
        <p:spPr>
          <a:xfrm>
            <a:off x="3636963" y="3005138"/>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2" name="Chevron 11"/>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lstStyle>
          <a:p>
            <a:r>
              <a:rPr lang="en-US"/>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endParaRPr lang="en-US"/>
          </a:p>
        </p:txBody>
      </p:sp>
      <p:sp>
        <p:nvSpPr>
          <p:cNvPr id="16" name="Date Placeholder 3"/>
          <p:cNvSpPr>
            <a:spLocks noGrp="1"/>
          </p:cNvSpPr>
          <p:nvPr>
            <p:ph type="dt" sz="half" idx="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7" name="Footer Placeholder 4"/>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9" name="Slide Number Placeholder 5"/>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F5D676CC-2451-4E7A-AA05-B47CB8E9548C}"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Obj" preserve="1">
  <p:cSld name="Two Content">
    <p:bg>
      <p:bgPr>
        <a:blipFill rotWithShape="0">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36"/>
            <a:ext cx="4038600" cy="4525963"/>
          </a:xfrm>
        </p:spPr>
        <p:txBody>
          <a:bodyPr/>
          <a:lstStyle>
            <a:lvl1pPr>
              <a:defRPr sz="2800"/>
            </a:lvl1pPr>
            <a:lvl2pPr>
              <a:defRPr sz="2400"/>
            </a:lvl2pPr>
            <a:lvl3pPr>
              <a:defRPr sz="2000"/>
            </a:lvl3pPr>
            <a:lvl4pPr>
              <a:defRPr sz="1800"/>
            </a:lvl4pPr>
            <a:lvl5pPr>
              <a:defRPr sz="18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481336"/>
            <a:ext cx="4038600" cy="4525963"/>
          </a:xfrm>
        </p:spPr>
        <p:txBody>
          <a:bodyPr/>
          <a:lstStyle>
            <a:lvl1pPr>
              <a:defRPr sz="2800"/>
            </a:lvl1pPr>
            <a:lvl2pPr>
              <a:defRPr sz="2400"/>
            </a:lvl2pPr>
            <a:lvl3pPr>
              <a:defRPr sz="2000"/>
            </a:lvl3pPr>
            <a:lvl4pPr>
              <a:defRPr sz="1800"/>
            </a:lvl4pPr>
            <a:lvl5pPr>
              <a:defRPr sz="18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8" name="Title 7"/>
          <p:cNvSpPr>
            <a:spLocks noGrp="1"/>
          </p:cNvSpPr>
          <p:nvPr>
            <p:ph type="title"/>
          </p:nvPr>
        </p:nvSpPr>
        <p:spPr/>
        <p:txBody>
          <a:bodyPr rtlCol="0"/>
          <a:lstStyle/>
          <a:p>
            <a:r>
              <a:rPr lang="en-US"/>
              <a:t>Click to edit Master title style</a:t>
            </a:r>
            <a:endParaRPr lang="en-US"/>
          </a:p>
        </p:txBody>
      </p:sp>
      <p:sp>
        <p:nvSpPr>
          <p:cNvPr id="11" name="Date Placeholder 4"/>
          <p:cNvSpPr>
            <a:spLocks noGrp="1"/>
          </p:cNvSpPr>
          <p:nvPr>
            <p:ph type="dt" sz="half" idx="1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ooter Placeholder 5"/>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6" name="Slide Number Placeholder 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D8D3BA68-F029-45C4-947A-24283835D235}"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TxTwoObj" preserve="1" showMasterSp="0">
  <p:cSld name="Comparison">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endParaRPr lang="en-US"/>
          </a:p>
        </p:txBody>
      </p:sp>
      <p:sp>
        <p:nvSpPr>
          <p:cNvPr id="4" name="Text Placeholder 3"/>
          <p:cNvSpPr>
            <a:spLocks noGrp="1"/>
          </p:cNvSpPr>
          <p:nvPr>
            <p:ph type="body" sz="half" idx="3"/>
          </p:nvPr>
        </p:nvSpPr>
        <p:spPr>
          <a:xfrm>
            <a:off x="4645070"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endParaRPr lang="en-US"/>
          </a:p>
        </p:txBody>
      </p:sp>
      <p:sp>
        <p:nvSpPr>
          <p:cNvPr id="5" name="Content Placeholder 4"/>
          <p:cNvSpPr>
            <a:spLocks noGrp="1"/>
          </p:cNvSpPr>
          <p:nvPr>
            <p:ph sz="quarter" idx="2"/>
          </p:nvPr>
        </p:nvSpPr>
        <p:spPr>
          <a:xfrm>
            <a:off x="457200" y="1444382"/>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Content Placeholder 5"/>
          <p:cNvSpPr>
            <a:spLocks noGrp="1"/>
          </p:cNvSpPr>
          <p:nvPr>
            <p:ph sz="quarter" idx="4"/>
          </p:nvPr>
        </p:nvSpPr>
        <p:spPr>
          <a:xfrm>
            <a:off x="4645069" y="1444382"/>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6"/>
          <p:cNvSpPr>
            <a:spLocks noGrp="1"/>
          </p:cNvSpPr>
          <p:nvPr>
            <p:ph type="dt" sz="half" idx="12"/>
          </p:nvPr>
        </p:nvSpPr>
        <p:spPr>
          <a:xfrm>
            <a:off x="6727825" y="6408738"/>
            <a:ext cx="1919288" cy="36512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7"/>
          <p:cNvSpPr>
            <a:spLocks noGrp="1"/>
          </p:cNvSpPr>
          <p:nvPr>
            <p:ph type="ftr" sz="quarter" idx="13"/>
          </p:nvPr>
        </p:nvSpPr>
        <p:spPr>
          <a:xfrm>
            <a:off x="4379913" y="6408738"/>
            <a:ext cx="2351088" cy="36512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8"/>
          <p:cNvSpPr>
            <a:spLocks noGrp="1"/>
          </p:cNvSpPr>
          <p:nvPr>
            <p:ph type="sldNum" sz="quarter" idx="14"/>
          </p:nvPr>
        </p:nvSpPr>
        <p:spPr>
          <a:xfrm>
            <a:off x="8647113" y="6408738"/>
            <a:ext cx="366713" cy="36512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638D7A61-5A58-4515-8321-0C0D448EBB49}"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p>
            <a:r>
              <a:rPr lang="en-US"/>
              <a:t>Click to edit Master title style</a:t>
            </a:r>
            <a:endParaRPr lang="en-US"/>
          </a:p>
        </p:txBody>
      </p:sp>
      <p:sp>
        <p:nvSpPr>
          <p:cNvPr id="11" name="Date Placeholder 2"/>
          <p:cNvSpPr>
            <a:spLocks noGrp="1"/>
          </p:cNvSpPr>
          <p:nvPr>
            <p:ph type="dt" sz="half" idx="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ooter Placeholder 3"/>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6" name="Slide Number Placeholder 4"/>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2CCB6AC0-3830-48E1-AA0E-DFE7CA411AB1}"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 name="Footer Placeholder 2"/>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Slide Number Placeholder 3"/>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B0F1014B-7551-40C7-8D81-68446C2CC401}"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Tx" preserve="1" showMasterSp="0">
  <p:cSld name="Content with Caption">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lstStyle>
          <a:p>
            <a:r>
              <a:rPr lang="en-US"/>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a:r>
              <a:rPr lang="en-US"/>
              <a:t>Click to edit Master text styles</a:t>
            </a:r>
            <a:endParaRPr lang="en-US"/>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4"/>
          <p:cNvSpPr>
            <a:spLocks noGrp="1"/>
          </p:cNvSpPr>
          <p:nvPr>
            <p:ph type="dt" sz="half" idx="12"/>
          </p:nvPr>
        </p:nvSpPr>
        <p:spPr>
          <a:xfrm>
            <a:off x="6727825" y="6408738"/>
            <a:ext cx="1919288" cy="36512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5"/>
          <p:cNvSpPr>
            <a:spLocks noGrp="1"/>
          </p:cNvSpPr>
          <p:nvPr>
            <p:ph type="ftr" sz="quarter" idx="3"/>
          </p:nvPr>
        </p:nvSpPr>
        <p:spPr>
          <a:xfrm>
            <a:off x="4379913" y="6408738"/>
            <a:ext cx="2351088" cy="36512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49EFADDF-55FC-474C-A726-A52F9FAAC1E1}"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picTx" preserve="1" showMasterSp="0">
  <p:cSld name="Picture with Caption">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 name="Freeform 10"/>
          <p:cNvSpPr/>
          <p:nvPr/>
        </p:nvSpPr>
        <p:spPr bwMode="auto">
          <a:xfrm>
            <a:off x="715963" y="5002213"/>
            <a:ext cx="3802063" cy="144303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4931" name="Freeform 15"/>
          <p:cNvSpPr/>
          <p:nvPr/>
        </p:nvSpPr>
        <p:spPr>
          <a:xfrm>
            <a:off x="-53975" y="5784850"/>
            <a:ext cx="3802063" cy="838200"/>
          </a:xfrm>
          <a:custGeom>
            <a:avLst/>
            <a:gdLst>
              <a:gd name="txL" fmla="*/ 0 w 5760"/>
              <a:gd name="txT" fmla="*/ 0 h 528"/>
              <a:gd name="txR" fmla="*/ 5760 w 5760"/>
              <a:gd name="txB" fmla="*/ 528 h 528"/>
            </a:gdLst>
            <a:ahLst/>
            <a:cxnLst>
              <a:cxn ang="0">
                <a:pos x="0" y="0"/>
              </a:cxn>
              <a:cxn ang="0">
                <a:pos x="2147483646" y="0"/>
              </a:cxn>
              <a:cxn ang="0">
                <a:pos x="2147483646" y="2147483646"/>
              </a:cxn>
              <a:cxn ang="0">
                <a:pos x="2147483646" y="0"/>
              </a:cxn>
            </a:cxnLst>
            <a:rect l="txL" t="txT" r="txR" b="txB"/>
            <a:pathLst>
              <a:path w="5760" h="528">
                <a:moveTo>
                  <a:pt x="817" y="97"/>
                </a:moveTo>
                <a:lnTo>
                  <a:pt x="6408" y="682"/>
                </a:lnTo>
                <a:lnTo>
                  <a:pt x="5232" y="685"/>
                </a:lnTo>
                <a:lnTo>
                  <a:pt x="829" y="101"/>
                </a:lnTo>
              </a:path>
            </a:pathLst>
          </a:custGeom>
          <a:solidFill>
            <a:srgbClr val="000000">
              <a:alpha val="100000"/>
            </a:srgbClr>
          </a:solidFill>
          <a:ln w="9525">
            <a:noFill/>
          </a:ln>
        </p:spPr>
        <p:txBody>
          <a:bodyPr/>
          <a:p>
            <a:endParaRPr lang="en-US"/>
          </a:p>
        </p:txBody>
      </p:sp>
      <p:sp>
        <p:nvSpPr>
          <p:cNvPr id="16" name="Right Triangle 15"/>
          <p:cNvSpPr/>
          <p:nvPr/>
        </p:nvSpPr>
        <p:spPr bwMode="auto">
          <a:xfrm>
            <a:off x="-6042" y="5791253"/>
            <a:ext cx="3402313"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17" name="Straight Connector 16"/>
          <p:cNvCxnSpPr/>
          <p:nvPr/>
        </p:nvCxnSpPr>
        <p:spPr>
          <a:xfrm>
            <a:off x="-9237" y="5787826"/>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9" name="Chevron 1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0" name="Chevron 1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415" indent="0" algn="r">
              <a:buNone/>
              <a:defRPr sz="1400"/>
            </a:lvl1pPr>
            <a:lvl2pPr>
              <a:defRPr sz="1200"/>
            </a:lvl2pPr>
            <a:lvl3pPr>
              <a:defRPr sz="1000"/>
            </a:lvl3pPr>
            <a:lvl4pPr>
              <a:defRPr sz="900"/>
            </a:lvl4pPr>
            <a:lvl5pPr>
              <a:defRPr sz="900"/>
            </a:lvl5pPr>
          </a:lstStyle>
          <a:p>
            <a:pPr lvl="0"/>
            <a:r>
              <a:rPr lang="en-US"/>
              <a:t>Click to edit Master text styles</a:t>
            </a:r>
            <a:endParaRPr lang="en-US"/>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anose="05040102010807070707" pitchFamily="18" charset="2"/>
              <a:buNone/>
              <a:defRPr/>
            </a:pPr>
            <a:r>
              <a:rPr kumimoji="0" lang="en-US" sz="3200" b="0" i="0" u="none" strike="noStrike" kern="1200" cap="none" spc="0" normalizeH="0" baseline="0" noProof="0">
                <a:ln>
                  <a:noFill/>
                </a:ln>
                <a:solidFill>
                  <a:schemeClr val="tx1"/>
                </a:solidFill>
                <a:effectLst/>
                <a:uLnTx/>
                <a:uFillTx/>
                <a:latin typeface="+mn-lt"/>
                <a:ea typeface="+mn-ea"/>
                <a:cs typeface="+mn-cs"/>
              </a:rPr>
              <a:t>Click icon to add picture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2" name="Title 1"/>
          <p:cNvSpPr>
            <a:spLocks noGrp="1"/>
          </p:cNvSpPr>
          <p:nvPr>
            <p:ph type="title"/>
          </p:nvPr>
        </p:nvSpPr>
        <p:spPr>
          <a:xfrm>
            <a:off x="228601"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lang="en-US"/>
              <a:t>Click to edit Master title style</a:t>
            </a:r>
            <a:endParaRPr lang="en-US"/>
          </a:p>
        </p:txBody>
      </p:sp>
      <p:sp>
        <p:nvSpPr>
          <p:cNvPr id="21" name="Date Placeholder 4"/>
          <p:cNvSpPr>
            <a:spLocks noGrp="1"/>
          </p:cNvSpPr>
          <p:nvPr>
            <p:ph type="dt" sz="half" idx="1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3" name="Footer Placeholder 5"/>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4" name="Slide Number Placeholder 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F348AA6F-F41C-4DD0-B3FF-FFB7F9B2E323}"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457200" y="1481333"/>
            <a:ext cx="8229600" cy="4386071"/>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B0F1014B-7551-40C7-8D81-68446C2CC401}"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728"/>
            <a:ext cx="1777470" cy="5592761"/>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B0F1014B-7551-40C7-8D81-68446C2CC401}"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826"/>
            <a:ext cx="78867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623888" y="4589551"/>
            <a:ext cx="78867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endParaRPr lang="en-US"/>
          </a:p>
        </p:txBody>
      </p:sp>
      <p:sp>
        <p:nvSpPr>
          <p:cNvPr id="4" name="Date Placeholder 3"/>
          <p:cNvSpPr>
            <a:spLocks noGrp="1"/>
          </p:cNvSpPr>
          <p:nvPr>
            <p:ph type="dt" idx="10"/>
          </p:nvPr>
        </p:nvSpPr>
        <p:spPr/>
        <p:txBody>
          <a:bodyPr/>
          <a:p>
            <a:pPr marL="0" marR="0" lvl="0" indent="0" algn="l"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endParaRPr kumimoji="0" lang="vi-VN"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5" name="Slide Number Placeholder 4"/>
          <p:cNvSpPr>
            <a:spLocks noGrp="1"/>
          </p:cNvSpPr>
          <p:nvPr>
            <p:ph type="sldNum" idx="11"/>
          </p:nvPr>
        </p:nvSpPr>
        <p:spPr/>
        <p:txBody>
          <a:bodyPr/>
          <a:p>
            <a:pPr marL="0" marR="0" lvl="0" indent="0" algn="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fld id="{3C67D073-42F5-46E9-B877-F67C21114C13}" type="slidenum">
              <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rPr>
            </a:fld>
            <a:endPar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6" name="Footer Placeholder 5"/>
          <p:cNvSpPr>
            <a:spLocks noGrp="1"/>
          </p:cNvSpPr>
          <p:nvPr>
            <p:ph type="ftr" idx="12"/>
          </p:nvPr>
        </p:nvSpPr>
        <p:spPr/>
        <p:txBody>
          <a:bodyPr/>
          <a:p>
            <a:pPr marL="0" marR="0" lvl="0" indent="0" algn="ct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en-US"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xAndTwoObj">
  <p:cSld name="Title, Text, and 2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44" y="128676"/>
            <a:ext cx="8226425" cy="1431925"/>
          </a:xfrm>
        </p:spPr>
        <p:txBody>
          <a:bodyPr/>
          <a:lstStyle/>
          <a:p>
            <a:r>
              <a:rPr lang="en-US"/>
              <a:t>Click to edit Master title style</a:t>
            </a:r>
            <a:endParaRPr lang="en-US"/>
          </a:p>
        </p:txBody>
      </p:sp>
      <p:sp>
        <p:nvSpPr>
          <p:cNvPr id="3" name="Text Placeholder 2"/>
          <p:cNvSpPr>
            <a:spLocks noGrp="1"/>
          </p:cNvSpPr>
          <p:nvPr>
            <p:ph type="body" sz="half" idx="1"/>
          </p:nvPr>
        </p:nvSpPr>
        <p:spPr>
          <a:xfrm>
            <a:off x="457202" y="1600200"/>
            <a:ext cx="4037013" cy="45989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quarter" idx="2"/>
          </p:nvPr>
        </p:nvSpPr>
        <p:spPr>
          <a:xfrm>
            <a:off x="4646614" y="1600200"/>
            <a:ext cx="4037012" cy="2222500"/>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Content Placeholder 4"/>
          <p:cNvSpPr>
            <a:spLocks noGrp="1"/>
          </p:cNvSpPr>
          <p:nvPr>
            <p:ph sz="quarter" idx="3"/>
          </p:nvPr>
        </p:nvSpPr>
        <p:spPr>
          <a:xfrm>
            <a:off x="4646614" y="3975100"/>
            <a:ext cx="4037012" cy="22240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5"/>
          <p:cNvSpPr>
            <a:spLocks noGrp="1"/>
          </p:cNvSpPr>
          <p:nvPr>
            <p:ph type="dt" idx="12"/>
          </p:nvPr>
        </p:nvSpPr>
        <p:spPr>
          <a:xfrm>
            <a:off x="457200" y="6245225"/>
            <a:ext cx="2130425" cy="47307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6"/>
          <p:cNvSpPr>
            <a:spLocks noGrp="1"/>
          </p:cNvSpPr>
          <p:nvPr>
            <p:ph type="ftr" idx="13"/>
          </p:nvPr>
        </p:nvSpPr>
        <p:spPr>
          <a:xfrm>
            <a:off x="3124200" y="6245225"/>
            <a:ext cx="2892425" cy="47307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7"/>
          <p:cNvSpPr>
            <a:spLocks noGrp="1"/>
          </p:cNvSpPr>
          <p:nvPr>
            <p:ph type="sldNum" idx="4"/>
          </p:nvPr>
        </p:nvSpPr>
        <p:spPr>
          <a:xfrm>
            <a:off x="6553200" y="6245225"/>
            <a:ext cx="2130425" cy="47307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C940E20D-71D3-4B10-9F89-E72DBBCD4A65}"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fourObj">
  <p:cSld name="Title and 4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44" y="128676"/>
            <a:ext cx="8226425" cy="1431925"/>
          </a:xfrm>
        </p:spPr>
        <p:txBody>
          <a:bodyPr/>
          <a:lstStyle/>
          <a:p>
            <a:r>
              <a:rPr lang="en-US"/>
              <a:t>Click to edit Master title style</a:t>
            </a:r>
            <a:endParaRPr lang="en-US"/>
          </a:p>
        </p:txBody>
      </p:sp>
      <p:sp>
        <p:nvSpPr>
          <p:cNvPr id="3" name="Content Placeholder 2"/>
          <p:cNvSpPr>
            <a:spLocks noGrp="1"/>
          </p:cNvSpPr>
          <p:nvPr>
            <p:ph sz="quarter" idx="1"/>
          </p:nvPr>
        </p:nvSpPr>
        <p:spPr>
          <a:xfrm>
            <a:off x="457202" y="1600200"/>
            <a:ext cx="4037013" cy="2222500"/>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quarter" idx="2"/>
          </p:nvPr>
        </p:nvSpPr>
        <p:spPr>
          <a:xfrm>
            <a:off x="4646614" y="1600200"/>
            <a:ext cx="4037012" cy="2222500"/>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Content Placeholder 4"/>
          <p:cNvSpPr>
            <a:spLocks noGrp="1"/>
          </p:cNvSpPr>
          <p:nvPr>
            <p:ph sz="quarter" idx="3"/>
          </p:nvPr>
        </p:nvSpPr>
        <p:spPr>
          <a:xfrm>
            <a:off x="457202" y="3975100"/>
            <a:ext cx="4037013" cy="22240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Content Placeholder 5"/>
          <p:cNvSpPr>
            <a:spLocks noGrp="1"/>
          </p:cNvSpPr>
          <p:nvPr>
            <p:ph sz="quarter" idx="4"/>
          </p:nvPr>
        </p:nvSpPr>
        <p:spPr>
          <a:xfrm>
            <a:off x="4646614" y="3975100"/>
            <a:ext cx="4037012" cy="22240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6"/>
          <p:cNvSpPr>
            <a:spLocks noGrp="1"/>
          </p:cNvSpPr>
          <p:nvPr>
            <p:ph type="dt" idx="12"/>
          </p:nvPr>
        </p:nvSpPr>
        <p:spPr>
          <a:xfrm>
            <a:off x="457200" y="6245225"/>
            <a:ext cx="2130425" cy="47307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7"/>
          <p:cNvSpPr>
            <a:spLocks noGrp="1"/>
          </p:cNvSpPr>
          <p:nvPr>
            <p:ph type="ftr" idx="13"/>
          </p:nvPr>
        </p:nvSpPr>
        <p:spPr>
          <a:xfrm>
            <a:off x="3124200" y="6245225"/>
            <a:ext cx="2892425" cy="47307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8"/>
          <p:cNvSpPr>
            <a:spLocks noGrp="1"/>
          </p:cNvSpPr>
          <p:nvPr>
            <p:ph type="sldNum" idx="14"/>
          </p:nvPr>
        </p:nvSpPr>
        <p:spPr>
          <a:xfrm>
            <a:off x="6553200" y="6245225"/>
            <a:ext cx="2130425" cy="47307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FF71F3FA-7A89-4622-B383-C00EF8DC6B54}"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bg1"/>
        </a:solidFill>
        <a:effectLst/>
      </p:bgPr>
    </p:bg>
    <p:spTree>
      <p:nvGrpSpPr>
        <p:cNvPr id="1" name=""/>
        <p:cNvGrpSpPr/>
        <p:nvPr/>
      </p:nvGrpSpPr>
      <p:grpSpPr>
        <a:xfrm>
          <a:off x="0" y="0"/>
          <a:ext cx="0" cy="0"/>
          <a:chOff x="0" y="0"/>
          <a:chExt cx="0" cy="0"/>
        </a:xfrm>
      </p:grpSpPr>
      <p:sp>
        <p:nvSpPr>
          <p:cNvPr id="11" name="Right Triangle 10"/>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128003" name="Group 15"/>
          <p:cNvGrpSpPr/>
          <p:nvPr/>
        </p:nvGrpSpPr>
        <p:grpSpPr>
          <a:xfrm>
            <a:off x="-3175" y="4953000"/>
            <a:ext cx="9147175" cy="1911350"/>
            <a:chOff x="-3765" y="4832896"/>
            <a:chExt cx="9147765" cy="2032192"/>
          </a:xfrm>
        </p:grpSpPr>
        <p:sp>
          <p:nvSpPr>
            <p:cNvPr id="16" name="Freeform 15"/>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8010" name="Freeform 18"/>
            <p:cNvSpPr/>
            <p:nvPr/>
          </p:nvSpPr>
          <p:spPr>
            <a:xfrm>
              <a:off x="35926" y="5135025"/>
              <a:ext cx="9108074" cy="838869"/>
            </a:xfrm>
            <a:custGeom>
              <a:avLst/>
              <a:gdLst>
                <a:gd name="txL" fmla="*/ 0 w 5760"/>
                <a:gd name="txT" fmla="*/ 0 h 528"/>
                <a:gd name="txR" fmla="*/ 5760 w 5760"/>
                <a:gd name="txB" fmla="*/ 528 h 528"/>
              </a:gdLst>
              <a:ahLst/>
              <a:cxnLst>
                <a:cxn ang="0">
                  <a:pos x="0" y="0"/>
                </a:cxn>
                <a:cxn ang="0">
                  <a:pos x="2147483646" y="0"/>
                </a:cxn>
                <a:cxn ang="0">
                  <a:pos x="2147483646" y="2147483646"/>
                </a:cxn>
                <a:cxn ang="0">
                  <a:pos x="2147483646" y="0"/>
                </a:cxn>
              </a:cxnLst>
              <a:rect l="txL" t="txT" r="txR" b="txB"/>
              <a:pathLst>
                <a:path w="5760" h="528">
                  <a:moveTo>
                    <a:pt x="0" y="0"/>
                  </a:moveTo>
                  <a:lnTo>
                    <a:pt x="5760" y="0"/>
                  </a:lnTo>
                  <a:lnTo>
                    <a:pt x="5760" y="528"/>
                  </a:lnTo>
                  <a:lnTo>
                    <a:pt x="48" y="0"/>
                  </a:lnTo>
                </a:path>
              </a:pathLst>
            </a:custGeom>
            <a:solidFill>
              <a:srgbClr val="000000">
                <a:alpha val="100000"/>
              </a:srgbClr>
            </a:solidFill>
            <a:ln w="9525">
              <a:noFill/>
            </a:ln>
          </p:spPr>
          <p:txBody>
            <a:bodyPr/>
            <a:p>
              <a:endParaRPr lang="en-US"/>
            </a:p>
          </p:txBody>
        </p:sp>
        <p:sp>
          <p:nvSpPr>
            <p:cNvPr id="19" name="Freeform 18"/>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20" name="Straight Connector 1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89"/>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lstStyle>
          <a:p>
            <a:r>
              <a:rPr lang="en-US"/>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135"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endParaRPr lang="en-US"/>
          </a:p>
        </p:txBody>
      </p:sp>
      <p:sp>
        <p:nvSpPr>
          <p:cNvPr id="21" name="Date Placeholder 29"/>
          <p:cNvSpPr>
            <a:spLocks noGrp="1"/>
          </p:cNvSpPr>
          <p:nvPr>
            <p:ph type="dt" sz="half" idx="2"/>
          </p:nvPr>
        </p:nvSpPr>
        <p:spPr>
          <a:xfrm>
            <a:off x="6727825" y="6408738"/>
            <a:ext cx="1919288" cy="365125"/>
          </a:xfrm>
          <a:prstGeom prst="rect">
            <a:avLst/>
          </a:prstGeom>
        </p:spPr>
        <p:txBody>
          <a:bodyPr vert="horz" anchor="b"/>
          <a:lstStyle>
            <a:lvl1pPr>
              <a:defRPr>
                <a:solidFill>
                  <a:srgbClr val="FFFFFF"/>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3" name="Footer Placeholder 18"/>
          <p:cNvSpPr>
            <a:spLocks noGrp="1"/>
          </p:cNvSpPr>
          <p:nvPr>
            <p:ph type="ftr" sz="quarter" idx="3"/>
          </p:nvPr>
        </p:nvSpPr>
        <p:spPr>
          <a:xfrm>
            <a:off x="4379913" y="6408738"/>
            <a:ext cx="2351088" cy="365125"/>
          </a:xfrm>
          <a:prstGeom prst="rect">
            <a:avLst/>
          </a:prstGeom>
        </p:spPr>
        <p:txBody>
          <a:bodyPr vert="horz" anchor="b"/>
          <a:lstStyle>
            <a:lvl1pPr>
              <a:defRPr>
                <a:solidFill>
                  <a:srgbClr val="2DA2BF">
                    <a:tint val="20000"/>
                  </a:srgbClr>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srgbClr val="2DA2BF">
                  <a:tint val="20000"/>
                </a:srgbClr>
              </a:solidFill>
              <a:effectLst/>
              <a:uLnTx/>
              <a:uFillTx/>
              <a:latin typeface="Arial" panose="020B0604020202020204" pitchFamily="34" charset="0"/>
              <a:ea typeface="+mn-ea"/>
              <a:cs typeface="+mn-cs"/>
            </a:endParaRPr>
          </a:p>
        </p:txBody>
      </p:sp>
      <p:sp>
        <p:nvSpPr>
          <p:cNvPr id="24" name="Slide Number Placeholder 2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8CCF2638-BC19-419D-88BE-787121EBC51E}"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Title 6"/>
          <p:cNvSpPr>
            <a:spLocks noGrp="1"/>
          </p:cNvSpPr>
          <p:nvPr>
            <p:ph type="title"/>
          </p:nvPr>
        </p:nvSpPr>
        <p:spPr/>
        <p:txBody>
          <a:bodyPr rtlCol="0"/>
          <a:lstStyle/>
          <a:p>
            <a:r>
              <a:rPr lang="en-US"/>
              <a:t>Click to edit Master title style</a:t>
            </a:r>
            <a:endParaRPr lang="en-US"/>
          </a:p>
        </p:txBody>
      </p:sp>
      <p:sp>
        <p:nvSpPr>
          <p:cNvPr id="2" name="Date Placeholder 1"/>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Footer Placeholder 3"/>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Slide Number Placeholder 4"/>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37E7B1F8-3D28-45EE-BD6A-691DEDDF6E73}"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 name="Chevron 10"/>
          <p:cNvSpPr/>
          <p:nvPr/>
        </p:nvSpPr>
        <p:spPr>
          <a:xfrm>
            <a:off x="3636963" y="3005138"/>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2" name="Chevron 11"/>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lstStyle>
          <a:p>
            <a:r>
              <a:rPr lang="en-US"/>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endParaRPr lang="en-US"/>
          </a:p>
        </p:txBody>
      </p:sp>
      <p:sp>
        <p:nvSpPr>
          <p:cNvPr id="16" name="Date Placeholder 3"/>
          <p:cNvSpPr>
            <a:spLocks noGrp="1"/>
          </p:cNvSpPr>
          <p:nvPr>
            <p:ph type="dt" sz="half" idx="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7" name="Footer Placeholder 4"/>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9" name="Slide Number Placeholder 5"/>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4FBB7E92-468E-4B1B-9B39-A282ED9BF4FF}"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Obj" preserve="1">
  <p:cSld name="Two Content">
    <p:bg>
      <p:bgPr>
        <a:blipFill rotWithShape="0">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36"/>
            <a:ext cx="4038600" cy="4525963"/>
          </a:xfrm>
        </p:spPr>
        <p:txBody>
          <a:bodyPr/>
          <a:lstStyle>
            <a:lvl1pPr>
              <a:defRPr sz="2800"/>
            </a:lvl1pPr>
            <a:lvl2pPr>
              <a:defRPr sz="2400"/>
            </a:lvl2pPr>
            <a:lvl3pPr>
              <a:defRPr sz="2000"/>
            </a:lvl3pPr>
            <a:lvl4pPr>
              <a:defRPr sz="1800"/>
            </a:lvl4pPr>
            <a:lvl5pPr>
              <a:defRPr sz="18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481336"/>
            <a:ext cx="4038600" cy="4525963"/>
          </a:xfrm>
        </p:spPr>
        <p:txBody>
          <a:bodyPr/>
          <a:lstStyle>
            <a:lvl1pPr>
              <a:defRPr sz="2800"/>
            </a:lvl1pPr>
            <a:lvl2pPr>
              <a:defRPr sz="2400"/>
            </a:lvl2pPr>
            <a:lvl3pPr>
              <a:defRPr sz="2000"/>
            </a:lvl3pPr>
            <a:lvl4pPr>
              <a:defRPr sz="1800"/>
            </a:lvl4pPr>
            <a:lvl5pPr>
              <a:defRPr sz="18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8" name="Title 7"/>
          <p:cNvSpPr>
            <a:spLocks noGrp="1"/>
          </p:cNvSpPr>
          <p:nvPr>
            <p:ph type="title"/>
          </p:nvPr>
        </p:nvSpPr>
        <p:spPr/>
        <p:txBody>
          <a:bodyPr rtlCol="0"/>
          <a:lstStyle/>
          <a:p>
            <a:r>
              <a:rPr lang="en-US"/>
              <a:t>Click to edit Master title style</a:t>
            </a:r>
            <a:endParaRPr lang="en-US"/>
          </a:p>
        </p:txBody>
      </p:sp>
      <p:sp>
        <p:nvSpPr>
          <p:cNvPr id="11" name="Date Placeholder 4"/>
          <p:cNvSpPr>
            <a:spLocks noGrp="1"/>
          </p:cNvSpPr>
          <p:nvPr>
            <p:ph type="dt" sz="half" idx="1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ooter Placeholder 5"/>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6" name="Slide Number Placeholder 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15643C69-C11B-4A57-8E4C-B9D1A3958E5D}"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woTxTwoObj" preserve="1" showMasterSp="0">
  <p:cSld name="Comparison">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endParaRPr lang="en-US"/>
          </a:p>
        </p:txBody>
      </p:sp>
      <p:sp>
        <p:nvSpPr>
          <p:cNvPr id="4" name="Text Placeholder 3"/>
          <p:cNvSpPr>
            <a:spLocks noGrp="1"/>
          </p:cNvSpPr>
          <p:nvPr>
            <p:ph type="body" sz="half" idx="3"/>
          </p:nvPr>
        </p:nvSpPr>
        <p:spPr>
          <a:xfrm>
            <a:off x="4645070"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endParaRPr lang="en-US"/>
          </a:p>
        </p:txBody>
      </p:sp>
      <p:sp>
        <p:nvSpPr>
          <p:cNvPr id="5" name="Content Placeholder 4"/>
          <p:cNvSpPr>
            <a:spLocks noGrp="1"/>
          </p:cNvSpPr>
          <p:nvPr>
            <p:ph sz="quarter" idx="2"/>
          </p:nvPr>
        </p:nvSpPr>
        <p:spPr>
          <a:xfrm>
            <a:off x="457200" y="1444382"/>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Content Placeholder 5"/>
          <p:cNvSpPr>
            <a:spLocks noGrp="1"/>
          </p:cNvSpPr>
          <p:nvPr>
            <p:ph sz="quarter" idx="4"/>
          </p:nvPr>
        </p:nvSpPr>
        <p:spPr>
          <a:xfrm>
            <a:off x="4645069" y="1444382"/>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6"/>
          <p:cNvSpPr>
            <a:spLocks noGrp="1"/>
          </p:cNvSpPr>
          <p:nvPr>
            <p:ph type="dt" sz="half" idx="12"/>
          </p:nvPr>
        </p:nvSpPr>
        <p:spPr>
          <a:xfrm>
            <a:off x="6727825" y="6408738"/>
            <a:ext cx="1919288" cy="36512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7"/>
          <p:cNvSpPr>
            <a:spLocks noGrp="1"/>
          </p:cNvSpPr>
          <p:nvPr>
            <p:ph type="ftr" sz="quarter" idx="13"/>
          </p:nvPr>
        </p:nvSpPr>
        <p:spPr>
          <a:xfrm>
            <a:off x="4379913" y="6408738"/>
            <a:ext cx="2351088" cy="36512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8"/>
          <p:cNvSpPr>
            <a:spLocks noGrp="1"/>
          </p:cNvSpPr>
          <p:nvPr>
            <p:ph type="sldNum" sz="quarter" idx="14"/>
          </p:nvPr>
        </p:nvSpPr>
        <p:spPr>
          <a:xfrm>
            <a:off x="8647113" y="6408738"/>
            <a:ext cx="366713" cy="36512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FEC40EDF-48C8-43F7-BF65-1F31BCCDD5AF}"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p>
            <a:r>
              <a:rPr lang="en-US"/>
              <a:t>Click to edit Master title style</a:t>
            </a:r>
            <a:endParaRPr lang="en-US"/>
          </a:p>
        </p:txBody>
      </p:sp>
      <p:sp>
        <p:nvSpPr>
          <p:cNvPr id="11" name="Date Placeholder 2"/>
          <p:cNvSpPr>
            <a:spLocks noGrp="1"/>
          </p:cNvSpPr>
          <p:nvPr>
            <p:ph type="dt" sz="half" idx="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ooter Placeholder 3"/>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6" name="Slide Number Placeholder 4"/>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95726546-A56D-477E-90BA-FDFB40052ECA}"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 name="Footer Placeholder 2"/>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Slide Number Placeholder 3"/>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37E7B1F8-3D28-45EE-BD6A-691DEDDF6E73}"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objTx" preserve="1" showMasterSp="0">
  <p:cSld name="Content with Caption">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lstStyle>
          <a:p>
            <a:r>
              <a:rPr lang="en-US"/>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a:r>
              <a:rPr lang="en-US"/>
              <a:t>Click to edit Master text styles</a:t>
            </a:r>
            <a:endParaRPr lang="en-US"/>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4"/>
          <p:cNvSpPr>
            <a:spLocks noGrp="1"/>
          </p:cNvSpPr>
          <p:nvPr>
            <p:ph type="dt" sz="half" idx="12"/>
          </p:nvPr>
        </p:nvSpPr>
        <p:spPr>
          <a:xfrm>
            <a:off x="6727825" y="6408738"/>
            <a:ext cx="1919288" cy="36512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5"/>
          <p:cNvSpPr>
            <a:spLocks noGrp="1"/>
          </p:cNvSpPr>
          <p:nvPr>
            <p:ph type="ftr" sz="quarter" idx="3"/>
          </p:nvPr>
        </p:nvSpPr>
        <p:spPr>
          <a:xfrm>
            <a:off x="4379913" y="6408738"/>
            <a:ext cx="2351088" cy="36512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0647AB8A-33EB-430B-8FAD-89CB672FEA99}"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28650" y="1825625"/>
            <a:ext cx="3867150" cy="4351338"/>
          </a:xfrm>
          <a:prstGeom prst="rect">
            <a:avLst/>
          </a:prstGeo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825625"/>
            <a:ext cx="3867150" cy="4351338"/>
          </a:xfrm>
          <a:prstGeom prst="rect">
            <a:avLst/>
          </a:prstGeo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idx="10"/>
          </p:nvPr>
        </p:nvSpPr>
        <p:spPr/>
        <p:txBody>
          <a:bodyPr/>
          <a:p>
            <a:pPr marL="0" marR="0" lvl="0" indent="0" algn="l"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endParaRPr kumimoji="0" lang="vi-VN"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6" name="Slide Number Placeholder 5"/>
          <p:cNvSpPr>
            <a:spLocks noGrp="1"/>
          </p:cNvSpPr>
          <p:nvPr>
            <p:ph type="sldNum" idx="11"/>
          </p:nvPr>
        </p:nvSpPr>
        <p:spPr/>
        <p:txBody>
          <a:bodyPr/>
          <a:p>
            <a:pPr marL="0" marR="0" lvl="0" indent="0" algn="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fld id="{3C67D073-42F5-46E9-B877-F67C21114C13}" type="slidenum">
              <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rPr>
            </a:fld>
            <a:endPar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7" name="Footer Placeholder 6"/>
          <p:cNvSpPr>
            <a:spLocks noGrp="1"/>
          </p:cNvSpPr>
          <p:nvPr>
            <p:ph type="ftr" idx="12"/>
          </p:nvPr>
        </p:nvSpPr>
        <p:spPr/>
        <p:txBody>
          <a:bodyPr/>
          <a:p>
            <a:pPr marL="0" marR="0" lvl="0" indent="0" algn="ct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en-US"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picTx" preserve="1" showMasterSp="0">
  <p:cSld name="Picture with Caption">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 name="Freeform 10"/>
          <p:cNvSpPr/>
          <p:nvPr/>
        </p:nvSpPr>
        <p:spPr bwMode="auto">
          <a:xfrm>
            <a:off x="715963" y="5002213"/>
            <a:ext cx="3802063" cy="144303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34147" name="Freeform 15"/>
          <p:cNvSpPr/>
          <p:nvPr/>
        </p:nvSpPr>
        <p:spPr>
          <a:xfrm>
            <a:off x="-53975" y="5784850"/>
            <a:ext cx="3802063" cy="838200"/>
          </a:xfrm>
          <a:custGeom>
            <a:avLst/>
            <a:gdLst>
              <a:gd name="txL" fmla="*/ 0 w 5760"/>
              <a:gd name="txT" fmla="*/ 0 h 528"/>
              <a:gd name="txR" fmla="*/ 5760 w 5760"/>
              <a:gd name="txB" fmla="*/ 528 h 528"/>
            </a:gdLst>
            <a:ahLst/>
            <a:cxnLst>
              <a:cxn ang="0">
                <a:pos x="0" y="0"/>
              </a:cxn>
              <a:cxn ang="0">
                <a:pos x="2147483646" y="0"/>
              </a:cxn>
              <a:cxn ang="0">
                <a:pos x="2147483646" y="2147483646"/>
              </a:cxn>
              <a:cxn ang="0">
                <a:pos x="2147483646" y="0"/>
              </a:cxn>
            </a:cxnLst>
            <a:rect l="txL" t="txT" r="txR" b="txB"/>
            <a:pathLst>
              <a:path w="5760" h="528">
                <a:moveTo>
                  <a:pt x="817" y="97"/>
                </a:moveTo>
                <a:lnTo>
                  <a:pt x="6408" y="682"/>
                </a:lnTo>
                <a:lnTo>
                  <a:pt x="5232" y="685"/>
                </a:lnTo>
                <a:lnTo>
                  <a:pt x="829" y="101"/>
                </a:lnTo>
              </a:path>
            </a:pathLst>
          </a:custGeom>
          <a:solidFill>
            <a:srgbClr val="000000">
              <a:alpha val="100000"/>
            </a:srgbClr>
          </a:solidFill>
          <a:ln w="9525">
            <a:noFill/>
          </a:ln>
        </p:spPr>
        <p:txBody>
          <a:bodyPr/>
          <a:p>
            <a:endParaRPr lang="en-US"/>
          </a:p>
        </p:txBody>
      </p:sp>
      <p:sp>
        <p:nvSpPr>
          <p:cNvPr id="16" name="Right Triangle 15"/>
          <p:cNvSpPr/>
          <p:nvPr/>
        </p:nvSpPr>
        <p:spPr bwMode="auto">
          <a:xfrm>
            <a:off x="-6042" y="5791253"/>
            <a:ext cx="3402313"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17" name="Straight Connector 16"/>
          <p:cNvCxnSpPr/>
          <p:nvPr/>
        </p:nvCxnSpPr>
        <p:spPr>
          <a:xfrm>
            <a:off x="-9237" y="5787826"/>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9" name="Chevron 1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0" name="Chevron 1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415" indent="0" algn="r">
              <a:buNone/>
              <a:defRPr sz="1400"/>
            </a:lvl1pPr>
            <a:lvl2pPr>
              <a:defRPr sz="1200"/>
            </a:lvl2pPr>
            <a:lvl3pPr>
              <a:defRPr sz="1000"/>
            </a:lvl3pPr>
            <a:lvl4pPr>
              <a:defRPr sz="900"/>
            </a:lvl4pPr>
            <a:lvl5pPr>
              <a:defRPr sz="900"/>
            </a:lvl5pPr>
          </a:lstStyle>
          <a:p>
            <a:pPr lvl="0"/>
            <a:r>
              <a:rPr lang="en-US"/>
              <a:t>Click to edit Master text styles</a:t>
            </a:r>
            <a:endParaRPr lang="en-US"/>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anose="05040102010807070707" pitchFamily="18" charset="2"/>
              <a:buNone/>
              <a:defRPr/>
            </a:pPr>
            <a:r>
              <a:rPr kumimoji="0" lang="en-US" sz="3200" b="0" i="0" u="none" strike="noStrike" kern="1200" cap="none" spc="0" normalizeH="0" baseline="0" noProof="0">
                <a:ln>
                  <a:noFill/>
                </a:ln>
                <a:solidFill>
                  <a:schemeClr val="tx1"/>
                </a:solidFill>
                <a:effectLst/>
                <a:uLnTx/>
                <a:uFillTx/>
                <a:latin typeface="+mn-lt"/>
                <a:ea typeface="+mn-ea"/>
                <a:cs typeface="+mn-cs"/>
              </a:rPr>
              <a:t>Click icon to add picture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2" name="Title 1"/>
          <p:cNvSpPr>
            <a:spLocks noGrp="1"/>
          </p:cNvSpPr>
          <p:nvPr>
            <p:ph type="title"/>
          </p:nvPr>
        </p:nvSpPr>
        <p:spPr>
          <a:xfrm>
            <a:off x="228601"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lang="en-US"/>
              <a:t>Click to edit Master title style</a:t>
            </a:r>
            <a:endParaRPr lang="en-US"/>
          </a:p>
        </p:txBody>
      </p:sp>
      <p:sp>
        <p:nvSpPr>
          <p:cNvPr id="21" name="Date Placeholder 4"/>
          <p:cNvSpPr>
            <a:spLocks noGrp="1"/>
          </p:cNvSpPr>
          <p:nvPr>
            <p:ph type="dt" sz="half" idx="1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3" name="Footer Placeholder 5"/>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4" name="Slide Number Placeholder 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EF53DE57-5D4D-4DDA-845B-F95082B25653}"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457200" y="1481333"/>
            <a:ext cx="8229600" cy="4386071"/>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37E7B1F8-3D28-45EE-BD6A-691DEDDF6E73}"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728"/>
            <a:ext cx="1777470" cy="5592761"/>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37E7B1F8-3D28-45EE-BD6A-691DEDDF6E73}"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xAndTwoObj">
  <p:cSld name="Title, Text, and 2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44" y="128676"/>
            <a:ext cx="8226425" cy="1431925"/>
          </a:xfrm>
        </p:spPr>
        <p:txBody>
          <a:bodyPr/>
          <a:lstStyle/>
          <a:p>
            <a:r>
              <a:rPr lang="en-US"/>
              <a:t>Click to edit Master title style</a:t>
            </a:r>
            <a:endParaRPr lang="en-US"/>
          </a:p>
        </p:txBody>
      </p:sp>
      <p:sp>
        <p:nvSpPr>
          <p:cNvPr id="3" name="Text Placeholder 2"/>
          <p:cNvSpPr>
            <a:spLocks noGrp="1"/>
          </p:cNvSpPr>
          <p:nvPr>
            <p:ph type="body" sz="half" idx="1"/>
          </p:nvPr>
        </p:nvSpPr>
        <p:spPr>
          <a:xfrm>
            <a:off x="457202" y="1600200"/>
            <a:ext cx="4037013" cy="45989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quarter" idx="2"/>
          </p:nvPr>
        </p:nvSpPr>
        <p:spPr>
          <a:xfrm>
            <a:off x="4646614" y="1600200"/>
            <a:ext cx="4037012" cy="2222500"/>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Content Placeholder 4"/>
          <p:cNvSpPr>
            <a:spLocks noGrp="1"/>
          </p:cNvSpPr>
          <p:nvPr>
            <p:ph sz="quarter" idx="3"/>
          </p:nvPr>
        </p:nvSpPr>
        <p:spPr>
          <a:xfrm>
            <a:off x="4646614" y="3975100"/>
            <a:ext cx="4037012" cy="22240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5"/>
          <p:cNvSpPr>
            <a:spLocks noGrp="1"/>
          </p:cNvSpPr>
          <p:nvPr>
            <p:ph type="dt" idx="12"/>
          </p:nvPr>
        </p:nvSpPr>
        <p:spPr>
          <a:xfrm>
            <a:off x="457200" y="6245225"/>
            <a:ext cx="2130425" cy="47307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6"/>
          <p:cNvSpPr>
            <a:spLocks noGrp="1"/>
          </p:cNvSpPr>
          <p:nvPr>
            <p:ph type="ftr" idx="13"/>
          </p:nvPr>
        </p:nvSpPr>
        <p:spPr>
          <a:xfrm>
            <a:off x="3124200" y="6245225"/>
            <a:ext cx="2892425" cy="47307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7"/>
          <p:cNvSpPr>
            <a:spLocks noGrp="1"/>
          </p:cNvSpPr>
          <p:nvPr>
            <p:ph type="sldNum" idx="4"/>
          </p:nvPr>
        </p:nvSpPr>
        <p:spPr>
          <a:xfrm>
            <a:off x="6553200" y="6245225"/>
            <a:ext cx="2130425" cy="47307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CF161C8B-FE2B-4C14-B233-478A6B096571}"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fourObj">
  <p:cSld name="Title and 4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44" y="128676"/>
            <a:ext cx="8226425" cy="1431925"/>
          </a:xfrm>
        </p:spPr>
        <p:txBody>
          <a:bodyPr/>
          <a:lstStyle/>
          <a:p>
            <a:r>
              <a:rPr lang="en-US"/>
              <a:t>Click to edit Master title style</a:t>
            </a:r>
            <a:endParaRPr lang="en-US"/>
          </a:p>
        </p:txBody>
      </p:sp>
      <p:sp>
        <p:nvSpPr>
          <p:cNvPr id="3" name="Content Placeholder 2"/>
          <p:cNvSpPr>
            <a:spLocks noGrp="1"/>
          </p:cNvSpPr>
          <p:nvPr>
            <p:ph sz="quarter" idx="1"/>
          </p:nvPr>
        </p:nvSpPr>
        <p:spPr>
          <a:xfrm>
            <a:off x="457202" y="1600200"/>
            <a:ext cx="4037013" cy="2222500"/>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quarter" idx="2"/>
          </p:nvPr>
        </p:nvSpPr>
        <p:spPr>
          <a:xfrm>
            <a:off x="4646614" y="1600200"/>
            <a:ext cx="4037012" cy="2222500"/>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Content Placeholder 4"/>
          <p:cNvSpPr>
            <a:spLocks noGrp="1"/>
          </p:cNvSpPr>
          <p:nvPr>
            <p:ph sz="quarter" idx="3"/>
          </p:nvPr>
        </p:nvSpPr>
        <p:spPr>
          <a:xfrm>
            <a:off x="457202" y="3975100"/>
            <a:ext cx="4037013" cy="22240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Content Placeholder 5"/>
          <p:cNvSpPr>
            <a:spLocks noGrp="1"/>
          </p:cNvSpPr>
          <p:nvPr>
            <p:ph sz="quarter" idx="4"/>
          </p:nvPr>
        </p:nvSpPr>
        <p:spPr>
          <a:xfrm>
            <a:off x="4646614" y="3975100"/>
            <a:ext cx="4037012" cy="22240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6"/>
          <p:cNvSpPr>
            <a:spLocks noGrp="1"/>
          </p:cNvSpPr>
          <p:nvPr>
            <p:ph type="dt" idx="12"/>
          </p:nvPr>
        </p:nvSpPr>
        <p:spPr>
          <a:xfrm>
            <a:off x="457200" y="6245225"/>
            <a:ext cx="2130425" cy="47307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7"/>
          <p:cNvSpPr>
            <a:spLocks noGrp="1"/>
          </p:cNvSpPr>
          <p:nvPr>
            <p:ph type="ftr" idx="13"/>
          </p:nvPr>
        </p:nvSpPr>
        <p:spPr>
          <a:xfrm>
            <a:off x="3124200" y="6245225"/>
            <a:ext cx="2892425" cy="47307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8"/>
          <p:cNvSpPr>
            <a:spLocks noGrp="1"/>
          </p:cNvSpPr>
          <p:nvPr>
            <p:ph type="sldNum" idx="14"/>
          </p:nvPr>
        </p:nvSpPr>
        <p:spPr>
          <a:xfrm>
            <a:off x="6553200" y="6245225"/>
            <a:ext cx="2130425" cy="47307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8CA292E7-79F6-482D-A6E8-DEFEE9753E62}"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13"/>
            <a:ext cx="7772400" cy="1470025"/>
          </a:xfrm>
        </p:spPr>
        <p:txBody>
          <a:bodyPr/>
          <a:lstStyle>
            <a:lvl1pPr>
              <a:defRPr>
                <a:latin typeface="Times New Roman" panose="02020603050405020304" pitchFamily="18" charset="0"/>
                <a:cs typeface="Times New Roman" panose="02020603050405020304" pitchFamily="18" charset="0"/>
              </a:defRPr>
            </a:lvl1pPr>
          </a:lstStyle>
          <a:p>
            <a:r>
              <a:rPr lang="en-US"/>
              <a:t>Click to edit Master title style</a:t>
            </a:r>
            <a:endParaRPr lang="vi-VN"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Times New Roman" panose="02020603050405020304" pitchFamily="18" charset="0"/>
                <a:cs typeface="Times New Roman" panose="020206030504050203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vi-VN" dirty="0"/>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1D583275-EDFB-47AB-A181-FB7770F97630}"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5E5120D-3C44-414E-AE89-79175FC0D879}"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1A9441C-8355-4747-A11E-FD219BA22B4D}"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F12B847-BA05-4FA9-A47D-594790BB2EC9}"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8"/>
            <a:ext cx="7772400" cy="1362075"/>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AF6C8603-72DF-4EF8-A003-4A2D9B1B90ED}"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21F2B27-7C41-407B-9566-ECB68FF12037}"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CB6AC84A-3A6C-4AC8-85E7-2F93AC4A8373}"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1F8BFAE-4D0E-446E-9161-AFC514D28608}"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5" name="Text Placeholder 4"/>
          <p:cNvSpPr>
            <a:spLocks noGrp="1"/>
          </p:cNvSpPr>
          <p:nvPr>
            <p:ph type="body" sz="quarter" idx="3"/>
          </p:nvPr>
        </p:nvSpPr>
        <p:spPr>
          <a:xfrm>
            <a:off x="464506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6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6"/>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6DF20C6-7E7B-4D38-99E8-D8A43276FA16}"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964BF33-0624-4D2D-8443-DCB83B5C6489}"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9"/>
            <a:ext cx="78867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630239"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4" name="Content Placeholder 3"/>
          <p:cNvSpPr>
            <a:spLocks noGrp="1"/>
          </p:cNvSpPr>
          <p:nvPr>
            <p:ph sz="half" idx="2"/>
          </p:nvPr>
        </p:nvSpPr>
        <p:spPr>
          <a:xfrm>
            <a:off x="630239" y="2505075"/>
            <a:ext cx="3868737" cy="3684588"/>
          </a:xfrm>
          <a:prstGeom prst="rect">
            <a:avLst/>
          </a:prstGeo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6" name="Content Placeholder 5"/>
          <p:cNvSpPr>
            <a:spLocks noGrp="1"/>
          </p:cNvSpPr>
          <p:nvPr>
            <p:ph sz="quarter" idx="4"/>
          </p:nvPr>
        </p:nvSpPr>
        <p:spPr>
          <a:xfrm>
            <a:off x="4629150" y="2505075"/>
            <a:ext cx="3887788" cy="3684588"/>
          </a:xfrm>
          <a:prstGeom prst="rect">
            <a:avLst/>
          </a:prstGeo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idx="10"/>
          </p:nvPr>
        </p:nvSpPr>
        <p:spPr/>
        <p:txBody>
          <a:bodyPr/>
          <a:p>
            <a:pPr marL="0" marR="0" lvl="0" indent="0" algn="l"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endParaRPr kumimoji="0" lang="vi-VN"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8" name="Slide Number Placeholder 7"/>
          <p:cNvSpPr>
            <a:spLocks noGrp="1"/>
          </p:cNvSpPr>
          <p:nvPr>
            <p:ph type="sldNum" idx="11"/>
          </p:nvPr>
        </p:nvSpPr>
        <p:spPr/>
        <p:txBody>
          <a:bodyPr/>
          <a:p>
            <a:pPr marL="0" marR="0" lvl="0" indent="0" algn="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fld id="{3C67D073-42F5-46E9-B877-F67C21114C13}" type="slidenum">
              <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rPr>
            </a:fld>
            <a:endPar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9" name="Footer Placeholder 8"/>
          <p:cNvSpPr>
            <a:spLocks noGrp="1"/>
          </p:cNvSpPr>
          <p:nvPr>
            <p:ph type="ftr" idx="12"/>
          </p:nvPr>
        </p:nvSpPr>
        <p:spPr/>
        <p:txBody>
          <a:bodyPr/>
          <a:p>
            <a:pPr marL="0" marR="0" lvl="0" indent="0" algn="ct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en-US"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7" name="Date Placeholder 2"/>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89EEEFF8-785C-404F-8AAA-A60516B9671B}"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3"/>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4"/>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AF6E71D-01A4-4F12-A048-68D776A8751D}"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30D8CD5-1FA5-46AA-ADDF-099109723658}"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63CFD61-029F-4028-8F0F-E01591E9D174}"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endParaRPr lang="vi-VN"/>
          </a:p>
        </p:txBody>
      </p:sp>
      <p:sp>
        <p:nvSpPr>
          <p:cNvPr id="3" name="Content Placeholder 2"/>
          <p:cNvSpPr>
            <a:spLocks noGrp="1"/>
          </p:cNvSpPr>
          <p:nvPr>
            <p:ph idx="1"/>
          </p:nvPr>
        </p:nvSpPr>
        <p:spPr>
          <a:xfrm>
            <a:off x="3575050" y="27313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E362D9E-F871-4465-8F99-027E5A5137BC}"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D2B9BB5-7F6E-491B-9F8E-DBF124F134BE}"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sz="32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Click icon to add picture</a:t>
            </a:r>
            <a:endParaRPr kumimoji="0" lang="vi-VN" sz="32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3C1A85DD-4E4E-4F18-AF08-CD6C33542A36}"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94882E6-0DB9-42F4-BCC1-3338BEB09D1F}"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A548FB7E-6DD5-4170-8E86-9AF9D9239E44}"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9DC291E-4A44-41FD-9657-9B8EF44B5FD3}"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26"/>
            <a:ext cx="2057400" cy="5851525"/>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457200" y="274726"/>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59EB2B23-077D-4939-B1E4-82DB9CB85D47}"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D90BFD1-7E95-4995-B487-81B956B112F0}"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148482" name="图片 13"/>
          <p:cNvPicPr>
            <a:picLocks noChangeAspect="1"/>
          </p:cNvPicPr>
          <p:nvPr userDrawn="1"/>
        </p:nvPicPr>
        <p:blipFill>
          <a:blip r:embed="rId2"/>
          <a:srcRect r="27110"/>
          <a:stretch>
            <a:fillRect/>
          </a:stretch>
        </p:blipFill>
        <p:spPr>
          <a:xfrm>
            <a:off x="0" y="0"/>
            <a:ext cx="9144000" cy="6858000"/>
          </a:xfrm>
          <a:prstGeom prst="rect">
            <a:avLst/>
          </a:prstGeom>
          <a:noFill/>
          <a:ln w="9525">
            <a:noFill/>
          </a:ln>
        </p:spPr>
      </p:pic>
      <p:pic>
        <p:nvPicPr>
          <p:cNvPr id="148483" name="图片 18"/>
          <p:cNvPicPr>
            <a:picLocks noChangeAspect="1"/>
          </p:cNvPicPr>
          <p:nvPr userDrawn="1"/>
        </p:nvPicPr>
        <p:blipFill>
          <a:blip r:embed="rId3"/>
          <a:stretch>
            <a:fillRect/>
          </a:stretch>
        </p:blipFill>
        <p:spPr>
          <a:xfrm>
            <a:off x="0" y="4611688"/>
            <a:ext cx="9144000" cy="2246312"/>
          </a:xfrm>
          <a:prstGeom prst="rect">
            <a:avLst/>
          </a:prstGeom>
          <a:noFill/>
          <a:ln w="9525">
            <a:noFill/>
          </a:ln>
        </p:spPr>
      </p:pic>
      <p:sp>
        <p:nvSpPr>
          <p:cNvPr id="2" name="Date Placeholder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D228018F-9837-46B4-AD2A-7D518E761904}"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4" name="Slide Number Placeholder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5592A3CC-DBBC-4E88-94B7-F4030E978E35}"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transition spd="slow">
    <p:push dir="u"/>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13"/>
            <a:ext cx="7772400" cy="1470025"/>
          </a:xfrm>
        </p:spPr>
        <p:txBody>
          <a:bodyPr/>
          <a:lstStyle>
            <a:lvl1pPr>
              <a:defRPr>
                <a:latin typeface="Times New Roman" panose="02020603050405020304" pitchFamily="18" charset="0"/>
                <a:cs typeface="Times New Roman" panose="02020603050405020304" pitchFamily="18" charset="0"/>
              </a:defRPr>
            </a:lvl1pPr>
          </a:lstStyle>
          <a:p>
            <a:r>
              <a:rPr lang="en-US"/>
              <a:t>Click to edit Master title style</a:t>
            </a:r>
            <a:endParaRPr lang="vi-VN"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Times New Roman" panose="02020603050405020304" pitchFamily="18" charset="0"/>
                <a:cs typeface="Times New Roman" panose="020206030504050203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vi-VN" dirty="0"/>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2F2C627A-3412-472A-8CC3-47DC04E20838}"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2233686-0D1E-4745-99D0-5C524B558FD0}"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7A0F325-8F2B-4D69-AD38-4398FBE47EB6}"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D864D8B-150D-4C48-8194-38BF3D9A180B}"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8"/>
            <a:ext cx="7772400" cy="1362075"/>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71B25E8D-E397-496B-A78D-B2E4F0BE53C3}"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F815E85-7D51-46DB-B5CB-83CBBB5A4E4C}"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idx="10"/>
          </p:nvPr>
        </p:nvSpPr>
        <p:spPr/>
        <p:txBody>
          <a:bodyPr/>
          <a:p>
            <a:pPr marL="0" marR="0" lvl="0" indent="0" algn="l"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endParaRPr kumimoji="0" lang="vi-VN"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4" name="Slide Number Placeholder 3"/>
          <p:cNvSpPr>
            <a:spLocks noGrp="1"/>
          </p:cNvSpPr>
          <p:nvPr>
            <p:ph type="sldNum" idx="11"/>
          </p:nvPr>
        </p:nvSpPr>
        <p:spPr/>
        <p:txBody>
          <a:bodyPr/>
          <a:p>
            <a:pPr marL="0" marR="0" lvl="0" indent="0" algn="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fld id="{3C67D073-42F5-46E9-B877-F67C21114C13}" type="slidenum">
              <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rPr>
            </a:fld>
            <a:endPar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5" name="Footer Placeholder 4"/>
          <p:cNvSpPr>
            <a:spLocks noGrp="1"/>
          </p:cNvSpPr>
          <p:nvPr>
            <p:ph type="ftr" idx="12"/>
          </p:nvPr>
        </p:nvSpPr>
        <p:spPr/>
        <p:txBody>
          <a:bodyPr/>
          <a:p>
            <a:pPr marL="0" marR="0" lvl="0" indent="0" algn="ct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en-US"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B0551A83-7BC7-4EEA-A51E-E0743D24996D}"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94A9BCC-AEF7-4E27-B940-873BCD146C2C}"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5" name="Text Placeholder 4"/>
          <p:cNvSpPr>
            <a:spLocks noGrp="1"/>
          </p:cNvSpPr>
          <p:nvPr>
            <p:ph type="body" sz="quarter" idx="3"/>
          </p:nvPr>
        </p:nvSpPr>
        <p:spPr>
          <a:xfrm>
            <a:off x="464506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6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6"/>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5E96C62E-C133-4F77-B522-1A06E68F186F}"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101928B-F78B-409D-896B-438889637DFC}"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7" name="Date Placeholder 2"/>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4D08CE83-8B65-43FE-A936-D0C50FA15459}"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3"/>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4"/>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D53357C-6BED-4F81-807A-D1D6B7F154E5}"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A939744-CF41-4208-90A5-93F42CA0EF9C}"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EBA0AC7-7980-4CC1-BA09-2EEF69024A25}"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endParaRPr lang="vi-VN"/>
          </a:p>
        </p:txBody>
      </p:sp>
      <p:sp>
        <p:nvSpPr>
          <p:cNvPr id="3" name="Content Placeholder 2"/>
          <p:cNvSpPr>
            <a:spLocks noGrp="1"/>
          </p:cNvSpPr>
          <p:nvPr>
            <p:ph idx="1"/>
          </p:nvPr>
        </p:nvSpPr>
        <p:spPr>
          <a:xfrm>
            <a:off x="3575050" y="27313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92C16DC7-B4E8-4127-81D0-4E7E62D21183}"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FCA5FBF-E98E-4E38-9A6F-AAB68B51C1DA}"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sz="32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Click icon to add picture</a:t>
            </a:r>
            <a:endParaRPr kumimoji="0" lang="vi-VN" sz="32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47307F8E-9C3D-477D-88B9-1D079C073BF3}"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7790722-02FA-4FAD-AFBD-37F3A63BF9FC}"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1E9A7EE-7BA9-4C42-831F-53F3A34FEE67}"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93E209D-9992-47E4-841B-1FE351E0CB2D}"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26"/>
            <a:ext cx="2057400" cy="5851525"/>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457200" y="274726"/>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27B000A5-F860-4436-8434-81FD0FF6D0D2}"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637AB4D-F46D-45C0-99CB-1A0CC90267F1}"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160770" name="图片 13"/>
          <p:cNvPicPr>
            <a:picLocks noChangeAspect="1"/>
          </p:cNvPicPr>
          <p:nvPr userDrawn="1"/>
        </p:nvPicPr>
        <p:blipFill>
          <a:blip r:embed="rId2"/>
          <a:srcRect r="27110"/>
          <a:stretch>
            <a:fillRect/>
          </a:stretch>
        </p:blipFill>
        <p:spPr>
          <a:xfrm>
            <a:off x="0" y="0"/>
            <a:ext cx="9144000" cy="6858000"/>
          </a:xfrm>
          <a:prstGeom prst="rect">
            <a:avLst/>
          </a:prstGeom>
          <a:noFill/>
          <a:ln w="9525">
            <a:noFill/>
          </a:ln>
        </p:spPr>
      </p:pic>
      <p:pic>
        <p:nvPicPr>
          <p:cNvPr id="160771" name="图片 18"/>
          <p:cNvPicPr>
            <a:picLocks noChangeAspect="1"/>
          </p:cNvPicPr>
          <p:nvPr userDrawn="1"/>
        </p:nvPicPr>
        <p:blipFill>
          <a:blip r:embed="rId3"/>
          <a:stretch>
            <a:fillRect/>
          </a:stretch>
        </p:blipFill>
        <p:spPr>
          <a:xfrm>
            <a:off x="0" y="4611688"/>
            <a:ext cx="9144000" cy="2246312"/>
          </a:xfrm>
          <a:prstGeom prst="rect">
            <a:avLst/>
          </a:prstGeom>
          <a:noFill/>
          <a:ln w="9525">
            <a:noFill/>
          </a:ln>
        </p:spPr>
      </p:pic>
      <p:sp>
        <p:nvSpPr>
          <p:cNvPr id="2" name="Date Placeholder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66DB0CA-2525-4DAC-B416-AD5BCD04C69E}"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4" name="Slide Number Placeholder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CD88C36C-3C2B-45DF-B895-054CDA1BFB71}"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transition spd="slow">
    <p:push dir="u"/>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13"/>
            <a:ext cx="7772400" cy="1470025"/>
          </a:xfrm>
        </p:spPr>
        <p:txBody>
          <a:bodyPr/>
          <a:lstStyle>
            <a:lvl1pPr>
              <a:defRPr>
                <a:latin typeface="Times New Roman" panose="02020603050405020304" pitchFamily="18" charset="0"/>
                <a:cs typeface="Times New Roman" panose="02020603050405020304" pitchFamily="18" charset="0"/>
              </a:defRPr>
            </a:lvl1pPr>
          </a:lstStyle>
          <a:p>
            <a:r>
              <a:rPr lang="en-US"/>
              <a:t>Click to edit Master title style</a:t>
            </a:r>
            <a:endParaRPr lang="vi-VN"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Times New Roman" panose="02020603050405020304" pitchFamily="18" charset="0"/>
                <a:cs typeface="Times New Roman" panose="020206030504050203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vi-VN" dirty="0"/>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7D2A822C-E67F-488F-97EE-D917DC65BF56}"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ADD3187-89B9-4DE8-B7D8-937C2CEF70D2}"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p>
            <a:pPr marL="0" marR="0" lvl="0" indent="0" algn="l"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endParaRPr kumimoji="0" lang="vi-VN"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3" name="Slide Number Placeholder 2"/>
          <p:cNvSpPr>
            <a:spLocks noGrp="1"/>
          </p:cNvSpPr>
          <p:nvPr>
            <p:ph type="sldNum" idx="11"/>
          </p:nvPr>
        </p:nvSpPr>
        <p:spPr/>
        <p:txBody>
          <a:bodyPr/>
          <a:p>
            <a:pPr marL="0" marR="0" lvl="0" indent="0" algn="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fld id="{3C67D073-42F5-46E9-B877-F67C21114C13}" type="slidenum">
              <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rPr>
            </a:fld>
            <a:endPar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4" name="Footer Placeholder 3"/>
          <p:cNvSpPr>
            <a:spLocks noGrp="1"/>
          </p:cNvSpPr>
          <p:nvPr>
            <p:ph type="ftr" idx="12"/>
          </p:nvPr>
        </p:nvSpPr>
        <p:spPr/>
        <p:txBody>
          <a:bodyPr/>
          <a:p>
            <a:pPr marL="0" marR="0" lvl="0" indent="0" algn="ct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en-US"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4C753AB0-B4A7-47DF-9490-5D3B80BA6A6C}"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B2143A8-F0A7-43FA-A2A2-CD81963463EA}"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8"/>
            <a:ext cx="7772400" cy="1362075"/>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746CB153-35E2-4F93-8399-F4EE09EE9C1B}"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98F6A76-48DC-429F-B0D2-705401578BCF}"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C3F2333-45B5-4DEA-B27E-3043C91A3401}"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CF23242-C027-43FD-B5CC-C6D68D8DC1AE}"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5" name="Text Placeholder 4"/>
          <p:cNvSpPr>
            <a:spLocks noGrp="1"/>
          </p:cNvSpPr>
          <p:nvPr>
            <p:ph type="body" sz="quarter" idx="3"/>
          </p:nvPr>
        </p:nvSpPr>
        <p:spPr>
          <a:xfrm>
            <a:off x="464506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6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6"/>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C5DF4D6C-3170-4987-AE41-F2AB5C0EB5E7}"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A475582-9F5F-43F8-8A70-A8FE452F1B67}"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7" name="Date Placeholder 2"/>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10E77B1C-34C9-49C8-BAC2-6B293BD6ADB1}"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3"/>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4"/>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CB5674A-0049-4195-BD28-C4ED23C7C824}"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71B1274B-D6ED-4C4B-A052-5BF950D08E05}"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EF227A9-849A-4C15-B20D-39B26DE7F41E}"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endParaRPr lang="vi-VN"/>
          </a:p>
        </p:txBody>
      </p:sp>
      <p:sp>
        <p:nvSpPr>
          <p:cNvPr id="3" name="Content Placeholder 2"/>
          <p:cNvSpPr>
            <a:spLocks noGrp="1"/>
          </p:cNvSpPr>
          <p:nvPr>
            <p:ph idx="1"/>
          </p:nvPr>
        </p:nvSpPr>
        <p:spPr>
          <a:xfrm>
            <a:off x="3575050" y="27313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AA8FD9A9-6864-4960-8C12-ABC8A95BA23A}"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1C224AE-D967-45BB-9276-44C8B198895A}"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sz="32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Click icon to add picture</a:t>
            </a:r>
            <a:endParaRPr kumimoji="0" lang="vi-VN" sz="32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DEE4D9CD-D8C7-48E2-ABC7-533512C621E6}"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53863C5-D8DF-49A3-A2AD-11AC29653B88}"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15248FA-7BEA-4A16-886F-782098B4D2AE}"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32AC75C-CFC5-4900-9175-23B7A9F30154}"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26"/>
            <a:ext cx="2057400" cy="5851525"/>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457200" y="274726"/>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AEBCE5AA-F9F7-4268-AF5B-3804371AE304}"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0DEEDE7-A176-466A-8ACE-29B327228047}"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82" y="457200"/>
            <a:ext cx="2949575"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3887788" y="987513"/>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30282"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idx="10"/>
          </p:nvPr>
        </p:nvSpPr>
        <p:spPr/>
        <p:txBody>
          <a:bodyPr/>
          <a:p>
            <a:pPr marL="0" marR="0" lvl="0" indent="0" algn="l"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endParaRPr kumimoji="0" lang="vi-VN"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6" name="Slide Number Placeholder 5"/>
          <p:cNvSpPr>
            <a:spLocks noGrp="1"/>
          </p:cNvSpPr>
          <p:nvPr>
            <p:ph type="sldNum" idx="11"/>
          </p:nvPr>
        </p:nvSpPr>
        <p:spPr/>
        <p:txBody>
          <a:bodyPr/>
          <a:p>
            <a:pPr marL="0" marR="0" lvl="0" indent="0" algn="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fld id="{3C67D073-42F5-46E9-B877-F67C21114C13}" type="slidenum">
              <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rPr>
            </a:fld>
            <a:endPar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7" name="Footer Placeholder 6"/>
          <p:cNvSpPr>
            <a:spLocks noGrp="1"/>
          </p:cNvSpPr>
          <p:nvPr>
            <p:ph type="ftr" idx="12"/>
          </p:nvPr>
        </p:nvSpPr>
        <p:spPr/>
        <p:txBody>
          <a:bodyPr/>
          <a:p>
            <a:pPr marL="0" marR="0" lvl="0" indent="0" algn="ct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en-US"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173058" name="图片 13"/>
          <p:cNvPicPr>
            <a:picLocks noChangeAspect="1"/>
          </p:cNvPicPr>
          <p:nvPr userDrawn="1"/>
        </p:nvPicPr>
        <p:blipFill>
          <a:blip r:embed="rId2"/>
          <a:srcRect r="27110"/>
          <a:stretch>
            <a:fillRect/>
          </a:stretch>
        </p:blipFill>
        <p:spPr>
          <a:xfrm>
            <a:off x="0" y="0"/>
            <a:ext cx="9144000" cy="6858000"/>
          </a:xfrm>
          <a:prstGeom prst="rect">
            <a:avLst/>
          </a:prstGeom>
          <a:noFill/>
          <a:ln w="9525">
            <a:noFill/>
          </a:ln>
        </p:spPr>
      </p:pic>
      <p:pic>
        <p:nvPicPr>
          <p:cNvPr id="173059" name="图片 18"/>
          <p:cNvPicPr>
            <a:picLocks noChangeAspect="1"/>
          </p:cNvPicPr>
          <p:nvPr userDrawn="1"/>
        </p:nvPicPr>
        <p:blipFill>
          <a:blip r:embed="rId3"/>
          <a:stretch>
            <a:fillRect/>
          </a:stretch>
        </p:blipFill>
        <p:spPr>
          <a:xfrm>
            <a:off x="0" y="4611688"/>
            <a:ext cx="9144000" cy="2246312"/>
          </a:xfrm>
          <a:prstGeom prst="rect">
            <a:avLst/>
          </a:prstGeom>
          <a:noFill/>
          <a:ln w="9525">
            <a:noFill/>
          </a:ln>
        </p:spPr>
      </p:pic>
      <p:sp>
        <p:nvSpPr>
          <p:cNvPr id="2" name="Date Placeholder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BB17C67-41FB-418F-9297-ED27AF3773AA}"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4" name="Slide Number Placeholder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8F318C93-7C49-4E82-BC3B-3E199A8C9ED6}"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transition spd="slow">
    <p:push dir="u"/>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13"/>
            <a:ext cx="7772400" cy="1470025"/>
          </a:xfrm>
        </p:spPr>
        <p:txBody>
          <a:bodyPr/>
          <a:lstStyle>
            <a:lvl1pPr>
              <a:defRPr>
                <a:latin typeface="Times New Roman" panose="02020603050405020304" pitchFamily="18" charset="0"/>
                <a:cs typeface="Times New Roman" panose="02020603050405020304" pitchFamily="18" charset="0"/>
              </a:defRPr>
            </a:lvl1pPr>
          </a:lstStyle>
          <a:p>
            <a:r>
              <a:rPr lang="en-US"/>
              <a:t>Click to edit Master title style</a:t>
            </a:r>
            <a:endParaRPr lang="vi-VN"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Times New Roman" panose="02020603050405020304" pitchFamily="18" charset="0"/>
                <a:cs typeface="Times New Roman" panose="020206030504050203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vi-VN" dirty="0"/>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1DFDF117-AE4D-4469-8AA0-B677D2E6EA17}"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030657A-72C5-4BB1-96BF-4A7AA0B279B6}"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48857D29-B696-491F-BD42-A01DFD10BB0F}"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A2A38BD-5E09-492E-BC68-15B634B1E3A3}"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8"/>
            <a:ext cx="7772400" cy="1362075"/>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AF123F03-A1E7-42C1-9FBB-2B855B770AF5}"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C1765F2-BB15-4E3D-90C3-C2EDD54DD8FF}"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0A91C50-CB0B-45FA-A5BC-122C6101A2F4}"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7B77CFB-7013-4034-A85D-4A3D3D4A86A5}"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5" name="Text Placeholder 4"/>
          <p:cNvSpPr>
            <a:spLocks noGrp="1"/>
          </p:cNvSpPr>
          <p:nvPr>
            <p:ph type="body" sz="quarter" idx="3"/>
          </p:nvPr>
        </p:nvSpPr>
        <p:spPr>
          <a:xfrm>
            <a:off x="464506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6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6"/>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DF946EE-7F02-4BB9-AEEE-559F1D5272F2}"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D8F71EE-44E0-4B32-8C1B-8799EDCEC018}"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7" name="Date Placeholder 2"/>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B81C18DA-3720-4DEC-A947-D90B46D775B8}"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3"/>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4"/>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874A266-45E9-4FE6-81F4-15410EA5E3F4}"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C57DCE6-08C7-4AF5-A5BF-678A702EB77C}"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8BD5542-A4F0-44BB-8FD2-E4CA85A74DAB}"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endParaRPr lang="vi-VN"/>
          </a:p>
        </p:txBody>
      </p:sp>
      <p:sp>
        <p:nvSpPr>
          <p:cNvPr id="3" name="Content Placeholder 2"/>
          <p:cNvSpPr>
            <a:spLocks noGrp="1"/>
          </p:cNvSpPr>
          <p:nvPr>
            <p:ph idx="1"/>
          </p:nvPr>
        </p:nvSpPr>
        <p:spPr>
          <a:xfrm>
            <a:off x="3575050" y="27313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53454C25-518B-46D7-BCD8-8F4CBD5E0A3D}"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4869148-B2BB-4165-8912-2AC2ECDD29E7}"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sz="32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Click icon to add picture</a:t>
            </a:r>
            <a:endParaRPr kumimoji="0" lang="vi-VN" sz="32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ED4B9C7-87E6-4ADA-922F-06715CB15D71}"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DB738E5-165A-4DE5-BE9B-B383C3D5A090}"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idx="10"/>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vi-VN"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5" name="Footer Placeholder 4"/>
          <p:cNvSpPr>
            <a:spLocks noGrp="1"/>
          </p:cNvSpPr>
          <p:nvPr>
            <p:ph type="ftr" idx="11"/>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idx="12"/>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fld id="{64788940-D18D-416C-8168-FC5C9B81ED6E}" type="slidenum">
              <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82" y="457200"/>
            <a:ext cx="2949575"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3887788" y="987513"/>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449580" rtl="0" eaLnBrk="0" fontAlgn="base" latinLnBrk="0" hangingPunct="0">
              <a:lnSpc>
                <a:spcPct val="100000"/>
              </a:lnSpc>
              <a:spcBef>
                <a:spcPts val="800"/>
              </a:spcBef>
              <a:spcAft>
                <a:spcPct val="0"/>
              </a:spcAft>
              <a:buClr>
                <a:srgbClr val="000000"/>
              </a:buClr>
              <a:buSzPct val="100000"/>
              <a:buFont typeface="Times New Roman" panose="02020603050405020304" pitchFamily="18" charset="0"/>
              <a:buNone/>
              <a:defRPr/>
            </a:pPr>
            <a:endParaRPr kumimoji="0" lang="en-US" sz="3200" b="0" i="0" u="none" strike="noStrike" kern="1200" cap="none" spc="0" normalizeH="0" baseline="0" noProof="0">
              <a:ln>
                <a:noFill/>
              </a:ln>
              <a:solidFill>
                <a:srgbClr val="FFFFFF"/>
              </a:solidFill>
              <a:effectLst/>
              <a:uLnTx/>
              <a:uFillTx/>
              <a:latin typeface="+mn-lt"/>
              <a:ea typeface="+mn-ea"/>
              <a:cs typeface="+mn-cs"/>
            </a:endParaRPr>
          </a:p>
        </p:txBody>
      </p:sp>
      <p:sp>
        <p:nvSpPr>
          <p:cNvPr id="4" name="Text Placeholder 3"/>
          <p:cNvSpPr>
            <a:spLocks noGrp="1"/>
          </p:cNvSpPr>
          <p:nvPr>
            <p:ph type="body" sz="half" idx="2"/>
          </p:nvPr>
        </p:nvSpPr>
        <p:spPr>
          <a:xfrm>
            <a:off x="630282"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idx="10"/>
          </p:nvPr>
        </p:nvSpPr>
        <p:spPr/>
        <p:txBody>
          <a:bodyPr/>
          <a:p>
            <a:pPr marL="0" marR="0" lvl="0" indent="0" algn="l"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endParaRPr kumimoji="0" lang="vi-VN"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6" name="Slide Number Placeholder 5"/>
          <p:cNvSpPr>
            <a:spLocks noGrp="1"/>
          </p:cNvSpPr>
          <p:nvPr>
            <p:ph type="sldNum" idx="11"/>
          </p:nvPr>
        </p:nvSpPr>
        <p:spPr/>
        <p:txBody>
          <a:bodyPr/>
          <a:p>
            <a:pPr marL="0" marR="0" lvl="0" indent="0" algn="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fld id="{3C67D073-42F5-46E9-B877-F67C21114C13}" type="slidenum">
              <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rPr>
            </a:fld>
            <a:endPar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7" name="Footer Placeholder 6"/>
          <p:cNvSpPr>
            <a:spLocks noGrp="1"/>
          </p:cNvSpPr>
          <p:nvPr>
            <p:ph type="ftr" idx="12"/>
          </p:nvPr>
        </p:nvSpPr>
        <p:spPr/>
        <p:txBody>
          <a:bodyPr/>
          <a:p>
            <a:pPr marL="0" marR="0" lvl="0" indent="0" algn="ct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en-US"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A91C8C70-53FD-46A3-9D65-4D7EDEE1ECCC}"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5463192-726A-44AB-B5BF-B67D7678CA14}"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26"/>
            <a:ext cx="2057400" cy="5851525"/>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457200" y="274726"/>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C0A22B91-5880-4280-8D9D-EE079860D7F0}"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67072A1-71BC-40A4-936E-93919768D11E}"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185346" name="图片 13"/>
          <p:cNvPicPr>
            <a:picLocks noChangeAspect="1"/>
          </p:cNvPicPr>
          <p:nvPr userDrawn="1"/>
        </p:nvPicPr>
        <p:blipFill>
          <a:blip r:embed="rId2"/>
          <a:srcRect r="27110"/>
          <a:stretch>
            <a:fillRect/>
          </a:stretch>
        </p:blipFill>
        <p:spPr>
          <a:xfrm>
            <a:off x="0" y="0"/>
            <a:ext cx="9144000" cy="6858000"/>
          </a:xfrm>
          <a:prstGeom prst="rect">
            <a:avLst/>
          </a:prstGeom>
          <a:noFill/>
          <a:ln w="9525">
            <a:noFill/>
          </a:ln>
        </p:spPr>
      </p:pic>
      <p:pic>
        <p:nvPicPr>
          <p:cNvPr id="185347" name="图片 18"/>
          <p:cNvPicPr>
            <a:picLocks noChangeAspect="1"/>
          </p:cNvPicPr>
          <p:nvPr userDrawn="1"/>
        </p:nvPicPr>
        <p:blipFill>
          <a:blip r:embed="rId3"/>
          <a:stretch>
            <a:fillRect/>
          </a:stretch>
        </p:blipFill>
        <p:spPr>
          <a:xfrm>
            <a:off x="0" y="4611688"/>
            <a:ext cx="9144000" cy="2246312"/>
          </a:xfrm>
          <a:prstGeom prst="rect">
            <a:avLst/>
          </a:prstGeom>
          <a:noFill/>
          <a:ln w="9525">
            <a:noFill/>
          </a:ln>
        </p:spPr>
      </p:pic>
      <p:sp>
        <p:nvSpPr>
          <p:cNvPr id="2" name="Date Placeholder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292B1910-8847-4419-9B66-21A6E7D5FBD4}"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4" name="Slide Number Placeholder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CB94AA3-B32C-42AC-A7E0-F4E0601E861C}"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transition spd="slow">
    <p:push dir="u"/>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13"/>
            <a:ext cx="7772400" cy="1470025"/>
          </a:xfrm>
        </p:spPr>
        <p:txBody>
          <a:bodyPr/>
          <a:lstStyle>
            <a:lvl1pPr>
              <a:defRPr>
                <a:latin typeface="Times New Roman" panose="02020603050405020304" pitchFamily="18" charset="0"/>
                <a:cs typeface="Times New Roman" panose="02020603050405020304" pitchFamily="18" charset="0"/>
              </a:defRPr>
            </a:lvl1pPr>
          </a:lstStyle>
          <a:p>
            <a:r>
              <a:rPr lang="en-US"/>
              <a:t>Click to edit Master title style</a:t>
            </a:r>
            <a:endParaRPr lang="vi-VN"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Times New Roman" panose="02020603050405020304" pitchFamily="18" charset="0"/>
                <a:cs typeface="Times New Roman" panose="020206030504050203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vi-VN" dirty="0"/>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3D4E7E26-3583-42C1-A6E6-8C415DF858A0}"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2182D9A-4FAD-495A-B675-456DCB9928CA}"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1D3C1C34-3E55-4145-B3F0-9C7ACABC6964}"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6D5B8CC-F97D-49A2-B5A0-0AF070048237}"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8"/>
            <a:ext cx="7772400" cy="1362075"/>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AA92B02C-473A-46E5-96D8-59F339F9231A}"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7072258-C0A2-4429-8AD9-0660EC19DED4}"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2D528087-52A2-4F4D-9D27-8FC4866ABE66}"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EDA98DA-1A28-44FB-9489-E0026A7ED82C}"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5" name="Text Placeholder 4"/>
          <p:cNvSpPr>
            <a:spLocks noGrp="1"/>
          </p:cNvSpPr>
          <p:nvPr>
            <p:ph type="body" sz="quarter" idx="3"/>
          </p:nvPr>
        </p:nvSpPr>
        <p:spPr>
          <a:xfrm>
            <a:off x="464506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6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6"/>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7465720-8B15-40DB-8372-CBCE72E7A0F5}"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0743CCD-0C49-4BCD-82FC-060E66AB2AFD}"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7" name="Date Placeholder 2"/>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FCFD843B-5967-42AF-9C15-0C4978C9124D}"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3"/>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4"/>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2090A8A-3981-4E98-A6C0-795A03AE7B4C}"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580EE025-23BA-4DAF-808E-FC73C80EFFF7}"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FD50B1A-88BD-40FB-8A8F-9E2211D15846}"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idx="10"/>
          </p:nvPr>
        </p:nvSpPr>
        <p:spPr/>
        <p:txBody>
          <a:bodyPr/>
          <a:p>
            <a:pPr marL="0" marR="0" lvl="0" indent="0" algn="l"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endParaRPr kumimoji="0" lang="vi-VN"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5" name="Slide Number Placeholder 4"/>
          <p:cNvSpPr>
            <a:spLocks noGrp="1"/>
          </p:cNvSpPr>
          <p:nvPr>
            <p:ph type="sldNum" idx="11"/>
          </p:nvPr>
        </p:nvSpPr>
        <p:spPr/>
        <p:txBody>
          <a:bodyPr/>
          <a:p>
            <a:pPr marL="0" marR="0" lvl="0" indent="0" algn="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fld id="{3C67D073-42F5-46E9-B877-F67C21114C13}" type="slidenum">
              <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rPr>
            </a:fld>
            <a:endPar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6" name="Footer Placeholder 5"/>
          <p:cNvSpPr>
            <a:spLocks noGrp="1"/>
          </p:cNvSpPr>
          <p:nvPr>
            <p:ph type="ftr" idx="12"/>
          </p:nvPr>
        </p:nvSpPr>
        <p:spPr/>
        <p:txBody>
          <a:bodyPr/>
          <a:p>
            <a:pPr marL="0" marR="0" lvl="0" indent="0" algn="ct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en-US"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endParaRPr lang="vi-VN"/>
          </a:p>
        </p:txBody>
      </p:sp>
      <p:sp>
        <p:nvSpPr>
          <p:cNvPr id="3" name="Content Placeholder 2"/>
          <p:cNvSpPr>
            <a:spLocks noGrp="1"/>
          </p:cNvSpPr>
          <p:nvPr>
            <p:ph idx="1"/>
          </p:nvPr>
        </p:nvSpPr>
        <p:spPr>
          <a:xfrm>
            <a:off x="3575050" y="27313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5CE83DEF-CBFE-4F6E-8994-F826A9BCEEDD}"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5710BE9-CC57-42ED-BAC6-EEA3E97A152A}"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sz="32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Click icon to add picture</a:t>
            </a:r>
            <a:endParaRPr kumimoji="0" lang="vi-VN" sz="32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8012E663-A430-41F7-B56C-7ECDEABC99CB}"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5E8E004-FE2E-4F79-B65C-97AECDA66378}"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AD603224-F746-4BB7-BC17-98B7C2CE86D8}"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206BF9F-D704-40E2-8ABE-D64E416D4165}"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26"/>
            <a:ext cx="2057400" cy="5851525"/>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457200" y="274726"/>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7811E9C1-47E8-4989-BEC2-755D170B2423}"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BB8FA68-AFE5-4A83-A3B1-08F202A38D83}"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197634" name="图片 13"/>
          <p:cNvPicPr>
            <a:picLocks noChangeAspect="1"/>
          </p:cNvPicPr>
          <p:nvPr userDrawn="1"/>
        </p:nvPicPr>
        <p:blipFill>
          <a:blip r:embed="rId2"/>
          <a:srcRect r="27110"/>
          <a:stretch>
            <a:fillRect/>
          </a:stretch>
        </p:blipFill>
        <p:spPr>
          <a:xfrm>
            <a:off x="0" y="0"/>
            <a:ext cx="9144000" cy="6858000"/>
          </a:xfrm>
          <a:prstGeom prst="rect">
            <a:avLst/>
          </a:prstGeom>
          <a:noFill/>
          <a:ln w="9525">
            <a:noFill/>
          </a:ln>
        </p:spPr>
      </p:pic>
      <p:pic>
        <p:nvPicPr>
          <p:cNvPr id="197635" name="图片 18"/>
          <p:cNvPicPr>
            <a:picLocks noChangeAspect="1"/>
          </p:cNvPicPr>
          <p:nvPr userDrawn="1"/>
        </p:nvPicPr>
        <p:blipFill>
          <a:blip r:embed="rId3"/>
          <a:stretch>
            <a:fillRect/>
          </a:stretch>
        </p:blipFill>
        <p:spPr>
          <a:xfrm>
            <a:off x="0" y="4611688"/>
            <a:ext cx="9144000" cy="2246312"/>
          </a:xfrm>
          <a:prstGeom prst="rect">
            <a:avLst/>
          </a:prstGeom>
          <a:noFill/>
          <a:ln w="9525">
            <a:noFill/>
          </a:ln>
        </p:spPr>
      </p:pic>
      <p:sp>
        <p:nvSpPr>
          <p:cNvPr id="2" name="Date Placeholder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DCC2D6E8-B5AC-4B78-9192-030438B09B45}"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4" name="Slide Number Placeholder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79F71F8-D075-4A87-B41C-A400BBB13494}"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transition spd="slow">
    <p:push dir="u"/>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13"/>
            <a:ext cx="7772400" cy="1470025"/>
          </a:xfrm>
        </p:spPr>
        <p:txBody>
          <a:bodyPr/>
          <a:lstStyle>
            <a:lvl1pPr>
              <a:defRPr>
                <a:latin typeface="Times New Roman" panose="02020603050405020304" pitchFamily="18" charset="0"/>
                <a:cs typeface="Times New Roman" panose="02020603050405020304" pitchFamily="18" charset="0"/>
              </a:defRPr>
            </a:lvl1pPr>
          </a:lstStyle>
          <a:p>
            <a:r>
              <a:rPr lang="en-US"/>
              <a:t>Click to edit Master title style</a:t>
            </a:r>
            <a:endParaRPr lang="vi-VN"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Times New Roman" panose="02020603050405020304" pitchFamily="18" charset="0"/>
                <a:cs typeface="Times New Roman" panose="020206030504050203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vi-VN" dirty="0"/>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CE303660-5BE0-46D0-A73E-B54C9F1C3E30}"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C583C7F-9E69-4AA8-9A30-17F899C43EB3}"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A48E7116-32AC-4C96-AE2E-CB4783FF1ACF}"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6EF4022-78ED-483D-A673-1AE3B6728F37}"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8"/>
            <a:ext cx="7772400" cy="1362075"/>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5F9515E8-A5ED-46CF-8756-2C93143B08D8}"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CFE73E9-A764-4500-AF5E-098738259D38}"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534A8D1E-CE34-4311-A931-AD1B37C1807D}"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5ED2C0A-0F92-4018-9FAC-605626396F7B}"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5" name="Text Placeholder 4"/>
          <p:cNvSpPr>
            <a:spLocks noGrp="1"/>
          </p:cNvSpPr>
          <p:nvPr>
            <p:ph type="body" sz="quarter" idx="3"/>
          </p:nvPr>
        </p:nvSpPr>
        <p:spPr>
          <a:xfrm>
            <a:off x="464506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6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6"/>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1F2574F-2CD0-4C58-9A1B-5557AB0FAA4D}"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D3080BA-BEC0-41DC-B505-F4F07E5BE158}"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1447805"/>
            <a:ext cx="2055813" cy="4729163"/>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44" y="1447805"/>
            <a:ext cx="6016625" cy="4729163"/>
          </a:xfrm>
          <a:prstGeom prst="rect">
            <a:avLst/>
          </a:prstGeom>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idx="10"/>
          </p:nvPr>
        </p:nvSpPr>
        <p:spPr/>
        <p:txBody>
          <a:bodyPr/>
          <a:p>
            <a:pPr marL="0" marR="0" lvl="0" indent="0" algn="l"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endParaRPr kumimoji="0" lang="vi-VN"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5" name="Slide Number Placeholder 4"/>
          <p:cNvSpPr>
            <a:spLocks noGrp="1"/>
          </p:cNvSpPr>
          <p:nvPr>
            <p:ph type="sldNum" idx="11"/>
          </p:nvPr>
        </p:nvSpPr>
        <p:spPr/>
        <p:txBody>
          <a:bodyPr/>
          <a:p>
            <a:pPr marL="0" marR="0" lvl="0" indent="0" algn="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fld id="{3C67D073-42F5-46E9-B877-F67C21114C13}" type="slidenum">
              <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rPr>
            </a:fld>
            <a:endPar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6" name="Footer Placeholder 5"/>
          <p:cNvSpPr>
            <a:spLocks noGrp="1"/>
          </p:cNvSpPr>
          <p:nvPr>
            <p:ph type="ftr" idx="12"/>
          </p:nvPr>
        </p:nvSpPr>
        <p:spPr/>
        <p:txBody>
          <a:bodyPr/>
          <a:p>
            <a:pPr marL="0" marR="0" lvl="0" indent="0" algn="ct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en-US"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7" name="Date Placeholder 2"/>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C3A50B5-A1ED-48BA-858C-037358AFE7AC}"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3"/>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4"/>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839E3F2-D620-483C-A548-E19B1DF992B5}"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B53351A0-0390-4D1B-B5B5-C5E08BC4EB95}"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43E614E-8AFD-487F-A8D7-407301A036EB}"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endParaRPr lang="vi-VN"/>
          </a:p>
        </p:txBody>
      </p:sp>
      <p:sp>
        <p:nvSpPr>
          <p:cNvPr id="3" name="Content Placeholder 2"/>
          <p:cNvSpPr>
            <a:spLocks noGrp="1"/>
          </p:cNvSpPr>
          <p:nvPr>
            <p:ph idx="1"/>
          </p:nvPr>
        </p:nvSpPr>
        <p:spPr>
          <a:xfrm>
            <a:off x="3575050" y="27313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361A6E53-0844-4B1B-9B18-3AAE678CAD60}"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C3834EE-9567-4A93-857C-AE61C12F8A8B}"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sz="32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Click icon to add picture</a:t>
            </a:r>
            <a:endParaRPr kumimoji="0" lang="vi-VN" sz="32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7C5D24DF-3FBA-4939-8D7C-1D4D01753703}"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0E99718-6F50-4D4B-8501-25519AFB8B16}"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90D62E03-E92C-4047-B8C7-D9703159565D}"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7117163-DD9E-4F47-A01C-53546D9EBD37}"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26"/>
            <a:ext cx="2057400" cy="5851525"/>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457200" y="274726"/>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4D936591-DD8B-4A21-85F5-7965C0120F01}"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01764F3-3985-4473-9DC0-12436C5B4602}"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209922" name="图片 13"/>
          <p:cNvPicPr>
            <a:picLocks noChangeAspect="1"/>
          </p:cNvPicPr>
          <p:nvPr userDrawn="1"/>
        </p:nvPicPr>
        <p:blipFill>
          <a:blip r:embed="rId2"/>
          <a:srcRect r="27110"/>
          <a:stretch>
            <a:fillRect/>
          </a:stretch>
        </p:blipFill>
        <p:spPr>
          <a:xfrm>
            <a:off x="0" y="0"/>
            <a:ext cx="9144000" cy="6858000"/>
          </a:xfrm>
          <a:prstGeom prst="rect">
            <a:avLst/>
          </a:prstGeom>
          <a:noFill/>
          <a:ln w="9525">
            <a:noFill/>
          </a:ln>
        </p:spPr>
      </p:pic>
      <p:pic>
        <p:nvPicPr>
          <p:cNvPr id="209923" name="图片 18"/>
          <p:cNvPicPr>
            <a:picLocks noChangeAspect="1"/>
          </p:cNvPicPr>
          <p:nvPr userDrawn="1"/>
        </p:nvPicPr>
        <p:blipFill>
          <a:blip r:embed="rId3"/>
          <a:stretch>
            <a:fillRect/>
          </a:stretch>
        </p:blipFill>
        <p:spPr>
          <a:xfrm>
            <a:off x="0" y="4611688"/>
            <a:ext cx="9144000" cy="2246312"/>
          </a:xfrm>
          <a:prstGeom prst="rect">
            <a:avLst/>
          </a:prstGeom>
          <a:noFill/>
          <a:ln w="9525">
            <a:noFill/>
          </a:ln>
        </p:spPr>
      </p:pic>
      <p:sp>
        <p:nvSpPr>
          <p:cNvPr id="2" name="Date Placeholder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AAC62BE-98B4-42D1-B730-A518A8B03D94}"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4" name="Slide Number Placeholder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DCAF302-C064-4028-BB4D-6F4BE6369250}"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transition spd="slow">
    <p:push dir="u"/>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13"/>
            <a:ext cx="7772400" cy="1470025"/>
          </a:xfrm>
        </p:spPr>
        <p:txBody>
          <a:bodyPr/>
          <a:lstStyle>
            <a:lvl1pPr>
              <a:defRPr>
                <a:latin typeface="Times New Roman" panose="02020603050405020304" pitchFamily="18" charset="0"/>
                <a:cs typeface="Times New Roman" panose="02020603050405020304" pitchFamily="18" charset="0"/>
              </a:defRPr>
            </a:lvl1pPr>
          </a:lstStyle>
          <a:p>
            <a:r>
              <a:rPr lang="en-US"/>
              <a:t>Click to edit Master title style</a:t>
            </a:r>
            <a:endParaRPr lang="vi-VN"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Times New Roman" panose="02020603050405020304" pitchFamily="18" charset="0"/>
                <a:cs typeface="Times New Roman" panose="020206030504050203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vi-VN" dirty="0"/>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E283570-2B25-4D2F-985C-91F96BBC151A}"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7C7B3D4-6497-40AA-AD56-C528829B9FC8}"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C1661185-0D43-48E7-81BF-24A88B801358}"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0BF8F0C-28C7-4D2A-94AD-8A557343C20C}"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8"/>
            <a:ext cx="7772400" cy="1362075"/>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3A71E0EB-A2F7-4ACC-BED7-4F970B8FC3B4}"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7A4D1A9-79C3-403A-A1A0-EBC77DF7B47A}"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4" name="Date Placeholder 3"/>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5" name="Footer Placeholder 4"/>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6" name="Slide Number Placeholder 5"/>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A1497882-7B3F-40C9-BC54-64240C63EC5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52A9FC54-553B-40D8-A808-386E3F0003E8}"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7BFBAAD-39A1-463F-A4C0-6E8DEC353482}"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5" name="Text Placeholder 4"/>
          <p:cNvSpPr>
            <a:spLocks noGrp="1"/>
          </p:cNvSpPr>
          <p:nvPr>
            <p:ph type="body" sz="quarter" idx="3"/>
          </p:nvPr>
        </p:nvSpPr>
        <p:spPr>
          <a:xfrm>
            <a:off x="464506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6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6"/>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D35352E4-BA6A-41BE-B7C4-E8B186B62F4F}"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287B8BD-97E9-489C-93DF-634F203B7DBB}"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7" name="Date Placeholder 2"/>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D76E6AD3-90FC-4ED0-B62D-8C0CE3999C9C}"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3"/>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4"/>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E90B7B4-029F-486D-8985-90B715913E37}"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371937FC-04FD-4BF3-B721-245A28044136}"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14B8035-4B62-4A8F-A8F8-5080D7DB9E25}"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endParaRPr lang="vi-VN"/>
          </a:p>
        </p:txBody>
      </p:sp>
      <p:sp>
        <p:nvSpPr>
          <p:cNvPr id="3" name="Content Placeholder 2"/>
          <p:cNvSpPr>
            <a:spLocks noGrp="1"/>
          </p:cNvSpPr>
          <p:nvPr>
            <p:ph idx="1"/>
          </p:nvPr>
        </p:nvSpPr>
        <p:spPr>
          <a:xfrm>
            <a:off x="3575050" y="27313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CB37BE1C-AAA4-47B5-94E6-D15DC0388865}"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627B1DF-6187-4B72-A926-2FD03E0341F5}"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sz="32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Click icon to add picture</a:t>
            </a:r>
            <a:endParaRPr kumimoji="0" lang="vi-VN" sz="32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D800DA9A-2ADB-4F38-B4B2-59F96491566A}"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BA586CD-555E-4CE2-83D3-5F8C3947FAE6}"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842A8AEC-7D3B-4A0F-A420-695F1E4F0351}"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F54C055-DC58-416F-86F5-A3DD3898BDB2}"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26"/>
            <a:ext cx="2057400" cy="5851525"/>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457200" y="274726"/>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8F260FB2-F05C-4225-8A79-88760A3F96A9}"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193D23E-D136-45C9-B4EF-BB71DD39D3C3}"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222210" name="图片 13"/>
          <p:cNvPicPr>
            <a:picLocks noChangeAspect="1"/>
          </p:cNvPicPr>
          <p:nvPr userDrawn="1"/>
        </p:nvPicPr>
        <p:blipFill>
          <a:blip r:embed="rId2"/>
          <a:srcRect r="27110"/>
          <a:stretch>
            <a:fillRect/>
          </a:stretch>
        </p:blipFill>
        <p:spPr>
          <a:xfrm>
            <a:off x="0" y="0"/>
            <a:ext cx="9144000" cy="6858000"/>
          </a:xfrm>
          <a:prstGeom prst="rect">
            <a:avLst/>
          </a:prstGeom>
          <a:noFill/>
          <a:ln w="9525">
            <a:noFill/>
          </a:ln>
        </p:spPr>
      </p:pic>
      <p:pic>
        <p:nvPicPr>
          <p:cNvPr id="222211" name="图片 18"/>
          <p:cNvPicPr>
            <a:picLocks noChangeAspect="1"/>
          </p:cNvPicPr>
          <p:nvPr userDrawn="1"/>
        </p:nvPicPr>
        <p:blipFill>
          <a:blip r:embed="rId3"/>
          <a:stretch>
            <a:fillRect/>
          </a:stretch>
        </p:blipFill>
        <p:spPr>
          <a:xfrm>
            <a:off x="0" y="4611688"/>
            <a:ext cx="9144000" cy="2246312"/>
          </a:xfrm>
          <a:prstGeom prst="rect">
            <a:avLst/>
          </a:prstGeom>
          <a:noFill/>
          <a:ln w="9525">
            <a:noFill/>
          </a:ln>
        </p:spPr>
      </p:pic>
      <p:sp>
        <p:nvSpPr>
          <p:cNvPr id="2" name="Date Placeholder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161E5842-7645-4BB1-8DB8-BB0AFC9E673B}"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4" name="Slide Number Placeholder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C2311D4-A249-4FE3-8141-7146F722B0AF}"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transition spd="slow">
    <p:push dir="u"/>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13"/>
            <a:ext cx="7772400" cy="1470025"/>
          </a:xfrm>
        </p:spPr>
        <p:txBody>
          <a:bodyPr/>
          <a:lstStyle>
            <a:lvl1pPr>
              <a:defRPr>
                <a:latin typeface="Times New Roman" panose="02020603050405020304" pitchFamily="18" charset="0"/>
                <a:cs typeface="Times New Roman" panose="02020603050405020304" pitchFamily="18" charset="0"/>
              </a:defRPr>
            </a:lvl1pPr>
          </a:lstStyle>
          <a:p>
            <a:r>
              <a:rPr lang="en-US"/>
              <a:t>Click to edit Master title style</a:t>
            </a:r>
            <a:endParaRPr lang="vi-VN"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Times New Roman" panose="02020603050405020304" pitchFamily="18" charset="0"/>
                <a:cs typeface="Times New Roman" panose="020206030504050203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vi-VN" dirty="0"/>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20399397-2BB8-4C1C-9F08-B3CEE971DC6A}"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8EF9997-65DB-4E6F-9130-65F1CE4DCA1C}"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5" name="Footer Placeholder 4"/>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6" name="Slide Number Placeholder 5"/>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A1497882-7B3F-40C9-BC54-64240C63EC5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207565EC-F80B-425E-927D-216ADE82BEF6}"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1C72EA6-EF15-46FC-BCB0-7E966C38A4EC}"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8"/>
            <a:ext cx="7772400" cy="1362075"/>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797EC87D-898A-420F-8BA2-993A99CCE388}"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204E52F-A8C6-4473-B5B9-F23731513E80}"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C67170A0-6184-48C5-9A1C-D3B7C0743A78}"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158F964-C289-4A04-9A7D-1E6FACA035C7}"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5" name="Text Placeholder 4"/>
          <p:cNvSpPr>
            <a:spLocks noGrp="1"/>
          </p:cNvSpPr>
          <p:nvPr>
            <p:ph type="body" sz="quarter" idx="3"/>
          </p:nvPr>
        </p:nvSpPr>
        <p:spPr>
          <a:xfrm>
            <a:off x="464506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6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6"/>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FEBE8EC-89BD-4992-82E2-4401DE560208}"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DA413B7-6004-43C3-980B-5F9A974BD89A}"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7" name="Date Placeholder 2"/>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59EE30FC-60FB-4AF3-90B3-B0947E7F07AB}"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3"/>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4"/>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619AFD3-9217-4665-A4AB-097EEF83C7C4}"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35D692AF-7F4E-4D31-A582-1E26DDC8B3A5}"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BF21CA0-F12E-45B1-9609-E8697CFB02D9}"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endParaRPr lang="vi-VN"/>
          </a:p>
        </p:txBody>
      </p:sp>
      <p:sp>
        <p:nvSpPr>
          <p:cNvPr id="3" name="Content Placeholder 2"/>
          <p:cNvSpPr>
            <a:spLocks noGrp="1"/>
          </p:cNvSpPr>
          <p:nvPr>
            <p:ph idx="1"/>
          </p:nvPr>
        </p:nvSpPr>
        <p:spPr>
          <a:xfrm>
            <a:off x="3575050" y="27313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C64AA23-65DC-4CC4-8DAA-BD02EBBB411A}"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D7BC944-A7A3-4995-8B75-D3E932FA9700}"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sz="32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Click icon to add picture</a:t>
            </a:r>
            <a:endParaRPr kumimoji="0" lang="vi-VN" sz="32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844A531-7871-4655-AED1-A93E692F3BA8}"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F743A25-C0F5-44BB-AAA3-5B7137EE8379}"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D2039C41-A579-478E-9939-4FC048CA37BD}"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7F1B439-348C-4158-B7B7-02EE738B4DC7}"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26"/>
            <a:ext cx="2057400" cy="5851525"/>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457200" y="274726"/>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28D1EB0A-5273-4BD0-AD7D-FC44BDA5E36F}"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2414E18-91BE-4ADE-9560-25D6CC621882}"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826"/>
            <a:ext cx="78867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623888" y="4589551"/>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endParaRPr lang="en-US"/>
          </a:p>
        </p:txBody>
      </p:sp>
      <p:sp>
        <p:nvSpPr>
          <p:cNvPr id="4" name="Date Placeholder 3"/>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5" name="Footer Placeholder 4"/>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6" name="Slide Number Placeholder 5"/>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A1497882-7B3F-40C9-BC54-64240C63EC5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234498" name="图片 13"/>
          <p:cNvPicPr>
            <a:picLocks noChangeAspect="1"/>
          </p:cNvPicPr>
          <p:nvPr userDrawn="1"/>
        </p:nvPicPr>
        <p:blipFill>
          <a:blip r:embed="rId2"/>
          <a:srcRect r="27110"/>
          <a:stretch>
            <a:fillRect/>
          </a:stretch>
        </p:blipFill>
        <p:spPr>
          <a:xfrm>
            <a:off x="0" y="0"/>
            <a:ext cx="9144000" cy="6858000"/>
          </a:xfrm>
          <a:prstGeom prst="rect">
            <a:avLst/>
          </a:prstGeom>
          <a:noFill/>
          <a:ln w="9525">
            <a:noFill/>
          </a:ln>
        </p:spPr>
      </p:pic>
      <p:pic>
        <p:nvPicPr>
          <p:cNvPr id="234499" name="图片 18"/>
          <p:cNvPicPr>
            <a:picLocks noChangeAspect="1"/>
          </p:cNvPicPr>
          <p:nvPr userDrawn="1"/>
        </p:nvPicPr>
        <p:blipFill>
          <a:blip r:embed="rId3"/>
          <a:stretch>
            <a:fillRect/>
          </a:stretch>
        </p:blipFill>
        <p:spPr>
          <a:xfrm>
            <a:off x="0" y="4611688"/>
            <a:ext cx="9144000" cy="2246312"/>
          </a:xfrm>
          <a:prstGeom prst="rect">
            <a:avLst/>
          </a:prstGeom>
          <a:noFill/>
          <a:ln w="9525">
            <a:noFill/>
          </a:ln>
        </p:spPr>
      </p:pic>
      <p:sp>
        <p:nvSpPr>
          <p:cNvPr id="2" name="Date Placeholder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0748F58-EF40-44E8-92A5-12089467B1A8}"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4" name="Slide Number Placeholder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ADE67B43-38CB-4E8B-A5CB-09A9D82B99F2}"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transition spd="slow">
    <p:push dir="u"/>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13"/>
            <a:ext cx="7772400" cy="1470025"/>
          </a:xfrm>
        </p:spPr>
        <p:txBody>
          <a:bodyPr/>
          <a:lstStyle>
            <a:lvl1pPr>
              <a:defRPr>
                <a:latin typeface="Times New Roman" panose="02020603050405020304" pitchFamily="18" charset="0"/>
                <a:cs typeface="Times New Roman" panose="02020603050405020304" pitchFamily="18" charset="0"/>
              </a:defRPr>
            </a:lvl1pPr>
          </a:lstStyle>
          <a:p>
            <a:r>
              <a:rPr lang="en-US"/>
              <a:t>Click to edit Master title style</a:t>
            </a:r>
            <a:endParaRPr lang="vi-VN"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Times New Roman" panose="02020603050405020304" pitchFamily="18" charset="0"/>
                <a:cs typeface="Times New Roman" panose="020206030504050203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vi-VN" dirty="0"/>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13A1F911-4BA1-40C9-ADB7-C01B367BF75B}"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0A9C765-D54E-4D6F-84FA-A79AB5795127}"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FDAD40A1-DE65-4980-B530-C38168AE8253}"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3F8F113-50A3-4574-905C-9C4BFD2BF421}"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8"/>
            <a:ext cx="7772400" cy="1362075"/>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BB04216C-3995-4184-BFDB-F76C5E97D43F}"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6DB362A-DA2F-48ED-9F45-AB831106941C}"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887E6657-9092-4C22-B626-394576A6875B}"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9D9CB41-1A96-42A3-96EE-0E0CAC51022A}"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5" name="Text Placeholder 4"/>
          <p:cNvSpPr>
            <a:spLocks noGrp="1"/>
          </p:cNvSpPr>
          <p:nvPr>
            <p:ph type="body" sz="quarter" idx="3"/>
          </p:nvPr>
        </p:nvSpPr>
        <p:spPr>
          <a:xfrm>
            <a:off x="464506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6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6"/>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326AE061-8A09-4E48-9B59-E36CCAEB867B}"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0190636-8259-4FF3-B4C8-55BA1194BF48}"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7" name="Date Placeholder 2"/>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AEFA342E-9B15-4734-B4DF-76BD04EAF110}"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3"/>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4"/>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99484DE-4B22-4046-99AA-A22F7E9B32F4}"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83DD3D80-BFF1-4864-8442-93878305FC14}"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DBE328D-9464-449C-B1F3-081FE3FCA2A5}"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endParaRPr lang="vi-VN"/>
          </a:p>
        </p:txBody>
      </p:sp>
      <p:sp>
        <p:nvSpPr>
          <p:cNvPr id="3" name="Content Placeholder 2"/>
          <p:cNvSpPr>
            <a:spLocks noGrp="1"/>
          </p:cNvSpPr>
          <p:nvPr>
            <p:ph idx="1"/>
          </p:nvPr>
        </p:nvSpPr>
        <p:spPr>
          <a:xfrm>
            <a:off x="3575050" y="27313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593D6333-E8E6-4417-BC87-C76FEDBB30B1}"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5786279-8DDA-4DD1-97F7-B2594A5CE133}"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sz="32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Click icon to add picture</a:t>
            </a:r>
            <a:endParaRPr kumimoji="0" lang="vi-VN" sz="32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BC2FE9F1-FA50-4BB9-BAF6-5FF304887520}"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E84C3C3-46C0-42EE-A436-52BB3F85966A}"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1470025" y="1654175"/>
            <a:ext cx="3595688" cy="3975100"/>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5218157" y="1654175"/>
            <a:ext cx="3597275" cy="3975100"/>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6" name="Footer Placeholder 5"/>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7" name="Slide Number Placeholder 6"/>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A1497882-7B3F-40C9-BC54-64240C63EC5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C2DE2E4B-F2EC-400B-ABDD-609DA0B52557}"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98F8D59-BBAC-4079-BB5F-8F4AB4B931D1}"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26"/>
            <a:ext cx="2057400" cy="5851525"/>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457200" y="274726"/>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vi-VN"/>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729953B4-0F3B-491F-9C25-05F8FAABC3AA}"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73FFD8B-76E3-481F-947A-EFEB789B29EC}"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246786" name="图片 13"/>
          <p:cNvPicPr>
            <a:picLocks noChangeAspect="1"/>
          </p:cNvPicPr>
          <p:nvPr userDrawn="1"/>
        </p:nvPicPr>
        <p:blipFill>
          <a:blip r:embed="rId2"/>
          <a:srcRect r="27110"/>
          <a:stretch>
            <a:fillRect/>
          </a:stretch>
        </p:blipFill>
        <p:spPr>
          <a:xfrm>
            <a:off x="0" y="0"/>
            <a:ext cx="9144000" cy="6858000"/>
          </a:xfrm>
          <a:prstGeom prst="rect">
            <a:avLst/>
          </a:prstGeom>
          <a:noFill/>
          <a:ln w="9525">
            <a:noFill/>
          </a:ln>
        </p:spPr>
      </p:pic>
      <p:pic>
        <p:nvPicPr>
          <p:cNvPr id="246787" name="图片 18"/>
          <p:cNvPicPr>
            <a:picLocks noChangeAspect="1"/>
          </p:cNvPicPr>
          <p:nvPr userDrawn="1"/>
        </p:nvPicPr>
        <p:blipFill>
          <a:blip r:embed="rId3"/>
          <a:stretch>
            <a:fillRect/>
          </a:stretch>
        </p:blipFill>
        <p:spPr>
          <a:xfrm>
            <a:off x="0" y="4611688"/>
            <a:ext cx="9144000" cy="2246312"/>
          </a:xfrm>
          <a:prstGeom prst="rect">
            <a:avLst/>
          </a:prstGeom>
          <a:noFill/>
          <a:ln w="9525">
            <a:noFill/>
          </a:ln>
        </p:spPr>
      </p:pic>
      <p:sp>
        <p:nvSpPr>
          <p:cNvPr id="2" name="Date Placeholder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38D668B5-2DE9-4801-8461-8727A1967740}"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4" name="Slide Number Placeholder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E959C47-CEDF-4F7C-9498-9EA280D4D3E8}"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transition spd="slow">
    <p:push dir="u"/>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13"/>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a:p>
        </p:txBody>
      </p:sp>
      <p:sp>
        <p:nvSpPr>
          <p:cNvPr id="4" name="Date Placeholder 3"/>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5" name="Footer Placeholder 4"/>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6" name="Slide Number Placeholder 5"/>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5B17658C-14B6-45EE-A5F3-7FE9B328F34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5" name="Footer Placeholder 4"/>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6" name="Slide Number Placeholder 5"/>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5B17658C-14B6-45EE-A5F3-7FE9B328F34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8"/>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endParaRPr lang="en-US"/>
          </a:p>
        </p:txBody>
      </p:sp>
      <p:sp>
        <p:nvSpPr>
          <p:cNvPr id="4" name="Date Placeholder 3"/>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5" name="Footer Placeholder 4"/>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6" name="Slide Number Placeholder 5"/>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5B17658C-14B6-45EE-A5F3-7FE9B328F34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1470025" y="1654175"/>
            <a:ext cx="3595688" cy="3975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5218157" y="1654175"/>
            <a:ext cx="3597275" cy="3975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6" name="Footer Placeholder 5"/>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7" name="Slide Number Placeholder 6"/>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5B17658C-14B6-45EE-A5F3-7FE9B328F34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6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6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8" name="Footer Placeholder 7"/>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9" name="Slide Number Placeholder 8"/>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5B17658C-14B6-45EE-A5F3-7FE9B328F34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4" name="Footer Placeholder 3"/>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5" name="Slide Number Placeholder 4"/>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5B17658C-14B6-45EE-A5F3-7FE9B328F34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3" name="Footer Placeholder 2"/>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4" name="Slide Number Placeholder 3"/>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5B17658C-14B6-45EE-A5F3-7FE9B328F34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9"/>
            <a:ext cx="78867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630239"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4" name="Content Placeholder 3"/>
          <p:cNvSpPr>
            <a:spLocks noGrp="1"/>
          </p:cNvSpPr>
          <p:nvPr>
            <p:ph sz="half" idx="2"/>
          </p:nvPr>
        </p:nvSpPr>
        <p:spPr>
          <a:xfrm>
            <a:off x="630239" y="2505075"/>
            <a:ext cx="3868737" cy="368458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8" name="Footer Placeholder 7"/>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9" name="Slide Number Placeholder 8"/>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A1497882-7B3F-40C9-BC54-64240C63EC5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13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6" name="Footer Placeholder 5"/>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7" name="Slide Number Placeholder 6"/>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5B17658C-14B6-45EE-A5F3-7FE9B328F34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vert="horz" wrap="square" lIns="0" tIns="25560" rIns="0" bIns="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449580" rtl="0" eaLnBrk="0" fontAlgn="base" latinLnBrk="0" hangingPunct="0">
              <a:lnSpc>
                <a:spcPct val="93000"/>
              </a:lnSpc>
              <a:spcBef>
                <a:spcPct val="0"/>
              </a:spcBef>
              <a:spcAft>
                <a:spcPts val="1290"/>
              </a:spcAft>
              <a:buClr>
                <a:srgbClr val="000000"/>
              </a:buClr>
              <a:buSzPct val="100000"/>
              <a:buFont typeface="Times New Roman" panose="02020603050405020304" pitchFamily="18" charset="0"/>
              <a:buNone/>
              <a:defRPr/>
            </a:pPr>
            <a:endParaRPr kumimoji="0" lang="en-US" sz="3200" b="0" i="0" u="none" strike="noStrike" kern="0" cap="none" spc="0" normalizeH="0" baseline="0" noProof="0">
              <a:ln>
                <a:noFill/>
              </a:ln>
              <a:solidFill>
                <a:srgbClr val="050505"/>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6" name="Footer Placeholder 5"/>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7" name="Slide Number Placeholder 6"/>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5B17658C-14B6-45EE-A5F3-7FE9B328F34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5" name="Footer Placeholder 4"/>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6" name="Slide Number Placeholder 5"/>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5B17658C-14B6-45EE-A5F3-7FE9B328F34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80238" y="260438"/>
            <a:ext cx="1835150" cy="53689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1470069" y="260438"/>
            <a:ext cx="5357813" cy="53689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5" name="Footer Placeholder 4"/>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6" name="Slide Number Placeholder 5"/>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5B17658C-14B6-45EE-A5F3-7FE9B328F34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470050" y="260438"/>
            <a:ext cx="7345363" cy="1128713"/>
          </a:xfrm>
        </p:spPr>
        <p:txBody>
          <a:bodyPr/>
          <a:lstStyle/>
          <a:p>
            <a:r>
              <a:rPr lang="en-US"/>
              <a:t>Click to edit Master title style</a:t>
            </a:r>
            <a:endParaRPr lang="en-US"/>
          </a:p>
        </p:txBody>
      </p:sp>
      <p:sp>
        <p:nvSpPr>
          <p:cNvPr id="3" name="Text Placeholder 2"/>
          <p:cNvSpPr>
            <a:spLocks noGrp="1"/>
          </p:cNvSpPr>
          <p:nvPr>
            <p:ph type="body" sz="half" idx="1"/>
          </p:nvPr>
        </p:nvSpPr>
        <p:spPr>
          <a:xfrm>
            <a:off x="1470025" y="1654175"/>
            <a:ext cx="3595688" cy="3975100"/>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quarter" idx="2"/>
          </p:nvPr>
        </p:nvSpPr>
        <p:spPr>
          <a:xfrm>
            <a:off x="5218157" y="1654175"/>
            <a:ext cx="3597275" cy="1911350"/>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Content Placeholder 4"/>
          <p:cNvSpPr>
            <a:spLocks noGrp="1"/>
          </p:cNvSpPr>
          <p:nvPr>
            <p:ph sz="quarter" idx="3"/>
          </p:nvPr>
        </p:nvSpPr>
        <p:spPr>
          <a:xfrm>
            <a:off x="5218157" y="3717925"/>
            <a:ext cx="3597275" cy="1911350"/>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Date Placeholder 5"/>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7" name="Footer Placeholder 6"/>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8" name="Slide Number Placeholder 7"/>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5B17658C-14B6-45EE-A5F3-7FE9B328F34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userDrawn="1">
  <p:cSld name="标题和内容">
    <p:bg>
      <p:bgPr>
        <a:solidFill>
          <a:srgbClr val="FFFFFF"/>
        </a:solidFill>
        <a:effectLst/>
      </p:bgPr>
    </p:bg>
    <p:spTree>
      <p:nvGrpSpPr>
        <p:cNvPr id="1" name=""/>
        <p:cNvGrpSpPr/>
        <p:nvPr/>
      </p:nvGrpSpPr>
      <p:grpSpPr>
        <a:xfrm>
          <a:off x="0" y="0"/>
          <a:ext cx="0" cy="0"/>
          <a:chOff x="0" y="0"/>
          <a:chExt cx="0" cy="0"/>
        </a:xfrm>
      </p:grpSpPr>
      <p:sp>
        <p:nvSpPr>
          <p:cNvPr id="8" name="矩形 11"/>
          <p:cNvSpPr/>
          <p:nvPr/>
        </p:nvSpPr>
        <p:spPr>
          <a:xfrm>
            <a:off x="0" y="0"/>
            <a:ext cx="9144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pic>
        <p:nvPicPr>
          <p:cNvPr id="247812" name="图片 12" descr="图片包含 墙壁&#10;&#10;已生成极高可信度的说明"/>
          <p:cNvPicPr>
            <a:picLocks noChangeAspect="1"/>
          </p:cNvPicPr>
          <p:nvPr userDrawn="1"/>
        </p:nvPicPr>
        <p:blipFill>
          <a:blip r:embed="rId2"/>
          <a:srcRect l="25327" t="13528" r="25113" b="15883"/>
          <a:stretch>
            <a:fillRect/>
          </a:stretch>
        </p:blipFill>
        <p:spPr>
          <a:xfrm>
            <a:off x="312738" y="1049338"/>
            <a:ext cx="8532812" cy="4840287"/>
          </a:xfrm>
          <a:prstGeom prst="rect">
            <a:avLst/>
          </a:prstGeom>
          <a:noFill/>
          <a:ln w="9525">
            <a:noFill/>
          </a:ln>
        </p:spPr>
      </p:pic>
      <p:sp>
        <p:nvSpPr>
          <p:cNvPr id="10" name="矩形: 圆角 13"/>
          <p:cNvSpPr/>
          <p:nvPr/>
        </p:nvSpPr>
        <p:spPr>
          <a:xfrm>
            <a:off x="155575" y="315913"/>
            <a:ext cx="393700"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11" name="矩形: 圆角 14"/>
          <p:cNvSpPr/>
          <p:nvPr/>
        </p:nvSpPr>
        <p:spPr>
          <a:xfrm>
            <a:off x="714375" y="315913"/>
            <a:ext cx="393700"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12" name="矩形: 圆角 15"/>
          <p:cNvSpPr/>
          <p:nvPr/>
        </p:nvSpPr>
        <p:spPr>
          <a:xfrm>
            <a:off x="1274763" y="315913"/>
            <a:ext cx="392113"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13" name="矩形: 圆角 16"/>
          <p:cNvSpPr/>
          <p:nvPr/>
        </p:nvSpPr>
        <p:spPr>
          <a:xfrm>
            <a:off x="1833563" y="315913"/>
            <a:ext cx="392113"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14" name="矩形: 圆角 17"/>
          <p:cNvSpPr/>
          <p:nvPr/>
        </p:nvSpPr>
        <p:spPr>
          <a:xfrm>
            <a:off x="2392363" y="315913"/>
            <a:ext cx="392113"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15" name="矩形: 圆角 18"/>
          <p:cNvSpPr/>
          <p:nvPr/>
        </p:nvSpPr>
        <p:spPr>
          <a:xfrm>
            <a:off x="2951163" y="315913"/>
            <a:ext cx="392113"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16" name="矩形: 圆角 19"/>
          <p:cNvSpPr/>
          <p:nvPr/>
        </p:nvSpPr>
        <p:spPr>
          <a:xfrm>
            <a:off x="3509963" y="315913"/>
            <a:ext cx="392113"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17" name="矩形: 圆角 20"/>
          <p:cNvSpPr/>
          <p:nvPr/>
        </p:nvSpPr>
        <p:spPr>
          <a:xfrm>
            <a:off x="4068763" y="315913"/>
            <a:ext cx="417513"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18" name="矩形: 圆角 21"/>
          <p:cNvSpPr/>
          <p:nvPr/>
        </p:nvSpPr>
        <p:spPr>
          <a:xfrm>
            <a:off x="4651375" y="315913"/>
            <a:ext cx="393700"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19" name="矩形: 圆角 22"/>
          <p:cNvSpPr/>
          <p:nvPr/>
        </p:nvSpPr>
        <p:spPr>
          <a:xfrm>
            <a:off x="5210175" y="315913"/>
            <a:ext cx="393700"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20" name="矩形: 圆角 23"/>
          <p:cNvSpPr/>
          <p:nvPr/>
        </p:nvSpPr>
        <p:spPr>
          <a:xfrm>
            <a:off x="5768975" y="315913"/>
            <a:ext cx="393700"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21" name="矩形: 圆角 24"/>
          <p:cNvSpPr/>
          <p:nvPr/>
        </p:nvSpPr>
        <p:spPr>
          <a:xfrm>
            <a:off x="6327775" y="315913"/>
            <a:ext cx="393700"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22" name="矩形: 圆角 25"/>
          <p:cNvSpPr/>
          <p:nvPr/>
        </p:nvSpPr>
        <p:spPr>
          <a:xfrm>
            <a:off x="6886575" y="315913"/>
            <a:ext cx="393700"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23" name="矩形: 圆角 26"/>
          <p:cNvSpPr/>
          <p:nvPr/>
        </p:nvSpPr>
        <p:spPr>
          <a:xfrm>
            <a:off x="7445375" y="315913"/>
            <a:ext cx="417513"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24" name="矩形: 圆角 27"/>
          <p:cNvSpPr/>
          <p:nvPr/>
        </p:nvSpPr>
        <p:spPr>
          <a:xfrm>
            <a:off x="8029575" y="315913"/>
            <a:ext cx="392113"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25" name="矩形: 圆角 28"/>
          <p:cNvSpPr/>
          <p:nvPr/>
        </p:nvSpPr>
        <p:spPr>
          <a:xfrm>
            <a:off x="8588375" y="315913"/>
            <a:ext cx="392113"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26" name="矩形: 圆角 29"/>
          <p:cNvSpPr/>
          <p:nvPr/>
        </p:nvSpPr>
        <p:spPr>
          <a:xfrm>
            <a:off x="155575" y="6165850"/>
            <a:ext cx="393700"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27" name="矩形: 圆角 30"/>
          <p:cNvSpPr/>
          <p:nvPr/>
        </p:nvSpPr>
        <p:spPr>
          <a:xfrm>
            <a:off x="714375" y="6165850"/>
            <a:ext cx="393700"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28" name="矩形: 圆角 31"/>
          <p:cNvSpPr/>
          <p:nvPr/>
        </p:nvSpPr>
        <p:spPr>
          <a:xfrm>
            <a:off x="1274763" y="6165850"/>
            <a:ext cx="392113"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29" name="矩形: 圆角 32"/>
          <p:cNvSpPr/>
          <p:nvPr/>
        </p:nvSpPr>
        <p:spPr>
          <a:xfrm>
            <a:off x="1833563" y="6165850"/>
            <a:ext cx="392113"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30" name="矩形: 圆角 33"/>
          <p:cNvSpPr/>
          <p:nvPr/>
        </p:nvSpPr>
        <p:spPr>
          <a:xfrm>
            <a:off x="2392363" y="6165850"/>
            <a:ext cx="392113"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31" name="矩形: 圆角 34"/>
          <p:cNvSpPr/>
          <p:nvPr/>
        </p:nvSpPr>
        <p:spPr>
          <a:xfrm>
            <a:off x="2951163" y="6165850"/>
            <a:ext cx="392113"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32" name="矩形: 圆角 35"/>
          <p:cNvSpPr/>
          <p:nvPr/>
        </p:nvSpPr>
        <p:spPr>
          <a:xfrm>
            <a:off x="3509963" y="6165850"/>
            <a:ext cx="392113"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33" name="矩形: 圆角 36"/>
          <p:cNvSpPr/>
          <p:nvPr/>
        </p:nvSpPr>
        <p:spPr>
          <a:xfrm>
            <a:off x="4068763" y="6165850"/>
            <a:ext cx="417513"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34" name="矩形: 圆角 37"/>
          <p:cNvSpPr/>
          <p:nvPr/>
        </p:nvSpPr>
        <p:spPr>
          <a:xfrm>
            <a:off x="4651375" y="6165850"/>
            <a:ext cx="393700"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35" name="矩形: 圆角 38"/>
          <p:cNvSpPr/>
          <p:nvPr/>
        </p:nvSpPr>
        <p:spPr>
          <a:xfrm>
            <a:off x="5210175" y="6165850"/>
            <a:ext cx="393700"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36" name="矩形: 圆角 39"/>
          <p:cNvSpPr/>
          <p:nvPr/>
        </p:nvSpPr>
        <p:spPr>
          <a:xfrm>
            <a:off x="5768975" y="6165850"/>
            <a:ext cx="393700"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37" name="矩形: 圆角 40"/>
          <p:cNvSpPr/>
          <p:nvPr/>
        </p:nvSpPr>
        <p:spPr>
          <a:xfrm>
            <a:off x="6327775" y="6165850"/>
            <a:ext cx="393700"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38" name="矩形: 圆角 41"/>
          <p:cNvSpPr/>
          <p:nvPr/>
        </p:nvSpPr>
        <p:spPr>
          <a:xfrm>
            <a:off x="6886575" y="6165850"/>
            <a:ext cx="393700"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39" name="矩形: 圆角 42"/>
          <p:cNvSpPr/>
          <p:nvPr/>
        </p:nvSpPr>
        <p:spPr>
          <a:xfrm>
            <a:off x="7445375" y="6165850"/>
            <a:ext cx="417513"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40" name="矩形: 圆角 43"/>
          <p:cNvSpPr/>
          <p:nvPr/>
        </p:nvSpPr>
        <p:spPr>
          <a:xfrm>
            <a:off x="8029575" y="6165850"/>
            <a:ext cx="392113"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41" name="矩形: 圆角 44"/>
          <p:cNvSpPr/>
          <p:nvPr/>
        </p:nvSpPr>
        <p:spPr>
          <a:xfrm>
            <a:off x="8588375" y="6165850"/>
            <a:ext cx="392113" cy="52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a:ea typeface="+mn-ea"/>
              <a:cs typeface="+mn-cs"/>
            </a:endParaRPr>
          </a:p>
        </p:txBody>
      </p:sp>
      <p:sp>
        <p:nvSpPr>
          <p:cNvPr id="2" name="Date Placeholder 1"/>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3" name="Footer Placeholder 2"/>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4" name="Slide Number Placeholder 3"/>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5B17658C-14B6-45EE-A5F3-7FE9B328F34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transition spd="slow" advTm="0">
    <p:fade/>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7404D587-3608-4BFB-BDB9-5618F33566D8}"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536F6BC-93BD-41D8-93E3-08FE9EE1B8C3}"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3538975F-AED5-490B-9541-50BE51038800}"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20280DA-5FF5-4C72-8088-A21480825FC5}"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obj" preserve="1">
  <p:cSld name="9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8EE0CF66-2E98-4592-B16A-7A64524D66D4}"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86E0B9B-F37B-4A8A-8232-AC25557ECA71}"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obj" preserve="1">
  <p:cSld name="8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A67F655-3084-4AC5-B7FC-7F306BEC7854}"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2857510-3A55-4E7E-829A-45D94F7145D3}"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4" name="Footer Placeholder 3"/>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5" name="Slide Number Placeholder 4"/>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A1497882-7B3F-40C9-BC54-64240C63EC5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obj" preserve="1">
  <p:cSld name="7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166FD42A-8901-49ED-8936-415A51DE3C6E}"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BDDB445-E370-4615-B7D2-AA32520199DE}"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obj" preserve="1">
  <p:cSld name="6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29470170-3040-42AD-A787-66A078079B46}"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BDF38CA-1942-407D-AEB3-33EF3B2312C5}"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obj" preserve="1">
  <p:cSld name="5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81F1AA52-A357-44F3-B923-5B2F414B04C8}"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C728DE0-EB90-4D3C-A896-77CF10BCFFD1}"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obj" preserve="1">
  <p:cSld name="4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58CD1124-607E-4C6F-883A-B0F20AE364A6}"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4A967D8-192C-4EB2-BBB1-6691F7899B55}"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obj" preserve="1">
  <p:cSld name="3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9837AB84-E907-40A5-9290-09BD5A7922AF}"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4DFEA38-41A5-4616-8DF2-564116440CE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2626A332-06CD-4E45-A055-76D5A781B6A4}"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8BAC143-27E9-4F34-8B68-3B8E604261C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13DD39AF-D594-4D32-BBA9-B3562CE996DC}"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79F8615-7774-4EA4-B062-CC8A67580477}"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823"/>
            <a:ext cx="78867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623888" y="4589548"/>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1E827C8C-6750-4915-8ECC-B211D7376D76}"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BC80C3C-5735-468C-A45F-B8027C5639D2}"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B47657B-7ED2-49C4-9174-DBF4F0E1AFD7}"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73D169E-B694-4AE1-AE7D-F21DFE271D52}"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29152" y="2505075"/>
            <a:ext cx="3887391"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026F7C3-CEDE-49B5-AA91-1B4B70D89C03}"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80EE0EF-133C-47D6-941A-B3E44214422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3" name="Footer Placeholder 2"/>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4" name="Slide Number Placeholder 3"/>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A1497882-7B3F-40C9-BC54-64240C63EC5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7" name="Date Placeholder 2"/>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4D307FE8-3088-40F9-ACD7-5439C7343ADD}"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3"/>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4"/>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06EA34F-426D-44DD-9C3D-E06470748558}"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2749D60B-3445-4B7D-B3D4-18CCFBE69289}"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196E43F-2DB6-4926-9153-7895C38AE4B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blank" preserve="1">
  <p:cSld name="11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53528311-E5AB-4504-9592-738F79B87007}"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33FBEF0-286F-4D3A-9AED-5849F369DB80}"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10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FA54D050-AC92-4E1B-9639-B7E21804A4F4}"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2655C8B-E841-4CEC-82E0-DBC2A70EB9E9}"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blank" preserve="1">
  <p:cSld name="9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1AB91D9C-A461-4232-8B29-B24638ABC07B}"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9004708-2456-4818-8843-B961384DD4B6}"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blank" preserve="1">
  <p:cSld name="8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A231039D-874B-465A-B9CB-6F30AC001651}"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60A3A3F-7500-477F-A59E-905D7CD6878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blank" preserve="1">
  <p:cSld name="7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BBAA75C4-4C33-40B9-92A4-315BFA48642E}"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4678BDF-2077-4826-9CB8-B00C9F4A3BC9}"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blank" preserve="1">
  <p:cSld name="6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7259E987-B93A-4835-9DAD-251591351D3B}"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82AF4DE-D90C-4BA9-858F-013ECE5CD3F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blank" preserve="1">
  <p:cSld name="5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09AB7FA-BC30-41C5-93BA-1F9D840497AC}"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0F3BC4A-A647-4B28-97A0-48F21237C7E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blank" preserve="1">
  <p:cSld name="4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18D6CEE9-D1F1-4BC6-A733-8C652F8C3986}"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AD126C6-F63B-4E0F-88F6-B76C88E2BCE5}"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826"/>
            <a:ext cx="78867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623888" y="4589551"/>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endParaRPr lang="en-US"/>
          </a:p>
        </p:txBody>
      </p:sp>
      <p:sp>
        <p:nvSpPr>
          <p:cNvPr id="4" name="Date Placeholder 3"/>
          <p:cNvSpPr>
            <a:spLocks noGrp="1"/>
          </p:cNvSpPr>
          <p:nvPr>
            <p:ph type="dt" idx="10"/>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vi-VN"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5" name="Footer Placeholder 4"/>
          <p:cNvSpPr>
            <a:spLocks noGrp="1"/>
          </p:cNvSpPr>
          <p:nvPr>
            <p:ph type="ftr" idx="11"/>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idx="12"/>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fld id="{64788940-D18D-416C-8168-FC5C9B81ED6E}" type="slidenum">
              <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82" y="457200"/>
            <a:ext cx="2949575"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3887788" y="987513"/>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30282"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6" name="Footer Placeholder 5"/>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7" name="Slide Number Placeholder 6"/>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A1497882-7B3F-40C9-BC54-64240C63EC5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blank" preserve="1">
  <p:cSld name="3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52539954-F664-41A1-AD7F-A88B493F86E8}"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B93F6C3-01F0-4E50-AE8D-49056450A11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blank" preserve="1">
  <p:cSld name="2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B3780E2-BBE7-4964-8FED-9DE0D34C8A86}"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02A4A8B-25B7-4508-8406-C380B1E45133}"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blank" preserve="1">
  <p:cSld name="1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C19902D-1565-47E8-8E23-CE6F8A29A8AB}"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6F26E0B-8039-4E3F-A9B1-AC4D8B9147F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3887391" y="98751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AB755C0-D8F9-4A3B-A2CD-90F0EA573C85}"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354371E-AE12-49AD-A31C-1CF0A6913D7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3887391" y="987510"/>
            <a:ext cx="462915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A79F06D6-20B0-4C75-9D08-6D650B3FA9B8}"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A8E8C7B-ABDD-4518-9670-E8190939190D}"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8C352353-5B4C-45C2-825D-CBA3C8215179}"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329C035-382A-4204-8092-1BBFA91EEAE2}"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4DE17220-8CB6-4C38-A04B-30DCB5530720}"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664A6DE-A5B3-40E5-A0A1-7273E88B52A6}"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userDrawn="1">
  <p:cSld name="20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D9DF85F-FEED-4A3B-B252-06B5365FAE5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userDrawn="1">
  <p:cSld name="58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BD309B7-3EEA-4CB5-9F14-E9C3362AEFE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userDrawn="1">
  <p:cSld name="57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8C26C2C-F128-4CDE-AF4E-CCF32A139F68}"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82" y="457200"/>
            <a:ext cx="2949575"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3887788" y="987513"/>
            <a:ext cx="4629150" cy="4873625"/>
          </a:xfrm>
        </p:spPr>
        <p:txBody>
          <a:bodyPr vert="horz" wrap="square" lIns="0" tIns="25560" rIns="0" bIns="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449580" rtl="0" eaLnBrk="0" fontAlgn="base" latinLnBrk="0" hangingPunct="0">
              <a:lnSpc>
                <a:spcPct val="93000"/>
              </a:lnSpc>
              <a:spcBef>
                <a:spcPct val="0"/>
              </a:spcBef>
              <a:spcAft>
                <a:spcPts val="1290"/>
              </a:spcAft>
              <a:buClr>
                <a:srgbClr val="000000"/>
              </a:buClr>
              <a:buSzPct val="100000"/>
              <a:buFont typeface="Times New Roman" panose="02020603050405020304" pitchFamily="18" charset="0"/>
              <a:buNone/>
              <a:defRPr/>
            </a:pPr>
            <a:endParaRPr kumimoji="0" lang="en-US" sz="3200" b="0" i="0" u="none" strike="noStrike" kern="1200" cap="none" spc="0" normalizeH="0" baseline="0" noProof="0">
              <a:ln>
                <a:noFill/>
              </a:ln>
              <a:solidFill>
                <a:srgbClr val="050505"/>
              </a:solidFill>
              <a:effectLst/>
              <a:uLnTx/>
              <a:uFillTx/>
              <a:latin typeface="+mn-lt"/>
              <a:ea typeface="+mn-ea"/>
              <a:cs typeface="+mn-cs"/>
            </a:endParaRPr>
          </a:p>
        </p:txBody>
      </p:sp>
      <p:sp>
        <p:nvSpPr>
          <p:cNvPr id="4" name="Text Placeholder 3"/>
          <p:cNvSpPr>
            <a:spLocks noGrp="1"/>
          </p:cNvSpPr>
          <p:nvPr>
            <p:ph type="body" sz="half" idx="2"/>
          </p:nvPr>
        </p:nvSpPr>
        <p:spPr>
          <a:xfrm>
            <a:off x="630282"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6" name="Footer Placeholder 5"/>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7" name="Slide Number Placeholder 6"/>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A1497882-7B3F-40C9-BC54-64240C63EC5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userDrawn="1">
  <p:cSld name="56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7AB198F-BB6C-4069-9DE4-420817E4E437}"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userDrawn="1">
  <p:cSld name="55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DD89488-BC36-46F1-AD45-B44E1D5678B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userDrawn="1">
  <p:cSld name="54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A63E567-631E-4382-9ECB-0235E7E988B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userDrawn="1">
  <p:cSld name="53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A51861E-7637-4E40-8C30-1F331F1A1938}"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userDrawn="1">
  <p:cSld name="52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6806EE5-7377-4078-BF0F-3F248D64DF8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userDrawn="1">
  <p:cSld name="51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94D1CAE-B87E-4064-89AA-F41A75A29A51}"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userDrawn="1">
  <p:cSld name="50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475CCD3-4CFE-4E47-941F-6A1EE9ADF73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userDrawn="1">
  <p:cSld name="49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4E67399-610B-44A5-9AB6-F7CC74A86454}"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userDrawn="1">
  <p:cSld name="48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1661CE5-0FDB-4630-9921-3CD1B051815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userDrawn="1">
  <p:cSld name="47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8DF8139-EA90-4C7B-91C1-D985CB2373C9}"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5" name="Footer Placeholder 4"/>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6" name="Slide Number Placeholder 5"/>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A1497882-7B3F-40C9-BC54-64240C63EC5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userDrawn="1">
  <p:cSld name="46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351186E-F2BD-4CCD-8B14-A1444D400CB0}"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userDrawn="1">
  <p:cSld name="45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4C3E685-9E9C-45F8-BE64-CB1F62D24066}"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userDrawn="1">
  <p:cSld name="44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0C68477-DE48-4E55-928E-4FA9F9F94782}"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userDrawn="1">
  <p:cSld name="43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A278895-5EA5-4254-A6AB-64881D891FF6}"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userDrawn="1">
  <p:cSld name="42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0010113-D733-4C01-B211-D9DE8FCCDBF7}"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userDrawn="1">
  <p:cSld name="41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E28F8CA-E5F8-4650-8C81-7F8C313C5271}"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userDrawn="1">
  <p:cSld name="40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1DCA5EE-7873-4FBD-8F3C-A6243E6A994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userDrawn="1">
  <p:cSld name="39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8BFC70A-DEE5-4EA5-AAE1-296798954B4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userDrawn="1">
  <p:cSld name="38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BAF0003-1433-4B5E-9A03-C72A625B0CA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userDrawn="1">
  <p:cSld name="37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DDF8B13-ED64-40A5-B107-AB66E0BB2358}"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80238" y="260438"/>
            <a:ext cx="1835150" cy="53689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1470069" y="260438"/>
            <a:ext cx="5357813" cy="5368925"/>
          </a:xfrm>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5" name="Footer Placeholder 4"/>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6" name="Slide Number Placeholder 5"/>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A1497882-7B3F-40C9-BC54-64240C63EC5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userDrawn="1">
  <p:cSld name="36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9B8EBF9-6A73-48F2-9D52-91AB34E1CB5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userDrawn="1">
  <p:cSld name="35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A1381F7-4134-4CED-8C27-7C744F4D04B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userDrawn="1">
  <p:cSld name="34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23B41BB-4B6A-4E88-BBE3-D36136879FED}"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userDrawn="1">
  <p:cSld name="33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9763E0D-2944-4B62-8C19-9BF2CAC11755}"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userDrawn="1">
  <p:cSld name="32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E62533F-C106-40F1-9683-10900D1E0D6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userDrawn="1">
  <p:cSld name="31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7140D44-66F0-4773-9633-5A3E1DEFE2BD}"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userDrawn="1">
  <p:cSld name="30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EB86C81-7041-4AC8-8899-C3DE4F71BA2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userDrawn="1">
  <p:cSld name="29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BC4804F-1946-465F-92B3-3F6A5B534083}"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userDrawn="1">
  <p:cSld name="28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9681032-D4E7-47C0-B5C0-323308CB4632}"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userDrawn="1">
  <p:cSld name="27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412792C-EB16-4D6C-A0A4-1DC1D66BBE2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470050" y="260438"/>
            <a:ext cx="7345363" cy="1128713"/>
          </a:xfrm>
        </p:spPr>
        <p:txBody>
          <a:bodyPr/>
          <a:lstStyle/>
          <a:p>
            <a:r>
              <a:rPr lang="en-US"/>
              <a:t>Click to edit Master title style</a:t>
            </a:r>
            <a:endParaRPr lang="en-US"/>
          </a:p>
        </p:txBody>
      </p:sp>
      <p:sp>
        <p:nvSpPr>
          <p:cNvPr id="3" name="Text Placeholder 2"/>
          <p:cNvSpPr>
            <a:spLocks noGrp="1"/>
          </p:cNvSpPr>
          <p:nvPr>
            <p:ph type="body" sz="half" idx="1"/>
          </p:nvPr>
        </p:nvSpPr>
        <p:spPr>
          <a:xfrm>
            <a:off x="1470025" y="1654175"/>
            <a:ext cx="3595688" cy="3975100"/>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quarter" idx="2"/>
          </p:nvPr>
        </p:nvSpPr>
        <p:spPr>
          <a:xfrm>
            <a:off x="5218157" y="1654175"/>
            <a:ext cx="3597275" cy="1911350"/>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Content Placeholder 4"/>
          <p:cNvSpPr>
            <a:spLocks noGrp="1"/>
          </p:cNvSpPr>
          <p:nvPr>
            <p:ph sz="quarter" idx="3"/>
          </p:nvPr>
        </p:nvSpPr>
        <p:spPr>
          <a:xfrm>
            <a:off x="5218157" y="3717925"/>
            <a:ext cx="3597275" cy="1911350"/>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Date Placeholder 5"/>
          <p:cNvSpPr>
            <a:spLocks noGrp="1"/>
          </p:cNvSpPr>
          <p:nvPr>
            <p:ph type="dt" idx="10"/>
          </p:nvPr>
        </p:nvSpPr>
        <p:spPr/>
        <p:txBody>
          <a:bodyPr/>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7" name="Footer Placeholder 6"/>
          <p:cNvSpPr>
            <a:spLocks noGrp="1"/>
          </p:cNvSpPr>
          <p:nvPr>
            <p:ph type="ftr" idx="11"/>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8" name="Slide Number Placeholder 7"/>
          <p:cNvSpPr>
            <a:spLocks noGrp="1"/>
          </p:cNvSpPr>
          <p:nvPr>
            <p:ph type="sldNum" idx="12"/>
          </p:nvPr>
        </p:nvSpPr>
        <p:spPr/>
        <p:txBody>
          <a:bodyPr/>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A1497882-7B3F-40C9-BC54-64240C63EC5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userDrawn="1">
  <p:cSld name="26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3DD8708-D9F4-4EF3-A136-0A48E7A868B4}"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userDrawn="1">
  <p:cSld name="25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A908E83-2EB8-4B37-9C57-08299DDEEB86}"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userDrawn="1">
  <p:cSld name="24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A67BAE2-134F-46A7-A564-87C548A57956}"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userDrawn="1">
  <p:cSld name="23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7730762-6B92-4801-BE28-E8FEFE5E714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userDrawn="1">
  <p:cSld name="22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2B0B02A-03B6-475F-B3E3-32B3E711019D}"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userDrawn="1">
  <p:cSld name="21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E88B884-B73C-43BD-8F44-C520E05F1547}"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matchingName="Thanks">
  <p:cSld name="Thanks">
    <p:bg>
      <p:bgPr>
        <a:solidFill>
          <a:schemeClr val="bg1"/>
        </a:solidFill>
        <a:effectLst/>
      </p:bgPr>
    </p:bg>
    <p:spTree>
      <p:nvGrpSpPr>
        <p:cNvPr id="1" name="Shape 291"/>
        <p:cNvGrpSpPr/>
        <p:nvPr/>
      </p:nvGrpSpPr>
      <p:grpSpPr>
        <a:xfrm>
          <a:off x="0" y="0"/>
          <a:ext cx="0" cy="0"/>
          <a:chOff x="0" y="0"/>
          <a:chExt cx="0" cy="0"/>
        </a:xfrm>
      </p:grpSpPr>
      <p:sp>
        <p:nvSpPr>
          <p:cNvPr id="300" name="Google Shape;300;p28"/>
          <p:cNvSpPr txBox="1">
            <a:spLocks noGrp="1"/>
          </p:cNvSpPr>
          <p:nvPr>
            <p:ph type="title"/>
          </p:nvPr>
        </p:nvSpPr>
        <p:spPr>
          <a:xfrm>
            <a:off x="2697600" y="1394400"/>
            <a:ext cx="3748800" cy="971600"/>
          </a:xfrm>
          <a:prstGeom prst="rect">
            <a:avLst/>
          </a:prstGeom>
        </p:spPr>
        <p:txBody>
          <a:bodyPr spcFirstLastPara="1" lIns="0" tIns="0" rIns="0" bIns="0">
            <a:noAutofit/>
          </a:bodyPr>
          <a:lstStyle>
            <a:lvl1pPr lvl="0" algn="ctr" rtl="0">
              <a:lnSpc>
                <a:spcPct val="80000"/>
              </a:lnSpc>
              <a:spcBef>
                <a:spcPts val="0"/>
              </a:spcBef>
              <a:spcAft>
                <a:spcPts val="0"/>
              </a:spcAft>
              <a:buClr>
                <a:srgbClr val="FAF2DD"/>
              </a:buClr>
              <a:buSzPts val="7700"/>
              <a:buFont typeface="Amatic SC"/>
              <a:buNone/>
              <a:defRPr sz="8000" b="1">
                <a:solidFill>
                  <a:srgbClr val="FAF2DD"/>
                </a:solidFill>
                <a:latin typeface="Amatic SC"/>
                <a:ea typeface="Amatic SC"/>
                <a:cs typeface="Amatic SC"/>
                <a:sym typeface="Amatic SC"/>
              </a:defRPr>
            </a:lvl1pPr>
            <a:lvl2pPr lvl="1" rtl="0">
              <a:spcBef>
                <a:spcPts val="0"/>
              </a:spcBef>
              <a:spcAft>
                <a:spcPts val="0"/>
              </a:spcAft>
              <a:buSzPts val="4800"/>
              <a:buNone/>
              <a:defRPr sz="6400"/>
            </a:lvl2pPr>
            <a:lvl3pPr lvl="2" rtl="0">
              <a:spcBef>
                <a:spcPts val="0"/>
              </a:spcBef>
              <a:spcAft>
                <a:spcPts val="0"/>
              </a:spcAft>
              <a:buSzPts val="4800"/>
              <a:buNone/>
              <a:defRPr sz="6400"/>
            </a:lvl3pPr>
            <a:lvl4pPr lvl="3" rtl="0">
              <a:spcBef>
                <a:spcPts val="0"/>
              </a:spcBef>
              <a:spcAft>
                <a:spcPts val="0"/>
              </a:spcAft>
              <a:buSzPts val="4800"/>
              <a:buNone/>
              <a:defRPr sz="6400"/>
            </a:lvl4pPr>
            <a:lvl5pPr lvl="4" rtl="0">
              <a:spcBef>
                <a:spcPts val="0"/>
              </a:spcBef>
              <a:spcAft>
                <a:spcPts val="0"/>
              </a:spcAft>
              <a:buSzPts val="4800"/>
              <a:buNone/>
              <a:defRPr sz="6400"/>
            </a:lvl5pPr>
            <a:lvl6pPr lvl="5" rtl="0">
              <a:spcBef>
                <a:spcPts val="0"/>
              </a:spcBef>
              <a:spcAft>
                <a:spcPts val="0"/>
              </a:spcAft>
              <a:buSzPts val="4800"/>
              <a:buNone/>
              <a:defRPr sz="6400"/>
            </a:lvl6pPr>
            <a:lvl7pPr lvl="6" rtl="0">
              <a:spcBef>
                <a:spcPts val="0"/>
              </a:spcBef>
              <a:spcAft>
                <a:spcPts val="0"/>
              </a:spcAft>
              <a:buSzPts val="4800"/>
              <a:buNone/>
              <a:defRPr sz="6400"/>
            </a:lvl7pPr>
            <a:lvl8pPr lvl="7" rtl="0">
              <a:spcBef>
                <a:spcPts val="0"/>
              </a:spcBef>
              <a:spcAft>
                <a:spcPts val="0"/>
              </a:spcAft>
              <a:buSzPts val="4800"/>
              <a:buNone/>
              <a:defRPr sz="6400"/>
            </a:lvl8pPr>
            <a:lvl9pPr lvl="8" rtl="0">
              <a:spcBef>
                <a:spcPts val="0"/>
              </a:spcBef>
              <a:spcAft>
                <a:spcPts val="0"/>
              </a:spcAft>
              <a:buSzPts val="4800"/>
              <a:buNone/>
              <a:defRPr sz="6400"/>
            </a:lvl9pPr>
          </a:lstStyle>
          <a:p/>
        </p:txBody>
      </p:sp>
      <p:sp>
        <p:nvSpPr>
          <p:cNvPr id="301" name="Google Shape;301;p28"/>
          <p:cNvSpPr txBox="1">
            <a:spLocks noGrp="1"/>
          </p:cNvSpPr>
          <p:nvPr>
            <p:ph type="subTitle" idx="1"/>
          </p:nvPr>
        </p:nvSpPr>
        <p:spPr>
          <a:xfrm>
            <a:off x="2697600" y="3041751"/>
            <a:ext cx="3748800" cy="1442800"/>
          </a:xfrm>
          <a:prstGeom prst="rect">
            <a:avLst/>
          </a:prstGeom>
        </p:spPr>
        <p:txBody>
          <a:bodyPr spcFirstLastPara="1" lIns="0" tIns="0" rIns="0" bIns="0">
            <a:noAutofit/>
          </a:bodyPr>
          <a:lstStyle>
            <a:lvl1pPr lvl="0" algn="ctr" rtl="0">
              <a:lnSpc>
                <a:spcPct val="100000"/>
              </a:lnSpc>
              <a:spcBef>
                <a:spcPts val="0"/>
              </a:spcBef>
              <a:spcAft>
                <a:spcPts val="0"/>
              </a:spcAft>
              <a:buClr>
                <a:srgbClr val="FAF2DD"/>
              </a:buClr>
              <a:buSzPts val="1200"/>
              <a:buFont typeface="Happy Monkey"/>
              <a:buNone/>
              <a:defRPr sz="2000">
                <a:solidFill>
                  <a:srgbClr val="FAF2DD"/>
                </a:solidFill>
                <a:latin typeface="Mallanna"/>
                <a:ea typeface="Mallanna"/>
                <a:cs typeface="Mallanna"/>
                <a:sym typeface="Mallanna"/>
              </a:defRPr>
            </a:lvl1pPr>
            <a:lvl2pPr lvl="1" rtl="0">
              <a:lnSpc>
                <a:spcPct val="100000"/>
              </a:lnSpc>
              <a:spcBef>
                <a:spcPts val="0"/>
              </a:spcBef>
              <a:spcAft>
                <a:spcPts val="0"/>
              </a:spcAft>
              <a:buSzPts val="1800"/>
              <a:buNone/>
              <a:defRPr sz="2400"/>
            </a:lvl2pPr>
            <a:lvl3pPr lvl="2" rtl="0">
              <a:lnSpc>
                <a:spcPct val="100000"/>
              </a:lnSpc>
              <a:spcBef>
                <a:spcPts val="0"/>
              </a:spcBef>
              <a:spcAft>
                <a:spcPts val="0"/>
              </a:spcAft>
              <a:buSzPts val="1800"/>
              <a:buNone/>
              <a:defRPr sz="2400"/>
            </a:lvl3pPr>
            <a:lvl4pPr lvl="3" rtl="0">
              <a:lnSpc>
                <a:spcPct val="100000"/>
              </a:lnSpc>
              <a:spcBef>
                <a:spcPts val="0"/>
              </a:spcBef>
              <a:spcAft>
                <a:spcPts val="0"/>
              </a:spcAft>
              <a:buSzPts val="1800"/>
              <a:buNone/>
              <a:defRPr sz="2400"/>
            </a:lvl4pPr>
            <a:lvl5pPr lvl="4" rtl="0">
              <a:lnSpc>
                <a:spcPct val="100000"/>
              </a:lnSpc>
              <a:spcBef>
                <a:spcPts val="0"/>
              </a:spcBef>
              <a:spcAft>
                <a:spcPts val="0"/>
              </a:spcAft>
              <a:buSzPts val="1800"/>
              <a:buNone/>
              <a:defRPr sz="2400"/>
            </a:lvl5pPr>
            <a:lvl6pPr lvl="5" rtl="0">
              <a:lnSpc>
                <a:spcPct val="100000"/>
              </a:lnSpc>
              <a:spcBef>
                <a:spcPts val="0"/>
              </a:spcBef>
              <a:spcAft>
                <a:spcPts val="0"/>
              </a:spcAft>
              <a:buSzPts val="1800"/>
              <a:buNone/>
              <a:defRPr sz="2400"/>
            </a:lvl6pPr>
            <a:lvl7pPr lvl="6" rtl="0">
              <a:lnSpc>
                <a:spcPct val="100000"/>
              </a:lnSpc>
              <a:spcBef>
                <a:spcPts val="0"/>
              </a:spcBef>
              <a:spcAft>
                <a:spcPts val="0"/>
              </a:spcAft>
              <a:buSzPts val="1800"/>
              <a:buNone/>
              <a:defRPr sz="2400"/>
            </a:lvl7pPr>
            <a:lvl8pPr lvl="7" rtl="0">
              <a:lnSpc>
                <a:spcPct val="100000"/>
              </a:lnSpc>
              <a:spcBef>
                <a:spcPts val="0"/>
              </a:spcBef>
              <a:spcAft>
                <a:spcPts val="0"/>
              </a:spcAft>
              <a:buSzPts val="1800"/>
              <a:buNone/>
              <a:defRPr sz="2400"/>
            </a:lvl8pPr>
            <a:lvl9pPr lvl="8" rtl="0">
              <a:lnSpc>
                <a:spcPct val="100000"/>
              </a:lnSpc>
              <a:spcBef>
                <a:spcPts val="0"/>
              </a:spcBef>
              <a:spcAft>
                <a:spcPts val="0"/>
              </a:spcAft>
              <a:buSzPts val="1800"/>
              <a:buNone/>
              <a:defRPr sz="2400"/>
            </a:lvl9pPr>
          </a:lstStyle>
          <a:p/>
        </p:txBody>
      </p:sp>
      <p:sp>
        <p:nvSpPr>
          <p:cNvPr id="2" name="Date Placeholder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016C80A-A9F0-429B-AB98-F1845F154554}"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C300308-2993-49A9-B796-87154510E6E1}"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A570C03-3191-4B98-BDAA-B3595ED7F3CC}"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6F24D79-7004-4207-BA48-D26D0C3539B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1093602-AC58-4C3B-97DA-4748418DD782}"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8FF99D1-02F6-46C1-993D-993B09F3DD25}"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type="obj" preserve="1">
  <p:cSld name="9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3822929F-62D6-41B8-8F26-90F7FA34E0A4}"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C607781-AE74-40D3-8093-D56F51F2A58D}"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A614DF9-23A6-4ABC-90D8-2BB22675C383}"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type="obj" preserve="1">
  <p:cSld name="8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14625A2-9B57-4041-A851-AF9F3DCFB324}"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3BCEFFF-2A39-42C9-9669-9B2B3BF39E35}"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obj" preserve="1">
  <p:cSld name="7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92FCEF1A-82EE-40E2-BC1E-AE1984768034}"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31A3722-8A51-4D6C-8042-87D678551523}"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obj" preserve="1">
  <p:cSld name="6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870584CA-CB48-4E4F-84E8-AB9251112EA2}"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937DD03-F623-401C-BF0B-D9DE08C8A007}"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obj" preserve="1">
  <p:cSld name="5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D44710C7-85F2-43F9-84EB-2532922889D5}"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084E9F8-39EE-4B6D-BBDE-404A63519110}"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obj" preserve="1">
  <p:cSld name="4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9EA517B4-9D2E-4575-AB62-4DE77BD823EF}"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31E635F-FF81-441F-99BD-50D062FF06FD}"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obj" preserve="1">
  <p:cSld name="3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9A41F8C-7799-4C7A-B1B8-F3B506009A8F}"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8486E73-B737-4C78-9C88-B510250C0C1E}"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778D1B56-2FAC-43E3-B97B-D1AEBB2B22C7}"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B17DE8F-298A-41D7-B3FC-1CE1B7EACE6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20CFC2B-D47B-42BB-B2E9-5E013872F1D5}"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A1D742B-F630-4D59-AD29-593B37B5DB4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819"/>
            <a:ext cx="78867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623888" y="458954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D4A14A3E-8772-4A38-86D0-C2022C83770B}"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F036D13-52C9-459C-847B-68BFC2DEADA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B5B717FA-A717-4A58-86C4-810DFD5C3400}"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C62DF51-A897-4EDE-B5C6-5167B612495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3417185-79E0-4A7C-8954-978A5DA4F141}"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29152" y="2505075"/>
            <a:ext cx="3887391"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56B40FF5-342A-4892-888A-AF9CFCB6313F}"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D59EA97-9009-4506-977D-71D19440A662}"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7" name="Date Placeholder 2"/>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816377CE-F42C-4930-92D1-288B208085BC}"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3"/>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4"/>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C9B8A23-07D4-486D-868E-B03D7124344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300CF876-71EA-474F-84E9-92B2338F878E}"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A75A1BA-D859-4E43-A86E-A6AA27496432}"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blank" preserve="1">
  <p:cSld name="11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79B069F-C07F-43DC-A004-A113E8D6EFB5}"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F7F3852-C43E-40E0-AC9F-30DB263B9461}"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blank" preserve="1">
  <p:cSld name="10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1BA2161-7C2B-4EB0-8F1C-B65E8F895213}"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0174CAB-536E-492E-B8D2-371737B8C1D1}"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blank" preserve="1">
  <p:cSld name="9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E0B31E4-346C-4978-9433-9E11A5540DD1}"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91B73BA-D6C3-4EE3-B7CE-D2B500F63A0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blank" preserve="1">
  <p:cSld name="8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D4D5BC63-A566-4704-9C17-5231C7319FD7}"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92958C6-ED8F-4B0A-96BD-9129D8CE2013}"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blank" preserve="1">
  <p:cSld name="7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39CA2CE-6893-4A35-801A-EDD424F6D7F4}"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CA7B31D-5797-4A13-919D-83E6D9AE5A8D}"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blank" preserve="1">
  <p:cSld name="6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A40840B8-8F88-4320-80F8-EB0AF28C54F8}"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54777E9-7B94-4DF9-B775-924D0150D7E9}"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blank" preserve="1">
  <p:cSld name="5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DACE752B-8BC9-4975-AAD6-25BB70576F40}"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E8C41DF-0E37-4B51-BF01-ACCC0A710E64}"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826"/>
            <a:ext cx="78867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623888" y="4589551"/>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1CB3DD8-F3F1-42BA-B558-1BBCDA4B2712}"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type="blank" preserve="1">
  <p:cSld name="4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1EE79493-AF20-4BC0-9AA5-F7D702B12CE3}"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0412FEE-DB7B-4385-864E-25632B98D6E6}"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blank" preserve="1">
  <p:cSld name="3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3CBC9C80-4D65-468B-865B-85653C490274}"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144447B-0EE1-4830-9376-A48F8765FAE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blank" preserve="1">
  <p:cSld name="2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1DEB3913-4BB4-481D-9B43-C0D0F127E361}"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D368B32-35A2-406F-B19E-E3A07D671DDE}"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type="blank" preserve="1">
  <p:cSld name="1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D17B1774-91E2-4EA4-9224-960334EB0E3D}"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AAD9FAA-CB7F-4EBD-BD32-E9851C23D598}"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3887391" y="98750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CB513405-D72C-4154-8B70-378914F4D8F4}"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904DEFD-524F-438B-9F37-D3D3DDDCB095}"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3887391" y="987506"/>
            <a:ext cx="462915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D9899208-C837-44BE-94E1-EE91C513A5C9}"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A1AD50C-C069-4DC1-ACD0-0500C640CAC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B03F5E74-2997-4B7E-81C5-9BF1BADE80E7}"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F827655-7684-4CA5-B8D2-2301437BBB76}"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EDB5D17-55FE-494C-AAFB-1015E2C890F5}"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11777DA-A43C-4383-85B5-FCD3D1C4FD38}"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userDrawn="1">
  <p:cSld name="20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168FFB6-EFC5-482E-B1B2-A3DCB7B55731}"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userDrawn="1">
  <p:cSld name="58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9AF5339-63E0-41A5-9A06-E7E303BC3527}"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6"/>
            <a:ext cx="4038600" cy="4525963"/>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4"/>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CE4C1E2-F28A-4F36-8C07-816339090E2A}"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userDrawn="1">
  <p:cSld name="57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CD58354-2E71-4689-81FB-FFE79E1E2B91}"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userDrawn="1">
  <p:cSld name="56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DAB7F79-30A0-41E6-94C2-7E0A481F4F5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userDrawn="1">
  <p:cSld name="55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022797F-1B5C-46FE-A906-93D0CA5E5572}"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userDrawn="1">
  <p:cSld name="54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AF2A599-AA97-44BB-9BA2-D59D11BB0274}"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userDrawn="1">
  <p:cSld name="53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675E670-B4E4-442E-9B65-AB8DC10C830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userDrawn="1">
  <p:cSld name="52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6F9D5D9-5005-4A9A-BF37-18D6C9B13DF4}"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userDrawn="1">
  <p:cSld name="51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51832B4-77FC-4896-BBF6-90536853690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userDrawn="1">
  <p:cSld name="50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1862070-06E5-49E9-806F-E783D8762EB9}"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userDrawn="1">
  <p:cSld name="49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8C2EA33-4CAF-45C4-A85E-D952F61EF8F0}"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userDrawn="1">
  <p:cSld name="48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8E03A42-7E41-4193-A191-04673DA7FFF0}"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9"/>
            <a:ext cx="78867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630239"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630239" y="2505075"/>
            <a:ext cx="3868737"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C160065-B2CC-49C6-9BA9-4DFDECFF0C98}"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userDrawn="1">
  <p:cSld name="47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B5EC047-A47B-4484-A9AC-6D9055D61A80}"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userDrawn="1">
  <p:cSld name="46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29B8251-D1C2-457D-9571-85C769748F39}"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userDrawn="1">
  <p:cSld name="45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51F8E52-1F77-4441-A05D-BC3B884DB18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userDrawn="1">
  <p:cSld name="44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F1718A7-387F-4F53-8238-940205DF91E2}"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userDrawn="1">
  <p:cSld name="43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4D09854-5B0A-4B42-AF47-560B561BEDA8}"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userDrawn="1">
  <p:cSld name="42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702DCF0-C236-46DC-BC86-8DCCC4027283}"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userDrawn="1">
  <p:cSld name="41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3DDB9CD-D532-4B83-AD71-3BB99CA1B487}"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userDrawn="1">
  <p:cSld name="40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0D42F22-9290-48AA-9C42-08C0D4085E07}"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userDrawn="1">
  <p:cSld name="39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4A50698-17F1-4C20-A4E8-B8AF02D6E27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userDrawn="1">
  <p:cSld name="38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9619757-D4A7-4FDB-9CA5-DECB441E1954}"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44" y="1600200"/>
            <a:ext cx="4035425" cy="4597400"/>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5025" y="1600200"/>
            <a:ext cx="4037013" cy="4597400"/>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idx="10"/>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vi-VN"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6" name="Footer Placeholder 5"/>
          <p:cNvSpPr>
            <a:spLocks noGrp="1"/>
          </p:cNvSpPr>
          <p:nvPr>
            <p:ph type="ftr" idx="11"/>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idx="12"/>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fld id="{64788940-D18D-416C-8168-FC5C9B81ED6E}" type="slidenum">
              <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7" name="Date Placeholder 2"/>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3"/>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4"/>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EA210AE-CCC8-4AF8-9A39-3FA98B29CE78}"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userDrawn="1">
  <p:cSld name="37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0D0A5D5-7C17-44A0-9253-D75CF26BD2C6}"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userDrawn="1">
  <p:cSld name="36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D2641B1-12DD-49CB-8553-57D1770BF43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userDrawn="1">
  <p:cSld name="35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F51E84D-74AC-41A0-9E21-15CA9E43EDB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userDrawn="1">
  <p:cSld name="34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453F1C3-8DBF-442C-A9F4-5497EBC1B4B1}"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userDrawn="1">
  <p:cSld name="33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F5D798C-4617-4993-B36E-556CA44B4991}"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userDrawn="1">
  <p:cSld name="32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CE5BB63-D0F7-4B92-AA79-5C79F817BE50}"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userDrawn="1">
  <p:cSld name="31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B721C58-8355-4A58-B674-4C66ECBA64BD}"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userDrawn="1">
  <p:cSld name="30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9D21F75-8FF1-4025-95E4-AF653B711664}"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userDrawn="1">
  <p:cSld name="29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A2E6C96-89CC-4969-B87B-90BA2F1F20EE}"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userDrawn="1">
  <p:cSld name="28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DB88752-258D-4851-8C61-0265CA5622C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1E184D7-1CD1-4F2A-B063-8D9E37E22581}"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userDrawn="1">
  <p:cSld name="27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31D924D-6B98-4A05-9A5D-20E47A1DC0F0}"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userDrawn="1">
  <p:cSld name="26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00EE267-4DF8-425D-B1B5-66622A5234E3}"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userDrawn="1">
  <p:cSld name="25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F35846C-D8FA-4E8E-87EA-6F103508641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userDrawn="1">
  <p:cSld name="24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F8CE62F-06F2-4639-9B33-45A67F2AF9D1}"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userDrawn="1">
  <p:cSld name="23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A344767-D329-425C-9C61-CC7ACA828330}"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userDrawn="1">
  <p:cSld name="22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B6F2738-3826-446A-8FB0-81C11FFBAC84}"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userDrawn="1">
  <p:cSld name="21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8657122-C078-45D7-8FB7-F76661E36A6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matchingName="Thanks">
  <p:cSld name="Thanks">
    <p:bg>
      <p:bgPr>
        <a:solidFill>
          <a:schemeClr val="bg1"/>
        </a:solidFill>
        <a:effectLst/>
      </p:bgPr>
    </p:bg>
    <p:spTree>
      <p:nvGrpSpPr>
        <p:cNvPr id="1" name="Shape 291"/>
        <p:cNvGrpSpPr/>
        <p:nvPr/>
      </p:nvGrpSpPr>
      <p:grpSpPr>
        <a:xfrm>
          <a:off x="0" y="0"/>
          <a:ext cx="0" cy="0"/>
          <a:chOff x="0" y="0"/>
          <a:chExt cx="0" cy="0"/>
        </a:xfrm>
      </p:grpSpPr>
      <p:sp>
        <p:nvSpPr>
          <p:cNvPr id="300" name="Google Shape;300;p28"/>
          <p:cNvSpPr txBox="1">
            <a:spLocks noGrp="1"/>
          </p:cNvSpPr>
          <p:nvPr>
            <p:ph type="title"/>
          </p:nvPr>
        </p:nvSpPr>
        <p:spPr>
          <a:xfrm>
            <a:off x="2697600" y="1394400"/>
            <a:ext cx="3748800" cy="971600"/>
          </a:xfrm>
          <a:prstGeom prst="rect">
            <a:avLst/>
          </a:prstGeom>
        </p:spPr>
        <p:txBody>
          <a:bodyPr spcFirstLastPara="1" lIns="0" tIns="0" rIns="0" bIns="0">
            <a:noAutofit/>
          </a:bodyPr>
          <a:lstStyle>
            <a:lvl1pPr lvl="0" algn="ctr" rtl="0">
              <a:lnSpc>
                <a:spcPct val="80000"/>
              </a:lnSpc>
              <a:spcBef>
                <a:spcPts val="0"/>
              </a:spcBef>
              <a:spcAft>
                <a:spcPts val="0"/>
              </a:spcAft>
              <a:buClr>
                <a:srgbClr val="FAF2DD"/>
              </a:buClr>
              <a:buSzPts val="7700"/>
              <a:buFont typeface="Amatic SC"/>
              <a:buNone/>
              <a:defRPr sz="8000" b="1">
                <a:solidFill>
                  <a:srgbClr val="FAF2DD"/>
                </a:solidFill>
                <a:latin typeface="Amatic SC"/>
                <a:ea typeface="Amatic SC"/>
                <a:cs typeface="Amatic SC"/>
                <a:sym typeface="Amatic SC"/>
              </a:defRPr>
            </a:lvl1pPr>
            <a:lvl2pPr lvl="1" rtl="0">
              <a:spcBef>
                <a:spcPts val="0"/>
              </a:spcBef>
              <a:spcAft>
                <a:spcPts val="0"/>
              </a:spcAft>
              <a:buSzPts val="4800"/>
              <a:buNone/>
              <a:defRPr sz="6400"/>
            </a:lvl2pPr>
            <a:lvl3pPr lvl="2" rtl="0">
              <a:spcBef>
                <a:spcPts val="0"/>
              </a:spcBef>
              <a:spcAft>
                <a:spcPts val="0"/>
              </a:spcAft>
              <a:buSzPts val="4800"/>
              <a:buNone/>
              <a:defRPr sz="6400"/>
            </a:lvl3pPr>
            <a:lvl4pPr lvl="3" rtl="0">
              <a:spcBef>
                <a:spcPts val="0"/>
              </a:spcBef>
              <a:spcAft>
                <a:spcPts val="0"/>
              </a:spcAft>
              <a:buSzPts val="4800"/>
              <a:buNone/>
              <a:defRPr sz="6400"/>
            </a:lvl4pPr>
            <a:lvl5pPr lvl="4" rtl="0">
              <a:spcBef>
                <a:spcPts val="0"/>
              </a:spcBef>
              <a:spcAft>
                <a:spcPts val="0"/>
              </a:spcAft>
              <a:buSzPts val="4800"/>
              <a:buNone/>
              <a:defRPr sz="6400"/>
            </a:lvl5pPr>
            <a:lvl6pPr lvl="5" rtl="0">
              <a:spcBef>
                <a:spcPts val="0"/>
              </a:spcBef>
              <a:spcAft>
                <a:spcPts val="0"/>
              </a:spcAft>
              <a:buSzPts val="4800"/>
              <a:buNone/>
              <a:defRPr sz="6400"/>
            </a:lvl6pPr>
            <a:lvl7pPr lvl="6" rtl="0">
              <a:spcBef>
                <a:spcPts val="0"/>
              </a:spcBef>
              <a:spcAft>
                <a:spcPts val="0"/>
              </a:spcAft>
              <a:buSzPts val="4800"/>
              <a:buNone/>
              <a:defRPr sz="6400"/>
            </a:lvl7pPr>
            <a:lvl8pPr lvl="7" rtl="0">
              <a:spcBef>
                <a:spcPts val="0"/>
              </a:spcBef>
              <a:spcAft>
                <a:spcPts val="0"/>
              </a:spcAft>
              <a:buSzPts val="4800"/>
              <a:buNone/>
              <a:defRPr sz="6400"/>
            </a:lvl8pPr>
            <a:lvl9pPr lvl="8" rtl="0">
              <a:spcBef>
                <a:spcPts val="0"/>
              </a:spcBef>
              <a:spcAft>
                <a:spcPts val="0"/>
              </a:spcAft>
              <a:buSzPts val="4800"/>
              <a:buNone/>
              <a:defRPr sz="6400"/>
            </a:lvl9pPr>
          </a:lstStyle>
          <a:p/>
        </p:txBody>
      </p:sp>
      <p:sp>
        <p:nvSpPr>
          <p:cNvPr id="301" name="Google Shape;301;p28"/>
          <p:cNvSpPr txBox="1">
            <a:spLocks noGrp="1"/>
          </p:cNvSpPr>
          <p:nvPr>
            <p:ph type="subTitle" idx="1"/>
          </p:nvPr>
        </p:nvSpPr>
        <p:spPr>
          <a:xfrm>
            <a:off x="2697600" y="3041751"/>
            <a:ext cx="3748800" cy="1442800"/>
          </a:xfrm>
          <a:prstGeom prst="rect">
            <a:avLst/>
          </a:prstGeom>
        </p:spPr>
        <p:txBody>
          <a:bodyPr spcFirstLastPara="1" lIns="0" tIns="0" rIns="0" bIns="0">
            <a:noAutofit/>
          </a:bodyPr>
          <a:lstStyle>
            <a:lvl1pPr lvl="0" algn="ctr" rtl="0">
              <a:lnSpc>
                <a:spcPct val="100000"/>
              </a:lnSpc>
              <a:spcBef>
                <a:spcPts val="0"/>
              </a:spcBef>
              <a:spcAft>
                <a:spcPts val="0"/>
              </a:spcAft>
              <a:buClr>
                <a:srgbClr val="FAF2DD"/>
              </a:buClr>
              <a:buSzPts val="1200"/>
              <a:buFont typeface="Happy Monkey"/>
              <a:buNone/>
              <a:defRPr sz="2000">
                <a:solidFill>
                  <a:srgbClr val="FAF2DD"/>
                </a:solidFill>
                <a:latin typeface="Mallanna"/>
                <a:ea typeface="Mallanna"/>
                <a:cs typeface="Mallanna"/>
                <a:sym typeface="Mallanna"/>
              </a:defRPr>
            </a:lvl1pPr>
            <a:lvl2pPr lvl="1" rtl="0">
              <a:lnSpc>
                <a:spcPct val="100000"/>
              </a:lnSpc>
              <a:spcBef>
                <a:spcPts val="0"/>
              </a:spcBef>
              <a:spcAft>
                <a:spcPts val="0"/>
              </a:spcAft>
              <a:buSzPts val="1800"/>
              <a:buNone/>
              <a:defRPr sz="2400"/>
            </a:lvl2pPr>
            <a:lvl3pPr lvl="2" rtl="0">
              <a:lnSpc>
                <a:spcPct val="100000"/>
              </a:lnSpc>
              <a:spcBef>
                <a:spcPts val="0"/>
              </a:spcBef>
              <a:spcAft>
                <a:spcPts val="0"/>
              </a:spcAft>
              <a:buSzPts val="1800"/>
              <a:buNone/>
              <a:defRPr sz="2400"/>
            </a:lvl3pPr>
            <a:lvl4pPr lvl="3" rtl="0">
              <a:lnSpc>
                <a:spcPct val="100000"/>
              </a:lnSpc>
              <a:spcBef>
                <a:spcPts val="0"/>
              </a:spcBef>
              <a:spcAft>
                <a:spcPts val="0"/>
              </a:spcAft>
              <a:buSzPts val="1800"/>
              <a:buNone/>
              <a:defRPr sz="2400"/>
            </a:lvl4pPr>
            <a:lvl5pPr lvl="4" rtl="0">
              <a:lnSpc>
                <a:spcPct val="100000"/>
              </a:lnSpc>
              <a:spcBef>
                <a:spcPts val="0"/>
              </a:spcBef>
              <a:spcAft>
                <a:spcPts val="0"/>
              </a:spcAft>
              <a:buSzPts val="1800"/>
              <a:buNone/>
              <a:defRPr sz="2400"/>
            </a:lvl5pPr>
            <a:lvl6pPr lvl="5" rtl="0">
              <a:lnSpc>
                <a:spcPct val="100000"/>
              </a:lnSpc>
              <a:spcBef>
                <a:spcPts val="0"/>
              </a:spcBef>
              <a:spcAft>
                <a:spcPts val="0"/>
              </a:spcAft>
              <a:buSzPts val="1800"/>
              <a:buNone/>
              <a:defRPr sz="2400"/>
            </a:lvl6pPr>
            <a:lvl7pPr lvl="6" rtl="0">
              <a:lnSpc>
                <a:spcPct val="100000"/>
              </a:lnSpc>
              <a:spcBef>
                <a:spcPts val="0"/>
              </a:spcBef>
              <a:spcAft>
                <a:spcPts val="0"/>
              </a:spcAft>
              <a:buSzPts val="1800"/>
              <a:buNone/>
              <a:defRPr sz="2400"/>
            </a:lvl7pPr>
            <a:lvl8pPr lvl="7" rtl="0">
              <a:lnSpc>
                <a:spcPct val="100000"/>
              </a:lnSpc>
              <a:spcBef>
                <a:spcPts val="0"/>
              </a:spcBef>
              <a:spcAft>
                <a:spcPts val="0"/>
              </a:spcAft>
              <a:buSzPts val="1800"/>
              <a:buNone/>
              <a:defRPr sz="2400"/>
            </a:lvl8pPr>
            <a:lvl9pPr lvl="8" rtl="0">
              <a:lnSpc>
                <a:spcPct val="100000"/>
              </a:lnSpc>
              <a:spcBef>
                <a:spcPts val="0"/>
              </a:spcBef>
              <a:spcAft>
                <a:spcPts val="0"/>
              </a:spcAft>
              <a:buSzPts val="1800"/>
              <a:buNone/>
              <a:defRPr sz="2400"/>
            </a:lvl9pPr>
          </a:lstStyle>
          <a:p/>
        </p:txBody>
      </p:sp>
      <p:sp>
        <p:nvSpPr>
          <p:cNvPr id="2" name="Date Placeholder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3FE0DAF5-111A-460F-8D75-6896E92D76EC}"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88C5AEF1-F2DE-4004-A101-17470D573497}"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8784827-F41A-4411-952E-38989C145491}"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254D8A3-3329-4268-B193-606D05257194}"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90317AF6-866B-4E74-A519-C63DF2EF1B42}"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711AAC4-69ED-48E0-AF33-2D3B875DB66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30282" y="457200"/>
            <a:ext cx="2949575"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3887788" y="987513"/>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30282"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4"/>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A5762CC-E7D7-4CDC-9D92-F1E791E52B6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type="obj" preserve="1">
  <p:cSld name="9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70926A6A-B472-4BCB-8E28-8C8A746668D3}"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3A2B099-FB0C-4FFB-8AE0-6CDED133C89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type="obj" preserve="1">
  <p:cSld name="8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18743E4D-8ED5-4D17-ADD5-11007ACBA105}"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1307550-DB34-4768-8AC9-85288EC8FB8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type="obj" preserve="1">
  <p:cSld name="7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410B2BD9-71E1-4F95-83FB-51FC6FCB7127}"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9B81474-E085-4503-A25F-1D419831E886}"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type="obj" preserve="1">
  <p:cSld name="6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8E526E3A-C6ED-4C2D-BC4B-BE304BB7D6D6}"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065B200-BA4F-411B-8CBD-B5B0EE608C53}"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type="obj" preserve="1">
  <p:cSld name="5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9B4267B1-0C52-4F39-B6A6-628A2746A68B}"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B905DB2-7001-4187-93C2-D10442104B2E}"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type="obj" preserve="1">
  <p:cSld name="4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0197A1B-8A1D-4EDF-A450-D2C39AB4B331}"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5E14A84-4C6E-412D-BF65-BFD9F66FCF78}"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type="obj" preserve="1">
  <p:cSld name="3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7785650-F660-47E5-BF42-078DFBC32273}"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3F1E2A6-3DCF-4338-8165-290C9A860936}"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75FAABC3-21A0-45BE-AA11-BC97E591B5AE}"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0B98B06-9754-4E79-A118-576BF2CD77C1}"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CD58B4EC-F768-4A58-B4A0-6DC7D055DD8C}"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8C0A25A-6576-470B-A65B-D9AB25DFC03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811"/>
            <a:ext cx="78867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623888" y="4589536"/>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1C7D075F-4E4D-40C1-AF8A-D3987C452EF6}"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A0CA203-4516-44A3-B7BB-83625A6860E8}"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30282" y="457200"/>
            <a:ext cx="2949575"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3887788" y="987513"/>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30282"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4"/>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88986CC-4C12-49F6-ABC9-EE187404398A}"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CF96732-3A13-46C6-AA7A-C954F13545B6}"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50C7A75-F770-45C8-8CD6-7BB87E479EA1}"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29152" y="2505075"/>
            <a:ext cx="3887391"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A36C698-64F8-4F27-8630-8C4D3CA76303}"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CD37AC6-64BE-459B-A964-0F62FF8E8EB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7" name="Date Placeholder 2"/>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775ED47F-D318-49F4-8B97-FC18F1DDAE98}"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3"/>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4"/>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B225258-FED3-4515-877B-CEEFD9316273}"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184BD3A-777E-4511-B4E1-B5014F7ED0DF}"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625B6C2-839D-4690-B1BD-D9892D405D5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type="blank" preserve="1">
  <p:cSld name="11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FA0CFC9D-1092-4CC3-822A-1664B016F731}"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6AEE7F6-A78B-46B5-B971-83872068B8B5}"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type="blank" preserve="1">
  <p:cSld name="10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1E1CCFBD-2471-4B91-8274-845BA0546914}"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48433C9-D024-46DD-9404-24C85EA6D70D}"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type="blank" preserve="1">
  <p:cSld name="9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CA2E95A-8FBB-49AB-AF81-B8474CED380F}"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924D169-266F-4086-BC53-299BCF87C9F7}"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type="blank" preserve="1">
  <p:cSld name="8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8EE0DE7F-2B17-4823-AD1D-0DDEFD25769C}"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F744747-8C92-4BA8-829B-694C8E11EB2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type="blank" preserve="1">
  <p:cSld name="7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D8913984-B686-4DD6-B7F4-BC5ECF60BD17}"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A5BB41C-A0BB-446D-93A8-812A9115DC0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39.xml><?xml version="1.0" encoding="utf-8"?>
<p:sldLayout xmlns:a="http://schemas.openxmlformats.org/drawingml/2006/main" xmlns:r="http://schemas.openxmlformats.org/officeDocument/2006/relationships" xmlns:p="http://schemas.openxmlformats.org/presentationml/2006/main" type="blank" preserve="1">
  <p:cSld name="6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80E31B42-4642-419A-A6B1-2419EDFF5A2B}"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D75B888-E872-43BA-9B26-1E2D97125C32}"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807F74C-D692-44D1-B978-E9400953C5A5}"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type="blank" preserve="1">
  <p:cSld name="5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F9222407-678C-415E-B4EB-B725E66F0C98}"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F0FC741-ED20-4074-8477-5A5CE88033B6}"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type="blank" preserve="1">
  <p:cSld name="4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B573757-EBDC-461E-AFF5-58AA582066D5}"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7CE316A-B935-42A5-BC87-E1D176326FF7}"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type="blank" preserve="1">
  <p:cSld name="3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D18F2202-946B-4396-86A5-E43DBEECEF0B}"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F5B8832-94CD-4AC8-A130-93C23487D55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type="blank" preserve="1">
  <p:cSld name="2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D08304DC-55D4-4D1F-A297-7B67A8CA3376}"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77EAAF9-7F09-40E0-938A-B09F0BB45A4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type="blank" preserve="1">
  <p:cSld name="1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A61DD5D0-ECC2-46AA-A20D-E735174FAC86}"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65BDB4E-4A5C-42F1-AC69-4314FD00D393}"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3887391" y="98749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8908E5DA-7DAA-46C6-84DD-2A0A06536E77}"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7059AAF-CE0E-43F6-8D94-00908EA4A869}"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3887391" y="987498"/>
            <a:ext cx="462915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D731F26-6E84-4A60-A6D9-B78834192036}"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F66C11A-0A2D-43E5-9713-EDDD28CB1ED6}"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81F48958-6A7B-49D9-B976-F7ACE33CB757}"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F597307-DCE2-484B-8CA6-6078C750CB46}"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6CA1D49-25A0-4E02-8EE9-329FBA1EC055}"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B729FA2-78A3-4B2E-83E3-81107BC9A227}"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userDrawn="1">
  <p:cSld name="20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F5C4AF3-70FC-4091-88B6-805DBF986B93}"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26"/>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726"/>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BFCE3C7-139D-473C-8EE4-3EEDA4B7B68F}"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userDrawn="1">
  <p:cSld name="58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E625292-E74C-49C1-A918-EC7E4A3EEA07}"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userDrawn="1">
  <p:cSld name="57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6ABBDDE-4E3A-4744-9849-1FFE70015C2E}"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userDrawn="1">
  <p:cSld name="56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0957270-292B-4C80-BC41-8DB43B9C2784}"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userDrawn="1">
  <p:cSld name="55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7D2DBD6-72FF-450D-9718-DE351316CCD7}"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userDrawn="1">
  <p:cSld name="54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B09F548-B8F9-4EDA-BA53-C48A344BDE67}"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userDrawn="1">
  <p:cSld name="53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69093C7-B2E5-4B88-A4D4-1643B1A7F355}"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userDrawn="1">
  <p:cSld name="52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317F287-1A92-4266-8A48-D3F544D35202}"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userDrawn="1">
  <p:cSld name="51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46FB366-5E79-40B9-840A-1B6EA8F61CC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userDrawn="1">
  <p:cSld name="50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678336F-DDD6-47FA-BC93-AEA2BF9FF65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userDrawn="1">
  <p:cSld name="49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71C9B2E-A47A-4C4C-AAA3-37B00D82CAE8}"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F5D3538-7D7F-4ADA-BBC3-7CCE4DA9D723}"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userDrawn="1">
  <p:cSld name="48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2E915CF-4C7D-42BC-AFC4-C5D50FDA76B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userDrawn="1">
  <p:cSld name="47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EC5F7EF-31EC-4831-8FB2-667374EA38B4}"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userDrawn="1">
  <p:cSld name="46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2C03227-458E-4321-B221-812E80612434}"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userDrawn="1">
  <p:cSld name="45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43DDC49-48B3-40C7-B314-37987326AFC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userDrawn="1">
  <p:cSld name="44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00C4107-BB3D-4C1B-A492-9849C289E2C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userDrawn="1">
  <p:cSld name="43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CDC0AA1-11FF-4B3F-B51A-B400AB803BEE}"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userDrawn="1">
  <p:cSld name="42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B193331-6AFD-4F91-A67F-BED6F2C2362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userDrawn="1">
  <p:cSld name="41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3B4E9E3-921D-4ACC-84C4-87CB79ACE367}"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userDrawn="1">
  <p:cSld name="40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9F4422C-81BB-48F9-956E-CF4E14506E4E}"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userDrawn="1">
  <p:cSld name="39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C0E69C3-4656-4AAE-913C-16549A7D128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DBEDC7B-0A44-4320-A9B6-0DE1D236665F}"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470.xml><?xml version="1.0" encoding="utf-8"?>
<p:sldLayout xmlns:a="http://schemas.openxmlformats.org/drawingml/2006/main" xmlns:r="http://schemas.openxmlformats.org/officeDocument/2006/relationships" xmlns:p="http://schemas.openxmlformats.org/presentationml/2006/main" userDrawn="1">
  <p:cSld name="38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AEEB220-EEC4-42C1-A92D-C1A0F551574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userDrawn="1">
  <p:cSld name="37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8092CF8-98AA-4D3E-874C-2B95E4D229BE}"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userDrawn="1">
  <p:cSld name="36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A95BF8D-A9CC-481A-A2B7-93D943464B3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userDrawn="1">
  <p:cSld name="35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86C4F21-77E5-4110-8505-FF002D215E2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userDrawn="1">
  <p:cSld name="34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7D27146-A026-4BDE-9063-D1B240D43B11}"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userDrawn="1">
  <p:cSld name="33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E2BA6C5-2072-4B0D-AB9E-020EA9876832}"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userDrawn="1">
  <p:cSld name="32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C2F482B-1F19-43DC-95A1-AE4F6F24A41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77.xml><?xml version="1.0" encoding="utf-8"?>
<p:sldLayout xmlns:a="http://schemas.openxmlformats.org/drawingml/2006/main" xmlns:r="http://schemas.openxmlformats.org/officeDocument/2006/relationships" xmlns:p="http://schemas.openxmlformats.org/presentationml/2006/main" userDrawn="1">
  <p:cSld name="31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CD6F55C-25F9-4004-A2CD-8D2FF48FAED8}"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78.xml><?xml version="1.0" encoding="utf-8"?>
<p:sldLayout xmlns:a="http://schemas.openxmlformats.org/drawingml/2006/main" xmlns:r="http://schemas.openxmlformats.org/officeDocument/2006/relationships" xmlns:p="http://schemas.openxmlformats.org/presentationml/2006/main" userDrawn="1">
  <p:cSld name="30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9CDD8CB-DCB3-455C-8A61-039F208BE428}"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79.xml><?xml version="1.0" encoding="utf-8"?>
<p:sldLayout xmlns:a="http://schemas.openxmlformats.org/drawingml/2006/main" xmlns:r="http://schemas.openxmlformats.org/officeDocument/2006/relationships" xmlns:p="http://schemas.openxmlformats.org/presentationml/2006/main" userDrawn="1">
  <p:cSld name="29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41047AA-16F5-4336-BC3D-7ECF23BC67D7}"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826"/>
            <a:ext cx="78867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623888" y="4589551"/>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C3438E1-7CCA-49F3-9F69-6164527F2720}"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480.xml><?xml version="1.0" encoding="utf-8"?>
<p:sldLayout xmlns:a="http://schemas.openxmlformats.org/drawingml/2006/main" xmlns:r="http://schemas.openxmlformats.org/officeDocument/2006/relationships" xmlns:p="http://schemas.openxmlformats.org/presentationml/2006/main" userDrawn="1">
  <p:cSld name="28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B5EFD0B-28BE-4126-B82C-D1A49209020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81.xml><?xml version="1.0" encoding="utf-8"?>
<p:sldLayout xmlns:a="http://schemas.openxmlformats.org/drawingml/2006/main" xmlns:r="http://schemas.openxmlformats.org/officeDocument/2006/relationships" xmlns:p="http://schemas.openxmlformats.org/presentationml/2006/main" userDrawn="1">
  <p:cSld name="27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E5EB64B-D8D8-4C25-8653-E47A08058F00}"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82.xml><?xml version="1.0" encoding="utf-8"?>
<p:sldLayout xmlns:a="http://schemas.openxmlformats.org/drawingml/2006/main" xmlns:r="http://schemas.openxmlformats.org/officeDocument/2006/relationships" xmlns:p="http://schemas.openxmlformats.org/presentationml/2006/main" userDrawn="1">
  <p:cSld name="26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22BC522-FE2A-43CB-9392-1851D02AA5C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83.xml><?xml version="1.0" encoding="utf-8"?>
<p:sldLayout xmlns:a="http://schemas.openxmlformats.org/drawingml/2006/main" xmlns:r="http://schemas.openxmlformats.org/officeDocument/2006/relationships" xmlns:p="http://schemas.openxmlformats.org/presentationml/2006/main" userDrawn="1">
  <p:cSld name="25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5C39557-F09C-42A9-B07A-39BB46B5EA04}"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84.xml><?xml version="1.0" encoding="utf-8"?>
<p:sldLayout xmlns:a="http://schemas.openxmlformats.org/drawingml/2006/main" xmlns:r="http://schemas.openxmlformats.org/officeDocument/2006/relationships" xmlns:p="http://schemas.openxmlformats.org/presentationml/2006/main" userDrawn="1">
  <p:cSld name="24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B1D11BB-53DA-4688-B783-1E599E81F82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85.xml><?xml version="1.0" encoding="utf-8"?>
<p:sldLayout xmlns:a="http://schemas.openxmlformats.org/drawingml/2006/main" xmlns:r="http://schemas.openxmlformats.org/officeDocument/2006/relationships" xmlns:p="http://schemas.openxmlformats.org/presentationml/2006/main" userDrawn="1">
  <p:cSld name="23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880603F-0743-4E3D-8ECD-74C32D57C09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86.xml><?xml version="1.0" encoding="utf-8"?>
<p:sldLayout xmlns:a="http://schemas.openxmlformats.org/drawingml/2006/main" xmlns:r="http://schemas.openxmlformats.org/officeDocument/2006/relationships" xmlns:p="http://schemas.openxmlformats.org/presentationml/2006/main" userDrawn="1">
  <p:cSld name="22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715A213-C470-478E-9A60-E1AE0756CCA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userDrawn="1">
  <p:cSld name="21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92D60B9-2B4F-413A-BE3E-14BB84497E9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88.xml><?xml version="1.0" encoding="utf-8"?>
<p:sldLayout xmlns:a="http://schemas.openxmlformats.org/drawingml/2006/main" xmlns:r="http://schemas.openxmlformats.org/officeDocument/2006/relationships" xmlns:p="http://schemas.openxmlformats.org/presentationml/2006/main" matchingName="Thanks">
  <p:cSld name="Thanks">
    <p:bg>
      <p:bgPr>
        <a:solidFill>
          <a:schemeClr val="bg1"/>
        </a:solidFill>
        <a:effectLst/>
      </p:bgPr>
    </p:bg>
    <p:spTree>
      <p:nvGrpSpPr>
        <p:cNvPr id="1" name="Shape 291"/>
        <p:cNvGrpSpPr/>
        <p:nvPr/>
      </p:nvGrpSpPr>
      <p:grpSpPr>
        <a:xfrm>
          <a:off x="0" y="0"/>
          <a:ext cx="0" cy="0"/>
          <a:chOff x="0" y="0"/>
          <a:chExt cx="0" cy="0"/>
        </a:xfrm>
      </p:grpSpPr>
      <p:sp>
        <p:nvSpPr>
          <p:cNvPr id="300" name="Google Shape;300;p28"/>
          <p:cNvSpPr txBox="1">
            <a:spLocks noGrp="1"/>
          </p:cNvSpPr>
          <p:nvPr>
            <p:ph type="title"/>
          </p:nvPr>
        </p:nvSpPr>
        <p:spPr>
          <a:xfrm>
            <a:off x="2697600" y="1394400"/>
            <a:ext cx="3748800" cy="971600"/>
          </a:xfrm>
          <a:prstGeom prst="rect">
            <a:avLst/>
          </a:prstGeom>
        </p:spPr>
        <p:txBody>
          <a:bodyPr spcFirstLastPara="1" lIns="0" tIns="0" rIns="0" bIns="0">
            <a:noAutofit/>
          </a:bodyPr>
          <a:lstStyle>
            <a:lvl1pPr lvl="0" algn="ctr" rtl="0">
              <a:lnSpc>
                <a:spcPct val="80000"/>
              </a:lnSpc>
              <a:spcBef>
                <a:spcPts val="0"/>
              </a:spcBef>
              <a:spcAft>
                <a:spcPts val="0"/>
              </a:spcAft>
              <a:buClr>
                <a:srgbClr val="FAF2DD"/>
              </a:buClr>
              <a:buSzPts val="7700"/>
              <a:buFont typeface="Amatic SC"/>
              <a:buNone/>
              <a:defRPr sz="8000" b="1">
                <a:solidFill>
                  <a:srgbClr val="FAF2DD"/>
                </a:solidFill>
                <a:latin typeface="Amatic SC"/>
                <a:ea typeface="Amatic SC"/>
                <a:cs typeface="Amatic SC"/>
                <a:sym typeface="Amatic SC"/>
              </a:defRPr>
            </a:lvl1pPr>
            <a:lvl2pPr lvl="1" rtl="0">
              <a:spcBef>
                <a:spcPts val="0"/>
              </a:spcBef>
              <a:spcAft>
                <a:spcPts val="0"/>
              </a:spcAft>
              <a:buSzPts val="4800"/>
              <a:buNone/>
              <a:defRPr sz="6400"/>
            </a:lvl2pPr>
            <a:lvl3pPr lvl="2" rtl="0">
              <a:spcBef>
                <a:spcPts val="0"/>
              </a:spcBef>
              <a:spcAft>
                <a:spcPts val="0"/>
              </a:spcAft>
              <a:buSzPts val="4800"/>
              <a:buNone/>
              <a:defRPr sz="6400"/>
            </a:lvl3pPr>
            <a:lvl4pPr lvl="3" rtl="0">
              <a:spcBef>
                <a:spcPts val="0"/>
              </a:spcBef>
              <a:spcAft>
                <a:spcPts val="0"/>
              </a:spcAft>
              <a:buSzPts val="4800"/>
              <a:buNone/>
              <a:defRPr sz="6400"/>
            </a:lvl4pPr>
            <a:lvl5pPr lvl="4" rtl="0">
              <a:spcBef>
                <a:spcPts val="0"/>
              </a:spcBef>
              <a:spcAft>
                <a:spcPts val="0"/>
              </a:spcAft>
              <a:buSzPts val="4800"/>
              <a:buNone/>
              <a:defRPr sz="6400"/>
            </a:lvl5pPr>
            <a:lvl6pPr lvl="5" rtl="0">
              <a:spcBef>
                <a:spcPts val="0"/>
              </a:spcBef>
              <a:spcAft>
                <a:spcPts val="0"/>
              </a:spcAft>
              <a:buSzPts val="4800"/>
              <a:buNone/>
              <a:defRPr sz="6400"/>
            </a:lvl6pPr>
            <a:lvl7pPr lvl="6" rtl="0">
              <a:spcBef>
                <a:spcPts val="0"/>
              </a:spcBef>
              <a:spcAft>
                <a:spcPts val="0"/>
              </a:spcAft>
              <a:buSzPts val="4800"/>
              <a:buNone/>
              <a:defRPr sz="6400"/>
            </a:lvl7pPr>
            <a:lvl8pPr lvl="7" rtl="0">
              <a:spcBef>
                <a:spcPts val="0"/>
              </a:spcBef>
              <a:spcAft>
                <a:spcPts val="0"/>
              </a:spcAft>
              <a:buSzPts val="4800"/>
              <a:buNone/>
              <a:defRPr sz="6400"/>
            </a:lvl8pPr>
            <a:lvl9pPr lvl="8" rtl="0">
              <a:spcBef>
                <a:spcPts val="0"/>
              </a:spcBef>
              <a:spcAft>
                <a:spcPts val="0"/>
              </a:spcAft>
              <a:buSzPts val="4800"/>
              <a:buNone/>
              <a:defRPr sz="6400"/>
            </a:lvl9pPr>
          </a:lstStyle>
          <a:p/>
        </p:txBody>
      </p:sp>
      <p:sp>
        <p:nvSpPr>
          <p:cNvPr id="301" name="Google Shape;301;p28"/>
          <p:cNvSpPr txBox="1">
            <a:spLocks noGrp="1"/>
          </p:cNvSpPr>
          <p:nvPr>
            <p:ph type="subTitle" idx="1"/>
          </p:nvPr>
        </p:nvSpPr>
        <p:spPr>
          <a:xfrm>
            <a:off x="2697600" y="3041751"/>
            <a:ext cx="3748800" cy="1442800"/>
          </a:xfrm>
          <a:prstGeom prst="rect">
            <a:avLst/>
          </a:prstGeom>
        </p:spPr>
        <p:txBody>
          <a:bodyPr spcFirstLastPara="1" lIns="0" tIns="0" rIns="0" bIns="0">
            <a:noAutofit/>
          </a:bodyPr>
          <a:lstStyle>
            <a:lvl1pPr lvl="0" algn="ctr" rtl="0">
              <a:lnSpc>
                <a:spcPct val="100000"/>
              </a:lnSpc>
              <a:spcBef>
                <a:spcPts val="0"/>
              </a:spcBef>
              <a:spcAft>
                <a:spcPts val="0"/>
              </a:spcAft>
              <a:buClr>
                <a:srgbClr val="FAF2DD"/>
              </a:buClr>
              <a:buSzPts val="1200"/>
              <a:buFont typeface="Happy Monkey"/>
              <a:buNone/>
              <a:defRPr sz="2000">
                <a:solidFill>
                  <a:srgbClr val="FAF2DD"/>
                </a:solidFill>
                <a:latin typeface="Mallanna"/>
                <a:ea typeface="Mallanna"/>
                <a:cs typeface="Mallanna"/>
                <a:sym typeface="Mallanna"/>
              </a:defRPr>
            </a:lvl1pPr>
            <a:lvl2pPr lvl="1" rtl="0">
              <a:lnSpc>
                <a:spcPct val="100000"/>
              </a:lnSpc>
              <a:spcBef>
                <a:spcPts val="0"/>
              </a:spcBef>
              <a:spcAft>
                <a:spcPts val="0"/>
              </a:spcAft>
              <a:buSzPts val="1800"/>
              <a:buNone/>
              <a:defRPr sz="2400"/>
            </a:lvl2pPr>
            <a:lvl3pPr lvl="2" rtl="0">
              <a:lnSpc>
                <a:spcPct val="100000"/>
              </a:lnSpc>
              <a:spcBef>
                <a:spcPts val="0"/>
              </a:spcBef>
              <a:spcAft>
                <a:spcPts val="0"/>
              </a:spcAft>
              <a:buSzPts val="1800"/>
              <a:buNone/>
              <a:defRPr sz="2400"/>
            </a:lvl3pPr>
            <a:lvl4pPr lvl="3" rtl="0">
              <a:lnSpc>
                <a:spcPct val="100000"/>
              </a:lnSpc>
              <a:spcBef>
                <a:spcPts val="0"/>
              </a:spcBef>
              <a:spcAft>
                <a:spcPts val="0"/>
              </a:spcAft>
              <a:buSzPts val="1800"/>
              <a:buNone/>
              <a:defRPr sz="2400"/>
            </a:lvl4pPr>
            <a:lvl5pPr lvl="4" rtl="0">
              <a:lnSpc>
                <a:spcPct val="100000"/>
              </a:lnSpc>
              <a:spcBef>
                <a:spcPts val="0"/>
              </a:spcBef>
              <a:spcAft>
                <a:spcPts val="0"/>
              </a:spcAft>
              <a:buSzPts val="1800"/>
              <a:buNone/>
              <a:defRPr sz="2400"/>
            </a:lvl5pPr>
            <a:lvl6pPr lvl="5" rtl="0">
              <a:lnSpc>
                <a:spcPct val="100000"/>
              </a:lnSpc>
              <a:spcBef>
                <a:spcPts val="0"/>
              </a:spcBef>
              <a:spcAft>
                <a:spcPts val="0"/>
              </a:spcAft>
              <a:buSzPts val="1800"/>
              <a:buNone/>
              <a:defRPr sz="2400"/>
            </a:lvl6pPr>
            <a:lvl7pPr lvl="6" rtl="0">
              <a:lnSpc>
                <a:spcPct val="100000"/>
              </a:lnSpc>
              <a:spcBef>
                <a:spcPts val="0"/>
              </a:spcBef>
              <a:spcAft>
                <a:spcPts val="0"/>
              </a:spcAft>
              <a:buSzPts val="1800"/>
              <a:buNone/>
              <a:defRPr sz="2400"/>
            </a:lvl7pPr>
            <a:lvl8pPr lvl="7" rtl="0">
              <a:lnSpc>
                <a:spcPct val="100000"/>
              </a:lnSpc>
              <a:spcBef>
                <a:spcPts val="0"/>
              </a:spcBef>
              <a:spcAft>
                <a:spcPts val="0"/>
              </a:spcAft>
              <a:buSzPts val="1800"/>
              <a:buNone/>
              <a:defRPr sz="2400"/>
            </a:lvl8pPr>
            <a:lvl9pPr lvl="8" rtl="0">
              <a:lnSpc>
                <a:spcPct val="100000"/>
              </a:lnSpc>
              <a:spcBef>
                <a:spcPts val="0"/>
              </a:spcBef>
              <a:spcAft>
                <a:spcPts val="0"/>
              </a:spcAft>
              <a:buSzPts val="1800"/>
              <a:buNone/>
              <a:defRPr sz="2400"/>
            </a:lvl9pPr>
          </a:lstStyle>
          <a:p/>
        </p:txBody>
      </p:sp>
      <p:sp>
        <p:nvSpPr>
          <p:cNvPr id="2" name="Date Placeholder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2970FF2D-CB55-42B7-9DA5-5BCD5AE49088}"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74A443B5-87C4-4A53-B1EA-D1317820DCFD}"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489.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10685FD7-20A5-4B02-9BE7-CDEE98147894}"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BB02D23-34D8-4AC8-B6EC-597FB48FC31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6"/>
            <a:ext cx="4038600" cy="4525963"/>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4"/>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565423E-07A3-4273-8103-401B5E0FF844}"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490.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756542A-21F8-4F13-A002-3229BC3B48DE}"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717EA15-D293-41AA-9D48-8B0B09173754}"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type="obj" preserve="1">
  <p:cSld name="9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FAB449D5-BA97-4464-BE1D-382C8B0D64DC}"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7241668-14EF-46E2-BB5E-2604299BD355}"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type="obj" preserve="1">
  <p:cSld name="8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B96E0493-EEDF-47B2-98AE-E62FD1F65CE7}"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189CD71-8FCB-457A-B839-E5D19F955D8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93.xml><?xml version="1.0" encoding="utf-8"?>
<p:sldLayout xmlns:a="http://schemas.openxmlformats.org/drawingml/2006/main" xmlns:r="http://schemas.openxmlformats.org/officeDocument/2006/relationships" xmlns:p="http://schemas.openxmlformats.org/presentationml/2006/main" type="obj" preserve="1">
  <p:cSld name="7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3F57902B-850B-4A1C-A479-3E873C9755ED}"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4CDB66A-2FD8-4CFF-8357-5C762769C978}"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94.xml><?xml version="1.0" encoding="utf-8"?>
<p:sldLayout xmlns:a="http://schemas.openxmlformats.org/drawingml/2006/main" xmlns:r="http://schemas.openxmlformats.org/officeDocument/2006/relationships" xmlns:p="http://schemas.openxmlformats.org/presentationml/2006/main" type="obj" preserve="1">
  <p:cSld name="6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8FD0080-12E1-4BC4-AEC1-57E79893BFF4}"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1D4AF3D-0BF3-41FC-8315-7B0DCA6C4F18}"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95.xml><?xml version="1.0" encoding="utf-8"?>
<p:sldLayout xmlns:a="http://schemas.openxmlformats.org/drawingml/2006/main" xmlns:r="http://schemas.openxmlformats.org/officeDocument/2006/relationships" xmlns:p="http://schemas.openxmlformats.org/presentationml/2006/main" type="obj" preserve="1">
  <p:cSld name="5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C10BE4F-F33C-4928-97B4-D78F17EF800D}"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4F27EE2-A177-4EBB-AF14-C78593F19CD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96.xml><?xml version="1.0" encoding="utf-8"?>
<p:sldLayout xmlns:a="http://schemas.openxmlformats.org/drawingml/2006/main" xmlns:r="http://schemas.openxmlformats.org/officeDocument/2006/relationships" xmlns:p="http://schemas.openxmlformats.org/presentationml/2006/main" type="obj" preserve="1">
  <p:cSld name="4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BCFB9AE7-E0DD-4B3C-9E5A-BE4EB55F2ED1}"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B46DA29-F7FA-4DCB-B187-E67EBB7BAB08}"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97.xml><?xml version="1.0" encoding="utf-8"?>
<p:sldLayout xmlns:a="http://schemas.openxmlformats.org/drawingml/2006/main" xmlns:r="http://schemas.openxmlformats.org/officeDocument/2006/relationships" xmlns:p="http://schemas.openxmlformats.org/presentationml/2006/main" type="obj" preserve="1">
  <p:cSld name="3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50945CBC-E024-4647-B9DB-A8711E29581C}"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545C531-86D8-48B9-9B17-E6F313536A5D}"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98.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8A0E91B-3601-4423-8087-666AD24A7A65}"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50C38EB-5EEE-4496-90E8-691B24ACD948}"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499.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A5AC64FA-BB5E-40FA-9B2A-864362366518}"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CFFDCA1-09F1-466B-A447-5AA8061738D0}"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9"/>
            <a:ext cx="78867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630239"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4" name="Content Placeholder 3"/>
          <p:cNvSpPr>
            <a:spLocks noGrp="1"/>
          </p:cNvSpPr>
          <p:nvPr>
            <p:ph sz="half" idx="2"/>
          </p:nvPr>
        </p:nvSpPr>
        <p:spPr>
          <a:xfrm>
            <a:off x="630239" y="2505075"/>
            <a:ext cx="3868737" cy="368458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idx="10"/>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vi-VN"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8" name="Footer Placeholder 7"/>
          <p:cNvSpPr>
            <a:spLocks noGrp="1"/>
          </p:cNvSpPr>
          <p:nvPr>
            <p:ph type="ftr" idx="11"/>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idx="12"/>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fld id="{64788940-D18D-416C-8168-FC5C9B81ED6E}" type="slidenum">
              <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9"/>
            <a:ext cx="78867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630239"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630239" y="2505075"/>
            <a:ext cx="3868737"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D9BA014-2523-4657-B6B6-B5FA426B903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500.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89"/>
            <a:ext cx="78867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623888" y="458951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61CBD9D-7B0C-4AE2-A063-9E47E0F23A85}"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11FFC32-4E3B-4D79-838C-D637923E256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01.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C324605C-7656-4332-96B5-6CB60C86AF55}"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B1CFECC-9382-4F6B-AFA5-ACF02828241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02.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29152" y="2505075"/>
            <a:ext cx="3887391"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94A09C8C-0120-473D-9A0A-AC99D1CF87D9}"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E5F91C1-5758-4CDB-86A0-FEA32E8B2F54}"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03.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7" name="Date Placeholder 2"/>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47626D6A-7943-49EA-B5F7-4D4245321274}"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3"/>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4"/>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BAC1D19-BC2B-4310-A2F7-A4D04358207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04.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8B3093F-7A52-494C-841A-CCCEC9FB4399}"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DFADA7E-3498-4D7F-988A-7148C4A409CE}"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05.xml><?xml version="1.0" encoding="utf-8"?>
<p:sldLayout xmlns:a="http://schemas.openxmlformats.org/drawingml/2006/main" xmlns:r="http://schemas.openxmlformats.org/officeDocument/2006/relationships" xmlns:p="http://schemas.openxmlformats.org/presentationml/2006/main" type="blank" preserve="1">
  <p:cSld name="11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792CF69-6F61-4D80-B4BC-F2C009E92EDF}"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6E48376-5473-4E58-8C8F-E21DB85FAAF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06.xml><?xml version="1.0" encoding="utf-8"?>
<p:sldLayout xmlns:a="http://schemas.openxmlformats.org/drawingml/2006/main" xmlns:r="http://schemas.openxmlformats.org/officeDocument/2006/relationships" xmlns:p="http://schemas.openxmlformats.org/presentationml/2006/main" type="blank" preserve="1">
  <p:cSld name="10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E12A224E-A0FA-4AA6-BBF8-812638FA6F3A}"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283750F-1E52-4922-A993-1DA4BA44917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07.xml><?xml version="1.0" encoding="utf-8"?>
<p:sldLayout xmlns:a="http://schemas.openxmlformats.org/drawingml/2006/main" xmlns:r="http://schemas.openxmlformats.org/officeDocument/2006/relationships" xmlns:p="http://schemas.openxmlformats.org/presentationml/2006/main" type="blank" preserve="1">
  <p:cSld name="9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C30253B-E0CC-42E5-9599-D8B0BD903B95}"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9356C71-3796-42B4-AE85-54874AC1BC22}"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08.xml><?xml version="1.0" encoding="utf-8"?>
<p:sldLayout xmlns:a="http://schemas.openxmlformats.org/drawingml/2006/main" xmlns:r="http://schemas.openxmlformats.org/officeDocument/2006/relationships" xmlns:p="http://schemas.openxmlformats.org/presentationml/2006/main" type="blank" preserve="1">
  <p:cSld name="8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B2AA5192-F874-49FF-B8AF-770A3B2A0EDB}"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67E05CD-07A5-409E-B7C5-7278FCE22939}"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09.xml><?xml version="1.0" encoding="utf-8"?>
<p:sldLayout xmlns:a="http://schemas.openxmlformats.org/drawingml/2006/main" xmlns:r="http://schemas.openxmlformats.org/officeDocument/2006/relationships" xmlns:p="http://schemas.openxmlformats.org/presentationml/2006/main" type="blank" preserve="1">
  <p:cSld name="7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9505308E-2C8D-4CBF-9304-460F34AEAD9D}"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9ADA770-5080-4A9A-9BB2-072DF5FAAC75}"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7" name="Date Placeholder 2"/>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3"/>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4"/>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1C718DD-E18E-4D26-A6E8-3A1C729C135B}"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510.xml><?xml version="1.0" encoding="utf-8"?>
<p:sldLayout xmlns:a="http://schemas.openxmlformats.org/drawingml/2006/main" xmlns:r="http://schemas.openxmlformats.org/officeDocument/2006/relationships" xmlns:p="http://schemas.openxmlformats.org/presentationml/2006/main" type="blank" preserve="1">
  <p:cSld name="6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F9DAB18A-7185-4691-A7C6-4346A408ED58}"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B229F6E-C478-469D-B7AC-0829DAB55012}"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type="blank" preserve="1">
  <p:cSld name="5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81015106-EF25-498B-B020-2A295D8F06DC}"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B533BED-4408-4FDD-AB4A-4CA29259097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12.xml><?xml version="1.0" encoding="utf-8"?>
<p:sldLayout xmlns:a="http://schemas.openxmlformats.org/drawingml/2006/main" xmlns:r="http://schemas.openxmlformats.org/officeDocument/2006/relationships" xmlns:p="http://schemas.openxmlformats.org/presentationml/2006/main" type="blank" preserve="1">
  <p:cSld name="4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496EE8C-834E-4674-863D-DAEFF07EF2B9}"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AE312C1-EC2C-4E5E-B3D1-56A463231E36}"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type="blank" preserve="1">
  <p:cSld name="3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48524D57-F4D6-4C83-9EBA-E412634FB3B1}"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0D0F3F0-4660-432F-8301-0560423E775D}"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type="blank" preserve="1">
  <p:cSld name="2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A46F73D5-4BF8-40F3-A45B-EC5110E13D2E}"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EF9D38A-84C2-4ED9-8A6A-BBA0BF1D69DE}"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15.xml><?xml version="1.0" encoding="utf-8"?>
<p:sldLayout xmlns:a="http://schemas.openxmlformats.org/drawingml/2006/main" xmlns:r="http://schemas.openxmlformats.org/officeDocument/2006/relationships" xmlns:p="http://schemas.openxmlformats.org/presentationml/2006/main" type="blank" preserve="1">
  <p:cSld name="1_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F44C34F-135F-421D-94B9-FB917200A42F}"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2CCF19C-A454-4E96-9761-0F05FCB6885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16.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3887391" y="98747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327EC20A-F937-40BD-9176-AFEBE6CBC03D}"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818D79E-0ECC-41DF-B26A-B6087EC847F7}"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17.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3887391" y="987476"/>
            <a:ext cx="462915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2A6CAAA4-7F61-4930-9534-007A26A63297}"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0E3A67F-A026-4A0A-A4AA-069091A3B85D}"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18.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08D6004A-ED35-49C1-B831-206D2AFB5E4D}"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92F2860-BD68-49E0-A57B-1D1E5C33A39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C18D3A4A-AFBB-48DB-99DD-93F345BAD24D}" type="datetimeFigureOut">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1658F46-1453-4F82-BFBA-069E419F82C7}"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4BB84B7-E237-487A-958B-EF3A816EDB66}"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520.xml><?xml version="1.0" encoding="utf-8"?>
<p:sldLayout xmlns:a="http://schemas.openxmlformats.org/drawingml/2006/main" xmlns:r="http://schemas.openxmlformats.org/officeDocument/2006/relationships" xmlns:p="http://schemas.openxmlformats.org/presentationml/2006/main" userDrawn="1">
  <p:cSld name="20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8946C26-2A3B-4F24-8F78-5581EF388942}"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21.xml><?xml version="1.0" encoding="utf-8"?>
<p:sldLayout xmlns:a="http://schemas.openxmlformats.org/drawingml/2006/main" xmlns:r="http://schemas.openxmlformats.org/officeDocument/2006/relationships" xmlns:p="http://schemas.openxmlformats.org/presentationml/2006/main" userDrawn="1">
  <p:cSld name="58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6C3A143-8FF3-43AC-9BA2-F0E5051AD0D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22.xml><?xml version="1.0" encoding="utf-8"?>
<p:sldLayout xmlns:a="http://schemas.openxmlformats.org/drawingml/2006/main" xmlns:r="http://schemas.openxmlformats.org/officeDocument/2006/relationships" xmlns:p="http://schemas.openxmlformats.org/presentationml/2006/main" userDrawn="1">
  <p:cSld name="57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BB0C15A-CB8F-4F4B-83EE-0135AE5DB1FE}"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23.xml><?xml version="1.0" encoding="utf-8"?>
<p:sldLayout xmlns:a="http://schemas.openxmlformats.org/drawingml/2006/main" xmlns:r="http://schemas.openxmlformats.org/officeDocument/2006/relationships" xmlns:p="http://schemas.openxmlformats.org/presentationml/2006/main" userDrawn="1">
  <p:cSld name="56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556713A-2645-4C11-8DDE-D1F7F5CFF3D0}"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24.xml><?xml version="1.0" encoding="utf-8"?>
<p:sldLayout xmlns:a="http://schemas.openxmlformats.org/drawingml/2006/main" xmlns:r="http://schemas.openxmlformats.org/officeDocument/2006/relationships" xmlns:p="http://schemas.openxmlformats.org/presentationml/2006/main" userDrawn="1">
  <p:cSld name="55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F0321F0-A68F-46EA-82FA-AFFA517F0314}"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25.xml><?xml version="1.0" encoding="utf-8"?>
<p:sldLayout xmlns:a="http://schemas.openxmlformats.org/drawingml/2006/main" xmlns:r="http://schemas.openxmlformats.org/officeDocument/2006/relationships" xmlns:p="http://schemas.openxmlformats.org/presentationml/2006/main" userDrawn="1">
  <p:cSld name="54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9CE9C27-78E2-4F54-A670-36B96FB6D801}"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26.xml><?xml version="1.0" encoding="utf-8"?>
<p:sldLayout xmlns:a="http://schemas.openxmlformats.org/drawingml/2006/main" xmlns:r="http://schemas.openxmlformats.org/officeDocument/2006/relationships" xmlns:p="http://schemas.openxmlformats.org/presentationml/2006/main" userDrawn="1">
  <p:cSld name="53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ADAD810-6714-4848-A48E-233A971833C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27.xml><?xml version="1.0" encoding="utf-8"?>
<p:sldLayout xmlns:a="http://schemas.openxmlformats.org/drawingml/2006/main" xmlns:r="http://schemas.openxmlformats.org/officeDocument/2006/relationships" xmlns:p="http://schemas.openxmlformats.org/presentationml/2006/main" userDrawn="1">
  <p:cSld name="52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7C5BCD8-9779-4019-B5AE-1D6C06A4A248}"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28.xml><?xml version="1.0" encoding="utf-8"?>
<p:sldLayout xmlns:a="http://schemas.openxmlformats.org/drawingml/2006/main" xmlns:r="http://schemas.openxmlformats.org/officeDocument/2006/relationships" xmlns:p="http://schemas.openxmlformats.org/presentationml/2006/main" userDrawn="1">
  <p:cSld name="51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D2BEC22-46F3-4CC9-85F5-4332FD1D8EE0}"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29.xml><?xml version="1.0" encoding="utf-8"?>
<p:sldLayout xmlns:a="http://schemas.openxmlformats.org/drawingml/2006/main" xmlns:r="http://schemas.openxmlformats.org/officeDocument/2006/relationships" xmlns:p="http://schemas.openxmlformats.org/presentationml/2006/main" userDrawn="1">
  <p:cSld name="50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341B9D9-4A82-40AB-90FC-15FFF7B92693}"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30282" y="457200"/>
            <a:ext cx="2949575"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3887788" y="987513"/>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30282"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4"/>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4F93582-B49C-4E0E-8A38-43745189791A}"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530.xml><?xml version="1.0" encoding="utf-8"?>
<p:sldLayout xmlns:a="http://schemas.openxmlformats.org/drawingml/2006/main" xmlns:r="http://schemas.openxmlformats.org/officeDocument/2006/relationships" xmlns:p="http://schemas.openxmlformats.org/presentationml/2006/main" userDrawn="1">
  <p:cSld name="49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BF9B647-5EB1-493B-86E5-F82F321FED19}"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31.xml><?xml version="1.0" encoding="utf-8"?>
<p:sldLayout xmlns:a="http://schemas.openxmlformats.org/drawingml/2006/main" xmlns:r="http://schemas.openxmlformats.org/officeDocument/2006/relationships" xmlns:p="http://schemas.openxmlformats.org/presentationml/2006/main" userDrawn="1">
  <p:cSld name="48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06E16BC-83F4-497D-9E19-9838126C0973}"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32.xml><?xml version="1.0" encoding="utf-8"?>
<p:sldLayout xmlns:a="http://schemas.openxmlformats.org/drawingml/2006/main" xmlns:r="http://schemas.openxmlformats.org/officeDocument/2006/relationships" xmlns:p="http://schemas.openxmlformats.org/presentationml/2006/main" userDrawn="1">
  <p:cSld name="47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2C5FD8E-0C80-41A8-B09F-729A945817BB}"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33.xml><?xml version="1.0" encoding="utf-8"?>
<p:sldLayout xmlns:a="http://schemas.openxmlformats.org/drawingml/2006/main" xmlns:r="http://schemas.openxmlformats.org/officeDocument/2006/relationships" xmlns:p="http://schemas.openxmlformats.org/presentationml/2006/main" userDrawn="1">
  <p:cSld name="46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7AD0372-5D27-41EB-AED3-6E59EFB09A49}"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34.xml><?xml version="1.0" encoding="utf-8"?>
<p:sldLayout xmlns:a="http://schemas.openxmlformats.org/drawingml/2006/main" xmlns:r="http://schemas.openxmlformats.org/officeDocument/2006/relationships" xmlns:p="http://schemas.openxmlformats.org/presentationml/2006/main" userDrawn="1">
  <p:cSld name="45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688FD5A-B4F7-4728-924E-1E8DFBFAC6C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35.xml><?xml version="1.0" encoding="utf-8"?>
<p:sldLayout xmlns:a="http://schemas.openxmlformats.org/drawingml/2006/main" xmlns:r="http://schemas.openxmlformats.org/officeDocument/2006/relationships" xmlns:p="http://schemas.openxmlformats.org/presentationml/2006/main" userDrawn="1">
  <p:cSld name="44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F740B94-BCDE-4A59-AC8E-EDA98698DEA0}"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36.xml><?xml version="1.0" encoding="utf-8"?>
<p:sldLayout xmlns:a="http://schemas.openxmlformats.org/drawingml/2006/main" xmlns:r="http://schemas.openxmlformats.org/officeDocument/2006/relationships" xmlns:p="http://schemas.openxmlformats.org/presentationml/2006/main" userDrawn="1">
  <p:cSld name="43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6377F79-69FF-4B27-9A7B-984D7C315D7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37.xml><?xml version="1.0" encoding="utf-8"?>
<p:sldLayout xmlns:a="http://schemas.openxmlformats.org/drawingml/2006/main" xmlns:r="http://schemas.openxmlformats.org/officeDocument/2006/relationships" xmlns:p="http://schemas.openxmlformats.org/presentationml/2006/main" userDrawn="1">
  <p:cSld name="42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7F506F7-961B-48CD-A800-9FA5E608863D}"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38.xml><?xml version="1.0" encoding="utf-8"?>
<p:sldLayout xmlns:a="http://schemas.openxmlformats.org/drawingml/2006/main" xmlns:r="http://schemas.openxmlformats.org/officeDocument/2006/relationships" xmlns:p="http://schemas.openxmlformats.org/presentationml/2006/main" userDrawn="1">
  <p:cSld name="41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08A965B-5720-437E-9CF0-445C7EB3DD2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39.xml><?xml version="1.0" encoding="utf-8"?>
<p:sldLayout xmlns:a="http://schemas.openxmlformats.org/drawingml/2006/main" xmlns:r="http://schemas.openxmlformats.org/officeDocument/2006/relationships" xmlns:p="http://schemas.openxmlformats.org/presentationml/2006/main" userDrawn="1">
  <p:cSld name="40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BF0547A-5B1A-4982-B54D-AA4180FC770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30282" y="457200"/>
            <a:ext cx="2949575"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3887788" y="987513"/>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30282"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4"/>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75BF607-65D6-4862-AF30-A36B6ED4A52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540.xml><?xml version="1.0" encoding="utf-8"?>
<p:sldLayout xmlns:a="http://schemas.openxmlformats.org/drawingml/2006/main" xmlns:r="http://schemas.openxmlformats.org/officeDocument/2006/relationships" xmlns:p="http://schemas.openxmlformats.org/presentationml/2006/main" userDrawn="1">
  <p:cSld name="39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8E9F0DF-AFB1-41F8-B837-8F7648850D8D}"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41.xml><?xml version="1.0" encoding="utf-8"?>
<p:sldLayout xmlns:a="http://schemas.openxmlformats.org/drawingml/2006/main" xmlns:r="http://schemas.openxmlformats.org/officeDocument/2006/relationships" xmlns:p="http://schemas.openxmlformats.org/presentationml/2006/main" userDrawn="1">
  <p:cSld name="38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2EE28CC-1872-4889-BEC1-FDB363DEC404}"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42.xml><?xml version="1.0" encoding="utf-8"?>
<p:sldLayout xmlns:a="http://schemas.openxmlformats.org/drawingml/2006/main" xmlns:r="http://schemas.openxmlformats.org/officeDocument/2006/relationships" xmlns:p="http://schemas.openxmlformats.org/presentationml/2006/main" userDrawn="1">
  <p:cSld name="37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B3E8E88-3C77-490C-9051-F5FCB50A0C8E}"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43.xml><?xml version="1.0" encoding="utf-8"?>
<p:sldLayout xmlns:a="http://schemas.openxmlformats.org/drawingml/2006/main" xmlns:r="http://schemas.openxmlformats.org/officeDocument/2006/relationships" xmlns:p="http://schemas.openxmlformats.org/presentationml/2006/main" userDrawn="1">
  <p:cSld name="36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E5121D0-955B-46EC-83D9-1B6F13B7D79A}"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44.xml><?xml version="1.0" encoding="utf-8"?>
<p:sldLayout xmlns:a="http://schemas.openxmlformats.org/drawingml/2006/main" xmlns:r="http://schemas.openxmlformats.org/officeDocument/2006/relationships" xmlns:p="http://schemas.openxmlformats.org/presentationml/2006/main" userDrawn="1">
  <p:cSld name="35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29F3210-C733-422A-8618-D544652A168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45.xml><?xml version="1.0" encoding="utf-8"?>
<p:sldLayout xmlns:a="http://schemas.openxmlformats.org/drawingml/2006/main" xmlns:r="http://schemas.openxmlformats.org/officeDocument/2006/relationships" xmlns:p="http://schemas.openxmlformats.org/presentationml/2006/main" userDrawn="1">
  <p:cSld name="34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A335558-59AB-4EE7-9B66-AAF3FA199CB2}"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46.xml><?xml version="1.0" encoding="utf-8"?>
<p:sldLayout xmlns:a="http://schemas.openxmlformats.org/drawingml/2006/main" xmlns:r="http://schemas.openxmlformats.org/officeDocument/2006/relationships" xmlns:p="http://schemas.openxmlformats.org/presentationml/2006/main" userDrawn="1">
  <p:cSld name="33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2BADD17-4175-4091-B86A-82792B6B180D}"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47.xml><?xml version="1.0" encoding="utf-8"?>
<p:sldLayout xmlns:a="http://schemas.openxmlformats.org/drawingml/2006/main" xmlns:r="http://schemas.openxmlformats.org/officeDocument/2006/relationships" xmlns:p="http://schemas.openxmlformats.org/presentationml/2006/main" userDrawn="1">
  <p:cSld name="32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5AEE2EA-3A1F-40EE-A43E-57AB085B671C}"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48.xml><?xml version="1.0" encoding="utf-8"?>
<p:sldLayout xmlns:a="http://schemas.openxmlformats.org/drawingml/2006/main" xmlns:r="http://schemas.openxmlformats.org/officeDocument/2006/relationships" xmlns:p="http://schemas.openxmlformats.org/presentationml/2006/main" userDrawn="1">
  <p:cSld name="31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EA9C861-33DF-4CB7-94F0-9E6E808FFCE9}"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49.xml><?xml version="1.0" encoding="utf-8"?>
<p:sldLayout xmlns:a="http://schemas.openxmlformats.org/drawingml/2006/main" xmlns:r="http://schemas.openxmlformats.org/officeDocument/2006/relationships" xmlns:p="http://schemas.openxmlformats.org/presentationml/2006/main" userDrawn="1">
  <p:cSld name="30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A26852B-B6F7-4F56-BD64-DFC6092AFC76}"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6216E8F-F597-4C01-9F40-CD145E89C571}"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550.xml><?xml version="1.0" encoding="utf-8"?>
<p:sldLayout xmlns:a="http://schemas.openxmlformats.org/drawingml/2006/main" xmlns:r="http://schemas.openxmlformats.org/officeDocument/2006/relationships" xmlns:p="http://schemas.openxmlformats.org/presentationml/2006/main" userDrawn="1">
  <p:cSld name="29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52185FB-317C-4B74-AB0E-04FC2832429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51.xml><?xml version="1.0" encoding="utf-8"?>
<p:sldLayout xmlns:a="http://schemas.openxmlformats.org/drawingml/2006/main" xmlns:r="http://schemas.openxmlformats.org/officeDocument/2006/relationships" xmlns:p="http://schemas.openxmlformats.org/presentationml/2006/main" userDrawn="1">
  <p:cSld name="28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0A5E8AC-FB02-4DB2-8530-D914FC3FC51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52.xml><?xml version="1.0" encoding="utf-8"?>
<p:sldLayout xmlns:a="http://schemas.openxmlformats.org/drawingml/2006/main" xmlns:r="http://schemas.openxmlformats.org/officeDocument/2006/relationships" xmlns:p="http://schemas.openxmlformats.org/presentationml/2006/main" userDrawn="1">
  <p:cSld name="27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45CB36F-9B04-4B8D-B4A5-43888AA22895}"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53.xml><?xml version="1.0" encoding="utf-8"?>
<p:sldLayout xmlns:a="http://schemas.openxmlformats.org/drawingml/2006/main" xmlns:r="http://schemas.openxmlformats.org/officeDocument/2006/relationships" xmlns:p="http://schemas.openxmlformats.org/presentationml/2006/main" userDrawn="1">
  <p:cSld name="26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2960318-8904-4F24-8B54-FE7D62C94259}"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54.xml><?xml version="1.0" encoding="utf-8"?>
<p:sldLayout xmlns:a="http://schemas.openxmlformats.org/drawingml/2006/main" xmlns:r="http://schemas.openxmlformats.org/officeDocument/2006/relationships" xmlns:p="http://schemas.openxmlformats.org/presentationml/2006/main" userDrawn="1">
  <p:cSld name="25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4737E80-A719-4C42-AA08-61BD1C3F0A0D}"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55.xml><?xml version="1.0" encoding="utf-8"?>
<p:sldLayout xmlns:a="http://schemas.openxmlformats.org/drawingml/2006/main" xmlns:r="http://schemas.openxmlformats.org/officeDocument/2006/relationships" xmlns:p="http://schemas.openxmlformats.org/presentationml/2006/main" userDrawn="1">
  <p:cSld name="24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3E91A0C-2B41-4075-B614-A810EB014432}"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56.xml><?xml version="1.0" encoding="utf-8"?>
<p:sldLayout xmlns:a="http://schemas.openxmlformats.org/drawingml/2006/main" xmlns:r="http://schemas.openxmlformats.org/officeDocument/2006/relationships" xmlns:p="http://schemas.openxmlformats.org/presentationml/2006/main" userDrawn="1">
  <p:cSld name="23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2ECD807-666A-487E-8AE1-3FF108803DD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57.xml><?xml version="1.0" encoding="utf-8"?>
<p:sldLayout xmlns:a="http://schemas.openxmlformats.org/drawingml/2006/main" xmlns:r="http://schemas.openxmlformats.org/officeDocument/2006/relationships" xmlns:p="http://schemas.openxmlformats.org/presentationml/2006/main" userDrawn="1">
  <p:cSld name="22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740FB3A-A6C1-40F8-910F-9EB8EC7D902E}"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58.xml><?xml version="1.0" encoding="utf-8"?>
<p:sldLayout xmlns:a="http://schemas.openxmlformats.org/drawingml/2006/main" xmlns:r="http://schemas.openxmlformats.org/officeDocument/2006/relationships" xmlns:p="http://schemas.openxmlformats.org/presentationml/2006/main" userDrawn="1">
  <p:cSld name="21_Blank">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686053" y="0"/>
            <a:ext cx="5861140" cy="6868522"/>
          </a:xfrm>
          <a:custGeom>
            <a:avLst/>
            <a:gdLst>
              <a:gd name="connsiteX0" fmla="*/ 0 w 7814853"/>
              <a:gd name="connsiteY0" fmla="*/ 0 h 6868522"/>
              <a:gd name="connsiteX1" fmla="*/ 7814853 w 7814853"/>
              <a:gd name="connsiteY1" fmla="*/ 0 h 6868522"/>
              <a:gd name="connsiteX2" fmla="*/ 7814853 w 7814853"/>
              <a:gd name="connsiteY2" fmla="*/ 6868522 h 6868522"/>
              <a:gd name="connsiteX3" fmla="*/ 4047943 w 7814853"/>
              <a:gd name="connsiteY3" fmla="*/ 6868522 h 6868522"/>
              <a:gd name="connsiteX4" fmla="*/ 2297383 w 7814853"/>
              <a:gd name="connsiteY4" fmla="*/ 3363323 h 6868522"/>
              <a:gd name="connsiteX5" fmla="*/ 1746929 w 7814853"/>
              <a:gd name="connsiteY5" fmla="*/ 3271883 h 6868522"/>
              <a:gd name="connsiteX6" fmla="*/ 0 w 7814853"/>
              <a:gd name="connsiteY6" fmla="*/ 247777 h 68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4853" h="6868522">
                <a:moveTo>
                  <a:pt x="0" y="0"/>
                </a:moveTo>
                <a:lnTo>
                  <a:pt x="7814853" y="0"/>
                </a:lnTo>
                <a:lnTo>
                  <a:pt x="7814853" y="6868522"/>
                </a:lnTo>
                <a:lnTo>
                  <a:pt x="4047943" y="6868522"/>
                </a:lnTo>
                <a:lnTo>
                  <a:pt x="2297383" y="3363323"/>
                </a:lnTo>
                <a:lnTo>
                  <a:pt x="1746929" y="3271883"/>
                </a:lnTo>
                <a:lnTo>
                  <a:pt x="0" y="247777"/>
                </a:lnTo>
                <a:close/>
              </a:path>
            </a:pathLst>
          </a:custGeom>
          <a:solidFill>
            <a:srgbClr val="E6E6E6"/>
          </a:solidFill>
        </p:spPr>
        <p:txBody>
          <a:bodyPr vert="horz" wrap="square" lIns="91440" tIns="45720" rIns="91440" bIns="45720" numCol="1" rtlCol="0" anchor="t" anchorCtr="0" compatLnSpc="1">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fld id="{676A8F37-6151-4BE8-BD51-3BD54455D3C3}" type="datetime1">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2"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fontAlgn="base" hangingPunct="0">
              <a:spcBef>
                <a:spcPct val="0"/>
              </a:spcBef>
              <a:spcAft>
                <a:spcPct val="0"/>
              </a:spcAft>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rPr>
              <a:t>Vi Hằng Nga - THPT Trần Phú - Quảng Ninh</a:t>
            </a:r>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atin typeface="Arial" panose="020B0604020202020204" pitchFamily="34" charse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44EA63D-6E5C-4FDA-A943-FE243C7DA56F}" type="slidenum">
              <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Ovr>
    <a:masterClrMapping/>
  </p:clrMapOvr>
</p:sldLayout>
</file>

<file path=ppt/slideLayouts/slideLayout559.xml><?xml version="1.0" encoding="utf-8"?>
<p:sldLayout xmlns:a="http://schemas.openxmlformats.org/drawingml/2006/main" xmlns:r="http://schemas.openxmlformats.org/officeDocument/2006/relationships" xmlns:p="http://schemas.openxmlformats.org/presentationml/2006/main" matchingName="Thanks">
  <p:cSld name="Thanks">
    <p:bg>
      <p:bgPr>
        <a:solidFill>
          <a:schemeClr val="bg1"/>
        </a:solidFill>
        <a:effectLst/>
      </p:bgPr>
    </p:bg>
    <p:spTree>
      <p:nvGrpSpPr>
        <p:cNvPr id="1" name="Shape 291"/>
        <p:cNvGrpSpPr/>
        <p:nvPr/>
      </p:nvGrpSpPr>
      <p:grpSpPr>
        <a:xfrm>
          <a:off x="0" y="0"/>
          <a:ext cx="0" cy="0"/>
          <a:chOff x="0" y="0"/>
          <a:chExt cx="0" cy="0"/>
        </a:xfrm>
      </p:grpSpPr>
      <p:sp>
        <p:nvSpPr>
          <p:cNvPr id="300" name="Google Shape;300;p28"/>
          <p:cNvSpPr txBox="1">
            <a:spLocks noGrp="1"/>
          </p:cNvSpPr>
          <p:nvPr>
            <p:ph type="title"/>
          </p:nvPr>
        </p:nvSpPr>
        <p:spPr>
          <a:xfrm>
            <a:off x="2697600" y="1394400"/>
            <a:ext cx="3748800" cy="971600"/>
          </a:xfrm>
          <a:prstGeom prst="rect">
            <a:avLst/>
          </a:prstGeom>
        </p:spPr>
        <p:txBody>
          <a:bodyPr spcFirstLastPara="1" lIns="0" tIns="0" rIns="0" bIns="0">
            <a:noAutofit/>
          </a:bodyPr>
          <a:lstStyle>
            <a:lvl1pPr lvl="0" algn="ctr" rtl="0">
              <a:lnSpc>
                <a:spcPct val="80000"/>
              </a:lnSpc>
              <a:spcBef>
                <a:spcPts val="0"/>
              </a:spcBef>
              <a:spcAft>
                <a:spcPts val="0"/>
              </a:spcAft>
              <a:buClr>
                <a:srgbClr val="FAF2DD"/>
              </a:buClr>
              <a:buSzPts val="7700"/>
              <a:buFont typeface="Amatic SC"/>
              <a:buNone/>
              <a:defRPr sz="8000" b="1">
                <a:solidFill>
                  <a:srgbClr val="FAF2DD"/>
                </a:solidFill>
                <a:latin typeface="Amatic SC"/>
                <a:ea typeface="Amatic SC"/>
                <a:cs typeface="Amatic SC"/>
                <a:sym typeface="Amatic SC"/>
              </a:defRPr>
            </a:lvl1pPr>
            <a:lvl2pPr lvl="1" rtl="0">
              <a:spcBef>
                <a:spcPts val="0"/>
              </a:spcBef>
              <a:spcAft>
                <a:spcPts val="0"/>
              </a:spcAft>
              <a:buSzPts val="4800"/>
              <a:buNone/>
              <a:defRPr sz="6400"/>
            </a:lvl2pPr>
            <a:lvl3pPr lvl="2" rtl="0">
              <a:spcBef>
                <a:spcPts val="0"/>
              </a:spcBef>
              <a:spcAft>
                <a:spcPts val="0"/>
              </a:spcAft>
              <a:buSzPts val="4800"/>
              <a:buNone/>
              <a:defRPr sz="6400"/>
            </a:lvl3pPr>
            <a:lvl4pPr lvl="3" rtl="0">
              <a:spcBef>
                <a:spcPts val="0"/>
              </a:spcBef>
              <a:spcAft>
                <a:spcPts val="0"/>
              </a:spcAft>
              <a:buSzPts val="4800"/>
              <a:buNone/>
              <a:defRPr sz="6400"/>
            </a:lvl4pPr>
            <a:lvl5pPr lvl="4" rtl="0">
              <a:spcBef>
                <a:spcPts val="0"/>
              </a:spcBef>
              <a:spcAft>
                <a:spcPts val="0"/>
              </a:spcAft>
              <a:buSzPts val="4800"/>
              <a:buNone/>
              <a:defRPr sz="6400"/>
            </a:lvl5pPr>
            <a:lvl6pPr lvl="5" rtl="0">
              <a:spcBef>
                <a:spcPts val="0"/>
              </a:spcBef>
              <a:spcAft>
                <a:spcPts val="0"/>
              </a:spcAft>
              <a:buSzPts val="4800"/>
              <a:buNone/>
              <a:defRPr sz="6400"/>
            </a:lvl6pPr>
            <a:lvl7pPr lvl="6" rtl="0">
              <a:spcBef>
                <a:spcPts val="0"/>
              </a:spcBef>
              <a:spcAft>
                <a:spcPts val="0"/>
              </a:spcAft>
              <a:buSzPts val="4800"/>
              <a:buNone/>
              <a:defRPr sz="6400"/>
            </a:lvl7pPr>
            <a:lvl8pPr lvl="7" rtl="0">
              <a:spcBef>
                <a:spcPts val="0"/>
              </a:spcBef>
              <a:spcAft>
                <a:spcPts val="0"/>
              </a:spcAft>
              <a:buSzPts val="4800"/>
              <a:buNone/>
              <a:defRPr sz="6400"/>
            </a:lvl8pPr>
            <a:lvl9pPr lvl="8" rtl="0">
              <a:spcBef>
                <a:spcPts val="0"/>
              </a:spcBef>
              <a:spcAft>
                <a:spcPts val="0"/>
              </a:spcAft>
              <a:buSzPts val="4800"/>
              <a:buNone/>
              <a:defRPr sz="6400"/>
            </a:lvl9pPr>
          </a:lstStyle>
          <a:p/>
        </p:txBody>
      </p:sp>
      <p:sp>
        <p:nvSpPr>
          <p:cNvPr id="301" name="Google Shape;301;p28"/>
          <p:cNvSpPr txBox="1">
            <a:spLocks noGrp="1"/>
          </p:cNvSpPr>
          <p:nvPr>
            <p:ph type="subTitle" idx="1"/>
          </p:nvPr>
        </p:nvSpPr>
        <p:spPr>
          <a:xfrm>
            <a:off x="2697600" y="3041751"/>
            <a:ext cx="3748800" cy="1442800"/>
          </a:xfrm>
          <a:prstGeom prst="rect">
            <a:avLst/>
          </a:prstGeom>
        </p:spPr>
        <p:txBody>
          <a:bodyPr spcFirstLastPara="1" lIns="0" tIns="0" rIns="0" bIns="0">
            <a:noAutofit/>
          </a:bodyPr>
          <a:lstStyle>
            <a:lvl1pPr lvl="0" algn="ctr" rtl="0">
              <a:lnSpc>
                <a:spcPct val="100000"/>
              </a:lnSpc>
              <a:spcBef>
                <a:spcPts val="0"/>
              </a:spcBef>
              <a:spcAft>
                <a:spcPts val="0"/>
              </a:spcAft>
              <a:buClr>
                <a:srgbClr val="FAF2DD"/>
              </a:buClr>
              <a:buSzPts val="1200"/>
              <a:buFont typeface="Happy Monkey"/>
              <a:buNone/>
              <a:defRPr sz="2000">
                <a:solidFill>
                  <a:srgbClr val="FAF2DD"/>
                </a:solidFill>
                <a:latin typeface="Mallanna"/>
                <a:ea typeface="Mallanna"/>
                <a:cs typeface="Mallanna"/>
                <a:sym typeface="Mallanna"/>
              </a:defRPr>
            </a:lvl1pPr>
            <a:lvl2pPr lvl="1" rtl="0">
              <a:lnSpc>
                <a:spcPct val="100000"/>
              </a:lnSpc>
              <a:spcBef>
                <a:spcPts val="0"/>
              </a:spcBef>
              <a:spcAft>
                <a:spcPts val="0"/>
              </a:spcAft>
              <a:buSzPts val="1800"/>
              <a:buNone/>
              <a:defRPr sz="2400"/>
            </a:lvl2pPr>
            <a:lvl3pPr lvl="2" rtl="0">
              <a:lnSpc>
                <a:spcPct val="100000"/>
              </a:lnSpc>
              <a:spcBef>
                <a:spcPts val="0"/>
              </a:spcBef>
              <a:spcAft>
                <a:spcPts val="0"/>
              </a:spcAft>
              <a:buSzPts val="1800"/>
              <a:buNone/>
              <a:defRPr sz="2400"/>
            </a:lvl3pPr>
            <a:lvl4pPr lvl="3" rtl="0">
              <a:lnSpc>
                <a:spcPct val="100000"/>
              </a:lnSpc>
              <a:spcBef>
                <a:spcPts val="0"/>
              </a:spcBef>
              <a:spcAft>
                <a:spcPts val="0"/>
              </a:spcAft>
              <a:buSzPts val="1800"/>
              <a:buNone/>
              <a:defRPr sz="2400"/>
            </a:lvl4pPr>
            <a:lvl5pPr lvl="4" rtl="0">
              <a:lnSpc>
                <a:spcPct val="100000"/>
              </a:lnSpc>
              <a:spcBef>
                <a:spcPts val="0"/>
              </a:spcBef>
              <a:spcAft>
                <a:spcPts val="0"/>
              </a:spcAft>
              <a:buSzPts val="1800"/>
              <a:buNone/>
              <a:defRPr sz="2400"/>
            </a:lvl5pPr>
            <a:lvl6pPr lvl="5" rtl="0">
              <a:lnSpc>
                <a:spcPct val="100000"/>
              </a:lnSpc>
              <a:spcBef>
                <a:spcPts val="0"/>
              </a:spcBef>
              <a:spcAft>
                <a:spcPts val="0"/>
              </a:spcAft>
              <a:buSzPts val="1800"/>
              <a:buNone/>
              <a:defRPr sz="2400"/>
            </a:lvl6pPr>
            <a:lvl7pPr lvl="6" rtl="0">
              <a:lnSpc>
                <a:spcPct val="100000"/>
              </a:lnSpc>
              <a:spcBef>
                <a:spcPts val="0"/>
              </a:spcBef>
              <a:spcAft>
                <a:spcPts val="0"/>
              </a:spcAft>
              <a:buSzPts val="1800"/>
              <a:buNone/>
              <a:defRPr sz="2400"/>
            </a:lvl7pPr>
            <a:lvl8pPr lvl="7" rtl="0">
              <a:lnSpc>
                <a:spcPct val="100000"/>
              </a:lnSpc>
              <a:spcBef>
                <a:spcPts val="0"/>
              </a:spcBef>
              <a:spcAft>
                <a:spcPts val="0"/>
              </a:spcAft>
              <a:buSzPts val="1800"/>
              <a:buNone/>
              <a:defRPr sz="2400"/>
            </a:lvl8pPr>
            <a:lvl9pPr lvl="8" rtl="0">
              <a:lnSpc>
                <a:spcPct val="100000"/>
              </a:lnSpc>
              <a:spcBef>
                <a:spcPts val="0"/>
              </a:spcBef>
              <a:spcAft>
                <a:spcPts val="0"/>
              </a:spcAft>
              <a:buSzPts val="1800"/>
              <a:buNone/>
              <a:defRPr sz="2400"/>
            </a:lvl9pPr>
          </a:lstStyle>
          <a:p/>
        </p:txBody>
      </p:sp>
      <p:sp>
        <p:nvSpPr>
          <p:cNvPr id="2" name="Date Placeholder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EABFFA6-3393-41DC-B63C-14BCB550E7B1}"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A22D879F-3190-450E-9EFF-5590AF684AA0}"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26"/>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726"/>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3553EBD-FBA7-4462-9A01-2E8C6D3FD77F}"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560.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29195878-51AF-477E-BF76-3FF97E7506BD}"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BAAE7A9-A935-444E-87E4-01AD3C26AE8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61.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A503FB86-CC60-4246-9743-0E6A69793CD6}"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89D05D7-E634-4D1D-BCFE-6AE1B55F0670}"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62.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81"/>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50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C2F63E57-7194-47E1-99B7-3A211A0A91C4}"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1AB074C-C983-4341-B702-5E1FC8692BDE}"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63.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7" name="Date Placeholder 3"/>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EBE9A6E6-7DD8-463C-AAD8-BBBA3C552332}"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94A378D-A3FE-4AC2-B1F5-85D23AAFD26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64.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29152" y="2505075"/>
            <a:ext cx="3887391"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7" name="Date Placeholder 3"/>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2A23B45F-AD78-419A-8353-3E7D636777C9}"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1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1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079B74F-F7AC-4321-8A3B-8C0E00EDA15F}"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65.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03702BB5-9030-4A06-9EA2-9D6716779020}"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59FC590-0AFB-45F2-9AB2-8FA589057FB9}"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66.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B3C8D7B9-0AAF-47FB-9744-E3E7C7431856}"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C9A43AB-77EC-406A-A775-DB7306C3CE60}"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67.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6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3"/>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9C694693-0811-4B52-80C4-2625C45B5799}"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7BF0D07-C13E-4B6D-87D1-47C8595783A3}"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68.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68"/>
            <a:ext cx="462915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en-US" sz="3200" b="0" i="0" u="none" strike="noStrike" kern="1200" cap="none" spc="0" normalizeH="0" baseline="0" noProof="0">
                <a:ln>
                  <a:noFill/>
                </a:ln>
                <a:solidFill>
                  <a:schemeClr val="tx1"/>
                </a:solidFill>
                <a:effectLst/>
                <a:uLnTx/>
                <a:uFillTx/>
                <a:latin typeface="+mn-lt"/>
                <a:ea typeface="+mn-ea"/>
                <a:cs typeface="+mn-cs"/>
              </a:rPr>
              <a:t>Click icon to add picture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3"/>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D014A5FA-5D59-4285-9D25-7739FFFF4500}"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612EC23-155D-4FAC-A142-A6D1A4707261}"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69.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8E023799-AF62-4563-97B5-DFF8935595DD}"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32EF258-4E6D-4410-BAF0-35A456A7AEDC}"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CE1C611-443C-402B-89C6-D05F67F2379E}"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5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8EC32E64-EEC8-4E28-A4B8-B1F5883040B5}"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97C78FE-2CE1-42D9-97B6-C3A9992FB1C8}"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7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A9C0E6B1-96BB-45F5-81B1-54BE06F75D7E}"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8F9942E-6C78-4214-8ECC-5FEBF105F6B5}"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7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4DE8FD10-C738-40EC-ABA7-B3FB1859D41A}"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DC08B74-0AD2-4FF9-B868-302676B1504C}"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73.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bg1"/>
        </a:solidFill>
        <a:effectLst/>
      </p:bgPr>
    </p:bg>
    <p:spTree>
      <p:nvGrpSpPr>
        <p:cNvPr id="1" name=""/>
        <p:cNvGrpSpPr/>
        <p:nvPr/>
      </p:nvGrpSpPr>
      <p:grpSpPr>
        <a:xfrm>
          <a:off x="0" y="0"/>
          <a:ext cx="0" cy="0"/>
          <a:chOff x="0" y="0"/>
          <a:chExt cx="0" cy="0"/>
        </a:xfrm>
      </p:grpSpPr>
      <p:sp>
        <p:nvSpPr>
          <p:cNvPr id="7" name="Media Placeholder 6"/>
          <p:cNvSpPr>
            <a:spLocks noGrp="1"/>
          </p:cNvSpPr>
          <p:nvPr>
            <p:ph type="media" sz="quarter" idx="10"/>
          </p:nvPr>
        </p:nvSpPr>
        <p:spPr>
          <a:xfrm>
            <a:off x="0" y="0"/>
            <a:ext cx="9144000" cy="6858000"/>
          </a:xfrm>
        </p:spPr>
        <p:txBody>
          <a:bodyPr vert="horz" wrap="square" lIns="91440" tIns="45720" rIns="91440" bIns="45720" numCol="1" rtlCol="0" anchor="t" anchorCtr="0" compatLnSpc="1">
            <a:norm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2" name="Date Placeholder 1"/>
          <p:cNvSpPr>
            <a:spLocks noGrp="1"/>
          </p:cNvSpPr>
          <p:nvPr>
            <p:ph type="dt" sz="half"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0BE9A5E4-8960-495C-BDE9-6BB92C22D61C}"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Footer Placeholder 2"/>
          <p:cNvSpPr>
            <a:spLocks noGrp="1"/>
          </p:cNvSpPr>
          <p:nvPr>
            <p:ph type="ftr" sz="quarter" idx="12"/>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Slide Number Placeholder 3"/>
          <p:cNvSpPr>
            <a:spLocks noGrp="1"/>
          </p:cNvSpPr>
          <p:nvPr>
            <p:ph type="sldNum" sz="quarter" idx="13"/>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73AF8BC-87A2-4BBF-AF24-325D7D42D0C5}"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74.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67"/>
            <a:ext cx="78867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623888" y="4589492"/>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4B99EE3D-C149-4639-A2D6-88FE5C76AE11}"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FCDAD74-2BB6-4E47-8D3F-BA4F2FBE7085}"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75.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9187D5EF-A880-427B-8E62-17998A3C3ECC}"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4971346-DC05-4DA7-9081-633735884DD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76.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29152" y="2505075"/>
            <a:ext cx="3887391"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2307D5E3-E3B1-47C8-953B-10B4CEDEF05F}"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1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1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354C0399-D3B1-4D62-BBE9-15A4CB339FD9}"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77.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5F9E2223-12C2-4DCE-BF37-7ACBEB75EF60}"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6B5D706-8D7E-475F-8ED3-ED6D1D28A47B}"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78.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042EC3A2-703E-4038-954A-0507CA8E1EEE}"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98063F7-74CF-4060-B3A1-BDEE6B27F04B}"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79.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3887391" y="98745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3"/>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534AA4A8-5BCD-4227-98F5-BF84CFB37CAB}"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66C85BA-2C2A-4D47-907F-388C177B7941}"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DBA2E75-32B3-40D6-B4E6-DD6D3D3B9D94}"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580.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3887391" y="987454"/>
            <a:ext cx="462915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3"/>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DB878EAA-40BD-441D-AECF-3B6A8F45EB54}"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D0B745A-8BD6-400E-8AB3-C0550D71A7E6}"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81.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1F4003F2-4BD7-4FDE-8343-AF9BC6A3C833}"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73C8B7C-1013-4872-BE2D-DCB1F3BC1F87}"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defTabSz="449580" eaLnBrk="0" hangingPunct="0">
              <a:defRPr/>
            </a:lvl1pPr>
          </a:lstStyle>
          <a:p>
            <a:pPr marL="0" marR="0" lvl="0" indent="0" algn="l" defTabSz="449580" rtl="0" eaLnBrk="0" fontAlgn="auto" latinLnBrk="0" hangingPunct="0">
              <a:lnSpc>
                <a:spcPct val="100000"/>
              </a:lnSpc>
              <a:spcBef>
                <a:spcPts val="0"/>
              </a:spcBef>
              <a:spcAft>
                <a:spcPts val="0"/>
              </a:spcAft>
              <a:buClrTx/>
              <a:buSzTx/>
              <a:buFontTx/>
              <a:buNone/>
              <a:defRPr/>
            </a:pPr>
            <a:fld id="{989121A0-F211-46CC-B46F-191648A925D0}"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defTabSz="449580" eaLnBrk="0" hangingPunct="0">
              <a:defRPr/>
            </a:lvl1pP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E9ACFDA2-F6E4-49F9-BC91-0B7546CDE4D0}"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583.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1D08184-0D9D-4B1A-A2A6-B679F818923D}"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7FC55853-1F63-4D62-BD65-569A1865D4E4}"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88A44D"/>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584.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B249D4A-1967-40EE-B10D-FD609B581DB0}"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E24C45BD-8A9A-4824-BDBF-A78CC1806FC1}"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585.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6AFE54B-492C-46B4-BE14-07C0626ED49F}"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970272A3-DB5D-4ED6-9CDB-00759EF4CD03}"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88A44D"/>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586.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987F7C9-6650-4AE4-BE4B-D6B8060DE97B}"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7"/>
          <p:cNvSpPr>
            <a:spLocks noGrp="1"/>
          </p:cNvSpPr>
          <p:nvPr>
            <p:ph type="ftr" sz="quarter" idx="1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8"/>
          <p:cNvSpPr>
            <a:spLocks noGrp="1"/>
          </p:cNvSpPr>
          <p:nvPr>
            <p:ph type="sldNum" sz="quarter" idx="1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0BA1CDEC-4116-4A93-8D35-D9065642A167}"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587.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7" name="Date Placeholder 2"/>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60CEA2C4-EC60-4F58-80B5-06EAA529BA5A}"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3"/>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4"/>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1C627AA7-4E5F-4F53-A3F6-E02266135D45}"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588.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6455AC1-ECCB-4602-ABCD-41908A9EC625}"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3"/>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7F706E1C-643B-48E8-957F-FCEF6C51D865}"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FFFFFF"/>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589.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C6A5568D-4D32-49BD-9FA6-2457D1706125}"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58CB329-AFA3-4B0A-B243-B31A0828A112}"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88A44D"/>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826"/>
            <a:ext cx="78867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623888" y="4589551"/>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83C2C9D-B4A9-47F7-B999-68B70C0AD0DC}"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590.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67BA43E6-6C45-4873-8BD9-80CC9FAA062C}"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75F669E-1092-44E3-8183-2EB2F8E0C3D4}"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591.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EA4C10A-CC87-4224-96F3-CE9F77C7BF79}"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001282AA-0C33-45D6-8DF9-95F8D807A085}"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5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A656BE1-076F-4D57-AFE3-F8C14CAC8CE1}"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2D23548-D35F-4169-A317-86B1498F7F13}"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59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8E470EC4-502C-4966-A92E-286538F8FBB5}"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59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8E470EC4-502C-4966-A92E-286538F8FBB5}"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59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8E470EC4-502C-4966-A92E-286538F8FBB5}"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5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7" name="Slide Number Placeholder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8E470EC4-502C-4966-A92E-286538F8FBB5}"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59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8" name="Footer Placeholder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9" name="Slide Number Placeholder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8E470EC4-502C-4966-A92E-286538F8FBB5}"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5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4" name="Footer Placeholder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5" name="Slide Number Placeholder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8E470EC4-502C-4966-A92E-286538F8FBB5}"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5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3" name="Footer Placeholder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4" name="Slide Number Placeholder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8E470EC4-502C-4966-A92E-286538F8FBB5}"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idx="10"/>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vi-VN"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4" name="Footer Placeholder 3"/>
          <p:cNvSpPr>
            <a:spLocks noGrp="1"/>
          </p:cNvSpPr>
          <p:nvPr>
            <p:ph type="ftr" idx="11"/>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5" name="Slide Number Placeholder 4"/>
          <p:cNvSpPr>
            <a:spLocks noGrp="1"/>
          </p:cNvSpPr>
          <p:nvPr>
            <p:ph type="sldNum" idx="12"/>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fld id="{64788940-D18D-416C-8168-FC5C9B81ED6E}" type="slidenum">
              <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6"/>
            <a:ext cx="4038600" cy="4525963"/>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4"/>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B3CBB08-954C-4E20-BB12-3242955A470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0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7" name="Slide Number Placeholder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8E470EC4-502C-4966-A92E-286538F8FBB5}"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0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7" name="Slide Number Placeholder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8E470EC4-502C-4966-A92E-286538F8FBB5}"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8E470EC4-502C-4966-A92E-286538F8FBB5}"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8E470EC4-502C-4966-A92E-286538F8FBB5}"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0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01A3DAB-2642-4D51-8C8A-21873CC396C2}"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01A3DAB-2642-4D51-8C8A-21873CC396C2}"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01A3DAB-2642-4D51-8C8A-21873CC396C2}"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7" name="Slide Number Placeholder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01A3DAB-2642-4D51-8C8A-21873CC396C2}"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8" name="Footer Placeholder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9" name="Slide Number Placeholder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01A3DAB-2642-4D51-8C8A-21873CC396C2}"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4" name="Footer Placeholder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5" name="Slide Number Placeholder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01A3DAB-2642-4D51-8C8A-21873CC396C2}"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9"/>
            <a:ext cx="78867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630239"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630239" y="2505075"/>
            <a:ext cx="3868737"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E6D0C63-A21F-4A82-B627-34C9AC4974F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3" name="Footer Placeholder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4" name="Slide Number Placeholder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01A3DAB-2642-4D51-8C8A-21873CC396C2}"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7" name="Slide Number Placeholder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01A3DAB-2642-4D51-8C8A-21873CC396C2}"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7" name="Slide Number Placeholder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01A3DAB-2642-4D51-8C8A-21873CC396C2}"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01A3DAB-2642-4D51-8C8A-21873CC396C2}"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01A3DAB-2642-4D51-8C8A-21873CC396C2}"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15.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2653AA5-02EC-4F39-A46D-A4EAB9C1E02D}"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1DD49F50-F33F-42E8-933C-6E16EAD320EA}"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88A44D"/>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616.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EC321F07-B4BC-4CC2-A834-1BA8ED2264D7}"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69032831-656C-4705-865A-40111E42DD39}"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617.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EB05F4F9-CF82-4DE8-883B-1DC10D46C276}"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ECA36E5-5B83-4E34-A91F-8EF0959C0EA7}"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88A44D"/>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618.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18044EAC-3D3E-4ED5-9751-74E556E69310}"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7"/>
          <p:cNvSpPr>
            <a:spLocks noGrp="1"/>
          </p:cNvSpPr>
          <p:nvPr>
            <p:ph type="ftr" sz="quarter" idx="1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8"/>
          <p:cNvSpPr>
            <a:spLocks noGrp="1"/>
          </p:cNvSpPr>
          <p:nvPr>
            <p:ph type="sldNum" sz="quarter" idx="1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744899B-7CD3-4F39-9571-49AEBC58A61D}"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619.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7" name="Date Placeholder 2"/>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88A9524-52FC-418C-8E0D-5326A3EAA531}"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3"/>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4"/>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9A70A89-FCD8-49AA-9769-3A59C4801E40}"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7" name="Date Placeholder 2"/>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3"/>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4"/>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E70A67D-F363-4AA1-AA70-E75891C9755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20.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831BC31-5BD1-40BF-A452-9AF9B34CEA2F}"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3"/>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D2AC66F-29A7-40C3-817E-41561468D621}"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FFFFFF"/>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621.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A65D560-D5A0-4C98-9F78-8224CA793D17}"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734A1263-58CD-4469-9190-019A4C6FC21A}"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88A44D"/>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622.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7" name="Date Placeholder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75BDBBF-6A4F-4DA9-B5A7-C6E32AE6ADA5}"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614DCB06-3F97-4A45-9E7A-55D6CA9C5CFC}"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623.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5344CA6-DEA8-4496-A07E-1BE6B34E7A8B}"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9311D847-F064-4842-8205-A9B4B58FB3D8}"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6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40BEA6B-D6ED-4804-B035-D70CD6388585}"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7AFD2062-31ED-4995-A0D6-8D163E21CEC2}"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endParaRPr>
          </a:p>
        </p:txBody>
      </p:sp>
    </p:spTree>
  </p:cSld>
  <p:clrMapOvr>
    <a:masterClrMapping/>
  </p:clrMapOvr>
  <p:transition>
    <p:random/>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3F77F77-32DC-4C65-BF8E-A8F2BE79AF7B}"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30282" y="457200"/>
            <a:ext cx="2949575"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3887788" y="987513"/>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30282"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4"/>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F0E5A01-2C65-4629-A008-4A8D4E5E574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30282" y="457200"/>
            <a:ext cx="2949575"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3887788" y="987513"/>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30282"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4"/>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1C06813-4513-4D17-84E2-F5918EAF9910}"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613E55E1-501B-4007-B852-8314548CEDA4}"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26"/>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726"/>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76217F0E-6C26-4B83-BD46-B49EED7BCFA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099BE87-914F-4CE7-A879-B51C9FB124B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F945E0F6-F81C-4FC3-925C-CD7B2E576434}"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vi-VN"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3" name="Footer Placeholder 2"/>
          <p:cNvSpPr>
            <a:spLocks noGrp="1"/>
          </p:cNvSpPr>
          <p:nvPr>
            <p:ph type="ftr" idx="11"/>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4" name="Slide Number Placeholder 3"/>
          <p:cNvSpPr>
            <a:spLocks noGrp="1"/>
          </p:cNvSpPr>
          <p:nvPr>
            <p:ph type="sldNum" idx="12"/>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fld id="{64788940-D18D-416C-8168-FC5C9B81ED6E}" type="slidenum">
              <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826"/>
            <a:ext cx="78867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623888" y="4589551"/>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597D918-DFFD-48B0-AFE2-5907DC0941A2}"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6"/>
            <a:ext cx="4038600" cy="4525963"/>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4"/>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BF0E88E5-4144-4223-8C6C-D0F6E7952022}"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9"/>
            <a:ext cx="78867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630239"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630239" y="2505075"/>
            <a:ext cx="3868737"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CD105D0-6CDD-4822-9E58-18B8ACCDEF0F}"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7" name="Date Placeholder 2"/>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3"/>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4"/>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A31F12A-738B-49A7-9B75-C203702DA7AD}"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EB4044B-1412-41C6-A100-49427DF23E63}"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30282" y="457200"/>
            <a:ext cx="2949575"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3887788" y="987513"/>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30282"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4"/>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15A3BC09-E112-460D-9D81-8C00D7204F42}"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30282" y="457200"/>
            <a:ext cx="2949575"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3887788" y="987513"/>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30282"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4"/>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459B0E8-CD55-4635-8CE8-340D3F85D7F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AA261C3-E644-4E56-8F11-E1FEE21ED1AF}"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26"/>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726"/>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D59FC7F-447D-426B-83C6-6FCE575CE5A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0FF2E473-F469-4F3D-A45B-960D1B98F3BC}"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82" y="457200"/>
            <a:ext cx="2949575"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3887788" y="987513"/>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30282"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idx="10"/>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vi-VN"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6" name="Footer Placeholder 5"/>
          <p:cNvSpPr>
            <a:spLocks noGrp="1"/>
          </p:cNvSpPr>
          <p:nvPr>
            <p:ph type="ftr" idx="11"/>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idx="12"/>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fld id="{64788940-D18D-416C-8168-FC5C9B81ED6E}" type="slidenum">
              <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CFCB446C-019C-48A0-90F0-A40B76298D33}"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826"/>
            <a:ext cx="78867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623888" y="4589551"/>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5843B9FF-BAAE-4FD3-96A4-A3E9038BADDF}"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6"/>
            <a:ext cx="4038600" cy="4525963"/>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4"/>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3635CF9-6542-4064-8002-AAA9EB6F5D3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9"/>
            <a:ext cx="78867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630239"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630239" y="2505075"/>
            <a:ext cx="3868737"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94B8A38D-F149-4583-86C4-E8E4E4A30B06}"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7" name="Date Placeholder 2"/>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3"/>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4"/>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8337929F-5EEF-432D-B3BB-057927DD44CD}"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7" name="Date Placeholder 1"/>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2"/>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3"/>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6D23E76-4E7B-4EBA-9FCD-969B5A59154F}"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30282" y="457200"/>
            <a:ext cx="2949575"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3887788" y="987513"/>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30282"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4"/>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4092392A-5BCF-4D77-9B5C-59EA8CE1AF66}"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30282" y="457200"/>
            <a:ext cx="2949575"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3887788" y="987513"/>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30282"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7" name="Date Placeholder 4"/>
          <p:cNvSpPr>
            <a:spLocks noGrp="1"/>
          </p:cNvSpPr>
          <p:nvPr>
            <p:ph type="dt" sz="half" idx="1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5"/>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6"/>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A95D3F91-1257-46B9-937A-870481D74D38}"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29680163-42AC-4874-BC2B-B3A7CEDE8CFB}"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26"/>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726"/>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2"/>
          </p:nvPr>
        </p:nvSpPr>
        <p:spPr bwMode="auto">
          <a:xfrm>
            <a:off x="457200" y="6245225"/>
            <a:ext cx="2133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bwMode="auto">
          <a:xfrm>
            <a:off x="3124200" y="6245225"/>
            <a:ext cx="2895600" cy="476250"/>
          </a:xfrm>
          <a:prstGeom prst="rect">
            <a:avLst/>
          </a:prstGeom>
        </p:spPr>
        <p:txBody>
          <a:bodyPr vert="horz" wrap="square" lIns="91440" tIns="45720" rIns="91440" bIns="45720" numCol="1" anchor="t" anchorCtr="0" compatLnSpc="1"/>
          <a:lstStyle>
            <a:lvl1pPr defTabSz="449580" eaLnBrk="0" hangingPunct="0">
              <a:defRPr>
                <a:latin typeface="Arial" panose="020B0604020202020204" pitchFamily="34" charset="0"/>
              </a:defRPr>
            </a:lvl1pP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bwMode="auto">
          <a:xfrm>
            <a:off x="6553200" y="6245225"/>
            <a:ext cx="2133600" cy="476250"/>
          </a:xfrm>
          <a:prstGeom prst="rect">
            <a:avLst/>
          </a:prstGeom>
        </p:spPr>
        <p:txBody>
          <a:bodyPr vert="horz" wrap="square" lIns="91440" tIns="45720" rIns="91440" bIns="45720" numCol="1" anchor="t" anchorCtr="0" compatLnSpc="1"/>
          <a:lstStyle>
            <a:lvl1pPr defTabSz="449580" eaLnBrk="0" hangingPunct="0">
              <a:defRPr/>
            </a:lvl1pPr>
          </a:lstStyle>
          <a:p>
            <a:pPr marL="0" marR="0" lvl="0" indent="0" algn="r" defTabSz="449580" rtl="0" eaLnBrk="0" fontAlgn="base" latinLnBrk="0" hangingPunct="0">
              <a:lnSpc>
                <a:spcPct val="100000"/>
              </a:lnSpc>
              <a:spcBef>
                <a:spcPct val="0"/>
              </a:spcBef>
              <a:spcAft>
                <a:spcPct val="0"/>
              </a:spcAft>
              <a:buClrTx/>
              <a:buSzTx/>
              <a:buFontTx/>
              <a:buNone/>
              <a:defRPr/>
            </a:pPr>
            <a:fld id="{D12BC7F6-F9A3-4E24-8E86-A82771163353}"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82" y="457200"/>
            <a:ext cx="2949575"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3887788" y="987513"/>
            <a:ext cx="4629150" cy="4873625"/>
          </a:xfrm>
        </p:spPr>
        <p:txBody>
          <a:bodyPr vert="horz" wrap="square" lIns="90000" tIns="46800" rIns="90000" bIns="4680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449580" rtl="0" eaLnBrk="0" fontAlgn="base" latinLnBrk="0" hangingPunct="0">
              <a:lnSpc>
                <a:spcPct val="100000"/>
              </a:lnSpc>
              <a:spcBef>
                <a:spcPts val="800"/>
              </a:spcBef>
              <a:spcAft>
                <a:spcPct val="0"/>
              </a:spcAft>
              <a:buClr>
                <a:srgbClr val="000000"/>
              </a:buClr>
              <a:buSzPct val="100000"/>
              <a:buFont typeface="Times New Roman" panose="02020603050405020304" pitchFamily="18" charset="0"/>
              <a:buNone/>
              <a:defRPr/>
            </a:pPr>
            <a:endParaRPr kumimoji="0" lang="en-US" sz="3200" b="0" i="0" u="none" strike="noStrike" kern="1200" cap="none" spc="0" normalizeH="0" baseline="0" noProof="0">
              <a:ln>
                <a:noFill/>
              </a:ln>
              <a:solidFill>
                <a:srgbClr val="FFFFFF"/>
              </a:solidFill>
              <a:effectLst/>
              <a:uLnTx/>
              <a:uFillTx/>
              <a:latin typeface="+mn-lt"/>
              <a:ea typeface="+mn-ea"/>
              <a:cs typeface="+mn-cs"/>
            </a:endParaRPr>
          </a:p>
        </p:txBody>
      </p:sp>
      <p:sp>
        <p:nvSpPr>
          <p:cNvPr id="4" name="Text Placeholder 3"/>
          <p:cNvSpPr>
            <a:spLocks noGrp="1"/>
          </p:cNvSpPr>
          <p:nvPr>
            <p:ph type="body" sz="half" idx="2"/>
          </p:nvPr>
        </p:nvSpPr>
        <p:spPr>
          <a:xfrm>
            <a:off x="630282"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idx="10"/>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vi-VN"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6" name="Footer Placeholder 5"/>
          <p:cNvSpPr>
            <a:spLocks noGrp="1"/>
          </p:cNvSpPr>
          <p:nvPr>
            <p:ph type="ftr" idx="11"/>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idx="12"/>
          </p:nvPr>
        </p:nvSpPr>
        <p:spPr/>
        <p:txBody>
          <a:bodyPr/>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fld id="{64788940-D18D-416C-8168-FC5C9B81ED6E}" type="slidenum">
              <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bg1"/>
        </a:solidFill>
        <a:effectLst/>
      </p:bgPr>
    </p:bg>
    <p:spTree>
      <p:nvGrpSpPr>
        <p:cNvPr id="1" name=""/>
        <p:cNvGrpSpPr/>
        <p:nvPr/>
      </p:nvGrpSpPr>
      <p:grpSpPr>
        <a:xfrm>
          <a:off x="0" y="0"/>
          <a:ext cx="0" cy="0"/>
          <a:chOff x="0" y="0"/>
          <a:chExt cx="0" cy="0"/>
        </a:xfrm>
      </p:grpSpPr>
      <p:sp>
        <p:nvSpPr>
          <p:cNvPr id="11" name="Right Triangle 10"/>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91139" name="Group 15"/>
          <p:cNvGrpSpPr/>
          <p:nvPr/>
        </p:nvGrpSpPr>
        <p:grpSpPr>
          <a:xfrm>
            <a:off x="-3175" y="4953000"/>
            <a:ext cx="9147175" cy="1911350"/>
            <a:chOff x="-3765" y="4832896"/>
            <a:chExt cx="9147765" cy="2032192"/>
          </a:xfrm>
        </p:grpSpPr>
        <p:sp>
          <p:nvSpPr>
            <p:cNvPr id="16" name="Freeform 15"/>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1146" name="Freeform 18"/>
            <p:cNvSpPr/>
            <p:nvPr/>
          </p:nvSpPr>
          <p:spPr>
            <a:xfrm>
              <a:off x="35926" y="5135025"/>
              <a:ext cx="9108074" cy="838869"/>
            </a:xfrm>
            <a:custGeom>
              <a:avLst/>
              <a:gdLst>
                <a:gd name="txL" fmla="*/ 0 w 5760"/>
                <a:gd name="txT" fmla="*/ 0 h 528"/>
                <a:gd name="txR" fmla="*/ 5760 w 5760"/>
                <a:gd name="txB" fmla="*/ 528 h 528"/>
              </a:gdLst>
              <a:ahLst/>
              <a:cxnLst>
                <a:cxn ang="0">
                  <a:pos x="0" y="0"/>
                </a:cxn>
                <a:cxn ang="0">
                  <a:pos x="2147483646" y="0"/>
                </a:cxn>
                <a:cxn ang="0">
                  <a:pos x="2147483646" y="2147483646"/>
                </a:cxn>
                <a:cxn ang="0">
                  <a:pos x="2147483646" y="0"/>
                </a:cxn>
              </a:cxnLst>
              <a:rect l="txL" t="txT" r="txR" b="txB"/>
              <a:pathLst>
                <a:path w="5760" h="528">
                  <a:moveTo>
                    <a:pt x="0" y="0"/>
                  </a:moveTo>
                  <a:lnTo>
                    <a:pt x="5760" y="0"/>
                  </a:lnTo>
                  <a:lnTo>
                    <a:pt x="5760" y="528"/>
                  </a:lnTo>
                  <a:lnTo>
                    <a:pt x="48" y="0"/>
                  </a:lnTo>
                </a:path>
              </a:pathLst>
            </a:custGeom>
            <a:solidFill>
              <a:srgbClr val="000000">
                <a:alpha val="100000"/>
              </a:srgbClr>
            </a:solidFill>
            <a:ln w="9525">
              <a:noFill/>
            </a:ln>
          </p:spPr>
          <p:txBody>
            <a:bodyPr/>
            <a:p>
              <a:endParaRPr lang="en-US"/>
            </a:p>
          </p:txBody>
        </p:sp>
        <p:sp>
          <p:nvSpPr>
            <p:cNvPr id="19" name="Freeform 18"/>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20" name="Straight Connector 1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89"/>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lstStyle>
          <a:p>
            <a:r>
              <a:rPr lang="en-US"/>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135"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endParaRPr lang="en-US"/>
          </a:p>
        </p:txBody>
      </p:sp>
      <p:sp>
        <p:nvSpPr>
          <p:cNvPr id="21" name="Date Placeholder 29"/>
          <p:cNvSpPr>
            <a:spLocks noGrp="1"/>
          </p:cNvSpPr>
          <p:nvPr>
            <p:ph type="dt" sz="half" idx="2"/>
          </p:nvPr>
        </p:nvSpPr>
        <p:spPr>
          <a:xfrm>
            <a:off x="6727825" y="6408738"/>
            <a:ext cx="1919288" cy="365125"/>
          </a:xfrm>
          <a:prstGeom prst="rect">
            <a:avLst/>
          </a:prstGeom>
        </p:spPr>
        <p:txBody>
          <a:bodyPr vert="horz" anchor="b"/>
          <a:lstStyle>
            <a:lvl1pPr>
              <a:defRPr>
                <a:solidFill>
                  <a:srgbClr val="FFFFFF"/>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3" name="Footer Placeholder 18"/>
          <p:cNvSpPr>
            <a:spLocks noGrp="1"/>
          </p:cNvSpPr>
          <p:nvPr>
            <p:ph type="ftr" sz="quarter" idx="3"/>
          </p:nvPr>
        </p:nvSpPr>
        <p:spPr>
          <a:xfrm>
            <a:off x="4379913" y="6408738"/>
            <a:ext cx="2351088" cy="365125"/>
          </a:xfrm>
          <a:prstGeom prst="rect">
            <a:avLst/>
          </a:prstGeom>
        </p:spPr>
        <p:txBody>
          <a:bodyPr vert="horz" anchor="b"/>
          <a:lstStyle>
            <a:lvl1pPr>
              <a:defRPr>
                <a:solidFill>
                  <a:srgbClr val="2DA2BF">
                    <a:tint val="20000"/>
                  </a:srgbClr>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srgbClr val="2DA2BF">
                  <a:tint val="20000"/>
                </a:srgbClr>
              </a:solidFill>
              <a:effectLst/>
              <a:uLnTx/>
              <a:uFillTx/>
              <a:latin typeface="Arial" panose="020B0604020202020204" pitchFamily="34" charset="0"/>
              <a:ea typeface="+mn-ea"/>
              <a:cs typeface="+mn-cs"/>
            </a:endParaRPr>
          </a:p>
        </p:txBody>
      </p:sp>
      <p:sp>
        <p:nvSpPr>
          <p:cNvPr id="24" name="Slide Number Placeholder 2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2C977246-3CF5-45AB-A08E-02B4709914DF}"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Title 6"/>
          <p:cNvSpPr>
            <a:spLocks noGrp="1"/>
          </p:cNvSpPr>
          <p:nvPr>
            <p:ph type="title"/>
          </p:nvPr>
        </p:nvSpPr>
        <p:spPr/>
        <p:txBody>
          <a:bodyPr rtlCol="0"/>
          <a:lstStyle/>
          <a:p>
            <a:r>
              <a:rPr lang="en-US"/>
              <a:t>Click to edit Master title style</a:t>
            </a:r>
            <a:endParaRPr lang="en-US"/>
          </a:p>
        </p:txBody>
      </p:sp>
      <p:sp>
        <p:nvSpPr>
          <p:cNvPr id="2" name="Date Placeholder 1"/>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Footer Placeholder 3"/>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Slide Number Placeholder 4"/>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30D2A987-A06A-4A9F-999B-C2CDCB74D2F3}"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 name="Chevron 10"/>
          <p:cNvSpPr/>
          <p:nvPr/>
        </p:nvSpPr>
        <p:spPr>
          <a:xfrm>
            <a:off x="3636963" y="3005138"/>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2" name="Chevron 11"/>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lstStyle>
          <a:p>
            <a:r>
              <a:rPr lang="en-US"/>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endParaRPr lang="en-US"/>
          </a:p>
        </p:txBody>
      </p:sp>
      <p:sp>
        <p:nvSpPr>
          <p:cNvPr id="16" name="Date Placeholder 3"/>
          <p:cNvSpPr>
            <a:spLocks noGrp="1"/>
          </p:cNvSpPr>
          <p:nvPr>
            <p:ph type="dt" sz="half" idx="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7" name="Footer Placeholder 4"/>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9" name="Slide Number Placeholder 5"/>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3432B895-E029-4EBB-908F-C9AE8E7C119A}"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Two Content">
    <p:bg>
      <p:bgPr>
        <a:blipFill rotWithShape="0">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36"/>
            <a:ext cx="4038600" cy="4525963"/>
          </a:xfrm>
        </p:spPr>
        <p:txBody>
          <a:bodyPr/>
          <a:lstStyle>
            <a:lvl1pPr>
              <a:defRPr sz="2800"/>
            </a:lvl1pPr>
            <a:lvl2pPr>
              <a:defRPr sz="2400"/>
            </a:lvl2pPr>
            <a:lvl3pPr>
              <a:defRPr sz="2000"/>
            </a:lvl3pPr>
            <a:lvl4pPr>
              <a:defRPr sz="1800"/>
            </a:lvl4pPr>
            <a:lvl5pPr>
              <a:defRPr sz="18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481336"/>
            <a:ext cx="4038600" cy="4525963"/>
          </a:xfrm>
        </p:spPr>
        <p:txBody>
          <a:bodyPr/>
          <a:lstStyle>
            <a:lvl1pPr>
              <a:defRPr sz="2800"/>
            </a:lvl1pPr>
            <a:lvl2pPr>
              <a:defRPr sz="2400"/>
            </a:lvl2pPr>
            <a:lvl3pPr>
              <a:defRPr sz="2000"/>
            </a:lvl3pPr>
            <a:lvl4pPr>
              <a:defRPr sz="1800"/>
            </a:lvl4pPr>
            <a:lvl5pPr>
              <a:defRPr sz="18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8" name="Title 7"/>
          <p:cNvSpPr>
            <a:spLocks noGrp="1"/>
          </p:cNvSpPr>
          <p:nvPr>
            <p:ph type="title"/>
          </p:nvPr>
        </p:nvSpPr>
        <p:spPr/>
        <p:txBody>
          <a:bodyPr rtlCol="0"/>
          <a:lstStyle/>
          <a:p>
            <a:r>
              <a:rPr lang="en-US"/>
              <a:t>Click to edit Master title style</a:t>
            </a:r>
            <a:endParaRPr lang="en-US"/>
          </a:p>
        </p:txBody>
      </p:sp>
      <p:sp>
        <p:nvSpPr>
          <p:cNvPr id="11" name="Date Placeholder 4"/>
          <p:cNvSpPr>
            <a:spLocks noGrp="1"/>
          </p:cNvSpPr>
          <p:nvPr>
            <p:ph type="dt" sz="half" idx="1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ooter Placeholder 5"/>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6" name="Slide Number Placeholder 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17E9BFF3-C6F4-4F55-8DCD-B90E55898D2F}"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showMasterSp="0">
  <p:cSld name="Comparison">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endParaRPr lang="en-US"/>
          </a:p>
        </p:txBody>
      </p:sp>
      <p:sp>
        <p:nvSpPr>
          <p:cNvPr id="4" name="Text Placeholder 3"/>
          <p:cNvSpPr>
            <a:spLocks noGrp="1"/>
          </p:cNvSpPr>
          <p:nvPr>
            <p:ph type="body" sz="half" idx="3"/>
          </p:nvPr>
        </p:nvSpPr>
        <p:spPr>
          <a:xfrm>
            <a:off x="4645070"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endParaRPr lang="en-US"/>
          </a:p>
        </p:txBody>
      </p:sp>
      <p:sp>
        <p:nvSpPr>
          <p:cNvPr id="5" name="Content Placeholder 4"/>
          <p:cNvSpPr>
            <a:spLocks noGrp="1"/>
          </p:cNvSpPr>
          <p:nvPr>
            <p:ph sz="quarter" idx="2"/>
          </p:nvPr>
        </p:nvSpPr>
        <p:spPr>
          <a:xfrm>
            <a:off x="457200" y="1444382"/>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Content Placeholder 5"/>
          <p:cNvSpPr>
            <a:spLocks noGrp="1"/>
          </p:cNvSpPr>
          <p:nvPr>
            <p:ph sz="quarter" idx="4"/>
          </p:nvPr>
        </p:nvSpPr>
        <p:spPr>
          <a:xfrm>
            <a:off x="4645069" y="1444382"/>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6"/>
          <p:cNvSpPr>
            <a:spLocks noGrp="1"/>
          </p:cNvSpPr>
          <p:nvPr>
            <p:ph type="dt" sz="half" idx="12"/>
          </p:nvPr>
        </p:nvSpPr>
        <p:spPr>
          <a:xfrm>
            <a:off x="6727825" y="6408738"/>
            <a:ext cx="1919288" cy="36512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7"/>
          <p:cNvSpPr>
            <a:spLocks noGrp="1"/>
          </p:cNvSpPr>
          <p:nvPr>
            <p:ph type="ftr" sz="quarter" idx="13"/>
          </p:nvPr>
        </p:nvSpPr>
        <p:spPr>
          <a:xfrm>
            <a:off x="4379913" y="6408738"/>
            <a:ext cx="2351088" cy="36512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8"/>
          <p:cNvSpPr>
            <a:spLocks noGrp="1"/>
          </p:cNvSpPr>
          <p:nvPr>
            <p:ph type="sldNum" sz="quarter" idx="14"/>
          </p:nvPr>
        </p:nvSpPr>
        <p:spPr>
          <a:xfrm>
            <a:off x="8647113" y="6408738"/>
            <a:ext cx="366713" cy="36512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69513756-A257-4D87-A04C-35E5E1EF6174}"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p>
            <a:r>
              <a:rPr lang="en-US"/>
              <a:t>Click to edit Master title style</a:t>
            </a:r>
            <a:endParaRPr lang="en-US"/>
          </a:p>
        </p:txBody>
      </p:sp>
      <p:sp>
        <p:nvSpPr>
          <p:cNvPr id="11" name="Date Placeholder 2"/>
          <p:cNvSpPr>
            <a:spLocks noGrp="1"/>
          </p:cNvSpPr>
          <p:nvPr>
            <p:ph type="dt" sz="half" idx="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ooter Placeholder 3"/>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6" name="Slide Number Placeholder 4"/>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0A5B16CF-1809-4F9A-B5D6-E9D0DF324D63}"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 name="Footer Placeholder 2"/>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Slide Number Placeholder 3"/>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30D2A987-A06A-4A9F-999B-C2CDCB74D2F3}"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showMasterSp="0">
  <p:cSld name="Content with Caption">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lstStyle>
          <a:p>
            <a:r>
              <a:rPr lang="en-US"/>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a:r>
              <a:rPr lang="en-US"/>
              <a:t>Click to edit Master text styles</a:t>
            </a:r>
            <a:endParaRPr lang="en-US"/>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Date Placeholder 4"/>
          <p:cNvSpPr>
            <a:spLocks noGrp="1"/>
          </p:cNvSpPr>
          <p:nvPr>
            <p:ph type="dt" sz="half" idx="12"/>
          </p:nvPr>
        </p:nvSpPr>
        <p:spPr>
          <a:xfrm>
            <a:off x="6727825" y="6408738"/>
            <a:ext cx="1919288" cy="365125"/>
          </a:xfrm>
          <a:prstGeom prst="rect">
            <a:avLst/>
          </a:prstGeom>
        </p:spPr>
        <p:txBody>
          <a:bodyPr vert="horz" anchor="b"/>
          <a:lstStyle>
            <a:lvl1pPr>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ooter Placeholder 5"/>
          <p:cNvSpPr>
            <a:spLocks noGrp="1"/>
          </p:cNvSpPr>
          <p:nvPr>
            <p:ph type="ftr" sz="quarter" idx="3"/>
          </p:nvPr>
        </p:nvSpPr>
        <p:spPr>
          <a:xfrm>
            <a:off x="4379913" y="6408738"/>
            <a:ext cx="2351088" cy="365125"/>
          </a:xfrm>
          <a:prstGeom prst="rect">
            <a:avLst/>
          </a:prstGeom>
        </p:spPr>
        <p:txBody>
          <a:bodyPr vert="horz" anchor="b"/>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Slide Number Placeholder 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3C18710A-86F3-41A4-A0E6-A3AB4341A569}"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showMasterSp="0">
  <p:cSld name="Picture with Caption">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 name="Freeform 10"/>
          <p:cNvSpPr/>
          <p:nvPr/>
        </p:nvSpPr>
        <p:spPr bwMode="auto">
          <a:xfrm>
            <a:off x="715963" y="5002213"/>
            <a:ext cx="3802063" cy="144303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7283" name="Freeform 15"/>
          <p:cNvSpPr/>
          <p:nvPr/>
        </p:nvSpPr>
        <p:spPr>
          <a:xfrm>
            <a:off x="-53975" y="5784850"/>
            <a:ext cx="3802063" cy="838200"/>
          </a:xfrm>
          <a:custGeom>
            <a:avLst/>
            <a:gdLst>
              <a:gd name="txL" fmla="*/ 0 w 5760"/>
              <a:gd name="txT" fmla="*/ 0 h 528"/>
              <a:gd name="txR" fmla="*/ 5760 w 5760"/>
              <a:gd name="txB" fmla="*/ 528 h 528"/>
            </a:gdLst>
            <a:ahLst/>
            <a:cxnLst>
              <a:cxn ang="0">
                <a:pos x="0" y="0"/>
              </a:cxn>
              <a:cxn ang="0">
                <a:pos x="2147483646" y="0"/>
              </a:cxn>
              <a:cxn ang="0">
                <a:pos x="2147483646" y="2147483646"/>
              </a:cxn>
              <a:cxn ang="0">
                <a:pos x="2147483646" y="0"/>
              </a:cxn>
            </a:cxnLst>
            <a:rect l="txL" t="txT" r="txR" b="txB"/>
            <a:pathLst>
              <a:path w="5760" h="528">
                <a:moveTo>
                  <a:pt x="817" y="97"/>
                </a:moveTo>
                <a:lnTo>
                  <a:pt x="6408" y="682"/>
                </a:lnTo>
                <a:lnTo>
                  <a:pt x="5232" y="685"/>
                </a:lnTo>
                <a:lnTo>
                  <a:pt x="829" y="101"/>
                </a:lnTo>
              </a:path>
            </a:pathLst>
          </a:custGeom>
          <a:solidFill>
            <a:srgbClr val="000000">
              <a:alpha val="100000"/>
            </a:srgbClr>
          </a:solidFill>
          <a:ln w="9525">
            <a:noFill/>
          </a:ln>
        </p:spPr>
        <p:txBody>
          <a:bodyPr/>
          <a:p>
            <a:endParaRPr lang="en-US"/>
          </a:p>
        </p:txBody>
      </p:sp>
      <p:sp>
        <p:nvSpPr>
          <p:cNvPr id="16" name="Right Triangle 15"/>
          <p:cNvSpPr/>
          <p:nvPr/>
        </p:nvSpPr>
        <p:spPr bwMode="auto">
          <a:xfrm>
            <a:off x="-6042" y="5791253"/>
            <a:ext cx="3402313"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17" name="Straight Connector 16"/>
          <p:cNvCxnSpPr/>
          <p:nvPr/>
        </p:nvCxnSpPr>
        <p:spPr>
          <a:xfrm>
            <a:off x="-9237" y="5787826"/>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9" name="Chevron 1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0" name="Chevron 1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415" indent="0" algn="r">
              <a:buNone/>
              <a:defRPr sz="1400"/>
            </a:lvl1pPr>
            <a:lvl2pPr>
              <a:defRPr sz="1200"/>
            </a:lvl2pPr>
            <a:lvl3pPr>
              <a:defRPr sz="1000"/>
            </a:lvl3pPr>
            <a:lvl4pPr>
              <a:defRPr sz="900"/>
            </a:lvl4pPr>
            <a:lvl5pPr>
              <a:defRPr sz="900"/>
            </a:lvl5pPr>
          </a:lstStyle>
          <a:p>
            <a:pPr lvl="0"/>
            <a:r>
              <a:rPr lang="en-US"/>
              <a:t>Click to edit Master text styles</a:t>
            </a:r>
            <a:endParaRPr lang="en-US"/>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anose="05040102010807070707" pitchFamily="18" charset="2"/>
              <a:buNone/>
              <a:defRPr/>
            </a:pPr>
            <a:r>
              <a:rPr kumimoji="0" lang="en-US" sz="3200" b="0" i="0" u="none" strike="noStrike" kern="1200" cap="none" spc="0" normalizeH="0" baseline="0" noProof="0">
                <a:ln>
                  <a:noFill/>
                </a:ln>
                <a:solidFill>
                  <a:schemeClr val="tx1"/>
                </a:solidFill>
                <a:effectLst/>
                <a:uLnTx/>
                <a:uFillTx/>
                <a:latin typeface="+mn-lt"/>
                <a:ea typeface="+mn-ea"/>
                <a:cs typeface="+mn-cs"/>
              </a:rPr>
              <a:t>Click icon to add picture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2" name="Title 1"/>
          <p:cNvSpPr>
            <a:spLocks noGrp="1"/>
          </p:cNvSpPr>
          <p:nvPr>
            <p:ph type="title"/>
          </p:nvPr>
        </p:nvSpPr>
        <p:spPr>
          <a:xfrm>
            <a:off x="228601"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lang="en-US"/>
              <a:t>Click to edit Master title style</a:t>
            </a:r>
            <a:endParaRPr lang="en-US"/>
          </a:p>
        </p:txBody>
      </p:sp>
      <p:sp>
        <p:nvSpPr>
          <p:cNvPr id="21" name="Date Placeholder 4"/>
          <p:cNvSpPr>
            <a:spLocks noGrp="1"/>
          </p:cNvSpPr>
          <p:nvPr>
            <p:ph type="dt" sz="half" idx="12"/>
          </p:nvPr>
        </p:nvSpPr>
        <p:spPr>
          <a:xfrm>
            <a:off x="6727825" y="6408738"/>
            <a:ext cx="1919288" cy="365125"/>
          </a:xfrm>
          <a:prstGeom prst="rect">
            <a:avLst/>
          </a:prstGeom>
        </p:spPr>
        <p:txBody>
          <a:bodyPr vert="horz" anchor="b"/>
          <a:lstStyle>
            <a:lvl1pPr>
              <a:defRPr>
                <a:solidFill>
                  <a:prstClr val="white"/>
                </a:solidFill>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3" name="Footer Placeholder 5"/>
          <p:cNvSpPr>
            <a:spLocks noGrp="1"/>
          </p:cNvSpPr>
          <p:nvPr>
            <p:ph type="ftr" sz="quarter" idx="3"/>
          </p:nvPr>
        </p:nvSpPr>
        <p:spPr>
          <a:xfrm>
            <a:off x="4379913" y="6408738"/>
            <a:ext cx="2351088" cy="365125"/>
          </a:xfrm>
          <a:prstGeom prst="rect">
            <a:avLst/>
          </a:prstGeom>
        </p:spPr>
        <p:txBody>
          <a:bodyPr vert="horz" anchor="b"/>
          <a:lstStyle>
            <a:lvl1pPr>
              <a:defRPr>
                <a:solidFill>
                  <a:prstClr val="white"/>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4" name="Slide Number Placeholder 6"/>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defRPr>
                <a:solidFill>
                  <a:srgbClr val="FFFFFF"/>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8CD43544-76EF-46AB-8D9D-4FE17209DC13}" type="slidenum">
              <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457200" y="1481333"/>
            <a:ext cx="8229600" cy="4386071"/>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30D2A987-A06A-4A9F-999B-C2CDCB74D2F3}"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11.xml"/><Relationship Id="rId8" Type="http://schemas.openxmlformats.org/officeDocument/2006/relationships/slideLayout" Target="../slideLayouts/slideLayout110.xml"/><Relationship Id="rId7" Type="http://schemas.openxmlformats.org/officeDocument/2006/relationships/slideLayout" Target="../slideLayouts/slideLayout109.xml"/><Relationship Id="rId6" Type="http://schemas.openxmlformats.org/officeDocument/2006/relationships/slideLayout" Target="../slideLayouts/slideLayout108.xml"/><Relationship Id="rId5" Type="http://schemas.openxmlformats.org/officeDocument/2006/relationships/slideLayout" Target="../slideLayouts/slideLayout107.xml"/><Relationship Id="rId4" Type="http://schemas.openxmlformats.org/officeDocument/2006/relationships/slideLayout" Target="../slideLayouts/slideLayout106.xml"/><Relationship Id="rId3" Type="http://schemas.openxmlformats.org/officeDocument/2006/relationships/slideLayout" Target="../slideLayouts/slideLayout105.xml"/><Relationship Id="rId2" Type="http://schemas.openxmlformats.org/officeDocument/2006/relationships/slideLayout" Target="../slideLayouts/slideLayout104.xml"/><Relationship Id="rId15" Type="http://schemas.openxmlformats.org/officeDocument/2006/relationships/theme" Target="../theme/theme10.xml"/><Relationship Id="rId14" Type="http://schemas.openxmlformats.org/officeDocument/2006/relationships/image" Target="../media/image2.jpeg"/><Relationship Id="rId13" Type="http://schemas.openxmlformats.org/officeDocument/2006/relationships/slideLayout" Target="../slideLayouts/slideLayout115.xml"/><Relationship Id="rId12" Type="http://schemas.openxmlformats.org/officeDocument/2006/relationships/slideLayout" Target="../slideLayouts/slideLayout114.xml"/><Relationship Id="rId11" Type="http://schemas.openxmlformats.org/officeDocument/2006/relationships/slideLayout" Target="../slideLayouts/slideLayout113.xml"/><Relationship Id="rId10" Type="http://schemas.openxmlformats.org/officeDocument/2006/relationships/slideLayout" Target="../slideLayouts/slideLayout112.xml"/><Relationship Id="rId1" Type="http://schemas.openxmlformats.org/officeDocument/2006/relationships/slideLayout" Target="../slideLayouts/slideLayout103.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24.xml"/><Relationship Id="rId8" Type="http://schemas.openxmlformats.org/officeDocument/2006/relationships/slideLayout" Target="../slideLayouts/slideLayout123.xml"/><Relationship Id="rId7" Type="http://schemas.openxmlformats.org/officeDocument/2006/relationships/slideLayout" Target="../slideLayouts/slideLayout122.xml"/><Relationship Id="rId6" Type="http://schemas.openxmlformats.org/officeDocument/2006/relationships/slideLayout" Target="../slideLayouts/slideLayout121.xml"/><Relationship Id="rId5" Type="http://schemas.openxmlformats.org/officeDocument/2006/relationships/slideLayout" Target="../slideLayouts/slideLayout120.xml"/><Relationship Id="rId4" Type="http://schemas.openxmlformats.org/officeDocument/2006/relationships/slideLayout" Target="../slideLayouts/slideLayout119.xml"/><Relationship Id="rId3" Type="http://schemas.openxmlformats.org/officeDocument/2006/relationships/slideLayout" Target="../slideLayouts/slideLayout118.xml"/><Relationship Id="rId2" Type="http://schemas.openxmlformats.org/officeDocument/2006/relationships/slideLayout" Target="../slideLayouts/slideLayout117.xml"/><Relationship Id="rId15" Type="http://schemas.openxmlformats.org/officeDocument/2006/relationships/theme" Target="../theme/theme11.xml"/><Relationship Id="rId14" Type="http://schemas.openxmlformats.org/officeDocument/2006/relationships/image" Target="../media/image2.jpeg"/><Relationship Id="rId13" Type="http://schemas.openxmlformats.org/officeDocument/2006/relationships/slideLayout" Target="../slideLayouts/slideLayout128.xml"/><Relationship Id="rId12" Type="http://schemas.openxmlformats.org/officeDocument/2006/relationships/slideLayout" Target="../slideLayouts/slideLayout127.xml"/><Relationship Id="rId11" Type="http://schemas.openxmlformats.org/officeDocument/2006/relationships/slideLayout" Target="../slideLayouts/slideLayout126.xml"/><Relationship Id="rId10" Type="http://schemas.openxmlformats.org/officeDocument/2006/relationships/slideLayout" Target="../slideLayouts/slideLayout125.xml"/><Relationship Id="rId1" Type="http://schemas.openxmlformats.org/officeDocument/2006/relationships/slideLayout" Target="../slideLayouts/slideLayout116.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7.xml"/><Relationship Id="rId8" Type="http://schemas.openxmlformats.org/officeDocument/2006/relationships/slideLayout" Target="../slideLayouts/slideLayout136.xml"/><Relationship Id="rId7" Type="http://schemas.openxmlformats.org/officeDocument/2006/relationships/slideLayout" Target="../slideLayouts/slideLayout135.xml"/><Relationship Id="rId6" Type="http://schemas.openxmlformats.org/officeDocument/2006/relationships/slideLayout" Target="../slideLayouts/slideLayout134.xml"/><Relationship Id="rId5" Type="http://schemas.openxmlformats.org/officeDocument/2006/relationships/slideLayout" Target="../slideLayouts/slideLayout133.xml"/><Relationship Id="rId4" Type="http://schemas.openxmlformats.org/officeDocument/2006/relationships/slideLayout" Target="../slideLayouts/slideLayout132.xml"/><Relationship Id="rId3" Type="http://schemas.openxmlformats.org/officeDocument/2006/relationships/slideLayout" Target="../slideLayouts/slideLayout131.xml"/><Relationship Id="rId2" Type="http://schemas.openxmlformats.org/officeDocument/2006/relationships/slideLayout" Target="../slideLayouts/slideLayout130.xml"/><Relationship Id="rId15" Type="http://schemas.openxmlformats.org/officeDocument/2006/relationships/theme" Target="../theme/theme12.xml"/><Relationship Id="rId14" Type="http://schemas.openxmlformats.org/officeDocument/2006/relationships/image" Target="../media/image2.jpeg"/><Relationship Id="rId13" Type="http://schemas.openxmlformats.org/officeDocument/2006/relationships/slideLayout" Target="../slideLayouts/slideLayout141.xml"/><Relationship Id="rId12" Type="http://schemas.openxmlformats.org/officeDocument/2006/relationships/slideLayout" Target="../slideLayouts/slideLayout140.xml"/><Relationship Id="rId11" Type="http://schemas.openxmlformats.org/officeDocument/2006/relationships/slideLayout" Target="../slideLayouts/slideLayout139.xml"/><Relationship Id="rId10" Type="http://schemas.openxmlformats.org/officeDocument/2006/relationships/slideLayout" Target="../slideLayouts/slideLayout138.xml"/><Relationship Id="rId1" Type="http://schemas.openxmlformats.org/officeDocument/2006/relationships/slideLayout" Target="../slideLayouts/slideLayout129.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50.xml"/><Relationship Id="rId8" Type="http://schemas.openxmlformats.org/officeDocument/2006/relationships/slideLayout" Target="../slideLayouts/slideLayout149.xml"/><Relationship Id="rId7" Type="http://schemas.openxmlformats.org/officeDocument/2006/relationships/slideLayout" Target="../slideLayouts/slideLayout148.xml"/><Relationship Id="rId6" Type="http://schemas.openxmlformats.org/officeDocument/2006/relationships/slideLayout" Target="../slideLayouts/slideLayout147.xml"/><Relationship Id="rId5" Type="http://schemas.openxmlformats.org/officeDocument/2006/relationships/slideLayout" Target="../slideLayouts/slideLayout146.xml"/><Relationship Id="rId4" Type="http://schemas.openxmlformats.org/officeDocument/2006/relationships/slideLayout" Target="../slideLayouts/slideLayout145.xml"/><Relationship Id="rId3" Type="http://schemas.openxmlformats.org/officeDocument/2006/relationships/slideLayout" Target="../slideLayouts/slideLayout144.xml"/><Relationship Id="rId2" Type="http://schemas.openxmlformats.org/officeDocument/2006/relationships/slideLayout" Target="../slideLayouts/slideLayout143.xml"/><Relationship Id="rId15" Type="http://schemas.openxmlformats.org/officeDocument/2006/relationships/theme" Target="../theme/theme13.xml"/><Relationship Id="rId14" Type="http://schemas.openxmlformats.org/officeDocument/2006/relationships/image" Target="../media/image2.jpeg"/><Relationship Id="rId13" Type="http://schemas.openxmlformats.org/officeDocument/2006/relationships/slideLayout" Target="../slideLayouts/slideLayout154.xml"/><Relationship Id="rId12" Type="http://schemas.openxmlformats.org/officeDocument/2006/relationships/slideLayout" Target="../slideLayouts/slideLayout153.xml"/><Relationship Id="rId11" Type="http://schemas.openxmlformats.org/officeDocument/2006/relationships/slideLayout" Target="../slideLayouts/slideLayout152.xml"/><Relationship Id="rId10" Type="http://schemas.openxmlformats.org/officeDocument/2006/relationships/slideLayout" Target="../slideLayouts/slideLayout151.xml"/><Relationship Id="rId1"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63.xml"/><Relationship Id="rId8" Type="http://schemas.openxmlformats.org/officeDocument/2006/relationships/slideLayout" Target="../slideLayouts/slideLayout162.xml"/><Relationship Id="rId7" Type="http://schemas.openxmlformats.org/officeDocument/2006/relationships/slideLayout" Target="../slideLayouts/slideLayout161.xml"/><Relationship Id="rId6" Type="http://schemas.openxmlformats.org/officeDocument/2006/relationships/slideLayout" Target="../slideLayouts/slideLayout160.xml"/><Relationship Id="rId5" Type="http://schemas.openxmlformats.org/officeDocument/2006/relationships/slideLayout" Target="../slideLayouts/slideLayout159.xml"/><Relationship Id="rId4" Type="http://schemas.openxmlformats.org/officeDocument/2006/relationships/slideLayout" Target="../slideLayouts/slideLayout158.xml"/><Relationship Id="rId3" Type="http://schemas.openxmlformats.org/officeDocument/2006/relationships/slideLayout" Target="../slideLayouts/slideLayout157.xml"/><Relationship Id="rId2" Type="http://schemas.openxmlformats.org/officeDocument/2006/relationships/slideLayout" Target="../slideLayouts/slideLayout156.xml"/><Relationship Id="rId13" Type="http://schemas.openxmlformats.org/officeDocument/2006/relationships/theme" Target="../theme/theme14.xml"/><Relationship Id="rId12" Type="http://schemas.openxmlformats.org/officeDocument/2006/relationships/slideLayout" Target="../slideLayouts/slideLayout166.xml"/><Relationship Id="rId11" Type="http://schemas.openxmlformats.org/officeDocument/2006/relationships/slideLayout" Target="../slideLayouts/slideLayout165.xml"/><Relationship Id="rId10" Type="http://schemas.openxmlformats.org/officeDocument/2006/relationships/slideLayout" Target="../slideLayouts/slideLayout164.xml"/><Relationship Id="rId1" Type="http://schemas.openxmlformats.org/officeDocument/2006/relationships/slideLayout" Target="../slideLayouts/slideLayout155.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175.xml"/><Relationship Id="rId8" Type="http://schemas.openxmlformats.org/officeDocument/2006/relationships/slideLayout" Target="../slideLayouts/slideLayout174.xml"/><Relationship Id="rId7" Type="http://schemas.openxmlformats.org/officeDocument/2006/relationships/slideLayout" Target="../slideLayouts/slideLayout173.xml"/><Relationship Id="rId6" Type="http://schemas.openxmlformats.org/officeDocument/2006/relationships/slideLayout" Target="../slideLayouts/slideLayout172.xml"/><Relationship Id="rId5" Type="http://schemas.openxmlformats.org/officeDocument/2006/relationships/slideLayout" Target="../slideLayouts/slideLayout171.xml"/><Relationship Id="rId4" Type="http://schemas.openxmlformats.org/officeDocument/2006/relationships/slideLayout" Target="../slideLayouts/slideLayout170.xml"/><Relationship Id="rId3" Type="http://schemas.openxmlformats.org/officeDocument/2006/relationships/slideLayout" Target="../slideLayouts/slideLayout169.xml"/><Relationship Id="rId2" Type="http://schemas.openxmlformats.org/officeDocument/2006/relationships/slideLayout" Target="../slideLayouts/slideLayout168.xml"/><Relationship Id="rId13" Type="http://schemas.openxmlformats.org/officeDocument/2006/relationships/theme" Target="../theme/theme15.xml"/><Relationship Id="rId12" Type="http://schemas.openxmlformats.org/officeDocument/2006/relationships/slideLayout" Target="../slideLayouts/slideLayout178.xml"/><Relationship Id="rId11" Type="http://schemas.openxmlformats.org/officeDocument/2006/relationships/slideLayout" Target="../slideLayouts/slideLayout177.xml"/><Relationship Id="rId10" Type="http://schemas.openxmlformats.org/officeDocument/2006/relationships/slideLayout" Target="../slideLayouts/slideLayout176.xml"/><Relationship Id="rId1" Type="http://schemas.openxmlformats.org/officeDocument/2006/relationships/slideLayout" Target="../slideLayouts/slideLayout167.xml"/></Relationships>
</file>

<file path=ppt/slideMasters/_rels/slideMaster16.xml.rels><?xml version="1.0" encoding="UTF-8" standalone="yes"?>
<Relationships xmlns="http://schemas.openxmlformats.org/package/2006/relationships"><Relationship Id="rId9" Type="http://schemas.openxmlformats.org/officeDocument/2006/relationships/slideLayout" Target="../slideLayouts/slideLayout187.xml"/><Relationship Id="rId8" Type="http://schemas.openxmlformats.org/officeDocument/2006/relationships/slideLayout" Target="../slideLayouts/slideLayout186.xml"/><Relationship Id="rId7" Type="http://schemas.openxmlformats.org/officeDocument/2006/relationships/slideLayout" Target="../slideLayouts/slideLayout185.xml"/><Relationship Id="rId6" Type="http://schemas.openxmlformats.org/officeDocument/2006/relationships/slideLayout" Target="../slideLayouts/slideLayout184.xml"/><Relationship Id="rId5" Type="http://schemas.openxmlformats.org/officeDocument/2006/relationships/slideLayout" Target="../slideLayouts/slideLayout183.xml"/><Relationship Id="rId4" Type="http://schemas.openxmlformats.org/officeDocument/2006/relationships/slideLayout" Target="../slideLayouts/slideLayout182.xml"/><Relationship Id="rId3" Type="http://schemas.openxmlformats.org/officeDocument/2006/relationships/slideLayout" Target="../slideLayouts/slideLayout181.xml"/><Relationship Id="rId2" Type="http://schemas.openxmlformats.org/officeDocument/2006/relationships/slideLayout" Target="../slideLayouts/slideLayout180.xml"/><Relationship Id="rId13" Type="http://schemas.openxmlformats.org/officeDocument/2006/relationships/theme" Target="../theme/theme16.xml"/><Relationship Id="rId12" Type="http://schemas.openxmlformats.org/officeDocument/2006/relationships/slideLayout" Target="../slideLayouts/slideLayout190.xml"/><Relationship Id="rId11" Type="http://schemas.openxmlformats.org/officeDocument/2006/relationships/slideLayout" Target="../slideLayouts/slideLayout189.xml"/><Relationship Id="rId10" Type="http://schemas.openxmlformats.org/officeDocument/2006/relationships/slideLayout" Target="../slideLayouts/slideLayout188.xml"/><Relationship Id="rId1" Type="http://schemas.openxmlformats.org/officeDocument/2006/relationships/slideLayout" Target="../slideLayouts/slideLayout179.xml"/></Relationships>
</file>

<file path=ppt/slideMasters/_rels/slideMaster17.xml.rels><?xml version="1.0" encoding="UTF-8" standalone="yes"?>
<Relationships xmlns="http://schemas.openxmlformats.org/package/2006/relationships"><Relationship Id="rId9" Type="http://schemas.openxmlformats.org/officeDocument/2006/relationships/slideLayout" Target="../slideLayouts/slideLayout199.xml"/><Relationship Id="rId8" Type="http://schemas.openxmlformats.org/officeDocument/2006/relationships/slideLayout" Target="../slideLayouts/slideLayout198.xml"/><Relationship Id="rId7" Type="http://schemas.openxmlformats.org/officeDocument/2006/relationships/slideLayout" Target="../slideLayouts/slideLayout197.xml"/><Relationship Id="rId6" Type="http://schemas.openxmlformats.org/officeDocument/2006/relationships/slideLayout" Target="../slideLayouts/slideLayout196.xml"/><Relationship Id="rId5" Type="http://schemas.openxmlformats.org/officeDocument/2006/relationships/slideLayout" Target="../slideLayouts/slideLayout195.xml"/><Relationship Id="rId4" Type="http://schemas.openxmlformats.org/officeDocument/2006/relationships/slideLayout" Target="../slideLayouts/slideLayout194.xml"/><Relationship Id="rId3" Type="http://schemas.openxmlformats.org/officeDocument/2006/relationships/slideLayout" Target="../slideLayouts/slideLayout193.xml"/><Relationship Id="rId2" Type="http://schemas.openxmlformats.org/officeDocument/2006/relationships/slideLayout" Target="../slideLayouts/slideLayout192.xml"/><Relationship Id="rId13" Type="http://schemas.openxmlformats.org/officeDocument/2006/relationships/theme" Target="../theme/theme17.xml"/><Relationship Id="rId12" Type="http://schemas.openxmlformats.org/officeDocument/2006/relationships/slideLayout" Target="../slideLayouts/slideLayout202.xml"/><Relationship Id="rId11" Type="http://schemas.openxmlformats.org/officeDocument/2006/relationships/slideLayout" Target="../slideLayouts/slideLayout201.xml"/><Relationship Id="rId10" Type="http://schemas.openxmlformats.org/officeDocument/2006/relationships/slideLayout" Target="../slideLayouts/slideLayout200.xml"/><Relationship Id="rId1" Type="http://schemas.openxmlformats.org/officeDocument/2006/relationships/slideLayout" Target="../slideLayouts/slideLayout191.xml"/></Relationships>
</file>

<file path=ppt/slideMasters/_rels/slideMaster18.xml.rels><?xml version="1.0" encoding="UTF-8" standalone="yes"?>
<Relationships xmlns="http://schemas.openxmlformats.org/package/2006/relationships"><Relationship Id="rId9" Type="http://schemas.openxmlformats.org/officeDocument/2006/relationships/slideLayout" Target="../slideLayouts/slideLayout211.xml"/><Relationship Id="rId8" Type="http://schemas.openxmlformats.org/officeDocument/2006/relationships/slideLayout" Target="../slideLayouts/slideLayout210.xml"/><Relationship Id="rId7" Type="http://schemas.openxmlformats.org/officeDocument/2006/relationships/slideLayout" Target="../slideLayouts/slideLayout209.xml"/><Relationship Id="rId6" Type="http://schemas.openxmlformats.org/officeDocument/2006/relationships/slideLayout" Target="../slideLayouts/slideLayout208.xml"/><Relationship Id="rId5" Type="http://schemas.openxmlformats.org/officeDocument/2006/relationships/slideLayout" Target="../slideLayouts/slideLayout207.xml"/><Relationship Id="rId4" Type="http://schemas.openxmlformats.org/officeDocument/2006/relationships/slideLayout" Target="../slideLayouts/slideLayout206.xml"/><Relationship Id="rId3" Type="http://schemas.openxmlformats.org/officeDocument/2006/relationships/slideLayout" Target="../slideLayouts/slideLayout205.xml"/><Relationship Id="rId2" Type="http://schemas.openxmlformats.org/officeDocument/2006/relationships/slideLayout" Target="../slideLayouts/slideLayout204.xml"/><Relationship Id="rId13" Type="http://schemas.openxmlformats.org/officeDocument/2006/relationships/theme" Target="../theme/theme18.xml"/><Relationship Id="rId12" Type="http://schemas.openxmlformats.org/officeDocument/2006/relationships/slideLayout" Target="../slideLayouts/slideLayout214.xml"/><Relationship Id="rId11" Type="http://schemas.openxmlformats.org/officeDocument/2006/relationships/slideLayout" Target="../slideLayouts/slideLayout213.xml"/><Relationship Id="rId10" Type="http://schemas.openxmlformats.org/officeDocument/2006/relationships/slideLayout" Target="../slideLayouts/slideLayout212.xml"/><Relationship Id="rId1" Type="http://schemas.openxmlformats.org/officeDocument/2006/relationships/slideLayout" Target="../slideLayouts/slideLayout203.xml"/></Relationships>
</file>

<file path=ppt/slideMasters/_rels/slideMaster19.xml.rels><?xml version="1.0" encoding="UTF-8" standalone="yes"?>
<Relationships xmlns="http://schemas.openxmlformats.org/package/2006/relationships"><Relationship Id="rId9" Type="http://schemas.openxmlformats.org/officeDocument/2006/relationships/slideLayout" Target="../slideLayouts/slideLayout223.xml"/><Relationship Id="rId8" Type="http://schemas.openxmlformats.org/officeDocument/2006/relationships/slideLayout" Target="../slideLayouts/slideLayout222.xml"/><Relationship Id="rId7" Type="http://schemas.openxmlformats.org/officeDocument/2006/relationships/slideLayout" Target="../slideLayouts/slideLayout221.xml"/><Relationship Id="rId6" Type="http://schemas.openxmlformats.org/officeDocument/2006/relationships/slideLayout" Target="../slideLayouts/slideLayout220.xml"/><Relationship Id="rId5" Type="http://schemas.openxmlformats.org/officeDocument/2006/relationships/slideLayout" Target="../slideLayouts/slideLayout219.xml"/><Relationship Id="rId4" Type="http://schemas.openxmlformats.org/officeDocument/2006/relationships/slideLayout" Target="../slideLayouts/slideLayout218.xml"/><Relationship Id="rId3" Type="http://schemas.openxmlformats.org/officeDocument/2006/relationships/slideLayout" Target="../slideLayouts/slideLayout217.xml"/><Relationship Id="rId2" Type="http://schemas.openxmlformats.org/officeDocument/2006/relationships/slideLayout" Target="../slideLayouts/slideLayout216.xml"/><Relationship Id="rId13" Type="http://schemas.openxmlformats.org/officeDocument/2006/relationships/theme" Target="../theme/theme19.xml"/><Relationship Id="rId12" Type="http://schemas.openxmlformats.org/officeDocument/2006/relationships/slideLayout" Target="../slideLayouts/slideLayout226.xml"/><Relationship Id="rId11" Type="http://schemas.openxmlformats.org/officeDocument/2006/relationships/slideLayout" Target="../slideLayouts/slideLayout225.xml"/><Relationship Id="rId10" Type="http://schemas.openxmlformats.org/officeDocument/2006/relationships/slideLayout" Target="../slideLayouts/slideLayout224.xml"/><Relationship Id="rId1" Type="http://schemas.openxmlformats.org/officeDocument/2006/relationships/slideLayout" Target="../slideLayouts/slideLayout215.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20.xml.rels><?xml version="1.0" encoding="UTF-8" standalone="yes"?>
<Relationships xmlns="http://schemas.openxmlformats.org/package/2006/relationships"><Relationship Id="rId9" Type="http://schemas.openxmlformats.org/officeDocument/2006/relationships/slideLayout" Target="../slideLayouts/slideLayout235.xml"/><Relationship Id="rId8" Type="http://schemas.openxmlformats.org/officeDocument/2006/relationships/slideLayout" Target="../slideLayouts/slideLayout234.xml"/><Relationship Id="rId7" Type="http://schemas.openxmlformats.org/officeDocument/2006/relationships/slideLayout" Target="../slideLayouts/slideLayout233.xml"/><Relationship Id="rId6" Type="http://schemas.openxmlformats.org/officeDocument/2006/relationships/slideLayout" Target="../slideLayouts/slideLayout232.xml"/><Relationship Id="rId5" Type="http://schemas.openxmlformats.org/officeDocument/2006/relationships/slideLayout" Target="../slideLayouts/slideLayout231.xml"/><Relationship Id="rId4" Type="http://schemas.openxmlformats.org/officeDocument/2006/relationships/slideLayout" Target="../slideLayouts/slideLayout230.xml"/><Relationship Id="rId3" Type="http://schemas.openxmlformats.org/officeDocument/2006/relationships/slideLayout" Target="../slideLayouts/slideLayout229.xml"/><Relationship Id="rId2" Type="http://schemas.openxmlformats.org/officeDocument/2006/relationships/slideLayout" Target="../slideLayouts/slideLayout228.xml"/><Relationship Id="rId13" Type="http://schemas.openxmlformats.org/officeDocument/2006/relationships/theme" Target="../theme/theme20.xml"/><Relationship Id="rId12" Type="http://schemas.openxmlformats.org/officeDocument/2006/relationships/slideLayout" Target="../slideLayouts/slideLayout238.xml"/><Relationship Id="rId11" Type="http://schemas.openxmlformats.org/officeDocument/2006/relationships/slideLayout" Target="../slideLayouts/slideLayout237.xml"/><Relationship Id="rId10" Type="http://schemas.openxmlformats.org/officeDocument/2006/relationships/slideLayout" Target="../slideLayouts/slideLayout236.xml"/><Relationship Id="rId1" Type="http://schemas.openxmlformats.org/officeDocument/2006/relationships/slideLayout" Target="../slideLayouts/slideLayout227.xml"/></Relationships>
</file>

<file path=ppt/slideMasters/_rels/slideMaster21.xml.rels><?xml version="1.0" encoding="UTF-8" standalone="yes"?>
<Relationships xmlns="http://schemas.openxmlformats.org/package/2006/relationships"><Relationship Id="rId9" Type="http://schemas.openxmlformats.org/officeDocument/2006/relationships/slideLayout" Target="../slideLayouts/slideLayout247.xml"/><Relationship Id="rId8" Type="http://schemas.openxmlformats.org/officeDocument/2006/relationships/slideLayout" Target="../slideLayouts/slideLayout246.xml"/><Relationship Id="rId7" Type="http://schemas.openxmlformats.org/officeDocument/2006/relationships/slideLayout" Target="../slideLayouts/slideLayout245.xml"/><Relationship Id="rId6" Type="http://schemas.openxmlformats.org/officeDocument/2006/relationships/slideLayout" Target="../slideLayouts/slideLayout244.xml"/><Relationship Id="rId5" Type="http://schemas.openxmlformats.org/officeDocument/2006/relationships/slideLayout" Target="../slideLayouts/slideLayout243.xml"/><Relationship Id="rId4" Type="http://schemas.openxmlformats.org/officeDocument/2006/relationships/slideLayout" Target="../slideLayouts/slideLayout242.xml"/><Relationship Id="rId3" Type="http://schemas.openxmlformats.org/officeDocument/2006/relationships/slideLayout" Target="../slideLayouts/slideLayout241.xml"/><Relationship Id="rId2" Type="http://schemas.openxmlformats.org/officeDocument/2006/relationships/slideLayout" Target="../slideLayouts/slideLayout240.xml"/><Relationship Id="rId13" Type="http://schemas.openxmlformats.org/officeDocument/2006/relationships/theme" Target="../theme/theme21.xml"/><Relationship Id="rId12" Type="http://schemas.openxmlformats.org/officeDocument/2006/relationships/slideLayout" Target="../slideLayouts/slideLayout250.xml"/><Relationship Id="rId11" Type="http://schemas.openxmlformats.org/officeDocument/2006/relationships/slideLayout" Target="../slideLayouts/slideLayout249.xml"/><Relationship Id="rId10" Type="http://schemas.openxmlformats.org/officeDocument/2006/relationships/slideLayout" Target="../slideLayouts/slideLayout248.xml"/><Relationship Id="rId1" Type="http://schemas.openxmlformats.org/officeDocument/2006/relationships/slideLayout" Target="../slideLayouts/slideLayout239.xml"/></Relationships>
</file>

<file path=ppt/slideMasters/_rels/slideMaster22.xml.rels><?xml version="1.0" encoding="UTF-8" standalone="yes"?>
<Relationships xmlns="http://schemas.openxmlformats.org/package/2006/relationships"><Relationship Id="rId9" Type="http://schemas.openxmlformats.org/officeDocument/2006/relationships/slideLayout" Target="../slideLayouts/slideLayout259.xml"/><Relationship Id="rId8" Type="http://schemas.openxmlformats.org/officeDocument/2006/relationships/slideLayout" Target="../slideLayouts/slideLayout258.xml"/><Relationship Id="rId7" Type="http://schemas.openxmlformats.org/officeDocument/2006/relationships/slideLayout" Target="../slideLayouts/slideLayout257.xml"/><Relationship Id="rId6" Type="http://schemas.openxmlformats.org/officeDocument/2006/relationships/slideLayout" Target="../slideLayouts/slideLayout256.xml"/><Relationship Id="rId5" Type="http://schemas.openxmlformats.org/officeDocument/2006/relationships/slideLayout" Target="../slideLayouts/slideLayout255.xml"/><Relationship Id="rId4" Type="http://schemas.openxmlformats.org/officeDocument/2006/relationships/slideLayout" Target="../slideLayouts/slideLayout254.xml"/><Relationship Id="rId3" Type="http://schemas.openxmlformats.org/officeDocument/2006/relationships/slideLayout" Target="../slideLayouts/slideLayout253.xml"/><Relationship Id="rId2" Type="http://schemas.openxmlformats.org/officeDocument/2006/relationships/slideLayout" Target="../slideLayouts/slideLayout252.xml"/><Relationship Id="rId13" Type="http://schemas.openxmlformats.org/officeDocument/2006/relationships/theme" Target="../theme/theme22.xml"/><Relationship Id="rId12" Type="http://schemas.openxmlformats.org/officeDocument/2006/relationships/slideLayout" Target="../slideLayouts/slideLayout262.xml"/><Relationship Id="rId11" Type="http://schemas.openxmlformats.org/officeDocument/2006/relationships/slideLayout" Target="../slideLayouts/slideLayout261.xml"/><Relationship Id="rId10" Type="http://schemas.openxmlformats.org/officeDocument/2006/relationships/slideLayout" Target="../slideLayouts/slideLayout260.xml"/><Relationship Id="rId1" Type="http://schemas.openxmlformats.org/officeDocument/2006/relationships/slideLayout" Target="../slideLayouts/slideLayout251.xml"/></Relationships>
</file>

<file path=ppt/slideMasters/_rels/slideMaster23.xml.rels><?xml version="1.0" encoding="UTF-8" standalone="yes"?>
<Relationships xmlns="http://schemas.openxmlformats.org/package/2006/relationships"><Relationship Id="rId9" Type="http://schemas.openxmlformats.org/officeDocument/2006/relationships/slideLayout" Target="../slideLayouts/slideLayout271.xml"/><Relationship Id="rId8" Type="http://schemas.openxmlformats.org/officeDocument/2006/relationships/slideLayout" Target="../slideLayouts/slideLayout270.xml"/><Relationship Id="rId7" Type="http://schemas.openxmlformats.org/officeDocument/2006/relationships/slideLayout" Target="../slideLayouts/slideLayout269.xml"/><Relationship Id="rId6" Type="http://schemas.openxmlformats.org/officeDocument/2006/relationships/slideLayout" Target="../slideLayouts/slideLayout268.xml"/><Relationship Id="rId5" Type="http://schemas.openxmlformats.org/officeDocument/2006/relationships/slideLayout" Target="../slideLayouts/slideLayout267.xml"/><Relationship Id="rId4" Type="http://schemas.openxmlformats.org/officeDocument/2006/relationships/slideLayout" Target="../slideLayouts/slideLayout266.xml"/><Relationship Id="rId3" Type="http://schemas.openxmlformats.org/officeDocument/2006/relationships/slideLayout" Target="../slideLayouts/slideLayout265.xml"/><Relationship Id="rId2" Type="http://schemas.openxmlformats.org/officeDocument/2006/relationships/slideLayout" Target="../slideLayouts/slideLayout264.xml"/><Relationship Id="rId15" Type="http://schemas.openxmlformats.org/officeDocument/2006/relationships/theme" Target="../theme/theme23.xml"/><Relationship Id="rId14" Type="http://schemas.openxmlformats.org/officeDocument/2006/relationships/image" Target="../media/image1.png"/><Relationship Id="rId13" Type="http://schemas.openxmlformats.org/officeDocument/2006/relationships/slideLayout" Target="../slideLayouts/slideLayout275.xml"/><Relationship Id="rId12" Type="http://schemas.openxmlformats.org/officeDocument/2006/relationships/slideLayout" Target="../slideLayouts/slideLayout274.xml"/><Relationship Id="rId11" Type="http://schemas.openxmlformats.org/officeDocument/2006/relationships/slideLayout" Target="../slideLayouts/slideLayout273.xml"/><Relationship Id="rId10" Type="http://schemas.openxmlformats.org/officeDocument/2006/relationships/slideLayout" Target="../slideLayouts/slideLayout272.xml"/><Relationship Id="rId1" Type="http://schemas.openxmlformats.org/officeDocument/2006/relationships/slideLayout" Target="../slideLayouts/slideLayout263.xml"/></Relationships>
</file>

<file path=ppt/slideMasters/_rels/slideMaster24.xml.rels><?xml version="1.0" encoding="UTF-8" standalone="yes"?>
<Relationships xmlns="http://schemas.openxmlformats.org/package/2006/relationships"><Relationship Id="rId9" Type="http://schemas.openxmlformats.org/officeDocument/2006/relationships/slideLayout" Target="../slideLayouts/slideLayout284.xml"/><Relationship Id="rId8" Type="http://schemas.openxmlformats.org/officeDocument/2006/relationships/slideLayout" Target="../slideLayouts/slideLayout283.xml"/><Relationship Id="rId72" Type="http://schemas.openxmlformats.org/officeDocument/2006/relationships/theme" Target="../theme/theme24.xml"/><Relationship Id="rId71" Type="http://schemas.openxmlformats.org/officeDocument/2006/relationships/slideLayout" Target="../slideLayouts/slideLayout346.xml"/><Relationship Id="rId70" Type="http://schemas.openxmlformats.org/officeDocument/2006/relationships/slideLayout" Target="../slideLayouts/slideLayout345.xml"/><Relationship Id="rId7" Type="http://schemas.openxmlformats.org/officeDocument/2006/relationships/slideLayout" Target="../slideLayouts/slideLayout282.xml"/><Relationship Id="rId69" Type="http://schemas.openxmlformats.org/officeDocument/2006/relationships/slideLayout" Target="../slideLayouts/slideLayout344.xml"/><Relationship Id="rId68" Type="http://schemas.openxmlformats.org/officeDocument/2006/relationships/slideLayout" Target="../slideLayouts/slideLayout343.xml"/><Relationship Id="rId67" Type="http://schemas.openxmlformats.org/officeDocument/2006/relationships/slideLayout" Target="../slideLayouts/slideLayout342.xml"/><Relationship Id="rId66" Type="http://schemas.openxmlformats.org/officeDocument/2006/relationships/slideLayout" Target="../slideLayouts/slideLayout341.xml"/><Relationship Id="rId65" Type="http://schemas.openxmlformats.org/officeDocument/2006/relationships/slideLayout" Target="../slideLayouts/slideLayout340.xml"/><Relationship Id="rId64" Type="http://schemas.openxmlformats.org/officeDocument/2006/relationships/slideLayout" Target="../slideLayouts/slideLayout339.xml"/><Relationship Id="rId63" Type="http://schemas.openxmlformats.org/officeDocument/2006/relationships/slideLayout" Target="../slideLayouts/slideLayout338.xml"/><Relationship Id="rId62" Type="http://schemas.openxmlformats.org/officeDocument/2006/relationships/slideLayout" Target="../slideLayouts/slideLayout337.xml"/><Relationship Id="rId61" Type="http://schemas.openxmlformats.org/officeDocument/2006/relationships/slideLayout" Target="../slideLayouts/slideLayout336.xml"/><Relationship Id="rId60" Type="http://schemas.openxmlformats.org/officeDocument/2006/relationships/slideLayout" Target="../slideLayouts/slideLayout335.xml"/><Relationship Id="rId6" Type="http://schemas.openxmlformats.org/officeDocument/2006/relationships/slideLayout" Target="../slideLayouts/slideLayout281.xml"/><Relationship Id="rId59" Type="http://schemas.openxmlformats.org/officeDocument/2006/relationships/slideLayout" Target="../slideLayouts/slideLayout334.xml"/><Relationship Id="rId58" Type="http://schemas.openxmlformats.org/officeDocument/2006/relationships/slideLayout" Target="../slideLayouts/slideLayout333.xml"/><Relationship Id="rId57" Type="http://schemas.openxmlformats.org/officeDocument/2006/relationships/slideLayout" Target="../slideLayouts/slideLayout332.xml"/><Relationship Id="rId56" Type="http://schemas.openxmlformats.org/officeDocument/2006/relationships/slideLayout" Target="../slideLayouts/slideLayout331.xml"/><Relationship Id="rId55" Type="http://schemas.openxmlformats.org/officeDocument/2006/relationships/slideLayout" Target="../slideLayouts/slideLayout330.xml"/><Relationship Id="rId54" Type="http://schemas.openxmlformats.org/officeDocument/2006/relationships/slideLayout" Target="../slideLayouts/slideLayout329.xml"/><Relationship Id="rId53" Type="http://schemas.openxmlformats.org/officeDocument/2006/relationships/slideLayout" Target="../slideLayouts/slideLayout328.xml"/><Relationship Id="rId52" Type="http://schemas.openxmlformats.org/officeDocument/2006/relationships/slideLayout" Target="../slideLayouts/slideLayout327.xml"/><Relationship Id="rId51" Type="http://schemas.openxmlformats.org/officeDocument/2006/relationships/slideLayout" Target="../slideLayouts/slideLayout326.xml"/><Relationship Id="rId50" Type="http://schemas.openxmlformats.org/officeDocument/2006/relationships/slideLayout" Target="../slideLayouts/slideLayout325.xml"/><Relationship Id="rId5" Type="http://schemas.openxmlformats.org/officeDocument/2006/relationships/slideLayout" Target="../slideLayouts/slideLayout280.xml"/><Relationship Id="rId49" Type="http://schemas.openxmlformats.org/officeDocument/2006/relationships/slideLayout" Target="../slideLayouts/slideLayout324.xml"/><Relationship Id="rId48" Type="http://schemas.openxmlformats.org/officeDocument/2006/relationships/slideLayout" Target="../slideLayouts/slideLayout323.xml"/><Relationship Id="rId47" Type="http://schemas.openxmlformats.org/officeDocument/2006/relationships/slideLayout" Target="../slideLayouts/slideLayout322.xml"/><Relationship Id="rId46" Type="http://schemas.openxmlformats.org/officeDocument/2006/relationships/slideLayout" Target="../slideLayouts/slideLayout321.xml"/><Relationship Id="rId45" Type="http://schemas.openxmlformats.org/officeDocument/2006/relationships/slideLayout" Target="../slideLayouts/slideLayout320.xml"/><Relationship Id="rId44" Type="http://schemas.openxmlformats.org/officeDocument/2006/relationships/slideLayout" Target="../slideLayouts/slideLayout319.xml"/><Relationship Id="rId43" Type="http://schemas.openxmlformats.org/officeDocument/2006/relationships/slideLayout" Target="../slideLayouts/slideLayout318.xml"/><Relationship Id="rId42" Type="http://schemas.openxmlformats.org/officeDocument/2006/relationships/slideLayout" Target="../slideLayouts/slideLayout317.xml"/><Relationship Id="rId41" Type="http://schemas.openxmlformats.org/officeDocument/2006/relationships/slideLayout" Target="../slideLayouts/slideLayout316.xml"/><Relationship Id="rId40" Type="http://schemas.openxmlformats.org/officeDocument/2006/relationships/slideLayout" Target="../slideLayouts/slideLayout315.xml"/><Relationship Id="rId4" Type="http://schemas.openxmlformats.org/officeDocument/2006/relationships/slideLayout" Target="../slideLayouts/slideLayout279.xml"/><Relationship Id="rId39" Type="http://schemas.openxmlformats.org/officeDocument/2006/relationships/slideLayout" Target="../slideLayouts/slideLayout314.xml"/><Relationship Id="rId38" Type="http://schemas.openxmlformats.org/officeDocument/2006/relationships/slideLayout" Target="../slideLayouts/slideLayout313.xml"/><Relationship Id="rId37" Type="http://schemas.openxmlformats.org/officeDocument/2006/relationships/slideLayout" Target="../slideLayouts/slideLayout312.xml"/><Relationship Id="rId36" Type="http://schemas.openxmlformats.org/officeDocument/2006/relationships/slideLayout" Target="../slideLayouts/slideLayout311.xml"/><Relationship Id="rId35" Type="http://schemas.openxmlformats.org/officeDocument/2006/relationships/slideLayout" Target="../slideLayouts/slideLayout310.xml"/><Relationship Id="rId34" Type="http://schemas.openxmlformats.org/officeDocument/2006/relationships/slideLayout" Target="../slideLayouts/slideLayout309.xml"/><Relationship Id="rId33" Type="http://schemas.openxmlformats.org/officeDocument/2006/relationships/slideLayout" Target="../slideLayouts/slideLayout308.xml"/><Relationship Id="rId32" Type="http://schemas.openxmlformats.org/officeDocument/2006/relationships/slideLayout" Target="../slideLayouts/slideLayout307.xml"/><Relationship Id="rId31" Type="http://schemas.openxmlformats.org/officeDocument/2006/relationships/slideLayout" Target="../slideLayouts/slideLayout306.xml"/><Relationship Id="rId30" Type="http://schemas.openxmlformats.org/officeDocument/2006/relationships/slideLayout" Target="../slideLayouts/slideLayout305.xml"/><Relationship Id="rId3" Type="http://schemas.openxmlformats.org/officeDocument/2006/relationships/slideLayout" Target="../slideLayouts/slideLayout278.xml"/><Relationship Id="rId29" Type="http://schemas.openxmlformats.org/officeDocument/2006/relationships/slideLayout" Target="../slideLayouts/slideLayout304.xml"/><Relationship Id="rId28" Type="http://schemas.openxmlformats.org/officeDocument/2006/relationships/slideLayout" Target="../slideLayouts/slideLayout303.xml"/><Relationship Id="rId27" Type="http://schemas.openxmlformats.org/officeDocument/2006/relationships/slideLayout" Target="../slideLayouts/slideLayout302.xml"/><Relationship Id="rId26" Type="http://schemas.openxmlformats.org/officeDocument/2006/relationships/slideLayout" Target="../slideLayouts/slideLayout301.xml"/><Relationship Id="rId25" Type="http://schemas.openxmlformats.org/officeDocument/2006/relationships/slideLayout" Target="../slideLayouts/slideLayout300.xml"/><Relationship Id="rId24" Type="http://schemas.openxmlformats.org/officeDocument/2006/relationships/slideLayout" Target="../slideLayouts/slideLayout299.xml"/><Relationship Id="rId23" Type="http://schemas.openxmlformats.org/officeDocument/2006/relationships/slideLayout" Target="../slideLayouts/slideLayout298.xml"/><Relationship Id="rId22" Type="http://schemas.openxmlformats.org/officeDocument/2006/relationships/slideLayout" Target="../slideLayouts/slideLayout297.xml"/><Relationship Id="rId21" Type="http://schemas.openxmlformats.org/officeDocument/2006/relationships/slideLayout" Target="../slideLayouts/slideLayout296.xml"/><Relationship Id="rId20" Type="http://schemas.openxmlformats.org/officeDocument/2006/relationships/slideLayout" Target="../slideLayouts/slideLayout295.xml"/><Relationship Id="rId2" Type="http://schemas.openxmlformats.org/officeDocument/2006/relationships/slideLayout" Target="../slideLayouts/slideLayout277.xml"/><Relationship Id="rId19" Type="http://schemas.openxmlformats.org/officeDocument/2006/relationships/slideLayout" Target="../slideLayouts/slideLayout294.xml"/><Relationship Id="rId18" Type="http://schemas.openxmlformats.org/officeDocument/2006/relationships/slideLayout" Target="../slideLayouts/slideLayout293.xml"/><Relationship Id="rId17" Type="http://schemas.openxmlformats.org/officeDocument/2006/relationships/slideLayout" Target="../slideLayouts/slideLayout292.xml"/><Relationship Id="rId16" Type="http://schemas.openxmlformats.org/officeDocument/2006/relationships/slideLayout" Target="../slideLayouts/slideLayout291.xml"/><Relationship Id="rId15" Type="http://schemas.openxmlformats.org/officeDocument/2006/relationships/slideLayout" Target="../slideLayouts/slideLayout290.xml"/><Relationship Id="rId14" Type="http://schemas.openxmlformats.org/officeDocument/2006/relationships/slideLayout" Target="../slideLayouts/slideLayout289.xml"/><Relationship Id="rId13" Type="http://schemas.openxmlformats.org/officeDocument/2006/relationships/slideLayout" Target="../slideLayouts/slideLayout288.xml"/><Relationship Id="rId12" Type="http://schemas.openxmlformats.org/officeDocument/2006/relationships/slideLayout" Target="../slideLayouts/slideLayout287.xml"/><Relationship Id="rId11" Type="http://schemas.openxmlformats.org/officeDocument/2006/relationships/slideLayout" Target="../slideLayouts/slideLayout286.xml"/><Relationship Id="rId10" Type="http://schemas.openxmlformats.org/officeDocument/2006/relationships/slideLayout" Target="../slideLayouts/slideLayout285.xml"/><Relationship Id="rId1" Type="http://schemas.openxmlformats.org/officeDocument/2006/relationships/slideLayout" Target="../slideLayouts/slideLayout276.xml"/></Relationships>
</file>

<file path=ppt/slideMasters/_rels/slideMaster25.xml.rels><?xml version="1.0" encoding="UTF-8" standalone="yes"?>
<Relationships xmlns="http://schemas.openxmlformats.org/package/2006/relationships"><Relationship Id="rId9" Type="http://schemas.openxmlformats.org/officeDocument/2006/relationships/slideLayout" Target="../slideLayouts/slideLayout355.xml"/><Relationship Id="rId8" Type="http://schemas.openxmlformats.org/officeDocument/2006/relationships/slideLayout" Target="../slideLayouts/slideLayout354.xml"/><Relationship Id="rId72" Type="http://schemas.openxmlformats.org/officeDocument/2006/relationships/theme" Target="../theme/theme25.xml"/><Relationship Id="rId71" Type="http://schemas.openxmlformats.org/officeDocument/2006/relationships/slideLayout" Target="../slideLayouts/slideLayout417.xml"/><Relationship Id="rId70" Type="http://schemas.openxmlformats.org/officeDocument/2006/relationships/slideLayout" Target="../slideLayouts/slideLayout416.xml"/><Relationship Id="rId7" Type="http://schemas.openxmlformats.org/officeDocument/2006/relationships/slideLayout" Target="../slideLayouts/slideLayout353.xml"/><Relationship Id="rId69" Type="http://schemas.openxmlformats.org/officeDocument/2006/relationships/slideLayout" Target="../slideLayouts/slideLayout415.xml"/><Relationship Id="rId68" Type="http://schemas.openxmlformats.org/officeDocument/2006/relationships/slideLayout" Target="../slideLayouts/slideLayout414.xml"/><Relationship Id="rId67" Type="http://schemas.openxmlformats.org/officeDocument/2006/relationships/slideLayout" Target="../slideLayouts/slideLayout413.xml"/><Relationship Id="rId66" Type="http://schemas.openxmlformats.org/officeDocument/2006/relationships/slideLayout" Target="../slideLayouts/slideLayout412.xml"/><Relationship Id="rId65" Type="http://schemas.openxmlformats.org/officeDocument/2006/relationships/slideLayout" Target="../slideLayouts/slideLayout411.xml"/><Relationship Id="rId64" Type="http://schemas.openxmlformats.org/officeDocument/2006/relationships/slideLayout" Target="../slideLayouts/slideLayout410.xml"/><Relationship Id="rId63" Type="http://schemas.openxmlformats.org/officeDocument/2006/relationships/slideLayout" Target="../slideLayouts/slideLayout409.xml"/><Relationship Id="rId62" Type="http://schemas.openxmlformats.org/officeDocument/2006/relationships/slideLayout" Target="../slideLayouts/slideLayout408.xml"/><Relationship Id="rId61" Type="http://schemas.openxmlformats.org/officeDocument/2006/relationships/slideLayout" Target="../slideLayouts/slideLayout407.xml"/><Relationship Id="rId60" Type="http://schemas.openxmlformats.org/officeDocument/2006/relationships/slideLayout" Target="../slideLayouts/slideLayout406.xml"/><Relationship Id="rId6" Type="http://schemas.openxmlformats.org/officeDocument/2006/relationships/slideLayout" Target="../slideLayouts/slideLayout352.xml"/><Relationship Id="rId59" Type="http://schemas.openxmlformats.org/officeDocument/2006/relationships/slideLayout" Target="../slideLayouts/slideLayout405.xml"/><Relationship Id="rId58" Type="http://schemas.openxmlformats.org/officeDocument/2006/relationships/slideLayout" Target="../slideLayouts/slideLayout404.xml"/><Relationship Id="rId57" Type="http://schemas.openxmlformats.org/officeDocument/2006/relationships/slideLayout" Target="../slideLayouts/slideLayout403.xml"/><Relationship Id="rId56" Type="http://schemas.openxmlformats.org/officeDocument/2006/relationships/slideLayout" Target="../slideLayouts/slideLayout402.xml"/><Relationship Id="rId55" Type="http://schemas.openxmlformats.org/officeDocument/2006/relationships/slideLayout" Target="../slideLayouts/slideLayout401.xml"/><Relationship Id="rId54" Type="http://schemas.openxmlformats.org/officeDocument/2006/relationships/slideLayout" Target="../slideLayouts/slideLayout400.xml"/><Relationship Id="rId53" Type="http://schemas.openxmlformats.org/officeDocument/2006/relationships/slideLayout" Target="../slideLayouts/slideLayout399.xml"/><Relationship Id="rId52" Type="http://schemas.openxmlformats.org/officeDocument/2006/relationships/slideLayout" Target="../slideLayouts/slideLayout398.xml"/><Relationship Id="rId51" Type="http://schemas.openxmlformats.org/officeDocument/2006/relationships/slideLayout" Target="../slideLayouts/slideLayout397.xml"/><Relationship Id="rId50" Type="http://schemas.openxmlformats.org/officeDocument/2006/relationships/slideLayout" Target="../slideLayouts/slideLayout396.xml"/><Relationship Id="rId5" Type="http://schemas.openxmlformats.org/officeDocument/2006/relationships/slideLayout" Target="../slideLayouts/slideLayout351.xml"/><Relationship Id="rId49" Type="http://schemas.openxmlformats.org/officeDocument/2006/relationships/slideLayout" Target="../slideLayouts/slideLayout395.xml"/><Relationship Id="rId48" Type="http://schemas.openxmlformats.org/officeDocument/2006/relationships/slideLayout" Target="../slideLayouts/slideLayout394.xml"/><Relationship Id="rId47" Type="http://schemas.openxmlformats.org/officeDocument/2006/relationships/slideLayout" Target="../slideLayouts/slideLayout393.xml"/><Relationship Id="rId46" Type="http://schemas.openxmlformats.org/officeDocument/2006/relationships/slideLayout" Target="../slideLayouts/slideLayout392.xml"/><Relationship Id="rId45" Type="http://schemas.openxmlformats.org/officeDocument/2006/relationships/slideLayout" Target="../slideLayouts/slideLayout391.xml"/><Relationship Id="rId44" Type="http://schemas.openxmlformats.org/officeDocument/2006/relationships/slideLayout" Target="../slideLayouts/slideLayout390.xml"/><Relationship Id="rId43" Type="http://schemas.openxmlformats.org/officeDocument/2006/relationships/slideLayout" Target="../slideLayouts/slideLayout389.xml"/><Relationship Id="rId42" Type="http://schemas.openxmlformats.org/officeDocument/2006/relationships/slideLayout" Target="../slideLayouts/slideLayout388.xml"/><Relationship Id="rId41" Type="http://schemas.openxmlformats.org/officeDocument/2006/relationships/slideLayout" Target="../slideLayouts/slideLayout387.xml"/><Relationship Id="rId40" Type="http://schemas.openxmlformats.org/officeDocument/2006/relationships/slideLayout" Target="../slideLayouts/slideLayout386.xml"/><Relationship Id="rId4" Type="http://schemas.openxmlformats.org/officeDocument/2006/relationships/slideLayout" Target="../slideLayouts/slideLayout350.xml"/><Relationship Id="rId39" Type="http://schemas.openxmlformats.org/officeDocument/2006/relationships/slideLayout" Target="../slideLayouts/slideLayout385.xml"/><Relationship Id="rId38" Type="http://schemas.openxmlformats.org/officeDocument/2006/relationships/slideLayout" Target="../slideLayouts/slideLayout384.xml"/><Relationship Id="rId37" Type="http://schemas.openxmlformats.org/officeDocument/2006/relationships/slideLayout" Target="../slideLayouts/slideLayout383.xml"/><Relationship Id="rId36" Type="http://schemas.openxmlformats.org/officeDocument/2006/relationships/slideLayout" Target="../slideLayouts/slideLayout382.xml"/><Relationship Id="rId35" Type="http://schemas.openxmlformats.org/officeDocument/2006/relationships/slideLayout" Target="../slideLayouts/slideLayout381.xml"/><Relationship Id="rId34" Type="http://schemas.openxmlformats.org/officeDocument/2006/relationships/slideLayout" Target="../slideLayouts/slideLayout380.xml"/><Relationship Id="rId33" Type="http://schemas.openxmlformats.org/officeDocument/2006/relationships/slideLayout" Target="../slideLayouts/slideLayout379.xml"/><Relationship Id="rId32" Type="http://schemas.openxmlformats.org/officeDocument/2006/relationships/slideLayout" Target="../slideLayouts/slideLayout378.xml"/><Relationship Id="rId31" Type="http://schemas.openxmlformats.org/officeDocument/2006/relationships/slideLayout" Target="../slideLayouts/slideLayout377.xml"/><Relationship Id="rId30" Type="http://schemas.openxmlformats.org/officeDocument/2006/relationships/slideLayout" Target="../slideLayouts/slideLayout376.xml"/><Relationship Id="rId3" Type="http://schemas.openxmlformats.org/officeDocument/2006/relationships/slideLayout" Target="../slideLayouts/slideLayout349.xml"/><Relationship Id="rId29" Type="http://schemas.openxmlformats.org/officeDocument/2006/relationships/slideLayout" Target="../slideLayouts/slideLayout375.xml"/><Relationship Id="rId28" Type="http://schemas.openxmlformats.org/officeDocument/2006/relationships/slideLayout" Target="../slideLayouts/slideLayout374.xml"/><Relationship Id="rId27" Type="http://schemas.openxmlformats.org/officeDocument/2006/relationships/slideLayout" Target="../slideLayouts/slideLayout373.xml"/><Relationship Id="rId26" Type="http://schemas.openxmlformats.org/officeDocument/2006/relationships/slideLayout" Target="../slideLayouts/slideLayout372.xml"/><Relationship Id="rId25" Type="http://schemas.openxmlformats.org/officeDocument/2006/relationships/slideLayout" Target="../slideLayouts/slideLayout371.xml"/><Relationship Id="rId24" Type="http://schemas.openxmlformats.org/officeDocument/2006/relationships/slideLayout" Target="../slideLayouts/slideLayout370.xml"/><Relationship Id="rId23" Type="http://schemas.openxmlformats.org/officeDocument/2006/relationships/slideLayout" Target="../slideLayouts/slideLayout369.xml"/><Relationship Id="rId22" Type="http://schemas.openxmlformats.org/officeDocument/2006/relationships/slideLayout" Target="../slideLayouts/slideLayout368.xml"/><Relationship Id="rId21" Type="http://schemas.openxmlformats.org/officeDocument/2006/relationships/slideLayout" Target="../slideLayouts/slideLayout367.xml"/><Relationship Id="rId20" Type="http://schemas.openxmlformats.org/officeDocument/2006/relationships/slideLayout" Target="../slideLayouts/slideLayout366.xml"/><Relationship Id="rId2" Type="http://schemas.openxmlformats.org/officeDocument/2006/relationships/slideLayout" Target="../slideLayouts/slideLayout348.xml"/><Relationship Id="rId19" Type="http://schemas.openxmlformats.org/officeDocument/2006/relationships/slideLayout" Target="../slideLayouts/slideLayout365.xml"/><Relationship Id="rId18" Type="http://schemas.openxmlformats.org/officeDocument/2006/relationships/slideLayout" Target="../slideLayouts/slideLayout364.xml"/><Relationship Id="rId17" Type="http://schemas.openxmlformats.org/officeDocument/2006/relationships/slideLayout" Target="../slideLayouts/slideLayout363.xml"/><Relationship Id="rId16" Type="http://schemas.openxmlformats.org/officeDocument/2006/relationships/slideLayout" Target="../slideLayouts/slideLayout362.xml"/><Relationship Id="rId15" Type="http://schemas.openxmlformats.org/officeDocument/2006/relationships/slideLayout" Target="../slideLayouts/slideLayout361.xml"/><Relationship Id="rId14" Type="http://schemas.openxmlformats.org/officeDocument/2006/relationships/slideLayout" Target="../slideLayouts/slideLayout360.xml"/><Relationship Id="rId13" Type="http://schemas.openxmlformats.org/officeDocument/2006/relationships/slideLayout" Target="../slideLayouts/slideLayout359.xml"/><Relationship Id="rId12" Type="http://schemas.openxmlformats.org/officeDocument/2006/relationships/slideLayout" Target="../slideLayouts/slideLayout358.xml"/><Relationship Id="rId11" Type="http://schemas.openxmlformats.org/officeDocument/2006/relationships/slideLayout" Target="../slideLayouts/slideLayout357.xml"/><Relationship Id="rId10" Type="http://schemas.openxmlformats.org/officeDocument/2006/relationships/slideLayout" Target="../slideLayouts/slideLayout356.xml"/><Relationship Id="rId1" Type="http://schemas.openxmlformats.org/officeDocument/2006/relationships/slideLayout" Target="../slideLayouts/slideLayout347.xml"/></Relationships>
</file>

<file path=ppt/slideMasters/_rels/slideMaster26.xml.rels><?xml version="1.0" encoding="UTF-8" standalone="yes"?>
<Relationships xmlns="http://schemas.openxmlformats.org/package/2006/relationships"><Relationship Id="rId9" Type="http://schemas.openxmlformats.org/officeDocument/2006/relationships/slideLayout" Target="../slideLayouts/slideLayout426.xml"/><Relationship Id="rId8" Type="http://schemas.openxmlformats.org/officeDocument/2006/relationships/slideLayout" Target="../slideLayouts/slideLayout425.xml"/><Relationship Id="rId72" Type="http://schemas.openxmlformats.org/officeDocument/2006/relationships/theme" Target="../theme/theme26.xml"/><Relationship Id="rId71" Type="http://schemas.openxmlformats.org/officeDocument/2006/relationships/slideLayout" Target="../slideLayouts/slideLayout488.xml"/><Relationship Id="rId70" Type="http://schemas.openxmlformats.org/officeDocument/2006/relationships/slideLayout" Target="../slideLayouts/slideLayout487.xml"/><Relationship Id="rId7" Type="http://schemas.openxmlformats.org/officeDocument/2006/relationships/slideLayout" Target="../slideLayouts/slideLayout424.xml"/><Relationship Id="rId69" Type="http://schemas.openxmlformats.org/officeDocument/2006/relationships/slideLayout" Target="../slideLayouts/slideLayout486.xml"/><Relationship Id="rId68" Type="http://schemas.openxmlformats.org/officeDocument/2006/relationships/slideLayout" Target="../slideLayouts/slideLayout485.xml"/><Relationship Id="rId67" Type="http://schemas.openxmlformats.org/officeDocument/2006/relationships/slideLayout" Target="../slideLayouts/slideLayout484.xml"/><Relationship Id="rId66" Type="http://schemas.openxmlformats.org/officeDocument/2006/relationships/slideLayout" Target="../slideLayouts/slideLayout483.xml"/><Relationship Id="rId65" Type="http://schemas.openxmlformats.org/officeDocument/2006/relationships/slideLayout" Target="../slideLayouts/slideLayout482.xml"/><Relationship Id="rId64" Type="http://schemas.openxmlformats.org/officeDocument/2006/relationships/slideLayout" Target="../slideLayouts/slideLayout481.xml"/><Relationship Id="rId63" Type="http://schemas.openxmlformats.org/officeDocument/2006/relationships/slideLayout" Target="../slideLayouts/slideLayout480.xml"/><Relationship Id="rId62" Type="http://schemas.openxmlformats.org/officeDocument/2006/relationships/slideLayout" Target="../slideLayouts/slideLayout479.xml"/><Relationship Id="rId61" Type="http://schemas.openxmlformats.org/officeDocument/2006/relationships/slideLayout" Target="../slideLayouts/slideLayout478.xml"/><Relationship Id="rId60" Type="http://schemas.openxmlformats.org/officeDocument/2006/relationships/slideLayout" Target="../slideLayouts/slideLayout477.xml"/><Relationship Id="rId6" Type="http://schemas.openxmlformats.org/officeDocument/2006/relationships/slideLayout" Target="../slideLayouts/slideLayout423.xml"/><Relationship Id="rId59" Type="http://schemas.openxmlformats.org/officeDocument/2006/relationships/slideLayout" Target="../slideLayouts/slideLayout476.xml"/><Relationship Id="rId58" Type="http://schemas.openxmlformats.org/officeDocument/2006/relationships/slideLayout" Target="../slideLayouts/slideLayout475.xml"/><Relationship Id="rId57" Type="http://schemas.openxmlformats.org/officeDocument/2006/relationships/slideLayout" Target="../slideLayouts/slideLayout474.xml"/><Relationship Id="rId56" Type="http://schemas.openxmlformats.org/officeDocument/2006/relationships/slideLayout" Target="../slideLayouts/slideLayout473.xml"/><Relationship Id="rId55" Type="http://schemas.openxmlformats.org/officeDocument/2006/relationships/slideLayout" Target="../slideLayouts/slideLayout472.xml"/><Relationship Id="rId54" Type="http://schemas.openxmlformats.org/officeDocument/2006/relationships/slideLayout" Target="../slideLayouts/slideLayout471.xml"/><Relationship Id="rId53" Type="http://schemas.openxmlformats.org/officeDocument/2006/relationships/slideLayout" Target="../slideLayouts/slideLayout470.xml"/><Relationship Id="rId52" Type="http://schemas.openxmlformats.org/officeDocument/2006/relationships/slideLayout" Target="../slideLayouts/slideLayout469.xml"/><Relationship Id="rId51" Type="http://schemas.openxmlformats.org/officeDocument/2006/relationships/slideLayout" Target="../slideLayouts/slideLayout468.xml"/><Relationship Id="rId50" Type="http://schemas.openxmlformats.org/officeDocument/2006/relationships/slideLayout" Target="../slideLayouts/slideLayout467.xml"/><Relationship Id="rId5" Type="http://schemas.openxmlformats.org/officeDocument/2006/relationships/slideLayout" Target="../slideLayouts/slideLayout422.xml"/><Relationship Id="rId49" Type="http://schemas.openxmlformats.org/officeDocument/2006/relationships/slideLayout" Target="../slideLayouts/slideLayout466.xml"/><Relationship Id="rId48" Type="http://schemas.openxmlformats.org/officeDocument/2006/relationships/slideLayout" Target="../slideLayouts/slideLayout465.xml"/><Relationship Id="rId47" Type="http://schemas.openxmlformats.org/officeDocument/2006/relationships/slideLayout" Target="../slideLayouts/slideLayout464.xml"/><Relationship Id="rId46" Type="http://schemas.openxmlformats.org/officeDocument/2006/relationships/slideLayout" Target="../slideLayouts/slideLayout463.xml"/><Relationship Id="rId45" Type="http://schemas.openxmlformats.org/officeDocument/2006/relationships/slideLayout" Target="../slideLayouts/slideLayout462.xml"/><Relationship Id="rId44" Type="http://schemas.openxmlformats.org/officeDocument/2006/relationships/slideLayout" Target="../slideLayouts/slideLayout461.xml"/><Relationship Id="rId43" Type="http://schemas.openxmlformats.org/officeDocument/2006/relationships/slideLayout" Target="../slideLayouts/slideLayout460.xml"/><Relationship Id="rId42" Type="http://schemas.openxmlformats.org/officeDocument/2006/relationships/slideLayout" Target="../slideLayouts/slideLayout459.xml"/><Relationship Id="rId41" Type="http://schemas.openxmlformats.org/officeDocument/2006/relationships/slideLayout" Target="../slideLayouts/slideLayout458.xml"/><Relationship Id="rId40" Type="http://schemas.openxmlformats.org/officeDocument/2006/relationships/slideLayout" Target="../slideLayouts/slideLayout457.xml"/><Relationship Id="rId4" Type="http://schemas.openxmlformats.org/officeDocument/2006/relationships/slideLayout" Target="../slideLayouts/slideLayout421.xml"/><Relationship Id="rId39" Type="http://schemas.openxmlformats.org/officeDocument/2006/relationships/slideLayout" Target="../slideLayouts/slideLayout456.xml"/><Relationship Id="rId38" Type="http://schemas.openxmlformats.org/officeDocument/2006/relationships/slideLayout" Target="../slideLayouts/slideLayout455.xml"/><Relationship Id="rId37" Type="http://schemas.openxmlformats.org/officeDocument/2006/relationships/slideLayout" Target="../slideLayouts/slideLayout454.xml"/><Relationship Id="rId36" Type="http://schemas.openxmlformats.org/officeDocument/2006/relationships/slideLayout" Target="../slideLayouts/slideLayout453.xml"/><Relationship Id="rId35" Type="http://schemas.openxmlformats.org/officeDocument/2006/relationships/slideLayout" Target="../slideLayouts/slideLayout452.xml"/><Relationship Id="rId34" Type="http://schemas.openxmlformats.org/officeDocument/2006/relationships/slideLayout" Target="../slideLayouts/slideLayout451.xml"/><Relationship Id="rId33" Type="http://schemas.openxmlformats.org/officeDocument/2006/relationships/slideLayout" Target="../slideLayouts/slideLayout450.xml"/><Relationship Id="rId32" Type="http://schemas.openxmlformats.org/officeDocument/2006/relationships/slideLayout" Target="../slideLayouts/slideLayout449.xml"/><Relationship Id="rId31" Type="http://schemas.openxmlformats.org/officeDocument/2006/relationships/slideLayout" Target="../slideLayouts/slideLayout448.xml"/><Relationship Id="rId30" Type="http://schemas.openxmlformats.org/officeDocument/2006/relationships/slideLayout" Target="../slideLayouts/slideLayout447.xml"/><Relationship Id="rId3" Type="http://schemas.openxmlformats.org/officeDocument/2006/relationships/slideLayout" Target="../slideLayouts/slideLayout420.xml"/><Relationship Id="rId29" Type="http://schemas.openxmlformats.org/officeDocument/2006/relationships/slideLayout" Target="../slideLayouts/slideLayout446.xml"/><Relationship Id="rId28" Type="http://schemas.openxmlformats.org/officeDocument/2006/relationships/slideLayout" Target="../slideLayouts/slideLayout445.xml"/><Relationship Id="rId27" Type="http://schemas.openxmlformats.org/officeDocument/2006/relationships/slideLayout" Target="../slideLayouts/slideLayout444.xml"/><Relationship Id="rId26" Type="http://schemas.openxmlformats.org/officeDocument/2006/relationships/slideLayout" Target="../slideLayouts/slideLayout443.xml"/><Relationship Id="rId25" Type="http://schemas.openxmlformats.org/officeDocument/2006/relationships/slideLayout" Target="../slideLayouts/slideLayout442.xml"/><Relationship Id="rId24" Type="http://schemas.openxmlformats.org/officeDocument/2006/relationships/slideLayout" Target="../slideLayouts/slideLayout441.xml"/><Relationship Id="rId23" Type="http://schemas.openxmlformats.org/officeDocument/2006/relationships/slideLayout" Target="../slideLayouts/slideLayout440.xml"/><Relationship Id="rId22" Type="http://schemas.openxmlformats.org/officeDocument/2006/relationships/slideLayout" Target="../slideLayouts/slideLayout439.xml"/><Relationship Id="rId21" Type="http://schemas.openxmlformats.org/officeDocument/2006/relationships/slideLayout" Target="../slideLayouts/slideLayout438.xml"/><Relationship Id="rId20" Type="http://schemas.openxmlformats.org/officeDocument/2006/relationships/slideLayout" Target="../slideLayouts/slideLayout437.xml"/><Relationship Id="rId2" Type="http://schemas.openxmlformats.org/officeDocument/2006/relationships/slideLayout" Target="../slideLayouts/slideLayout419.xml"/><Relationship Id="rId19" Type="http://schemas.openxmlformats.org/officeDocument/2006/relationships/slideLayout" Target="../slideLayouts/slideLayout436.xml"/><Relationship Id="rId18" Type="http://schemas.openxmlformats.org/officeDocument/2006/relationships/slideLayout" Target="../slideLayouts/slideLayout435.xml"/><Relationship Id="rId17" Type="http://schemas.openxmlformats.org/officeDocument/2006/relationships/slideLayout" Target="../slideLayouts/slideLayout434.xml"/><Relationship Id="rId16" Type="http://schemas.openxmlformats.org/officeDocument/2006/relationships/slideLayout" Target="../slideLayouts/slideLayout433.xml"/><Relationship Id="rId15" Type="http://schemas.openxmlformats.org/officeDocument/2006/relationships/slideLayout" Target="../slideLayouts/slideLayout432.xml"/><Relationship Id="rId14" Type="http://schemas.openxmlformats.org/officeDocument/2006/relationships/slideLayout" Target="../slideLayouts/slideLayout431.xml"/><Relationship Id="rId13" Type="http://schemas.openxmlformats.org/officeDocument/2006/relationships/slideLayout" Target="../slideLayouts/slideLayout430.xml"/><Relationship Id="rId12" Type="http://schemas.openxmlformats.org/officeDocument/2006/relationships/slideLayout" Target="../slideLayouts/slideLayout429.xml"/><Relationship Id="rId11" Type="http://schemas.openxmlformats.org/officeDocument/2006/relationships/slideLayout" Target="../slideLayouts/slideLayout428.xml"/><Relationship Id="rId10" Type="http://schemas.openxmlformats.org/officeDocument/2006/relationships/slideLayout" Target="../slideLayouts/slideLayout427.xml"/><Relationship Id="rId1" Type="http://schemas.openxmlformats.org/officeDocument/2006/relationships/slideLayout" Target="../slideLayouts/slideLayout418.xml"/></Relationships>
</file>

<file path=ppt/slideMasters/_rels/slideMaster27.xml.rels><?xml version="1.0" encoding="UTF-8" standalone="yes"?>
<Relationships xmlns="http://schemas.openxmlformats.org/package/2006/relationships"><Relationship Id="rId9" Type="http://schemas.openxmlformats.org/officeDocument/2006/relationships/slideLayout" Target="../slideLayouts/slideLayout497.xml"/><Relationship Id="rId8" Type="http://schemas.openxmlformats.org/officeDocument/2006/relationships/slideLayout" Target="../slideLayouts/slideLayout496.xml"/><Relationship Id="rId72" Type="http://schemas.openxmlformats.org/officeDocument/2006/relationships/theme" Target="../theme/theme27.xml"/><Relationship Id="rId71" Type="http://schemas.openxmlformats.org/officeDocument/2006/relationships/slideLayout" Target="../slideLayouts/slideLayout559.xml"/><Relationship Id="rId70" Type="http://schemas.openxmlformats.org/officeDocument/2006/relationships/slideLayout" Target="../slideLayouts/slideLayout558.xml"/><Relationship Id="rId7" Type="http://schemas.openxmlformats.org/officeDocument/2006/relationships/slideLayout" Target="../slideLayouts/slideLayout495.xml"/><Relationship Id="rId69" Type="http://schemas.openxmlformats.org/officeDocument/2006/relationships/slideLayout" Target="../slideLayouts/slideLayout557.xml"/><Relationship Id="rId68" Type="http://schemas.openxmlformats.org/officeDocument/2006/relationships/slideLayout" Target="../slideLayouts/slideLayout556.xml"/><Relationship Id="rId67" Type="http://schemas.openxmlformats.org/officeDocument/2006/relationships/slideLayout" Target="../slideLayouts/slideLayout555.xml"/><Relationship Id="rId66" Type="http://schemas.openxmlformats.org/officeDocument/2006/relationships/slideLayout" Target="../slideLayouts/slideLayout554.xml"/><Relationship Id="rId65" Type="http://schemas.openxmlformats.org/officeDocument/2006/relationships/slideLayout" Target="../slideLayouts/slideLayout553.xml"/><Relationship Id="rId64" Type="http://schemas.openxmlformats.org/officeDocument/2006/relationships/slideLayout" Target="../slideLayouts/slideLayout552.xml"/><Relationship Id="rId63" Type="http://schemas.openxmlformats.org/officeDocument/2006/relationships/slideLayout" Target="../slideLayouts/slideLayout551.xml"/><Relationship Id="rId62" Type="http://schemas.openxmlformats.org/officeDocument/2006/relationships/slideLayout" Target="../slideLayouts/slideLayout550.xml"/><Relationship Id="rId61" Type="http://schemas.openxmlformats.org/officeDocument/2006/relationships/slideLayout" Target="../slideLayouts/slideLayout549.xml"/><Relationship Id="rId60" Type="http://schemas.openxmlformats.org/officeDocument/2006/relationships/slideLayout" Target="../slideLayouts/slideLayout548.xml"/><Relationship Id="rId6" Type="http://schemas.openxmlformats.org/officeDocument/2006/relationships/slideLayout" Target="../slideLayouts/slideLayout494.xml"/><Relationship Id="rId59" Type="http://schemas.openxmlformats.org/officeDocument/2006/relationships/slideLayout" Target="../slideLayouts/slideLayout547.xml"/><Relationship Id="rId58" Type="http://schemas.openxmlformats.org/officeDocument/2006/relationships/slideLayout" Target="../slideLayouts/slideLayout546.xml"/><Relationship Id="rId57" Type="http://schemas.openxmlformats.org/officeDocument/2006/relationships/slideLayout" Target="../slideLayouts/slideLayout545.xml"/><Relationship Id="rId56" Type="http://schemas.openxmlformats.org/officeDocument/2006/relationships/slideLayout" Target="../slideLayouts/slideLayout544.xml"/><Relationship Id="rId55" Type="http://schemas.openxmlformats.org/officeDocument/2006/relationships/slideLayout" Target="../slideLayouts/slideLayout543.xml"/><Relationship Id="rId54" Type="http://schemas.openxmlformats.org/officeDocument/2006/relationships/slideLayout" Target="../slideLayouts/slideLayout542.xml"/><Relationship Id="rId53" Type="http://schemas.openxmlformats.org/officeDocument/2006/relationships/slideLayout" Target="../slideLayouts/slideLayout541.xml"/><Relationship Id="rId52" Type="http://schemas.openxmlformats.org/officeDocument/2006/relationships/slideLayout" Target="../slideLayouts/slideLayout540.xml"/><Relationship Id="rId51" Type="http://schemas.openxmlformats.org/officeDocument/2006/relationships/slideLayout" Target="../slideLayouts/slideLayout539.xml"/><Relationship Id="rId50" Type="http://schemas.openxmlformats.org/officeDocument/2006/relationships/slideLayout" Target="../slideLayouts/slideLayout538.xml"/><Relationship Id="rId5" Type="http://schemas.openxmlformats.org/officeDocument/2006/relationships/slideLayout" Target="../slideLayouts/slideLayout493.xml"/><Relationship Id="rId49" Type="http://schemas.openxmlformats.org/officeDocument/2006/relationships/slideLayout" Target="../slideLayouts/slideLayout537.xml"/><Relationship Id="rId48" Type="http://schemas.openxmlformats.org/officeDocument/2006/relationships/slideLayout" Target="../slideLayouts/slideLayout536.xml"/><Relationship Id="rId47" Type="http://schemas.openxmlformats.org/officeDocument/2006/relationships/slideLayout" Target="../slideLayouts/slideLayout535.xml"/><Relationship Id="rId46" Type="http://schemas.openxmlformats.org/officeDocument/2006/relationships/slideLayout" Target="../slideLayouts/slideLayout534.xml"/><Relationship Id="rId45" Type="http://schemas.openxmlformats.org/officeDocument/2006/relationships/slideLayout" Target="../slideLayouts/slideLayout533.xml"/><Relationship Id="rId44" Type="http://schemas.openxmlformats.org/officeDocument/2006/relationships/slideLayout" Target="../slideLayouts/slideLayout532.xml"/><Relationship Id="rId43" Type="http://schemas.openxmlformats.org/officeDocument/2006/relationships/slideLayout" Target="../slideLayouts/slideLayout531.xml"/><Relationship Id="rId42" Type="http://schemas.openxmlformats.org/officeDocument/2006/relationships/slideLayout" Target="../slideLayouts/slideLayout530.xml"/><Relationship Id="rId41" Type="http://schemas.openxmlformats.org/officeDocument/2006/relationships/slideLayout" Target="../slideLayouts/slideLayout529.xml"/><Relationship Id="rId40" Type="http://schemas.openxmlformats.org/officeDocument/2006/relationships/slideLayout" Target="../slideLayouts/slideLayout528.xml"/><Relationship Id="rId4" Type="http://schemas.openxmlformats.org/officeDocument/2006/relationships/slideLayout" Target="../slideLayouts/slideLayout492.xml"/><Relationship Id="rId39" Type="http://schemas.openxmlformats.org/officeDocument/2006/relationships/slideLayout" Target="../slideLayouts/slideLayout527.xml"/><Relationship Id="rId38" Type="http://schemas.openxmlformats.org/officeDocument/2006/relationships/slideLayout" Target="../slideLayouts/slideLayout526.xml"/><Relationship Id="rId37" Type="http://schemas.openxmlformats.org/officeDocument/2006/relationships/slideLayout" Target="../slideLayouts/slideLayout525.xml"/><Relationship Id="rId36" Type="http://schemas.openxmlformats.org/officeDocument/2006/relationships/slideLayout" Target="../slideLayouts/slideLayout524.xml"/><Relationship Id="rId35" Type="http://schemas.openxmlformats.org/officeDocument/2006/relationships/slideLayout" Target="../slideLayouts/slideLayout523.xml"/><Relationship Id="rId34" Type="http://schemas.openxmlformats.org/officeDocument/2006/relationships/slideLayout" Target="../slideLayouts/slideLayout522.xml"/><Relationship Id="rId33" Type="http://schemas.openxmlformats.org/officeDocument/2006/relationships/slideLayout" Target="../slideLayouts/slideLayout521.xml"/><Relationship Id="rId32" Type="http://schemas.openxmlformats.org/officeDocument/2006/relationships/slideLayout" Target="../slideLayouts/slideLayout520.xml"/><Relationship Id="rId31" Type="http://schemas.openxmlformats.org/officeDocument/2006/relationships/slideLayout" Target="../slideLayouts/slideLayout519.xml"/><Relationship Id="rId30" Type="http://schemas.openxmlformats.org/officeDocument/2006/relationships/slideLayout" Target="../slideLayouts/slideLayout518.xml"/><Relationship Id="rId3" Type="http://schemas.openxmlformats.org/officeDocument/2006/relationships/slideLayout" Target="../slideLayouts/slideLayout491.xml"/><Relationship Id="rId29" Type="http://schemas.openxmlformats.org/officeDocument/2006/relationships/slideLayout" Target="../slideLayouts/slideLayout517.xml"/><Relationship Id="rId28" Type="http://schemas.openxmlformats.org/officeDocument/2006/relationships/slideLayout" Target="../slideLayouts/slideLayout516.xml"/><Relationship Id="rId27" Type="http://schemas.openxmlformats.org/officeDocument/2006/relationships/slideLayout" Target="../slideLayouts/slideLayout515.xml"/><Relationship Id="rId26" Type="http://schemas.openxmlformats.org/officeDocument/2006/relationships/slideLayout" Target="../slideLayouts/slideLayout514.xml"/><Relationship Id="rId25" Type="http://schemas.openxmlformats.org/officeDocument/2006/relationships/slideLayout" Target="../slideLayouts/slideLayout513.xml"/><Relationship Id="rId24" Type="http://schemas.openxmlformats.org/officeDocument/2006/relationships/slideLayout" Target="../slideLayouts/slideLayout512.xml"/><Relationship Id="rId23" Type="http://schemas.openxmlformats.org/officeDocument/2006/relationships/slideLayout" Target="../slideLayouts/slideLayout511.xml"/><Relationship Id="rId22" Type="http://schemas.openxmlformats.org/officeDocument/2006/relationships/slideLayout" Target="../slideLayouts/slideLayout510.xml"/><Relationship Id="rId21" Type="http://schemas.openxmlformats.org/officeDocument/2006/relationships/slideLayout" Target="../slideLayouts/slideLayout509.xml"/><Relationship Id="rId20" Type="http://schemas.openxmlformats.org/officeDocument/2006/relationships/slideLayout" Target="../slideLayouts/slideLayout508.xml"/><Relationship Id="rId2" Type="http://schemas.openxmlformats.org/officeDocument/2006/relationships/slideLayout" Target="../slideLayouts/slideLayout490.xml"/><Relationship Id="rId19" Type="http://schemas.openxmlformats.org/officeDocument/2006/relationships/slideLayout" Target="../slideLayouts/slideLayout507.xml"/><Relationship Id="rId18" Type="http://schemas.openxmlformats.org/officeDocument/2006/relationships/slideLayout" Target="../slideLayouts/slideLayout506.xml"/><Relationship Id="rId17" Type="http://schemas.openxmlformats.org/officeDocument/2006/relationships/slideLayout" Target="../slideLayouts/slideLayout505.xml"/><Relationship Id="rId16" Type="http://schemas.openxmlformats.org/officeDocument/2006/relationships/slideLayout" Target="../slideLayouts/slideLayout504.xml"/><Relationship Id="rId15" Type="http://schemas.openxmlformats.org/officeDocument/2006/relationships/slideLayout" Target="../slideLayouts/slideLayout503.xml"/><Relationship Id="rId14" Type="http://schemas.openxmlformats.org/officeDocument/2006/relationships/slideLayout" Target="../slideLayouts/slideLayout502.xml"/><Relationship Id="rId13" Type="http://schemas.openxmlformats.org/officeDocument/2006/relationships/slideLayout" Target="../slideLayouts/slideLayout501.xml"/><Relationship Id="rId12" Type="http://schemas.openxmlformats.org/officeDocument/2006/relationships/slideLayout" Target="../slideLayouts/slideLayout500.xml"/><Relationship Id="rId11" Type="http://schemas.openxmlformats.org/officeDocument/2006/relationships/slideLayout" Target="../slideLayouts/slideLayout499.xml"/><Relationship Id="rId10" Type="http://schemas.openxmlformats.org/officeDocument/2006/relationships/slideLayout" Target="../slideLayouts/slideLayout498.xml"/><Relationship Id="rId1" Type="http://schemas.openxmlformats.org/officeDocument/2006/relationships/slideLayout" Target="../slideLayouts/slideLayout489.xml"/></Relationships>
</file>

<file path=ppt/slideMasters/_rels/slideMaster28.xml.rels><?xml version="1.0" encoding="UTF-8" standalone="yes"?>
<Relationships xmlns="http://schemas.openxmlformats.org/package/2006/relationships"><Relationship Id="rId9" Type="http://schemas.openxmlformats.org/officeDocument/2006/relationships/slideLayout" Target="../slideLayouts/slideLayout568.xml"/><Relationship Id="rId8" Type="http://schemas.openxmlformats.org/officeDocument/2006/relationships/slideLayout" Target="../slideLayouts/slideLayout567.xml"/><Relationship Id="rId7" Type="http://schemas.openxmlformats.org/officeDocument/2006/relationships/slideLayout" Target="../slideLayouts/slideLayout566.xml"/><Relationship Id="rId6" Type="http://schemas.openxmlformats.org/officeDocument/2006/relationships/slideLayout" Target="../slideLayouts/slideLayout565.xml"/><Relationship Id="rId5" Type="http://schemas.openxmlformats.org/officeDocument/2006/relationships/slideLayout" Target="../slideLayouts/slideLayout564.xml"/><Relationship Id="rId4" Type="http://schemas.openxmlformats.org/officeDocument/2006/relationships/slideLayout" Target="../slideLayouts/slideLayout563.xml"/><Relationship Id="rId3" Type="http://schemas.openxmlformats.org/officeDocument/2006/relationships/slideLayout" Target="../slideLayouts/slideLayout562.xml"/><Relationship Id="rId2" Type="http://schemas.openxmlformats.org/officeDocument/2006/relationships/slideLayout" Target="../slideLayouts/slideLayout561.xml"/><Relationship Id="rId12" Type="http://schemas.openxmlformats.org/officeDocument/2006/relationships/theme" Target="../theme/theme28.xml"/><Relationship Id="rId11" Type="http://schemas.openxmlformats.org/officeDocument/2006/relationships/slideLayout" Target="../slideLayouts/slideLayout570.xml"/><Relationship Id="rId10" Type="http://schemas.openxmlformats.org/officeDocument/2006/relationships/slideLayout" Target="../slideLayouts/slideLayout569.xml"/><Relationship Id="rId1" Type="http://schemas.openxmlformats.org/officeDocument/2006/relationships/slideLayout" Target="../slideLayouts/slideLayout560.xml"/></Relationships>
</file>

<file path=ppt/slideMasters/_rels/slideMaster29.xml.rels><?xml version="1.0" encoding="UTF-8" standalone="yes"?>
<Relationships xmlns="http://schemas.openxmlformats.org/package/2006/relationships"><Relationship Id="rId9" Type="http://schemas.openxmlformats.org/officeDocument/2006/relationships/slideLayout" Target="../slideLayouts/slideLayout579.xml"/><Relationship Id="rId8" Type="http://schemas.openxmlformats.org/officeDocument/2006/relationships/slideLayout" Target="../slideLayouts/slideLayout578.xml"/><Relationship Id="rId7" Type="http://schemas.openxmlformats.org/officeDocument/2006/relationships/slideLayout" Target="../slideLayouts/slideLayout577.xml"/><Relationship Id="rId6" Type="http://schemas.openxmlformats.org/officeDocument/2006/relationships/slideLayout" Target="../slideLayouts/slideLayout576.xml"/><Relationship Id="rId5" Type="http://schemas.openxmlformats.org/officeDocument/2006/relationships/slideLayout" Target="../slideLayouts/slideLayout575.xml"/><Relationship Id="rId4" Type="http://schemas.openxmlformats.org/officeDocument/2006/relationships/slideLayout" Target="../slideLayouts/slideLayout574.xml"/><Relationship Id="rId3" Type="http://schemas.openxmlformats.org/officeDocument/2006/relationships/slideLayout" Target="../slideLayouts/slideLayout573.xml"/><Relationship Id="rId2" Type="http://schemas.openxmlformats.org/officeDocument/2006/relationships/slideLayout" Target="../slideLayouts/slideLayout572.xml"/><Relationship Id="rId13" Type="http://schemas.openxmlformats.org/officeDocument/2006/relationships/theme" Target="../theme/theme29.xml"/><Relationship Id="rId12" Type="http://schemas.openxmlformats.org/officeDocument/2006/relationships/slideLayout" Target="../slideLayouts/slideLayout582.xml"/><Relationship Id="rId11" Type="http://schemas.openxmlformats.org/officeDocument/2006/relationships/slideLayout" Target="../slideLayouts/slideLayout581.xml"/><Relationship Id="rId10" Type="http://schemas.openxmlformats.org/officeDocument/2006/relationships/slideLayout" Target="../slideLayouts/slideLayout580.xml"/><Relationship Id="rId1" Type="http://schemas.openxmlformats.org/officeDocument/2006/relationships/slideLayout" Target="../slideLayouts/slideLayout571.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4" Type="http://schemas.openxmlformats.org/officeDocument/2006/relationships/theme" Target="../theme/theme3.xml"/><Relationship Id="rId13" Type="http://schemas.openxmlformats.org/officeDocument/2006/relationships/image" Target="../media/image1.png"/><Relationship Id="rId12" Type="http://schemas.openxmlformats.org/officeDocument/2006/relationships/slideLayout" Target="../slideLayouts/slideLayout34.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30.xml.rels><?xml version="1.0" encoding="UTF-8" standalone="yes"?>
<Relationships xmlns="http://schemas.openxmlformats.org/package/2006/relationships"><Relationship Id="rId9" Type="http://schemas.openxmlformats.org/officeDocument/2006/relationships/slideLayout" Target="../slideLayouts/slideLayout591.xml"/><Relationship Id="rId8" Type="http://schemas.openxmlformats.org/officeDocument/2006/relationships/slideLayout" Target="../slideLayouts/slideLayout590.xml"/><Relationship Id="rId7" Type="http://schemas.openxmlformats.org/officeDocument/2006/relationships/slideLayout" Target="../slideLayouts/slideLayout589.xml"/><Relationship Id="rId6" Type="http://schemas.openxmlformats.org/officeDocument/2006/relationships/slideLayout" Target="../slideLayouts/slideLayout588.xml"/><Relationship Id="rId5" Type="http://schemas.openxmlformats.org/officeDocument/2006/relationships/slideLayout" Target="../slideLayouts/slideLayout587.xml"/><Relationship Id="rId4" Type="http://schemas.openxmlformats.org/officeDocument/2006/relationships/slideLayout" Target="../slideLayouts/slideLayout586.xml"/><Relationship Id="rId3" Type="http://schemas.openxmlformats.org/officeDocument/2006/relationships/slideLayout" Target="../slideLayouts/slideLayout585.xml"/><Relationship Id="rId2" Type="http://schemas.openxmlformats.org/officeDocument/2006/relationships/slideLayout" Target="../slideLayouts/slideLayout584.xml"/><Relationship Id="rId11" Type="http://schemas.openxmlformats.org/officeDocument/2006/relationships/theme" Target="../theme/theme30.xml"/><Relationship Id="rId10" Type="http://schemas.openxmlformats.org/officeDocument/2006/relationships/slideLayout" Target="../slideLayouts/slideLayout592.xml"/><Relationship Id="rId1" Type="http://schemas.openxmlformats.org/officeDocument/2006/relationships/slideLayout" Target="../slideLayouts/slideLayout583.xml"/></Relationships>
</file>

<file path=ppt/slideMasters/_rels/slideMaster31.xml.rels><?xml version="1.0" encoding="UTF-8" standalone="yes"?>
<Relationships xmlns="http://schemas.openxmlformats.org/package/2006/relationships"><Relationship Id="rId9" Type="http://schemas.openxmlformats.org/officeDocument/2006/relationships/slideLayout" Target="../slideLayouts/slideLayout601.xml"/><Relationship Id="rId8" Type="http://schemas.openxmlformats.org/officeDocument/2006/relationships/slideLayout" Target="../slideLayouts/slideLayout600.xml"/><Relationship Id="rId7" Type="http://schemas.openxmlformats.org/officeDocument/2006/relationships/slideLayout" Target="../slideLayouts/slideLayout599.xml"/><Relationship Id="rId6" Type="http://schemas.openxmlformats.org/officeDocument/2006/relationships/slideLayout" Target="../slideLayouts/slideLayout598.xml"/><Relationship Id="rId5" Type="http://schemas.openxmlformats.org/officeDocument/2006/relationships/slideLayout" Target="../slideLayouts/slideLayout597.xml"/><Relationship Id="rId4" Type="http://schemas.openxmlformats.org/officeDocument/2006/relationships/slideLayout" Target="../slideLayouts/slideLayout596.xml"/><Relationship Id="rId3" Type="http://schemas.openxmlformats.org/officeDocument/2006/relationships/slideLayout" Target="../slideLayouts/slideLayout595.xml"/><Relationship Id="rId2" Type="http://schemas.openxmlformats.org/officeDocument/2006/relationships/slideLayout" Target="../slideLayouts/slideLayout594.xml"/><Relationship Id="rId12" Type="http://schemas.openxmlformats.org/officeDocument/2006/relationships/theme" Target="../theme/theme31.xml"/><Relationship Id="rId11" Type="http://schemas.openxmlformats.org/officeDocument/2006/relationships/slideLayout" Target="../slideLayouts/slideLayout603.xml"/><Relationship Id="rId10" Type="http://schemas.openxmlformats.org/officeDocument/2006/relationships/slideLayout" Target="../slideLayouts/slideLayout602.xml"/><Relationship Id="rId1" Type="http://schemas.openxmlformats.org/officeDocument/2006/relationships/slideLayout" Target="../slideLayouts/slideLayout593.xml"/></Relationships>
</file>

<file path=ppt/slideMasters/_rels/slideMaster32.xml.rels><?xml version="1.0" encoding="UTF-8" standalone="yes"?>
<Relationships xmlns="http://schemas.openxmlformats.org/package/2006/relationships"><Relationship Id="rId9" Type="http://schemas.openxmlformats.org/officeDocument/2006/relationships/slideLayout" Target="../slideLayouts/slideLayout612.xml"/><Relationship Id="rId8" Type="http://schemas.openxmlformats.org/officeDocument/2006/relationships/slideLayout" Target="../slideLayouts/slideLayout611.xml"/><Relationship Id="rId7" Type="http://schemas.openxmlformats.org/officeDocument/2006/relationships/slideLayout" Target="../slideLayouts/slideLayout610.xml"/><Relationship Id="rId6" Type="http://schemas.openxmlformats.org/officeDocument/2006/relationships/slideLayout" Target="../slideLayouts/slideLayout609.xml"/><Relationship Id="rId5" Type="http://schemas.openxmlformats.org/officeDocument/2006/relationships/slideLayout" Target="../slideLayouts/slideLayout608.xml"/><Relationship Id="rId4" Type="http://schemas.openxmlformats.org/officeDocument/2006/relationships/slideLayout" Target="../slideLayouts/slideLayout607.xml"/><Relationship Id="rId3" Type="http://schemas.openxmlformats.org/officeDocument/2006/relationships/slideLayout" Target="../slideLayouts/slideLayout606.xml"/><Relationship Id="rId2" Type="http://schemas.openxmlformats.org/officeDocument/2006/relationships/slideLayout" Target="../slideLayouts/slideLayout605.xml"/><Relationship Id="rId12" Type="http://schemas.openxmlformats.org/officeDocument/2006/relationships/theme" Target="../theme/theme32.xml"/><Relationship Id="rId11" Type="http://schemas.openxmlformats.org/officeDocument/2006/relationships/slideLayout" Target="../slideLayouts/slideLayout614.xml"/><Relationship Id="rId10" Type="http://schemas.openxmlformats.org/officeDocument/2006/relationships/slideLayout" Target="../slideLayouts/slideLayout613.xml"/><Relationship Id="rId1" Type="http://schemas.openxmlformats.org/officeDocument/2006/relationships/slideLayout" Target="../slideLayouts/slideLayout604.xml"/></Relationships>
</file>

<file path=ppt/slideMasters/_rels/slideMaster33.xml.rels><?xml version="1.0" encoding="UTF-8" standalone="yes"?>
<Relationships xmlns="http://schemas.openxmlformats.org/package/2006/relationships"><Relationship Id="rId9" Type="http://schemas.openxmlformats.org/officeDocument/2006/relationships/slideLayout" Target="../slideLayouts/slideLayout623.xml"/><Relationship Id="rId8" Type="http://schemas.openxmlformats.org/officeDocument/2006/relationships/slideLayout" Target="../slideLayouts/slideLayout622.xml"/><Relationship Id="rId7" Type="http://schemas.openxmlformats.org/officeDocument/2006/relationships/slideLayout" Target="../slideLayouts/slideLayout621.xml"/><Relationship Id="rId6" Type="http://schemas.openxmlformats.org/officeDocument/2006/relationships/slideLayout" Target="../slideLayouts/slideLayout620.xml"/><Relationship Id="rId5" Type="http://schemas.openxmlformats.org/officeDocument/2006/relationships/slideLayout" Target="../slideLayouts/slideLayout619.xml"/><Relationship Id="rId4" Type="http://schemas.openxmlformats.org/officeDocument/2006/relationships/slideLayout" Target="../slideLayouts/slideLayout618.xml"/><Relationship Id="rId3" Type="http://schemas.openxmlformats.org/officeDocument/2006/relationships/slideLayout" Target="../slideLayouts/slideLayout617.xml"/><Relationship Id="rId2" Type="http://schemas.openxmlformats.org/officeDocument/2006/relationships/slideLayout" Target="../slideLayouts/slideLayout616.xml"/><Relationship Id="rId11" Type="http://schemas.openxmlformats.org/officeDocument/2006/relationships/theme" Target="../theme/theme33.xml"/><Relationship Id="rId10" Type="http://schemas.openxmlformats.org/officeDocument/2006/relationships/slideLayout" Target="../slideLayouts/slideLayout624.xml"/><Relationship Id="rId1" Type="http://schemas.openxmlformats.org/officeDocument/2006/relationships/slideLayout" Target="../slideLayouts/slideLayout61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2" Type="http://schemas.openxmlformats.org/officeDocument/2006/relationships/theme" Target="../theme/theme4.xml"/><Relationship Id="rId11" Type="http://schemas.openxmlformats.org/officeDocument/2006/relationships/slideLayout" Target="../slideLayouts/slideLayout45.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4.xml"/><Relationship Id="rId8" Type="http://schemas.openxmlformats.org/officeDocument/2006/relationships/slideLayout" Target="../slideLayouts/slideLayout53.xml"/><Relationship Id="rId7" Type="http://schemas.openxmlformats.org/officeDocument/2006/relationships/slideLayout" Target="../slideLayouts/slideLayout52.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 Id="rId3" Type="http://schemas.openxmlformats.org/officeDocument/2006/relationships/slideLayout" Target="../slideLayouts/slideLayout48.xml"/><Relationship Id="rId2" Type="http://schemas.openxmlformats.org/officeDocument/2006/relationships/slideLayout" Target="../slideLayouts/slideLayout47.xml"/><Relationship Id="rId12" Type="http://schemas.openxmlformats.org/officeDocument/2006/relationships/theme" Target="../theme/theme5.xml"/><Relationship Id="rId11" Type="http://schemas.openxmlformats.org/officeDocument/2006/relationships/slideLayout" Target="../slideLayouts/slideLayout56.xml"/><Relationship Id="rId10" Type="http://schemas.openxmlformats.org/officeDocument/2006/relationships/slideLayout" Target="../slideLayouts/slideLayout55.xml"/><Relationship Id="rId1"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2" Type="http://schemas.openxmlformats.org/officeDocument/2006/relationships/theme" Target="../theme/theme6.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6.xml"/><Relationship Id="rId8" Type="http://schemas.openxmlformats.org/officeDocument/2006/relationships/slideLayout" Target="../slideLayouts/slideLayout75.xml"/><Relationship Id="rId7" Type="http://schemas.openxmlformats.org/officeDocument/2006/relationships/slideLayout" Target="../slideLayouts/slideLayout74.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 Id="rId3" Type="http://schemas.openxmlformats.org/officeDocument/2006/relationships/slideLayout" Target="../slideLayouts/slideLayout70.xml"/><Relationship Id="rId2" Type="http://schemas.openxmlformats.org/officeDocument/2006/relationships/slideLayout" Target="../slideLayouts/slideLayout69.xml"/><Relationship Id="rId12" Type="http://schemas.openxmlformats.org/officeDocument/2006/relationships/theme" Target="../theme/theme7.xml"/><Relationship Id="rId11" Type="http://schemas.openxmlformats.org/officeDocument/2006/relationships/slideLayout" Target="../slideLayouts/slideLayout78.xml"/><Relationship Id="rId10" Type="http://schemas.openxmlformats.org/officeDocument/2006/relationships/slideLayout" Target="../slideLayouts/slideLayout77.xml"/><Relationship Id="rId1" Type="http://schemas.openxmlformats.org/officeDocument/2006/relationships/slideLayout" Target="../slideLayouts/slideLayout68.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7.xml"/><Relationship Id="rId8" Type="http://schemas.openxmlformats.org/officeDocument/2006/relationships/slideLayout" Target="../slideLayouts/slideLayout86.xml"/><Relationship Id="rId7" Type="http://schemas.openxmlformats.org/officeDocument/2006/relationships/slideLayout" Target="../slideLayouts/slideLayout85.xml"/><Relationship Id="rId6" Type="http://schemas.openxmlformats.org/officeDocument/2006/relationships/slideLayout" Target="../slideLayouts/slideLayout84.xml"/><Relationship Id="rId5" Type="http://schemas.openxmlformats.org/officeDocument/2006/relationships/slideLayout" Target="../slideLayouts/slideLayout83.xml"/><Relationship Id="rId4" Type="http://schemas.openxmlformats.org/officeDocument/2006/relationships/slideLayout" Target="../slideLayouts/slideLayout82.xml"/><Relationship Id="rId3" Type="http://schemas.openxmlformats.org/officeDocument/2006/relationships/slideLayout" Target="../slideLayouts/slideLayout81.xml"/><Relationship Id="rId2" Type="http://schemas.openxmlformats.org/officeDocument/2006/relationships/slideLayout" Target="../slideLayouts/slideLayout80.xml"/><Relationship Id="rId12" Type="http://schemas.openxmlformats.org/officeDocument/2006/relationships/theme" Target="../theme/theme8.xml"/><Relationship Id="rId11" Type="http://schemas.openxmlformats.org/officeDocument/2006/relationships/slideLayout" Target="../slideLayouts/slideLayout89.xml"/><Relationship Id="rId10" Type="http://schemas.openxmlformats.org/officeDocument/2006/relationships/slideLayout" Target="../slideLayouts/slideLayout88.xml"/><Relationship Id="rId1" Type="http://schemas.openxmlformats.org/officeDocument/2006/relationships/slideLayout" Target="../slideLayouts/slideLayout79.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8.xml"/><Relationship Id="rId8" Type="http://schemas.openxmlformats.org/officeDocument/2006/relationships/slideLayout" Target="../slideLayouts/slideLayout97.xml"/><Relationship Id="rId7" Type="http://schemas.openxmlformats.org/officeDocument/2006/relationships/slideLayout" Target="../slideLayouts/slideLayout96.xml"/><Relationship Id="rId6" Type="http://schemas.openxmlformats.org/officeDocument/2006/relationships/slideLayout" Target="../slideLayouts/slideLayout95.xml"/><Relationship Id="rId5" Type="http://schemas.openxmlformats.org/officeDocument/2006/relationships/slideLayout" Target="../slideLayouts/slideLayout94.xml"/><Relationship Id="rId4" Type="http://schemas.openxmlformats.org/officeDocument/2006/relationships/slideLayout" Target="../slideLayouts/slideLayout93.xml"/><Relationship Id="rId3" Type="http://schemas.openxmlformats.org/officeDocument/2006/relationships/slideLayout" Target="../slideLayouts/slideLayout92.xml"/><Relationship Id="rId2" Type="http://schemas.openxmlformats.org/officeDocument/2006/relationships/slideLayout" Target="../slideLayouts/slideLayout91.xml"/><Relationship Id="rId15" Type="http://schemas.openxmlformats.org/officeDocument/2006/relationships/theme" Target="../theme/theme9.xml"/><Relationship Id="rId14" Type="http://schemas.openxmlformats.org/officeDocument/2006/relationships/image" Target="../media/image2.jpeg"/><Relationship Id="rId13" Type="http://schemas.openxmlformats.org/officeDocument/2006/relationships/slideLayout" Target="../slideLayouts/slideLayout102.xml"/><Relationship Id="rId12" Type="http://schemas.openxmlformats.org/officeDocument/2006/relationships/slideLayout" Target="../slideLayouts/slideLayout101.xml"/><Relationship Id="rId11" Type="http://schemas.openxmlformats.org/officeDocument/2006/relationships/slideLayout" Target="../slideLayouts/slideLayout100.xml"/><Relationship Id="rId10" Type="http://schemas.openxmlformats.org/officeDocument/2006/relationships/slideLayout" Target="../slideLayouts/slideLayout99.xml"/><Relationship Id="rId1"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1746"/>
            </a:gs>
            <a:gs pos="100000">
              <a:srgbClr val="003399"/>
            </a:gs>
          </a:gsLst>
          <a:lin ang="5400000" scaled="1"/>
          <a:tileRect/>
        </a:gradFill>
        <a:effectLst/>
      </p:bgPr>
    </p:bg>
    <p:spTree>
      <p:nvGrpSpPr>
        <p:cNvPr id="1" name=""/>
        <p:cNvGrpSpPr/>
        <p:nvPr/>
      </p:nvGrpSpPr>
      <p:grpSpPr/>
      <p:grpSp>
        <p:nvGrpSpPr>
          <p:cNvPr id="1026" name="Group 1"/>
          <p:cNvGrpSpPr/>
          <p:nvPr/>
        </p:nvGrpSpPr>
        <p:grpSpPr>
          <a:xfrm>
            <a:off x="0" y="0"/>
            <a:ext cx="9139238" cy="6853238"/>
            <a:chOff x="0" y="0"/>
            <a:chExt cx="5757" cy="4317"/>
          </a:xfrm>
        </p:grpSpPr>
        <p:sp>
          <p:nvSpPr>
            <p:cNvPr id="1049" name="Freeform 2"/>
            <p:cNvSpPr/>
            <p:nvPr/>
          </p:nvSpPr>
          <p:spPr>
            <a:xfrm>
              <a:off x="0" y="3072"/>
              <a:ext cx="5757" cy="1245"/>
            </a:xfrm>
            <a:custGeom>
              <a:avLst/>
              <a:gdLst/>
              <a:ahLst/>
              <a:cxnLst>
                <a:cxn ang="0">
                  <a:pos x="2894" y="1"/>
                </a:cxn>
                <a:cxn ang="0">
                  <a:pos x="0" y="1"/>
                </a:cxn>
                <a:cxn ang="0">
                  <a:pos x="0" y="0"/>
                </a:cxn>
                <a:cxn ang="0">
                  <a:pos x="2894" y="0"/>
                </a:cxn>
                <a:cxn ang="0">
                  <a:pos x="2894" y="1"/>
                </a:cxn>
                <a:cxn ang="0">
                  <a:pos x="2894" y="1"/>
                </a:cxn>
              </a:cxnLst>
              <a:pathLst>
                <a:path w="6027" h="2296">
                  <a:moveTo>
                    <a:pt x="6027" y="2296"/>
                  </a:moveTo>
                  <a:lnTo>
                    <a:pt x="0" y="2296"/>
                  </a:lnTo>
                  <a:lnTo>
                    <a:pt x="0" y="0"/>
                  </a:lnTo>
                  <a:lnTo>
                    <a:pt x="6027" y="0"/>
                  </a:lnTo>
                  <a:lnTo>
                    <a:pt x="6027" y="2296"/>
                  </a:lnTo>
                  <a:close/>
                </a:path>
              </a:pathLst>
            </a:custGeom>
            <a:gradFill rotWithShape="0">
              <a:gsLst>
                <a:gs pos="0">
                  <a:srgbClr val="33CCCC">
                    <a:alpha val="100000"/>
                  </a:srgbClr>
                </a:gs>
                <a:gs pos="100000">
                  <a:srgbClr val="003399">
                    <a:alpha val="100000"/>
                  </a:srgbClr>
                </a:gs>
              </a:gsLst>
              <a:lin ang="5400000" scaled="1"/>
              <a:tileRect/>
            </a:gradFill>
            <a:ln w="9525">
              <a:noFill/>
            </a:ln>
          </p:spPr>
          <p:txBody>
            <a:bodyPr/>
            <a:p>
              <a:endParaRPr lang="en-US"/>
            </a:p>
          </p:txBody>
        </p:sp>
        <p:sp>
          <p:nvSpPr>
            <p:cNvPr id="1050" name="Freeform 3"/>
            <p:cNvSpPr/>
            <p:nvPr/>
          </p:nvSpPr>
          <p:spPr>
            <a:xfrm>
              <a:off x="0" y="0"/>
              <a:ext cx="5757" cy="3069"/>
            </a:xfrm>
            <a:custGeom>
              <a:avLst/>
              <a:gdLst/>
              <a:ahLst/>
              <a:cxnLst>
                <a:cxn ang="0">
                  <a:pos x="2894" y="238401"/>
                </a:cxn>
                <a:cxn ang="0">
                  <a:pos x="0" y="238401"/>
                </a:cxn>
                <a:cxn ang="0">
                  <a:pos x="0" y="0"/>
                </a:cxn>
                <a:cxn ang="0">
                  <a:pos x="2894" y="0"/>
                </a:cxn>
                <a:cxn ang="0">
                  <a:pos x="2894" y="238401"/>
                </a:cxn>
                <a:cxn ang="0">
                  <a:pos x="2894" y="238401"/>
                </a:cxn>
              </a:cxnLst>
              <a:pathLst>
                <a:path w="6027" h="2296">
                  <a:moveTo>
                    <a:pt x="6027" y="2296"/>
                  </a:moveTo>
                  <a:lnTo>
                    <a:pt x="0" y="2296"/>
                  </a:lnTo>
                  <a:lnTo>
                    <a:pt x="0" y="0"/>
                  </a:lnTo>
                  <a:lnTo>
                    <a:pt x="6027" y="0"/>
                  </a:lnTo>
                  <a:lnTo>
                    <a:pt x="6027" y="2296"/>
                  </a:lnTo>
                  <a:close/>
                </a:path>
              </a:pathLst>
            </a:custGeom>
            <a:gradFill rotWithShape="0">
              <a:gsLst>
                <a:gs pos="0">
                  <a:srgbClr val="001746">
                    <a:alpha val="100000"/>
                  </a:srgbClr>
                </a:gs>
                <a:gs pos="100000">
                  <a:srgbClr val="003399">
                    <a:alpha val="100000"/>
                  </a:srgbClr>
                </a:gs>
              </a:gsLst>
              <a:lin ang="5400000" scaled="1"/>
              <a:tileRect/>
            </a:gradFill>
            <a:ln w="9525">
              <a:noFill/>
            </a:ln>
          </p:spPr>
          <p:txBody>
            <a:bodyPr/>
            <a:p>
              <a:endParaRPr lang="en-US"/>
            </a:p>
          </p:txBody>
        </p:sp>
      </p:grpSp>
      <p:sp>
        <p:nvSpPr>
          <p:cNvPr id="1027" name="Freeform 4"/>
          <p:cNvSpPr/>
          <p:nvPr/>
        </p:nvSpPr>
        <p:spPr>
          <a:xfrm>
            <a:off x="6248400" y="6262688"/>
            <a:ext cx="2895600" cy="609600"/>
          </a:xfrm>
          <a:custGeom>
            <a:avLst/>
            <a:gdLst/>
            <a:ahLst/>
            <a:cxnLst>
              <a:cxn ang="0">
                <a:pos x="2147483646" y="2147483646"/>
              </a:cxn>
              <a:cxn ang="0">
                <a:pos x="0" y="2147483646"/>
              </a:cxn>
              <a:cxn ang="0">
                <a:pos x="0" y="0"/>
              </a:cxn>
              <a:cxn ang="0">
                <a:pos x="2147483646" y="0"/>
              </a:cxn>
              <a:cxn ang="0">
                <a:pos x="2147483646" y="2147483646"/>
              </a:cxn>
              <a:cxn ang="0">
                <a:pos x="2147483646" y="2147483646"/>
              </a:cxn>
            </a:cxnLst>
            <a:pathLst>
              <a:path w="5748" h="246">
                <a:moveTo>
                  <a:pt x="5748" y="246"/>
                </a:moveTo>
                <a:lnTo>
                  <a:pt x="0" y="246"/>
                </a:lnTo>
                <a:lnTo>
                  <a:pt x="0" y="0"/>
                </a:lnTo>
                <a:lnTo>
                  <a:pt x="5748" y="0"/>
                </a:lnTo>
                <a:lnTo>
                  <a:pt x="5748" y="246"/>
                </a:lnTo>
                <a:close/>
              </a:path>
            </a:pathLst>
          </a:custGeom>
          <a:gradFill rotWithShape="0">
            <a:gsLst>
              <a:gs pos="0">
                <a:srgbClr val="003399">
                  <a:alpha val="100000"/>
                </a:srgbClr>
              </a:gs>
              <a:gs pos="100000">
                <a:srgbClr val="00FFCC">
                  <a:alpha val="100000"/>
                </a:srgbClr>
              </a:gs>
            </a:gsLst>
            <a:lin ang="18900000" scaled="1"/>
            <a:tileRect/>
          </a:gradFill>
          <a:ln w="9525">
            <a:noFill/>
          </a:ln>
        </p:spPr>
        <p:txBody>
          <a:bodyPr/>
          <a:p>
            <a:endParaRPr lang="en-US"/>
          </a:p>
        </p:txBody>
      </p:sp>
      <p:grpSp>
        <p:nvGrpSpPr>
          <p:cNvPr id="1028" name="Group 5"/>
          <p:cNvGrpSpPr/>
          <p:nvPr/>
        </p:nvGrpSpPr>
        <p:grpSpPr>
          <a:xfrm>
            <a:off x="0" y="6019800"/>
            <a:ext cx="7843838" cy="852488"/>
            <a:chOff x="0" y="3792"/>
            <a:chExt cx="4941" cy="537"/>
          </a:xfrm>
        </p:grpSpPr>
        <p:sp>
          <p:nvSpPr>
            <p:cNvPr id="1041" name="Freeform 6"/>
            <p:cNvSpPr/>
            <p:nvPr/>
          </p:nvSpPr>
          <p:spPr>
            <a:xfrm>
              <a:off x="1488" y="3792"/>
              <a:ext cx="3237" cy="533"/>
            </a:xfrm>
            <a:custGeom>
              <a:avLst/>
              <a:gdLst/>
              <a:ahLst/>
              <a:cxnLst>
                <a:cxn ang="0">
                  <a:pos x="3084" y="429"/>
                </a:cxn>
                <a:cxn ang="0">
                  <a:pos x="2947" y="363"/>
                </a:cxn>
                <a:cxn ang="0">
                  <a:pos x="2863" y="343"/>
                </a:cxn>
                <a:cxn ang="0">
                  <a:pos x="2646" y="212"/>
                </a:cxn>
                <a:cxn ang="0">
                  <a:pos x="2521" y="74"/>
                </a:cxn>
                <a:cxn ang="0">
                  <a:pos x="2425" y="7"/>
                </a:cxn>
                <a:cxn ang="0">
                  <a:pos x="2371" y="47"/>
                </a:cxn>
                <a:cxn ang="0">
                  <a:pos x="2257" y="74"/>
                </a:cxn>
                <a:cxn ang="0">
                  <a:pos x="2102" y="74"/>
                </a:cxn>
                <a:cxn ang="0">
                  <a:pos x="2012" y="112"/>
                </a:cxn>
                <a:cxn ang="0">
                  <a:pos x="1743" y="206"/>
                </a:cxn>
                <a:cxn ang="0">
                  <a:pos x="1586" y="165"/>
                </a:cxn>
                <a:cxn ang="0">
                  <a:pos x="1544" y="89"/>
                </a:cxn>
                <a:cxn ang="0">
                  <a:pos x="1526" y="87"/>
                </a:cxn>
                <a:cxn ang="0">
                  <a:pos x="1430" y="60"/>
                </a:cxn>
                <a:cxn ang="0">
                  <a:pos x="1359" y="74"/>
                </a:cxn>
                <a:cxn ang="0">
                  <a:pos x="1293" y="87"/>
                </a:cxn>
                <a:cxn ang="0">
                  <a:pos x="1227" y="13"/>
                </a:cxn>
                <a:cxn ang="0">
                  <a:pos x="1209" y="0"/>
                </a:cxn>
                <a:cxn ang="0">
                  <a:pos x="1173" y="0"/>
                </a:cxn>
                <a:cxn ang="0">
                  <a:pos x="1090" y="34"/>
                </a:cxn>
                <a:cxn ang="0">
                  <a:pos x="1090" y="34"/>
                </a:cxn>
                <a:cxn ang="0">
                  <a:pos x="1078" y="40"/>
                </a:cxn>
                <a:cxn ang="0">
                  <a:pos x="1054" y="54"/>
                </a:cxn>
                <a:cxn ang="0">
                  <a:pos x="1018" y="74"/>
                </a:cxn>
                <a:cxn ang="0">
                  <a:pos x="988" y="74"/>
                </a:cxn>
                <a:cxn ang="0">
                  <a:pos x="970" y="74"/>
                </a:cxn>
                <a:cxn ang="0">
                  <a:pos x="940" y="81"/>
                </a:cxn>
                <a:cxn ang="0">
                  <a:pos x="904" y="89"/>
                </a:cxn>
                <a:cxn ang="0">
                  <a:pos x="868" y="91"/>
                </a:cxn>
                <a:cxn ang="0">
                  <a:pos x="827" y="112"/>
                </a:cxn>
                <a:cxn ang="0">
                  <a:pos x="797" y="125"/>
                </a:cxn>
                <a:cxn ang="0">
                  <a:pos x="773" y="132"/>
                </a:cxn>
                <a:cxn ang="0">
                  <a:pos x="767" y="138"/>
                </a:cxn>
                <a:cxn ang="0">
                  <a:pos x="540" y="212"/>
                </a:cxn>
                <a:cxn ang="0">
                  <a:pos x="394" y="265"/>
                </a:cxn>
                <a:cxn ang="0">
                  <a:pos x="107" y="424"/>
                </a:cxn>
                <a:cxn ang="0">
                  <a:pos x="0" y="488"/>
                </a:cxn>
                <a:cxn ang="0">
                  <a:pos x="3192" y="488"/>
                </a:cxn>
                <a:cxn ang="0">
                  <a:pos x="3084" y="429"/>
                </a:cxn>
                <a:cxn ang="0">
                  <a:pos x="3084" y="429"/>
                </a:cxn>
              </a:cxnLst>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close/>
                </a:path>
              </a:pathLst>
            </a:custGeom>
            <a:gradFill rotWithShape="0">
              <a:gsLst>
                <a:gs pos="0">
                  <a:srgbClr val="837763">
                    <a:alpha val="100000"/>
                  </a:srgbClr>
                </a:gs>
                <a:gs pos="100000">
                  <a:srgbClr val="463416">
                    <a:alpha val="100000"/>
                  </a:srgbClr>
                </a:gs>
              </a:gsLst>
              <a:lin ang="5400000" scaled="1"/>
              <a:tileRect/>
            </a:gradFill>
            <a:ln w="9525">
              <a:noFill/>
            </a:ln>
          </p:spPr>
          <p:txBody>
            <a:bodyPr/>
            <a:p>
              <a:endParaRPr lang="en-US"/>
            </a:p>
          </p:txBody>
        </p:sp>
        <p:grpSp>
          <p:nvGrpSpPr>
            <p:cNvPr id="1042" name="Group 7"/>
            <p:cNvGrpSpPr/>
            <p:nvPr/>
          </p:nvGrpSpPr>
          <p:grpSpPr>
            <a:xfrm>
              <a:off x="2486" y="3792"/>
              <a:ext cx="2455" cy="537"/>
              <a:chOff x="2486" y="3792"/>
              <a:chExt cx="2455" cy="537"/>
            </a:xfrm>
          </p:grpSpPr>
          <p:sp>
            <p:nvSpPr>
              <p:cNvPr id="1044" name="Freeform 8"/>
              <p:cNvSpPr/>
              <p:nvPr/>
            </p:nvSpPr>
            <p:spPr>
              <a:xfrm>
                <a:off x="3948" y="3799"/>
                <a:ext cx="993" cy="530"/>
              </a:xfrm>
              <a:custGeom>
                <a:avLst/>
                <a:gdLst/>
                <a:ahLst/>
                <a:cxnLst>
                  <a:cxn ang="0">
                    <a:pos x="604" y="341"/>
                  </a:cxn>
                  <a:cxn ang="0">
                    <a:pos x="479" y="338"/>
                  </a:cxn>
                  <a:cxn ang="0">
                    <a:pos x="264" y="233"/>
                  </a:cxn>
                  <a:cxn ang="0">
                    <a:pos x="127" y="66"/>
                  </a:cxn>
                  <a:cxn ang="0">
                    <a:pos x="0" y="0"/>
                  </a:cxn>
                  <a:cxn ang="0">
                    <a:pos x="22" y="26"/>
                  </a:cxn>
                  <a:cxn ang="0">
                    <a:pos x="0" y="65"/>
                  </a:cxn>
                  <a:cxn ang="0">
                    <a:pos x="30" y="103"/>
                  </a:cxn>
                  <a:cxn ang="0">
                    <a:pos x="75" y="227"/>
                  </a:cxn>
                  <a:cxn ang="0">
                    <a:pos x="45" y="390"/>
                  </a:cxn>
                  <a:cxn ang="0">
                    <a:pos x="184" y="297"/>
                  </a:cxn>
                  <a:cxn ang="0">
                    <a:pos x="580" y="485"/>
                  </a:cxn>
                  <a:cxn ang="0">
                    <a:pos x="948" y="481"/>
                  </a:cxn>
                  <a:cxn ang="0">
                    <a:pos x="796" y="431"/>
                  </a:cxn>
                  <a:cxn ang="0">
                    <a:pos x="604" y="341"/>
                  </a:cxn>
                </a:cxnLst>
                <a:pathLst>
                  <a:path w="996" h="533">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612" y="533"/>
                    </a:lnTo>
                    <a:lnTo>
                      <a:pt x="996" y="529"/>
                    </a:lnTo>
                    <a:lnTo>
                      <a:pt x="828" y="473"/>
                    </a:lnTo>
                    <a:lnTo>
                      <a:pt x="636" y="373"/>
                    </a:lnTo>
                    <a:close/>
                  </a:path>
                </a:pathLst>
              </a:custGeom>
              <a:solidFill>
                <a:srgbClr val="463416">
                  <a:alpha val="100000"/>
                </a:srgbClr>
              </a:solidFill>
              <a:ln w="9525">
                <a:noFill/>
              </a:ln>
            </p:spPr>
            <p:txBody>
              <a:bodyPr/>
              <a:p>
                <a:endParaRPr lang="en-US"/>
              </a:p>
            </p:txBody>
          </p:sp>
          <p:sp>
            <p:nvSpPr>
              <p:cNvPr id="1045" name="Freeform 9"/>
              <p:cNvSpPr/>
              <p:nvPr/>
            </p:nvSpPr>
            <p:spPr>
              <a:xfrm>
                <a:off x="2677" y="3792"/>
                <a:ext cx="183" cy="392"/>
              </a:xfrm>
              <a:custGeom>
                <a:avLst/>
                <a:gdLst/>
                <a:ahLst/>
                <a:cxnLst>
                  <a:cxn ang="0">
                    <a:pos x="31" y="0"/>
                  </a:cxn>
                  <a:cxn ang="0">
                    <a:pos x="38" y="97"/>
                  </a:cxn>
                  <a:cxn ang="0">
                    <a:pos x="24" y="164"/>
                  </a:cxn>
                  <a:cxn ang="0">
                    <a:pos x="18" y="354"/>
                  </a:cxn>
                  <a:cxn ang="0">
                    <a:pos x="31" y="610"/>
                  </a:cxn>
                  <a:cxn ang="0">
                    <a:pos x="32" y="867"/>
                  </a:cxn>
                  <a:cxn ang="0">
                    <a:pos x="0" y="1884"/>
                  </a:cxn>
                  <a:cxn ang="0">
                    <a:pos x="38" y="1250"/>
                  </a:cxn>
                  <a:cxn ang="0">
                    <a:pos x="68" y="1156"/>
                  </a:cxn>
                  <a:cxn ang="0">
                    <a:pos x="94" y="672"/>
                  </a:cxn>
                  <a:cxn ang="0">
                    <a:pos x="112" y="643"/>
                  </a:cxn>
                  <a:cxn ang="0">
                    <a:pos x="112" y="484"/>
                  </a:cxn>
                  <a:cxn ang="0">
                    <a:pos x="143" y="354"/>
                  </a:cxn>
                  <a:cxn ang="0">
                    <a:pos x="127" y="320"/>
                  </a:cxn>
                  <a:cxn ang="0">
                    <a:pos x="31" y="0"/>
                  </a:cxn>
                  <a:cxn ang="0">
                    <a:pos x="31" y="0"/>
                  </a:cxn>
                </a:cxnLst>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close/>
                  </a:path>
                </a:pathLst>
              </a:custGeom>
              <a:solidFill>
                <a:srgbClr val="463416">
                  <a:alpha val="100000"/>
                </a:srgbClr>
              </a:solidFill>
              <a:ln w="9525">
                <a:noFill/>
              </a:ln>
            </p:spPr>
            <p:txBody>
              <a:bodyPr/>
              <a:p>
                <a:endParaRPr lang="en-US"/>
              </a:p>
            </p:txBody>
          </p:sp>
          <p:sp>
            <p:nvSpPr>
              <p:cNvPr id="1046" name="Freeform 10"/>
              <p:cNvSpPr/>
              <p:nvPr/>
            </p:nvSpPr>
            <p:spPr>
              <a:xfrm>
                <a:off x="3030" y="3893"/>
                <a:ext cx="375" cy="268"/>
              </a:xfrm>
              <a:custGeom>
                <a:avLst/>
                <a:gdLst/>
                <a:ahLst/>
                <a:cxnLst>
                  <a:cxn ang="0">
                    <a:pos x="18" y="0"/>
                  </a:cxn>
                  <a:cxn ang="0">
                    <a:pos x="12" y="13"/>
                  </a:cxn>
                  <a:cxn ang="0">
                    <a:pos x="0" y="40"/>
                  </a:cxn>
                  <a:cxn ang="0">
                    <a:pos x="60" y="105"/>
                  </a:cxn>
                  <a:cxn ang="0">
                    <a:pos x="278" y="223"/>
                  </a:cxn>
                  <a:cxn ang="0">
                    <a:pos x="258" y="121"/>
                  </a:cxn>
                  <a:cxn ang="0">
                    <a:pos x="330" y="60"/>
                  </a:cxn>
                  <a:cxn ang="0">
                    <a:pos x="219" y="78"/>
                  </a:cxn>
                  <a:cxn ang="0">
                    <a:pos x="74" y="45"/>
                  </a:cxn>
                  <a:cxn ang="0">
                    <a:pos x="18" y="0"/>
                  </a:cxn>
                  <a:cxn ang="0">
                    <a:pos x="18" y="0"/>
                  </a:cxn>
                </a:cxnLst>
                <a:pathLst>
                  <a:path w="378" h="271">
                    <a:moveTo>
                      <a:pt x="18" y="0"/>
                    </a:moveTo>
                    <a:lnTo>
                      <a:pt x="12" y="13"/>
                    </a:lnTo>
                    <a:lnTo>
                      <a:pt x="0" y="40"/>
                    </a:lnTo>
                    <a:lnTo>
                      <a:pt x="60" y="121"/>
                    </a:lnTo>
                    <a:lnTo>
                      <a:pt x="310" y="271"/>
                    </a:lnTo>
                    <a:lnTo>
                      <a:pt x="290" y="139"/>
                    </a:lnTo>
                    <a:lnTo>
                      <a:pt x="378" y="76"/>
                    </a:lnTo>
                    <a:lnTo>
                      <a:pt x="251" y="94"/>
                    </a:lnTo>
                    <a:lnTo>
                      <a:pt x="90" y="54"/>
                    </a:lnTo>
                    <a:lnTo>
                      <a:pt x="18" y="0"/>
                    </a:lnTo>
                    <a:close/>
                  </a:path>
                </a:pathLst>
              </a:custGeom>
              <a:solidFill>
                <a:srgbClr val="463416">
                  <a:alpha val="100000"/>
                </a:srgbClr>
              </a:solidFill>
              <a:ln w="9525">
                <a:noFill/>
              </a:ln>
            </p:spPr>
            <p:txBody>
              <a:bodyPr/>
              <a:p>
                <a:endParaRPr lang="en-US"/>
              </a:p>
            </p:txBody>
          </p:sp>
          <p:sp>
            <p:nvSpPr>
              <p:cNvPr id="1047" name="Freeform 11"/>
              <p:cNvSpPr/>
              <p:nvPr/>
            </p:nvSpPr>
            <p:spPr>
              <a:xfrm>
                <a:off x="3628" y="3866"/>
                <a:ext cx="152" cy="71"/>
              </a:xfrm>
              <a:custGeom>
                <a:avLst/>
                <a:gdLst/>
                <a:ahLst/>
                <a:cxnLst>
                  <a:cxn ang="0">
                    <a:pos x="82" y="0"/>
                  </a:cxn>
                  <a:cxn ang="0">
                    <a:pos x="0" y="0"/>
                  </a:cxn>
                  <a:cxn ang="0">
                    <a:pos x="0" y="0"/>
                  </a:cxn>
                  <a:cxn ang="0">
                    <a:pos x="6" y="6"/>
                  </a:cxn>
                  <a:cxn ang="0">
                    <a:pos x="6" y="57"/>
                  </a:cxn>
                  <a:cxn ang="0">
                    <a:pos x="0" y="76"/>
                  </a:cxn>
                  <a:cxn ang="0">
                    <a:pos x="61" y="196"/>
                  </a:cxn>
                  <a:cxn ang="0">
                    <a:pos x="70" y="136"/>
                  </a:cxn>
                  <a:cxn ang="0">
                    <a:pos x="114" y="212"/>
                  </a:cxn>
                  <a:cxn ang="0">
                    <a:pos x="94" y="76"/>
                  </a:cxn>
                  <a:cxn ang="0">
                    <a:pos x="110" y="0"/>
                  </a:cxn>
                  <a:cxn ang="0">
                    <a:pos x="82" y="0"/>
                  </a:cxn>
                  <a:cxn ang="0">
                    <a:pos x="82" y="0"/>
                  </a:cxn>
                </a:cxnLst>
                <a:pathLst>
                  <a:path w="155" h="66">
                    <a:moveTo>
                      <a:pt x="114" y="0"/>
                    </a:moveTo>
                    <a:lnTo>
                      <a:pt x="0" y="0"/>
                    </a:lnTo>
                    <a:lnTo>
                      <a:pt x="6" y="6"/>
                    </a:lnTo>
                    <a:lnTo>
                      <a:pt x="6" y="18"/>
                    </a:lnTo>
                    <a:lnTo>
                      <a:pt x="0" y="24"/>
                    </a:lnTo>
                    <a:lnTo>
                      <a:pt x="78" y="60"/>
                    </a:lnTo>
                    <a:lnTo>
                      <a:pt x="96" y="42"/>
                    </a:lnTo>
                    <a:lnTo>
                      <a:pt x="155" y="66"/>
                    </a:lnTo>
                    <a:lnTo>
                      <a:pt x="126" y="24"/>
                    </a:lnTo>
                    <a:lnTo>
                      <a:pt x="149" y="0"/>
                    </a:lnTo>
                    <a:lnTo>
                      <a:pt x="114" y="0"/>
                    </a:lnTo>
                    <a:close/>
                  </a:path>
                </a:pathLst>
              </a:custGeom>
              <a:solidFill>
                <a:srgbClr val="463416">
                  <a:alpha val="100000"/>
                </a:srgbClr>
              </a:solidFill>
              <a:ln w="9525">
                <a:noFill/>
              </a:ln>
            </p:spPr>
            <p:txBody>
              <a:bodyPr/>
              <a:p>
                <a:endParaRPr lang="en-US"/>
              </a:p>
            </p:txBody>
          </p:sp>
          <p:sp>
            <p:nvSpPr>
              <p:cNvPr id="1048" name="Freeform 12"/>
              <p:cNvSpPr/>
              <p:nvPr/>
            </p:nvSpPr>
            <p:spPr>
              <a:xfrm>
                <a:off x="2486" y="3859"/>
                <a:ext cx="39" cy="78"/>
              </a:xfrm>
              <a:custGeom>
                <a:avLst/>
                <a:gdLst/>
                <a:ahLst/>
                <a:cxnLst>
                  <a:cxn ang="0">
                    <a:pos x="6" y="129"/>
                  </a:cxn>
                  <a:cxn ang="0">
                    <a:pos x="0" y="68"/>
                  </a:cxn>
                  <a:cxn ang="0">
                    <a:pos x="7" y="26"/>
                  </a:cxn>
                  <a:cxn ang="0">
                    <a:pos x="0" y="26"/>
                  </a:cxn>
                  <a:cxn ang="0">
                    <a:pos x="7" y="26"/>
                  </a:cxn>
                  <a:cxn ang="0">
                    <a:pos x="7" y="26"/>
                  </a:cxn>
                  <a:cxn ang="0">
                    <a:pos x="12" y="26"/>
                  </a:cxn>
                  <a:cxn ang="0">
                    <a:pos x="14" y="0"/>
                  </a:cxn>
                  <a:cxn ang="0">
                    <a:pos x="9" y="68"/>
                  </a:cxn>
                  <a:cxn ang="0">
                    <a:pos x="14" y="177"/>
                  </a:cxn>
                  <a:cxn ang="0">
                    <a:pos x="7" y="264"/>
                  </a:cxn>
                  <a:cxn ang="0">
                    <a:pos x="6" y="129"/>
                  </a:cxn>
                  <a:cxn ang="0">
                    <a:pos x="6" y="129"/>
                  </a:cxn>
                </a:cxnLst>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close/>
                  </a:path>
                </a:pathLst>
              </a:custGeom>
              <a:solidFill>
                <a:srgbClr val="463416">
                  <a:alpha val="100000"/>
                </a:srgbClr>
              </a:solidFill>
              <a:ln w="9525">
                <a:noFill/>
              </a:ln>
            </p:spPr>
            <p:txBody>
              <a:bodyPr/>
              <a:p>
                <a:endParaRPr lang="en-US"/>
              </a:p>
            </p:txBody>
          </p:sp>
        </p:grpSp>
        <p:sp>
          <p:nvSpPr>
            <p:cNvPr id="1043" name="Freeform 13"/>
            <p:cNvSpPr/>
            <p:nvPr/>
          </p:nvSpPr>
          <p:spPr>
            <a:xfrm>
              <a:off x="0" y="3792"/>
              <a:ext cx="3973" cy="532"/>
            </a:xfrm>
            <a:custGeom>
              <a:avLst/>
              <a:gdLst/>
              <a:ahLst/>
              <a:cxnLst>
                <a:cxn ang="0">
                  <a:pos x="3928" y="612"/>
                </a:cxn>
                <a:cxn ang="0">
                  <a:pos x="3922" y="612"/>
                </a:cxn>
                <a:cxn ang="0">
                  <a:pos x="3796" y="590"/>
                </a:cxn>
                <a:cxn ang="0">
                  <a:pos x="2455" y="353"/>
                </a:cxn>
                <a:cxn ang="0">
                  <a:pos x="2007" y="36"/>
                </a:cxn>
                <a:cxn ang="0">
                  <a:pos x="1891" y="24"/>
                </a:cxn>
                <a:cxn ang="0">
                  <a:pos x="1867" y="70"/>
                </a:cxn>
                <a:cxn ang="0">
                  <a:pos x="1843" y="70"/>
                </a:cxn>
                <a:cxn ang="0">
                  <a:pos x="1814" y="30"/>
                </a:cxn>
                <a:cxn ang="0">
                  <a:pos x="1688" y="118"/>
                </a:cxn>
                <a:cxn ang="0">
                  <a:pos x="1592" y="142"/>
                </a:cxn>
                <a:cxn ang="0">
                  <a:pos x="1545" y="148"/>
                </a:cxn>
                <a:cxn ang="0">
                  <a:pos x="1479" y="118"/>
                </a:cxn>
                <a:cxn ang="0">
                  <a:pos x="1341" y="142"/>
                </a:cxn>
                <a:cxn ang="0">
                  <a:pos x="1269" y="24"/>
                </a:cxn>
                <a:cxn ang="0">
                  <a:pos x="1264" y="18"/>
                </a:cxn>
                <a:cxn ang="0">
                  <a:pos x="1246" y="12"/>
                </a:cxn>
                <a:cxn ang="0">
                  <a:pos x="1222" y="6"/>
                </a:cxn>
                <a:cxn ang="0">
                  <a:pos x="1204" y="0"/>
                </a:cxn>
                <a:cxn ang="0">
                  <a:pos x="1180" y="0"/>
                </a:cxn>
                <a:cxn ang="0">
                  <a:pos x="1150" y="0"/>
                </a:cxn>
                <a:cxn ang="0">
                  <a:pos x="1126" y="0"/>
                </a:cxn>
                <a:cxn ang="0">
                  <a:pos x="1120" y="0"/>
                </a:cxn>
                <a:cxn ang="0">
                  <a:pos x="1114" y="0"/>
                </a:cxn>
                <a:cxn ang="0">
                  <a:pos x="1108" y="6"/>
                </a:cxn>
                <a:cxn ang="0">
                  <a:pos x="1102" y="12"/>
                </a:cxn>
                <a:cxn ang="0">
                  <a:pos x="1084" y="18"/>
                </a:cxn>
                <a:cxn ang="0">
                  <a:pos x="1072" y="18"/>
                </a:cxn>
                <a:cxn ang="0">
                  <a:pos x="1054" y="24"/>
                </a:cxn>
                <a:cxn ang="0">
                  <a:pos x="1036" y="30"/>
                </a:cxn>
                <a:cxn ang="0">
                  <a:pos x="1018" y="36"/>
                </a:cxn>
                <a:cxn ang="0">
                  <a:pos x="1012" y="42"/>
                </a:cxn>
                <a:cxn ang="0">
                  <a:pos x="953" y="76"/>
                </a:cxn>
                <a:cxn ang="0">
                  <a:pos x="905" y="88"/>
                </a:cxn>
                <a:cxn ang="0">
                  <a:pos x="839" y="48"/>
                </a:cxn>
                <a:cxn ang="0">
                  <a:pos x="809" y="48"/>
                </a:cxn>
                <a:cxn ang="0">
                  <a:pos x="743" y="88"/>
                </a:cxn>
                <a:cxn ang="0">
                  <a:pos x="719" y="88"/>
                </a:cxn>
                <a:cxn ang="0">
                  <a:pos x="690" y="76"/>
                </a:cxn>
                <a:cxn ang="0">
                  <a:pos x="640" y="76"/>
                </a:cxn>
                <a:cxn ang="0">
                  <a:pos x="544" y="88"/>
                </a:cxn>
                <a:cxn ang="0">
                  <a:pos x="389" y="18"/>
                </a:cxn>
                <a:cxn ang="0">
                  <a:pos x="323" y="76"/>
                </a:cxn>
                <a:cxn ang="0">
                  <a:pos x="317" y="76"/>
                </a:cxn>
                <a:cxn ang="0">
                  <a:pos x="305" y="88"/>
                </a:cxn>
                <a:cxn ang="0">
                  <a:pos x="287" y="94"/>
                </a:cxn>
                <a:cxn ang="0">
                  <a:pos x="263" y="106"/>
                </a:cxn>
                <a:cxn ang="0">
                  <a:pos x="203" y="136"/>
                </a:cxn>
                <a:cxn ang="0">
                  <a:pos x="149" y="173"/>
                </a:cxn>
                <a:cxn ang="0">
                  <a:pos x="78" y="200"/>
                </a:cxn>
                <a:cxn ang="0">
                  <a:pos x="0" y="212"/>
                </a:cxn>
                <a:cxn ang="0">
                  <a:pos x="0" y="612"/>
                </a:cxn>
                <a:cxn ang="0">
                  <a:pos x="994" y="612"/>
                </a:cxn>
                <a:cxn ang="0">
                  <a:pos x="3677" y="612"/>
                </a:cxn>
                <a:cxn ang="0">
                  <a:pos x="3928" y="612"/>
                </a:cxn>
                <a:cxn ang="0">
                  <a:pos x="3928" y="612"/>
                </a:cxn>
              </a:cxnLst>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close/>
                </a:path>
              </a:pathLst>
            </a:custGeom>
            <a:gradFill rotWithShape="0">
              <a:gsLst>
                <a:gs pos="0">
                  <a:srgbClr val="72644E">
                    <a:alpha val="100000"/>
                  </a:srgbClr>
                </a:gs>
                <a:gs pos="100000">
                  <a:srgbClr val="463416">
                    <a:alpha val="100000"/>
                  </a:srgbClr>
                </a:gs>
              </a:gsLst>
              <a:lin ang="5400000" scaled="1"/>
              <a:tileRect/>
            </a:gradFill>
            <a:ln w="9525">
              <a:noFill/>
            </a:ln>
          </p:spPr>
          <p:txBody>
            <a:bodyPr/>
            <a:p>
              <a:endParaRPr lang="en-US"/>
            </a:p>
          </p:txBody>
        </p:sp>
      </p:grpSp>
      <p:grpSp>
        <p:nvGrpSpPr>
          <p:cNvPr id="1029" name="Group 14"/>
          <p:cNvGrpSpPr/>
          <p:nvPr/>
        </p:nvGrpSpPr>
        <p:grpSpPr>
          <a:xfrm>
            <a:off x="627063" y="6021388"/>
            <a:ext cx="5680075" cy="844550"/>
            <a:chOff x="395" y="3793"/>
            <a:chExt cx="3578" cy="532"/>
          </a:xfrm>
        </p:grpSpPr>
        <p:sp>
          <p:nvSpPr>
            <p:cNvPr id="1035" name="Freeform 15"/>
            <p:cNvSpPr/>
            <p:nvPr/>
          </p:nvSpPr>
          <p:spPr>
            <a:xfrm>
              <a:off x="1196" y="3793"/>
              <a:ext cx="362" cy="288"/>
            </a:xfrm>
            <a:custGeom>
              <a:avLst/>
              <a:gdLst/>
              <a:ahLst/>
              <a:cxnLst>
                <a:cxn ang="0">
                  <a:pos x="24" y="24"/>
                </a:cxn>
                <a:cxn ang="0">
                  <a:pos x="0" y="60"/>
                </a:cxn>
                <a:cxn ang="0">
                  <a:pos x="60" y="108"/>
                </a:cxn>
                <a:cxn ang="0">
                  <a:pos x="127" y="196"/>
                </a:cxn>
                <a:cxn ang="0">
                  <a:pos x="170" y="184"/>
                </a:cxn>
                <a:cxn ang="0">
                  <a:pos x="296" y="303"/>
                </a:cxn>
                <a:cxn ang="0">
                  <a:pos x="272" y="190"/>
                </a:cxn>
                <a:cxn ang="0">
                  <a:pos x="317" y="132"/>
                </a:cxn>
                <a:cxn ang="0">
                  <a:pos x="311" y="126"/>
                </a:cxn>
                <a:cxn ang="0">
                  <a:pos x="292" y="114"/>
                </a:cxn>
                <a:cxn ang="0">
                  <a:pos x="267" y="90"/>
                </a:cxn>
                <a:cxn ang="0">
                  <a:pos x="225" y="72"/>
                </a:cxn>
                <a:cxn ang="0">
                  <a:pos x="183" y="54"/>
                </a:cxn>
                <a:cxn ang="0">
                  <a:pos x="157" y="36"/>
                </a:cxn>
                <a:cxn ang="0">
                  <a:pos x="127" y="24"/>
                </a:cxn>
                <a:cxn ang="0">
                  <a:pos x="115" y="18"/>
                </a:cxn>
                <a:cxn ang="0">
                  <a:pos x="91" y="18"/>
                </a:cxn>
                <a:cxn ang="0">
                  <a:pos x="79" y="18"/>
                </a:cxn>
                <a:cxn ang="0">
                  <a:pos x="60" y="12"/>
                </a:cxn>
                <a:cxn ang="0">
                  <a:pos x="60" y="12"/>
                </a:cxn>
                <a:cxn ang="0">
                  <a:pos x="54" y="6"/>
                </a:cxn>
                <a:cxn ang="0">
                  <a:pos x="42" y="0"/>
                </a:cxn>
                <a:cxn ang="0">
                  <a:pos x="30" y="0"/>
                </a:cxn>
                <a:cxn ang="0">
                  <a:pos x="24" y="24"/>
                </a:cxn>
                <a:cxn ang="0">
                  <a:pos x="24" y="24"/>
                </a:cxn>
              </a:cxnLst>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close/>
                </a:path>
              </a:pathLst>
            </a:custGeom>
            <a:solidFill>
              <a:srgbClr val="463416">
                <a:alpha val="100000"/>
              </a:srgbClr>
            </a:solidFill>
            <a:ln w="9525">
              <a:noFill/>
            </a:ln>
          </p:spPr>
          <p:txBody>
            <a:bodyPr/>
            <a:p>
              <a:endParaRPr lang="en-US"/>
            </a:p>
          </p:txBody>
        </p:sp>
        <p:sp>
          <p:nvSpPr>
            <p:cNvPr id="1036" name="Freeform 16"/>
            <p:cNvSpPr/>
            <p:nvPr/>
          </p:nvSpPr>
          <p:spPr>
            <a:xfrm>
              <a:off x="1943" y="3829"/>
              <a:ext cx="2030" cy="496"/>
            </a:xfrm>
            <a:custGeom>
              <a:avLst/>
              <a:gdLst/>
              <a:ahLst/>
              <a:cxnLst>
                <a:cxn ang="0">
                  <a:pos x="186" y="18"/>
                </a:cxn>
                <a:cxn ang="0">
                  <a:pos x="138" y="6"/>
                </a:cxn>
                <a:cxn ang="0">
                  <a:pos x="96" y="0"/>
                </a:cxn>
                <a:cxn ang="0">
                  <a:pos x="36" y="0"/>
                </a:cxn>
                <a:cxn ang="0">
                  <a:pos x="12" y="25"/>
                </a:cxn>
                <a:cxn ang="0">
                  <a:pos x="0" y="112"/>
                </a:cxn>
                <a:cxn ang="0">
                  <a:pos x="60" y="88"/>
                </a:cxn>
                <a:cxn ang="0">
                  <a:pos x="90" y="118"/>
                </a:cxn>
                <a:cxn ang="0">
                  <a:pos x="150" y="137"/>
                </a:cxn>
                <a:cxn ang="0">
                  <a:pos x="209" y="245"/>
                </a:cxn>
                <a:cxn ang="0">
                  <a:pos x="385" y="327"/>
                </a:cxn>
                <a:cxn ang="0">
                  <a:pos x="761" y="327"/>
                </a:cxn>
                <a:cxn ang="0">
                  <a:pos x="1985" y="451"/>
                </a:cxn>
                <a:cxn ang="0">
                  <a:pos x="1985" y="451"/>
                </a:cxn>
                <a:cxn ang="0">
                  <a:pos x="1943" y="445"/>
                </a:cxn>
                <a:cxn ang="0">
                  <a:pos x="660" y="227"/>
                </a:cxn>
                <a:cxn ang="0">
                  <a:pos x="498" y="143"/>
                </a:cxn>
                <a:cxn ang="0">
                  <a:pos x="409" y="94"/>
                </a:cxn>
                <a:cxn ang="0">
                  <a:pos x="349" y="83"/>
                </a:cxn>
                <a:cxn ang="0">
                  <a:pos x="281" y="61"/>
                </a:cxn>
                <a:cxn ang="0">
                  <a:pos x="186" y="18"/>
                </a:cxn>
                <a:cxn ang="0">
                  <a:pos x="186" y="18"/>
                </a:cxn>
              </a:cxnLst>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1991" y="493"/>
                  </a:lnTo>
                  <a:lnTo>
                    <a:pt x="676" y="243"/>
                  </a:lnTo>
                  <a:lnTo>
                    <a:pt x="514" y="159"/>
                  </a:lnTo>
                  <a:lnTo>
                    <a:pt x="425" y="110"/>
                  </a:lnTo>
                  <a:lnTo>
                    <a:pt x="365" y="92"/>
                  </a:lnTo>
                  <a:lnTo>
                    <a:pt x="281" y="61"/>
                  </a:lnTo>
                  <a:lnTo>
                    <a:pt x="186" y="18"/>
                  </a:lnTo>
                  <a:close/>
                </a:path>
              </a:pathLst>
            </a:custGeom>
            <a:solidFill>
              <a:srgbClr val="463416">
                <a:alpha val="100000"/>
              </a:srgbClr>
            </a:solidFill>
            <a:ln w="9525">
              <a:noFill/>
            </a:ln>
          </p:spPr>
          <p:txBody>
            <a:bodyPr/>
            <a:p>
              <a:endParaRPr lang="en-US"/>
            </a:p>
          </p:txBody>
        </p:sp>
        <p:sp>
          <p:nvSpPr>
            <p:cNvPr id="1037" name="Freeform 17"/>
            <p:cNvSpPr/>
            <p:nvPr/>
          </p:nvSpPr>
          <p:spPr>
            <a:xfrm>
              <a:off x="1830" y="3823"/>
              <a:ext cx="68" cy="58"/>
            </a:xfrm>
            <a:custGeom>
              <a:avLst/>
              <a:gdLst/>
              <a:ahLst/>
              <a:cxnLst>
                <a:cxn ang="0">
                  <a:pos x="0" y="15"/>
                </a:cxn>
                <a:cxn ang="0">
                  <a:pos x="6" y="15"/>
                </a:cxn>
                <a:cxn ang="0">
                  <a:pos x="11" y="12"/>
                </a:cxn>
                <a:cxn ang="0">
                  <a:pos x="6" y="6"/>
                </a:cxn>
                <a:cxn ang="0">
                  <a:pos x="0" y="0"/>
                </a:cxn>
                <a:cxn ang="0">
                  <a:pos x="13" y="15"/>
                </a:cxn>
                <a:cxn ang="0">
                  <a:pos x="28" y="15"/>
                </a:cxn>
                <a:cxn ang="0">
                  <a:pos x="31" y="15"/>
                </a:cxn>
                <a:cxn ang="0">
                  <a:pos x="33" y="26"/>
                </a:cxn>
                <a:cxn ang="0">
                  <a:pos x="35" y="33"/>
                </a:cxn>
                <a:cxn ang="0">
                  <a:pos x="35" y="36"/>
                </a:cxn>
                <a:cxn ang="0">
                  <a:pos x="31" y="33"/>
                </a:cxn>
                <a:cxn ang="0">
                  <a:pos x="25" y="26"/>
                </a:cxn>
                <a:cxn ang="0">
                  <a:pos x="11" y="15"/>
                </a:cxn>
                <a:cxn ang="0">
                  <a:pos x="11" y="20"/>
                </a:cxn>
                <a:cxn ang="0">
                  <a:pos x="11" y="26"/>
                </a:cxn>
                <a:cxn ang="0">
                  <a:pos x="11" y="30"/>
                </a:cxn>
                <a:cxn ang="0">
                  <a:pos x="6" y="30"/>
                </a:cxn>
                <a:cxn ang="0">
                  <a:pos x="6" y="30"/>
                </a:cxn>
                <a:cxn ang="0">
                  <a:pos x="6" y="20"/>
                </a:cxn>
                <a:cxn ang="0">
                  <a:pos x="0" y="15"/>
                </a:cxn>
                <a:cxn ang="0">
                  <a:pos x="0" y="15"/>
                </a:cxn>
              </a:cxnLst>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36"/>
                  </a:lnTo>
                  <a:lnTo>
                    <a:pt x="0" y="18"/>
                  </a:lnTo>
                  <a:close/>
                </a:path>
              </a:pathLst>
            </a:custGeom>
            <a:solidFill>
              <a:srgbClr val="463416">
                <a:alpha val="100000"/>
              </a:srgbClr>
            </a:solidFill>
            <a:ln w="9525">
              <a:noFill/>
            </a:ln>
          </p:spPr>
          <p:txBody>
            <a:bodyPr/>
            <a:p>
              <a:endParaRPr lang="en-US"/>
            </a:p>
          </p:txBody>
        </p:sp>
        <p:sp>
          <p:nvSpPr>
            <p:cNvPr id="1038" name="Freeform 18"/>
            <p:cNvSpPr/>
            <p:nvPr/>
          </p:nvSpPr>
          <p:spPr>
            <a:xfrm>
              <a:off x="855" y="3842"/>
              <a:ext cx="158" cy="161"/>
            </a:xfrm>
            <a:custGeom>
              <a:avLst/>
              <a:gdLst/>
              <a:ahLst/>
              <a:cxnLst>
                <a:cxn ang="0">
                  <a:pos x="26" y="0"/>
                </a:cxn>
                <a:cxn ang="0">
                  <a:pos x="32" y="6"/>
                </a:cxn>
                <a:cxn ang="0">
                  <a:pos x="56" y="6"/>
                </a:cxn>
                <a:cxn ang="0">
                  <a:pos x="82" y="12"/>
                </a:cxn>
                <a:cxn ang="0">
                  <a:pos x="72" y="54"/>
                </a:cxn>
                <a:cxn ang="0">
                  <a:pos x="72" y="60"/>
                </a:cxn>
                <a:cxn ang="0">
                  <a:pos x="75" y="72"/>
                </a:cxn>
                <a:cxn ang="0">
                  <a:pos x="78" y="81"/>
                </a:cxn>
                <a:cxn ang="0">
                  <a:pos x="88" y="81"/>
                </a:cxn>
                <a:cxn ang="0">
                  <a:pos x="108" y="98"/>
                </a:cxn>
                <a:cxn ang="0">
                  <a:pos x="116" y="122"/>
                </a:cxn>
                <a:cxn ang="0">
                  <a:pos x="120" y="140"/>
                </a:cxn>
                <a:cxn ang="0">
                  <a:pos x="120" y="146"/>
                </a:cxn>
                <a:cxn ang="0">
                  <a:pos x="72" y="86"/>
                </a:cxn>
                <a:cxn ang="0">
                  <a:pos x="26" y="54"/>
                </a:cxn>
                <a:cxn ang="0">
                  <a:pos x="0" y="0"/>
                </a:cxn>
                <a:cxn ang="0">
                  <a:pos x="26" y="0"/>
                </a:cxn>
                <a:cxn ang="0">
                  <a:pos x="26" y="0"/>
                </a:cxn>
              </a:cxnLst>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close/>
                </a:path>
              </a:pathLst>
            </a:custGeom>
            <a:solidFill>
              <a:srgbClr val="463416">
                <a:alpha val="100000"/>
              </a:srgbClr>
            </a:solidFill>
            <a:ln w="9525">
              <a:noFill/>
            </a:ln>
          </p:spPr>
          <p:txBody>
            <a:bodyPr/>
            <a:p>
              <a:endParaRPr lang="en-US"/>
            </a:p>
          </p:txBody>
        </p:sp>
        <p:sp>
          <p:nvSpPr>
            <p:cNvPr id="1039" name="Freeform 19"/>
            <p:cNvSpPr/>
            <p:nvPr/>
          </p:nvSpPr>
          <p:spPr>
            <a:xfrm>
              <a:off x="706" y="3854"/>
              <a:ext cx="56" cy="58"/>
            </a:xfrm>
            <a:custGeom>
              <a:avLst/>
              <a:gdLst/>
              <a:ahLst/>
              <a:cxnLst>
                <a:cxn ang="0">
                  <a:pos x="26" y="6"/>
                </a:cxn>
                <a:cxn ang="0">
                  <a:pos x="19" y="15"/>
                </a:cxn>
                <a:cxn ang="0">
                  <a:pos x="19" y="20"/>
                </a:cxn>
                <a:cxn ang="0">
                  <a:pos x="22" y="26"/>
                </a:cxn>
                <a:cxn ang="0">
                  <a:pos x="24" y="33"/>
                </a:cxn>
                <a:cxn ang="0">
                  <a:pos x="24" y="36"/>
                </a:cxn>
                <a:cxn ang="0">
                  <a:pos x="22" y="33"/>
                </a:cxn>
                <a:cxn ang="0">
                  <a:pos x="16" y="30"/>
                </a:cxn>
                <a:cxn ang="0">
                  <a:pos x="9" y="20"/>
                </a:cxn>
                <a:cxn ang="0">
                  <a:pos x="9" y="15"/>
                </a:cxn>
                <a:cxn ang="0">
                  <a:pos x="0" y="0"/>
                </a:cxn>
                <a:cxn ang="0">
                  <a:pos x="26" y="6"/>
                </a:cxn>
                <a:cxn ang="0">
                  <a:pos x="26" y="6"/>
                </a:cxn>
              </a:cxnLst>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close/>
                </a:path>
              </a:pathLst>
            </a:custGeom>
            <a:solidFill>
              <a:srgbClr val="463416">
                <a:alpha val="100000"/>
              </a:srgbClr>
            </a:solidFill>
            <a:ln w="9525">
              <a:noFill/>
            </a:ln>
          </p:spPr>
          <p:txBody>
            <a:bodyPr/>
            <a:p>
              <a:endParaRPr lang="en-US"/>
            </a:p>
          </p:txBody>
        </p:sp>
        <p:sp>
          <p:nvSpPr>
            <p:cNvPr id="1040" name="Freeform 20"/>
            <p:cNvSpPr/>
            <p:nvPr/>
          </p:nvSpPr>
          <p:spPr>
            <a:xfrm>
              <a:off x="395" y="3811"/>
              <a:ext cx="242" cy="204"/>
            </a:xfrm>
            <a:custGeom>
              <a:avLst/>
              <a:gdLst/>
              <a:ahLst/>
              <a:cxnLst>
                <a:cxn ang="0">
                  <a:pos x="191" y="36"/>
                </a:cxn>
                <a:cxn ang="0">
                  <a:pos x="199" y="42"/>
                </a:cxn>
                <a:cxn ang="0">
                  <a:pos x="175" y="84"/>
                </a:cxn>
                <a:cxn ang="0">
                  <a:pos x="116" y="132"/>
                </a:cxn>
                <a:cxn ang="0">
                  <a:pos x="135" y="156"/>
                </a:cxn>
                <a:cxn ang="0">
                  <a:pos x="147" y="204"/>
                </a:cxn>
                <a:cxn ang="0">
                  <a:pos x="61" y="132"/>
                </a:cxn>
                <a:cxn ang="0">
                  <a:pos x="40" y="84"/>
                </a:cxn>
                <a:cxn ang="0">
                  <a:pos x="73" y="66"/>
                </a:cxn>
                <a:cxn ang="0">
                  <a:pos x="43" y="36"/>
                </a:cxn>
                <a:cxn ang="0">
                  <a:pos x="0" y="12"/>
                </a:cxn>
                <a:cxn ang="0">
                  <a:pos x="0" y="0"/>
                </a:cxn>
                <a:cxn ang="0">
                  <a:pos x="6" y="0"/>
                </a:cxn>
                <a:cxn ang="0">
                  <a:pos x="12" y="0"/>
                </a:cxn>
                <a:cxn ang="0">
                  <a:pos x="40" y="6"/>
                </a:cxn>
                <a:cxn ang="0">
                  <a:pos x="61" y="6"/>
                </a:cxn>
                <a:cxn ang="0">
                  <a:pos x="67" y="6"/>
                </a:cxn>
                <a:cxn ang="0">
                  <a:pos x="73" y="6"/>
                </a:cxn>
                <a:cxn ang="0">
                  <a:pos x="85" y="12"/>
                </a:cxn>
                <a:cxn ang="0">
                  <a:pos x="107" y="12"/>
                </a:cxn>
                <a:cxn ang="0">
                  <a:pos x="116" y="18"/>
                </a:cxn>
                <a:cxn ang="0">
                  <a:pos x="119" y="18"/>
                </a:cxn>
                <a:cxn ang="0">
                  <a:pos x="119" y="18"/>
                </a:cxn>
                <a:cxn ang="0">
                  <a:pos x="171" y="24"/>
                </a:cxn>
                <a:cxn ang="0">
                  <a:pos x="191" y="36"/>
                </a:cxn>
                <a:cxn ang="0">
                  <a:pos x="191" y="36"/>
                </a:cxn>
              </a:cxnLst>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203" y="24"/>
                  </a:lnTo>
                  <a:lnTo>
                    <a:pt x="233" y="36"/>
                  </a:lnTo>
                  <a:close/>
                </a:path>
              </a:pathLst>
            </a:custGeom>
            <a:solidFill>
              <a:srgbClr val="463416">
                <a:alpha val="100000"/>
              </a:srgbClr>
            </a:solidFill>
            <a:ln w="9525">
              <a:noFill/>
            </a:ln>
          </p:spPr>
          <p:txBody>
            <a:bodyPr/>
            <a:p>
              <a:endParaRPr lang="en-US"/>
            </a:p>
          </p:txBody>
        </p:sp>
      </p:grpSp>
      <p:sp>
        <p:nvSpPr>
          <p:cNvPr id="2" name="Rectangle 21"/>
          <p:cNvSpPr>
            <a:spLocks noGrp="1" noChangeArrowheads="1"/>
          </p:cNvSpPr>
          <p:nvPr>
            <p:ph type="title"/>
          </p:nvPr>
        </p:nvSpPr>
        <p:spPr bwMode="auto">
          <a:xfrm>
            <a:off x="457200" y="82550"/>
            <a:ext cx="8224838" cy="1430338"/>
          </a:xfrm>
          <a:prstGeom prst="rect">
            <a:avLst/>
          </a:prstGeom>
          <a:noFill/>
          <a:ln>
            <a:noFill/>
          </a:ln>
          <a:effectLst/>
        </p:spPr>
        <p:txBody>
          <a:bodyPr vert="horz" wrap="square" lIns="90000" tIns="46800" rIns="90000" bIns="46800" numCol="1" anchor="ctr" anchorCtr="0" compatLnSpc="1"/>
          <a:lstStyle/>
          <a:p>
            <a:pPr lvl="0"/>
            <a:r>
              <a:rPr lang="en-GB" altLang="en-US"/>
              <a:t>Nhấn để chỉnh sửa định dạng cho tiêu đề</a:t>
            </a:r>
            <a:endParaRPr lang="en-GB" altLang="en-US"/>
          </a:p>
        </p:txBody>
      </p:sp>
      <p:sp>
        <p:nvSpPr>
          <p:cNvPr id="1031" name="Rectangle 22"/>
          <p:cNvSpPr>
            <a:spLocks noGrp="1"/>
          </p:cNvSpPr>
          <p:nvPr>
            <p:ph type="body" idx="1"/>
          </p:nvPr>
        </p:nvSpPr>
        <p:spPr>
          <a:xfrm>
            <a:off x="457200" y="1600200"/>
            <a:ext cx="8224838" cy="4597400"/>
          </a:xfrm>
          <a:prstGeom prst="rect">
            <a:avLst/>
          </a:prstGeom>
          <a:noFill/>
          <a:ln w="9525">
            <a:noFill/>
          </a:ln>
        </p:spPr>
        <p:txBody>
          <a:bodyPr lIns="90000" tIns="46800" rIns="90000" bIns="46800"/>
          <a:p>
            <a:pPr lvl="0"/>
            <a:r>
              <a:rPr lang="en-GB" altLang="en-US" dirty="0"/>
              <a:t>Nhấn để chỉnh sửa định dạng văn bản phác thảo</a:t>
            </a:r>
            <a:endParaRPr lang="en-GB" altLang="en-US" dirty="0"/>
          </a:p>
          <a:p>
            <a:pPr lvl="1"/>
            <a:r>
              <a:rPr lang="en-GB" altLang="en-US" dirty="0"/>
              <a:t>Cấp phác thảo thứ hai</a:t>
            </a:r>
            <a:endParaRPr lang="en-GB" altLang="en-US" dirty="0"/>
          </a:p>
          <a:p>
            <a:pPr lvl="2"/>
            <a:r>
              <a:rPr lang="en-GB" altLang="en-US" dirty="0"/>
              <a:t>Cấp phác thảo thứ ba</a:t>
            </a:r>
            <a:endParaRPr lang="en-GB" altLang="en-US" dirty="0"/>
          </a:p>
          <a:p>
            <a:pPr lvl="3"/>
            <a:r>
              <a:rPr lang="en-GB" altLang="en-US" dirty="0"/>
              <a:t>Cấp phác thảo thứ tư</a:t>
            </a:r>
            <a:endParaRPr lang="en-GB" altLang="en-US" dirty="0"/>
          </a:p>
          <a:p>
            <a:pPr lvl="4"/>
            <a:r>
              <a:rPr lang="en-GB" altLang="en-US" dirty="0"/>
              <a:t>Cấp phác thảo thứ năm</a:t>
            </a:r>
            <a:endParaRPr lang="en-GB" altLang="en-US" dirty="0"/>
          </a:p>
          <a:p>
            <a:pPr lvl="4"/>
            <a:r>
              <a:rPr lang="en-GB" altLang="en-US" dirty="0"/>
              <a:t>Cấp phác thảo thứ sáu</a:t>
            </a:r>
            <a:endParaRPr lang="en-GB" altLang="en-US" dirty="0"/>
          </a:p>
          <a:p>
            <a:pPr lvl="4"/>
            <a:r>
              <a:rPr lang="en-GB" altLang="en-US" dirty="0"/>
              <a:t>Cấp phác thảo thứ bảy</a:t>
            </a:r>
            <a:endParaRPr lang="en-GB" altLang="en-US" dirty="0"/>
          </a:p>
        </p:txBody>
      </p:sp>
      <p:sp>
        <p:nvSpPr>
          <p:cNvPr id="3" name="Rectangle 23"/>
          <p:cNvSpPr>
            <a:spLocks noGrp="1" noChangeArrowheads="1"/>
          </p:cNvSpPr>
          <p:nvPr>
            <p:ph type="dt"/>
          </p:nvPr>
        </p:nvSpPr>
        <p:spPr bwMode="auto">
          <a:xfrm>
            <a:off x="457200" y="6248400"/>
            <a:ext cx="2128838" cy="452438"/>
          </a:xfrm>
          <a:prstGeom prst="rect">
            <a:avLst/>
          </a:prstGeom>
          <a:noFill/>
          <a:ln>
            <a:noFill/>
          </a:ln>
          <a:effectLst/>
        </p:spPr>
        <p:txBody>
          <a:bodyPr vert="horz" wrap="square" lIns="90000" tIns="46800" rIns="90000" bIns="46800" numCol="1" anchor="b" anchorCtr="0" compatLnSpc="1"/>
          <a:lstStyle>
            <a:lvl1pPr>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solidFill>
                  <a:srgbClr val="FFFFFF"/>
                </a:solidFill>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vi-VN"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4" name="Rectangle 24"/>
          <p:cNvSpPr>
            <a:spLocks noGrp="1" noChangeArrowheads="1"/>
          </p:cNvSpPr>
          <p:nvPr>
            <p:ph type="ftr"/>
          </p:nvPr>
        </p:nvSpPr>
        <p:spPr bwMode="auto">
          <a:xfrm>
            <a:off x="3124200" y="6248400"/>
            <a:ext cx="2890838" cy="452438"/>
          </a:xfrm>
          <a:prstGeom prst="rect">
            <a:avLst/>
          </a:prstGeom>
          <a:noFill/>
          <a:ln>
            <a:noFill/>
          </a:ln>
          <a:effectLst/>
        </p:spPr>
        <p:txBody>
          <a:bodyPr vert="horz" wrap="square" lIns="90000" tIns="46800" rIns="90000" bIns="46800" numCol="1" anchor="b" anchorCtr="0" compatLnSpc="1"/>
          <a:lstStyle>
            <a:lvl1pPr>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solidFill>
                  <a:srgbClr val="FFFFFF"/>
                </a:solidFill>
                <a:latin typeface="Arial" panose="020B0604020202020204" pitchFamily="34" charset="0"/>
              </a:defRPr>
            </a:lvl1pPr>
          </a:lstStyle>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5" name="Rectangle 25"/>
          <p:cNvSpPr>
            <a:spLocks noGrp="1" noChangeArrowheads="1"/>
          </p:cNvSpPr>
          <p:nvPr>
            <p:ph type="sldNum"/>
          </p:nvPr>
        </p:nvSpPr>
        <p:spPr bwMode="auto">
          <a:xfrm>
            <a:off x="6553200" y="6248400"/>
            <a:ext cx="2128838" cy="452438"/>
          </a:xfrm>
          <a:prstGeom prst="rect">
            <a:avLst/>
          </a:prstGeom>
          <a:noFill/>
          <a:ln>
            <a:noFill/>
          </a:ln>
          <a:effectLst/>
        </p:spPr>
        <p:txBody>
          <a:bodyPr vert="horz" wrap="square" lIns="90000" tIns="46800" rIns="90000" bIns="46800" numCol="1" anchor="b" anchorCtr="0" compatLnSpc="1"/>
          <a:lstStyle>
            <a:lvl1pPr>
              <a:buSzPct val="100000"/>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solidFill>
                  <a:srgbClr val="FFFFFF"/>
                </a:solidFill>
              </a:defRPr>
            </a:lvl1pPr>
          </a:lstStyle>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fld id="{64788940-D18D-416C-8168-FC5C9B81ED6E}" type="slidenum">
              <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fld>
            <a:endParaRPr kumimoji="0" lang="en-US" altLang="en-US" sz="18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49580" rtl="0" eaLnBrk="0" fontAlgn="base" hangingPunct="0">
        <a:spcBef>
          <a:spcPct val="0"/>
        </a:spcBef>
        <a:spcAft>
          <a:spcPct val="0"/>
        </a:spcAft>
        <a:buClr>
          <a:srgbClr val="000000"/>
        </a:buClr>
        <a:buSzPct val="100000"/>
        <a:buFont typeface="Times New Roman" panose="02020603050405020304" pitchFamily="18" charset="0"/>
        <a:defRPr sz="4400" kern="1200">
          <a:solidFill>
            <a:srgbClr val="E3E3FF"/>
          </a:solidFill>
          <a:effectLst>
            <a:outerShdw blurRad="38100" dist="38100" dir="2700000" algn="tl">
              <a:srgbClr val="000000"/>
            </a:outerShdw>
          </a:effectLst>
          <a:latin typeface="+mj-lt"/>
          <a:ea typeface="+mj-ea"/>
          <a:cs typeface="+mj-cs"/>
        </a:defRPr>
      </a:lvl1pPr>
      <a:lvl2pPr algn="ctr" defTabSz="449580" rtl="0" eaLnBrk="0" fontAlgn="base" hangingPunct="0">
        <a:spcBef>
          <a:spcPct val="0"/>
        </a:spcBef>
        <a:spcAft>
          <a:spcPct val="0"/>
        </a:spcAft>
        <a:buClr>
          <a:srgbClr val="000000"/>
        </a:buClr>
        <a:buSzPct val="100000"/>
        <a:buFont typeface="Times New Roman" panose="02020603050405020304" pitchFamily="18" charset="0"/>
        <a:defRPr sz="4400">
          <a:solidFill>
            <a:srgbClr val="E3E3FF"/>
          </a:solidFill>
          <a:effectLst>
            <a:outerShdw blurRad="38100" dist="38100" dir="2700000" algn="tl">
              <a:srgbClr val="000000"/>
            </a:outerShdw>
          </a:effectLst>
          <a:latin typeface="Arial" panose="020B0604020202020204" pitchFamily="34" charset="0"/>
        </a:defRPr>
      </a:lvl2pPr>
      <a:lvl3pPr algn="ctr" defTabSz="449580" rtl="0" eaLnBrk="0" fontAlgn="base" hangingPunct="0">
        <a:spcBef>
          <a:spcPct val="0"/>
        </a:spcBef>
        <a:spcAft>
          <a:spcPct val="0"/>
        </a:spcAft>
        <a:buClr>
          <a:srgbClr val="000000"/>
        </a:buClr>
        <a:buSzPct val="100000"/>
        <a:buFont typeface="Times New Roman" panose="02020603050405020304" pitchFamily="18" charset="0"/>
        <a:defRPr sz="4400">
          <a:solidFill>
            <a:srgbClr val="E3E3FF"/>
          </a:solidFill>
          <a:effectLst>
            <a:outerShdw blurRad="38100" dist="38100" dir="2700000" algn="tl">
              <a:srgbClr val="000000"/>
            </a:outerShdw>
          </a:effectLst>
          <a:latin typeface="Arial" panose="020B0604020202020204" pitchFamily="34" charset="0"/>
        </a:defRPr>
      </a:lvl3pPr>
      <a:lvl4pPr algn="ctr" defTabSz="449580" rtl="0" eaLnBrk="0" fontAlgn="base" hangingPunct="0">
        <a:spcBef>
          <a:spcPct val="0"/>
        </a:spcBef>
        <a:spcAft>
          <a:spcPct val="0"/>
        </a:spcAft>
        <a:buClr>
          <a:srgbClr val="000000"/>
        </a:buClr>
        <a:buSzPct val="100000"/>
        <a:buFont typeface="Times New Roman" panose="02020603050405020304" pitchFamily="18" charset="0"/>
        <a:defRPr sz="4400">
          <a:solidFill>
            <a:srgbClr val="E3E3FF"/>
          </a:solidFill>
          <a:effectLst>
            <a:outerShdw blurRad="38100" dist="38100" dir="2700000" algn="tl">
              <a:srgbClr val="000000"/>
            </a:outerShdw>
          </a:effectLst>
          <a:latin typeface="Arial" panose="020B0604020202020204" pitchFamily="34" charset="0"/>
        </a:defRPr>
      </a:lvl4pPr>
      <a:lvl5pPr algn="ctr" defTabSz="449580" rtl="0" eaLnBrk="0" fontAlgn="base" hangingPunct="0">
        <a:spcBef>
          <a:spcPct val="0"/>
        </a:spcBef>
        <a:spcAft>
          <a:spcPct val="0"/>
        </a:spcAft>
        <a:buClr>
          <a:srgbClr val="000000"/>
        </a:buClr>
        <a:buSzPct val="100000"/>
        <a:buFont typeface="Times New Roman" panose="02020603050405020304" pitchFamily="18" charset="0"/>
        <a:defRPr sz="4400">
          <a:solidFill>
            <a:srgbClr val="E3E3FF"/>
          </a:solidFill>
          <a:effectLst>
            <a:outerShdw blurRad="38100" dist="38100" dir="2700000" algn="tl">
              <a:srgbClr val="000000"/>
            </a:outerShdw>
          </a:effectLst>
          <a:latin typeface="Arial" panose="020B0604020202020204" pitchFamily="34" charset="0"/>
        </a:defRPr>
      </a:lvl5pPr>
      <a:lvl6pPr marL="2514600" indent="-228600" algn="ctr" defTabSz="449580" rtl="0" fontAlgn="base">
        <a:spcBef>
          <a:spcPct val="0"/>
        </a:spcBef>
        <a:spcAft>
          <a:spcPct val="0"/>
        </a:spcAft>
        <a:buClr>
          <a:srgbClr val="000000"/>
        </a:buClr>
        <a:buSzPct val="100000"/>
        <a:buFont typeface="Times New Roman" panose="02020603050405020304" pitchFamily="18" charset="0"/>
        <a:defRPr sz="4400">
          <a:solidFill>
            <a:srgbClr val="E3E3FF"/>
          </a:solidFill>
          <a:effectLst>
            <a:outerShdw blurRad="38100" dist="38100" dir="2700000" algn="tl">
              <a:srgbClr val="000000"/>
            </a:outerShdw>
          </a:effectLst>
          <a:latin typeface="Arial" panose="020B0604020202020204" pitchFamily="34" charset="0"/>
        </a:defRPr>
      </a:lvl6pPr>
      <a:lvl7pPr marL="2971800" indent="-228600" algn="ctr" defTabSz="449580" rtl="0" fontAlgn="base">
        <a:spcBef>
          <a:spcPct val="0"/>
        </a:spcBef>
        <a:spcAft>
          <a:spcPct val="0"/>
        </a:spcAft>
        <a:buClr>
          <a:srgbClr val="000000"/>
        </a:buClr>
        <a:buSzPct val="100000"/>
        <a:buFont typeface="Times New Roman" panose="02020603050405020304" pitchFamily="18" charset="0"/>
        <a:defRPr sz="4400">
          <a:solidFill>
            <a:srgbClr val="E3E3FF"/>
          </a:solidFill>
          <a:effectLst>
            <a:outerShdw blurRad="38100" dist="38100" dir="2700000" algn="tl">
              <a:srgbClr val="000000"/>
            </a:outerShdw>
          </a:effectLst>
          <a:latin typeface="Arial" panose="020B0604020202020204" pitchFamily="34" charset="0"/>
        </a:defRPr>
      </a:lvl7pPr>
      <a:lvl8pPr marL="3429000" indent="-228600" algn="ctr" defTabSz="449580" rtl="0" fontAlgn="base">
        <a:spcBef>
          <a:spcPct val="0"/>
        </a:spcBef>
        <a:spcAft>
          <a:spcPct val="0"/>
        </a:spcAft>
        <a:buClr>
          <a:srgbClr val="000000"/>
        </a:buClr>
        <a:buSzPct val="100000"/>
        <a:buFont typeface="Times New Roman" panose="02020603050405020304" pitchFamily="18" charset="0"/>
        <a:defRPr sz="4400">
          <a:solidFill>
            <a:srgbClr val="E3E3FF"/>
          </a:solidFill>
          <a:effectLst>
            <a:outerShdw blurRad="38100" dist="38100" dir="2700000" algn="tl">
              <a:srgbClr val="000000"/>
            </a:outerShdw>
          </a:effectLst>
          <a:latin typeface="Arial" panose="020B0604020202020204" pitchFamily="34" charset="0"/>
        </a:defRPr>
      </a:lvl8pPr>
      <a:lvl9pPr marL="3886200" indent="-228600" algn="ctr" defTabSz="449580" rtl="0" fontAlgn="base">
        <a:spcBef>
          <a:spcPct val="0"/>
        </a:spcBef>
        <a:spcAft>
          <a:spcPct val="0"/>
        </a:spcAft>
        <a:buClr>
          <a:srgbClr val="000000"/>
        </a:buClr>
        <a:buSzPct val="100000"/>
        <a:buFont typeface="Times New Roman" panose="02020603050405020304" pitchFamily="18" charset="0"/>
        <a:defRPr sz="4400">
          <a:solidFill>
            <a:srgbClr val="E3E3FF"/>
          </a:solidFill>
          <a:effectLst>
            <a:outerShdw blurRad="38100" dist="38100" dir="2700000" algn="tl">
              <a:srgbClr val="000000"/>
            </a:outerShdw>
          </a:effectLst>
          <a:latin typeface="Arial" panose="020B0604020202020204" pitchFamily="34" charset="0"/>
        </a:defRPr>
      </a:lvl9pPr>
    </p:titleStyle>
    <p:bodyStyle>
      <a:lvl1pPr marL="342900" indent="-342900" algn="l" defTabSz="449580" rtl="0" eaLnBrk="0" fontAlgn="base" hangingPunct="0">
        <a:spcBef>
          <a:spcPts val="800"/>
        </a:spcBef>
        <a:spcAft>
          <a:spcPct val="0"/>
        </a:spcAft>
        <a:buClr>
          <a:srgbClr val="000000"/>
        </a:buClr>
        <a:buSzPct val="100000"/>
        <a:buFont typeface="Times New Roman" panose="02020603050405020304" pitchFamily="18" charset="0"/>
        <a:defRPr sz="3200" kern="1200">
          <a:solidFill>
            <a:srgbClr val="FFFFFF"/>
          </a:solidFill>
          <a:latin typeface="+mn-lt"/>
          <a:ea typeface="+mn-ea"/>
          <a:cs typeface="+mn-cs"/>
        </a:defRPr>
      </a:lvl1pPr>
      <a:lvl2pPr marL="742950" indent="-285750" algn="l" defTabSz="449580" rtl="0" eaLnBrk="0" fontAlgn="base" hangingPunct="0">
        <a:spcBef>
          <a:spcPts val="700"/>
        </a:spcBef>
        <a:spcAft>
          <a:spcPct val="0"/>
        </a:spcAft>
        <a:buClr>
          <a:srgbClr val="000000"/>
        </a:buClr>
        <a:buSzPct val="100000"/>
        <a:buFont typeface="Times New Roman" panose="02020603050405020304" pitchFamily="18" charset="0"/>
        <a:defRPr sz="2800" kern="1200">
          <a:solidFill>
            <a:srgbClr val="FFFFFF"/>
          </a:solidFill>
          <a:latin typeface="+mn-lt"/>
          <a:ea typeface="+mn-ea"/>
          <a:cs typeface="+mn-cs"/>
        </a:defRPr>
      </a:lvl2pPr>
      <a:lvl3pPr marL="1143000" indent="-228600" algn="l" defTabSz="449580" rtl="0" eaLnBrk="0" fontAlgn="base" hangingPunct="0">
        <a:spcBef>
          <a:spcPts val="600"/>
        </a:spcBef>
        <a:spcAft>
          <a:spcPct val="0"/>
        </a:spcAft>
        <a:buClr>
          <a:srgbClr val="000000"/>
        </a:buClr>
        <a:buSzPct val="100000"/>
        <a:buFont typeface="Times New Roman" panose="02020603050405020304" pitchFamily="18" charset="0"/>
        <a:defRPr sz="2400" kern="1200">
          <a:solidFill>
            <a:srgbClr val="FFFFFF"/>
          </a:solidFill>
          <a:latin typeface="+mn-lt"/>
          <a:ea typeface="+mn-ea"/>
          <a:cs typeface="+mn-cs"/>
        </a:defRPr>
      </a:lvl3pPr>
      <a:lvl4pPr marL="1600200" indent="-228600" algn="l" defTabSz="449580"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FFFFFF"/>
          </a:solidFill>
          <a:latin typeface="+mn-lt"/>
          <a:ea typeface="+mn-ea"/>
          <a:cs typeface="+mn-cs"/>
        </a:defRPr>
      </a:lvl4pPr>
      <a:lvl5pPr marL="2057400" indent="-228600" algn="l" defTabSz="449580"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3" name="Freeform 12"/>
          <p:cNvSpPr/>
          <p:nvPr/>
        </p:nvSpPr>
        <p:spPr bwMode="auto">
          <a:xfrm>
            <a:off x="715963" y="5002213"/>
            <a:ext cx="3802063" cy="144303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0243" name="Freeform 11"/>
          <p:cNvSpPr/>
          <p:nvPr/>
        </p:nvSpPr>
        <p:spPr>
          <a:xfrm>
            <a:off x="-53975" y="5784850"/>
            <a:ext cx="3802063" cy="838200"/>
          </a:xfrm>
          <a:custGeom>
            <a:avLst/>
            <a:gdLst>
              <a:gd name="txL" fmla="*/ 0 w 5760"/>
              <a:gd name="txT" fmla="*/ 0 h 528"/>
              <a:gd name="txR" fmla="*/ 5760 w 5760"/>
              <a:gd name="txB" fmla="*/ 528 h 528"/>
            </a:gdLst>
            <a:ahLst/>
            <a:cxnLst>
              <a:cxn ang="0">
                <a:pos x="0" y="0"/>
              </a:cxn>
              <a:cxn ang="0">
                <a:pos x="2147483646" y="0"/>
              </a:cxn>
              <a:cxn ang="0">
                <a:pos x="2147483646" y="2147483646"/>
              </a:cxn>
              <a:cxn ang="0">
                <a:pos x="2147483646" y="0"/>
              </a:cxn>
            </a:cxnLst>
            <a:rect l="txL" t="txT" r="txR" b="txB"/>
            <a:pathLst>
              <a:path w="5760" h="528">
                <a:moveTo>
                  <a:pt x="817" y="97"/>
                </a:moveTo>
                <a:lnTo>
                  <a:pt x="6408" y="682"/>
                </a:lnTo>
                <a:lnTo>
                  <a:pt x="5232" y="685"/>
                </a:lnTo>
                <a:lnTo>
                  <a:pt x="829" y="101"/>
                </a:lnTo>
              </a:path>
            </a:pathLst>
          </a:custGeom>
          <a:solidFill>
            <a:srgbClr val="000000">
              <a:alpha val="100000"/>
            </a:srgbClr>
          </a:solidFill>
          <a:ln w="9525">
            <a:noFill/>
          </a:ln>
        </p:spPr>
        <p:txBody>
          <a:bodyPr/>
          <a:p>
            <a:endParaRPr lang="en-US"/>
          </a:p>
        </p:txBody>
      </p:sp>
      <p:sp>
        <p:nvSpPr>
          <p:cNvPr id="14" name="Right Triangle 13"/>
          <p:cNvSpPr/>
          <p:nvPr/>
        </p:nvSpPr>
        <p:spPr bwMode="auto">
          <a:xfrm>
            <a:off x="-6042" y="5791253"/>
            <a:ext cx="3402313" cy="1080868"/>
          </a:xfrm>
          <a:prstGeom prst="rtTriangle">
            <a:avLst/>
          </a:prstGeom>
          <a:blipFill>
            <a:blip r:embed="rId1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15" name="Straight Connector 14"/>
          <p:cNvCxnSpPr/>
          <p:nvPr/>
        </p:nvCxnSpPr>
        <p:spPr>
          <a:xfrm>
            <a:off x="-9237" y="5787826"/>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en-US"/>
              <a:t>Click to edit Master title style</a:t>
            </a:r>
            <a:endParaRPr lang="en-US"/>
          </a:p>
        </p:txBody>
      </p:sp>
      <p:sp>
        <p:nvSpPr>
          <p:cNvPr id="10249" name="Text Placeholder 29"/>
          <p:cNvSpPr>
            <a:spLocks noGrp="1"/>
          </p:cNvSpPr>
          <p:nvPr>
            <p:ph type="body" idx="1"/>
          </p:nvPr>
        </p:nvSpPr>
        <p:spPr>
          <a:xfrm>
            <a:off x="457200" y="1481138"/>
            <a:ext cx="8229600" cy="4525962"/>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buClr>
                <a:srgbClr val="000000"/>
              </a:buClr>
              <a:buSzPct val="100000"/>
              <a:buFont typeface="Times New Roman" panose="02020603050405020304" pitchFamily="18" charset="0"/>
              <a:buNone/>
              <a:defRPr kumimoji="0" sz="1000">
                <a:solidFill>
                  <a:prstClr val="black"/>
                </a:solidFill>
                <a:latin typeface="Arial" panose="020B0604020202020204" pitchFamily="34" charset="0"/>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 name="Footer Placeholder 21"/>
          <p:cNvSpPr>
            <a:spLocks noGrp="1"/>
          </p:cNvSpPr>
          <p:nvPr>
            <p:ph type="ftr" sz="quarter" idx="3"/>
          </p:nvPr>
        </p:nvSpPr>
        <p:spPr>
          <a:xfrm>
            <a:off x="4379913" y="6408738"/>
            <a:ext cx="2351088" cy="365125"/>
          </a:xfrm>
          <a:prstGeom prst="rect">
            <a:avLst/>
          </a:prstGeom>
        </p:spPr>
        <p:txBody>
          <a:bodyPr vert="horz" anchor="b"/>
          <a:lstStyle>
            <a:lvl1pPr algn="r" eaLnBrk="1" latinLnBrk="0" hangingPunct="1">
              <a:buClr>
                <a:srgbClr val="000000"/>
              </a:buClr>
              <a:buSzPct val="100000"/>
              <a:buFont typeface="Times New Roman" panose="02020603050405020304" pitchFamily="18" charset="0"/>
              <a:buNone/>
              <a:defRPr kumimoji="0" sz="1000">
                <a:solidFill>
                  <a:prstClr val="black"/>
                </a:solidFill>
                <a:latin typeface="Arial" panose="020B0604020202020204" pitchFamily="34" charset="0"/>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8" name="Slide Number Placeholder 17"/>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lgn="r" eaLnBrk="1" hangingPunct="1">
              <a:buClr>
                <a:srgbClr val="000000"/>
              </a:buClr>
              <a:buSzPct val="100000"/>
              <a:buFont typeface="Times New Roman" panose="02020603050405020304" pitchFamily="18" charset="0"/>
              <a:buNone/>
              <a:defRPr sz="1000">
                <a:solidFill>
                  <a:srgbClr val="000000"/>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229336D0-F201-425C-902D-851CEE213E55}"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Lst>
  <p:hf sldNum="0" hdr="0" ftr="0" dt="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anose="020B0602030504020204" pitchFamily="34" charset="0"/>
        </a:defRPr>
      </a:lvl2pPr>
      <a:lvl3pPr algn="l" rtl="0" eaLnBrk="0" fontAlgn="base" hangingPunct="0">
        <a:spcBef>
          <a:spcPct val="0"/>
        </a:spcBef>
        <a:spcAft>
          <a:spcPct val="0"/>
        </a:spcAft>
        <a:defRPr sz="4100" b="1">
          <a:solidFill>
            <a:schemeClr val="tx2"/>
          </a:solidFill>
          <a:latin typeface="Lucida Sans Unicode" panose="020B0602030504020204" pitchFamily="34" charset="0"/>
        </a:defRPr>
      </a:lvl3pPr>
      <a:lvl4pPr algn="l" rtl="0" eaLnBrk="0" fontAlgn="base" hangingPunct="0">
        <a:spcBef>
          <a:spcPct val="0"/>
        </a:spcBef>
        <a:spcAft>
          <a:spcPct val="0"/>
        </a:spcAft>
        <a:defRPr sz="4100" b="1">
          <a:solidFill>
            <a:schemeClr val="tx2"/>
          </a:solidFill>
          <a:latin typeface="Lucida Sans Unicode" panose="020B0602030504020204" pitchFamily="34" charset="0"/>
        </a:defRPr>
      </a:lvl4pPr>
      <a:lvl5pPr algn="l" rtl="0" eaLnBrk="0" fontAlgn="base" hangingPunct="0">
        <a:spcBef>
          <a:spcPct val="0"/>
        </a:spcBef>
        <a:spcAft>
          <a:spcPct val="0"/>
        </a:spcAft>
        <a:defRPr sz="4100" b="1">
          <a:solidFill>
            <a:schemeClr val="tx2"/>
          </a:solidFill>
          <a:latin typeface="Lucida Sans Unicode" panose="020B0602030504020204" pitchFamily="34" charset="0"/>
        </a:defRPr>
      </a:lvl5pPr>
      <a:lvl6pPr marL="457200" algn="l" rtl="0" fontAlgn="base">
        <a:spcBef>
          <a:spcPct val="0"/>
        </a:spcBef>
        <a:spcAft>
          <a:spcPct val="0"/>
        </a:spcAft>
        <a:defRPr sz="4100" b="1">
          <a:solidFill>
            <a:schemeClr val="tx2"/>
          </a:solidFill>
          <a:latin typeface="Lucida Sans Unicode" panose="020B0602030504020204" pitchFamily="34" charset="0"/>
        </a:defRPr>
      </a:lvl6pPr>
      <a:lvl7pPr marL="914400" algn="l" rtl="0" fontAlgn="base">
        <a:spcBef>
          <a:spcPct val="0"/>
        </a:spcBef>
        <a:spcAft>
          <a:spcPct val="0"/>
        </a:spcAft>
        <a:defRPr sz="4100" b="1">
          <a:solidFill>
            <a:schemeClr val="tx2"/>
          </a:solidFill>
          <a:latin typeface="Lucida Sans Unicode" panose="020B0602030504020204" pitchFamily="34" charset="0"/>
        </a:defRPr>
      </a:lvl7pPr>
      <a:lvl8pPr marL="1371600" algn="l" rtl="0" fontAlgn="base">
        <a:spcBef>
          <a:spcPct val="0"/>
        </a:spcBef>
        <a:spcAft>
          <a:spcPct val="0"/>
        </a:spcAft>
        <a:defRPr sz="4100" b="1">
          <a:solidFill>
            <a:schemeClr val="tx2"/>
          </a:solidFill>
          <a:latin typeface="Lucida Sans Unicode" panose="020B0602030504020204" pitchFamily="34" charset="0"/>
        </a:defRPr>
      </a:lvl8pPr>
      <a:lvl9pPr marL="1828800" algn="l" rtl="0" fontAlgn="base">
        <a:spcBef>
          <a:spcPct val="0"/>
        </a:spcBef>
        <a:spcAft>
          <a:spcPct val="0"/>
        </a:spcAft>
        <a:defRPr sz="4100" b="1">
          <a:solidFill>
            <a:schemeClr val="tx2"/>
          </a:solidFill>
          <a:latin typeface="Lucida Sans Unicode" panose="020B0602030504020204" pitchFamily="34" charset="0"/>
        </a:defRPr>
      </a:lvl9pPr>
    </p:titleStyle>
    <p:bodyStyle>
      <a:lvl1pPr marL="365125" indent="-255905"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1030"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9155"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3" name="Freeform 12"/>
          <p:cNvSpPr/>
          <p:nvPr/>
        </p:nvSpPr>
        <p:spPr bwMode="auto">
          <a:xfrm>
            <a:off x="715963" y="5002213"/>
            <a:ext cx="3802063" cy="144303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267" name="Freeform 11"/>
          <p:cNvSpPr/>
          <p:nvPr/>
        </p:nvSpPr>
        <p:spPr>
          <a:xfrm>
            <a:off x="-53975" y="5784850"/>
            <a:ext cx="3802063" cy="838200"/>
          </a:xfrm>
          <a:custGeom>
            <a:avLst/>
            <a:gdLst>
              <a:gd name="txL" fmla="*/ 0 w 5760"/>
              <a:gd name="txT" fmla="*/ 0 h 528"/>
              <a:gd name="txR" fmla="*/ 5760 w 5760"/>
              <a:gd name="txB" fmla="*/ 528 h 528"/>
            </a:gdLst>
            <a:ahLst/>
            <a:cxnLst>
              <a:cxn ang="0">
                <a:pos x="0" y="0"/>
              </a:cxn>
              <a:cxn ang="0">
                <a:pos x="2147483646" y="0"/>
              </a:cxn>
              <a:cxn ang="0">
                <a:pos x="2147483646" y="2147483646"/>
              </a:cxn>
              <a:cxn ang="0">
                <a:pos x="2147483646" y="0"/>
              </a:cxn>
            </a:cxnLst>
            <a:rect l="txL" t="txT" r="txR" b="txB"/>
            <a:pathLst>
              <a:path w="5760" h="528">
                <a:moveTo>
                  <a:pt x="817" y="97"/>
                </a:moveTo>
                <a:lnTo>
                  <a:pt x="6408" y="682"/>
                </a:lnTo>
                <a:lnTo>
                  <a:pt x="5232" y="685"/>
                </a:lnTo>
                <a:lnTo>
                  <a:pt x="829" y="101"/>
                </a:lnTo>
              </a:path>
            </a:pathLst>
          </a:custGeom>
          <a:solidFill>
            <a:srgbClr val="000000">
              <a:alpha val="100000"/>
            </a:srgbClr>
          </a:solidFill>
          <a:ln w="9525">
            <a:noFill/>
          </a:ln>
        </p:spPr>
        <p:txBody>
          <a:bodyPr/>
          <a:p>
            <a:endParaRPr lang="en-US"/>
          </a:p>
        </p:txBody>
      </p:sp>
      <p:sp>
        <p:nvSpPr>
          <p:cNvPr id="14" name="Right Triangle 13"/>
          <p:cNvSpPr/>
          <p:nvPr/>
        </p:nvSpPr>
        <p:spPr bwMode="auto">
          <a:xfrm>
            <a:off x="-6042" y="5791253"/>
            <a:ext cx="3402313" cy="1080868"/>
          </a:xfrm>
          <a:prstGeom prst="rtTriangle">
            <a:avLst/>
          </a:prstGeom>
          <a:blipFill>
            <a:blip r:embed="rId1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15" name="Straight Connector 14"/>
          <p:cNvCxnSpPr/>
          <p:nvPr/>
        </p:nvCxnSpPr>
        <p:spPr>
          <a:xfrm>
            <a:off x="-9237" y="5787826"/>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en-US"/>
              <a:t>Click to edit Master title style</a:t>
            </a:r>
            <a:endParaRPr lang="en-US"/>
          </a:p>
        </p:txBody>
      </p:sp>
      <p:sp>
        <p:nvSpPr>
          <p:cNvPr id="11273" name="Text Placeholder 29"/>
          <p:cNvSpPr>
            <a:spLocks noGrp="1"/>
          </p:cNvSpPr>
          <p:nvPr>
            <p:ph type="body" idx="1"/>
          </p:nvPr>
        </p:nvSpPr>
        <p:spPr>
          <a:xfrm>
            <a:off x="457200" y="1481138"/>
            <a:ext cx="8229600" cy="4525962"/>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buClr>
                <a:srgbClr val="000000"/>
              </a:buClr>
              <a:buSzPct val="100000"/>
              <a:buFont typeface="Times New Roman" panose="02020603050405020304" pitchFamily="18" charset="0"/>
              <a:buNone/>
              <a:defRPr kumimoji="0" sz="1000">
                <a:solidFill>
                  <a:prstClr val="black"/>
                </a:solidFill>
                <a:latin typeface="Arial" panose="020B0604020202020204" pitchFamily="34" charset="0"/>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 name="Footer Placeholder 21"/>
          <p:cNvSpPr>
            <a:spLocks noGrp="1"/>
          </p:cNvSpPr>
          <p:nvPr>
            <p:ph type="ftr" sz="quarter" idx="3"/>
          </p:nvPr>
        </p:nvSpPr>
        <p:spPr>
          <a:xfrm>
            <a:off x="4379913" y="6408738"/>
            <a:ext cx="2351088" cy="365125"/>
          </a:xfrm>
          <a:prstGeom prst="rect">
            <a:avLst/>
          </a:prstGeom>
        </p:spPr>
        <p:txBody>
          <a:bodyPr vert="horz" anchor="b"/>
          <a:lstStyle>
            <a:lvl1pPr algn="r" eaLnBrk="1" latinLnBrk="0" hangingPunct="1">
              <a:buClr>
                <a:srgbClr val="000000"/>
              </a:buClr>
              <a:buSzPct val="100000"/>
              <a:buFont typeface="Times New Roman" panose="02020603050405020304" pitchFamily="18" charset="0"/>
              <a:buNone/>
              <a:defRPr kumimoji="0" sz="1000">
                <a:solidFill>
                  <a:prstClr val="black"/>
                </a:solidFill>
                <a:latin typeface="Arial" panose="020B0604020202020204" pitchFamily="34" charset="0"/>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8" name="Slide Number Placeholder 17"/>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lgn="r" eaLnBrk="1" hangingPunct="1">
              <a:buClr>
                <a:srgbClr val="000000"/>
              </a:buClr>
              <a:buSzPct val="100000"/>
              <a:buFont typeface="Times New Roman" panose="02020603050405020304" pitchFamily="18" charset="0"/>
              <a:buNone/>
              <a:defRPr sz="1000">
                <a:solidFill>
                  <a:srgbClr val="000000"/>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D995D75F-B4EC-4747-9AE5-6EFCEC203D8A}"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Lst>
  <p:hf sldNum="0" hdr="0" ftr="0" dt="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anose="020B0602030504020204" pitchFamily="34" charset="0"/>
        </a:defRPr>
      </a:lvl2pPr>
      <a:lvl3pPr algn="l" rtl="0" eaLnBrk="0" fontAlgn="base" hangingPunct="0">
        <a:spcBef>
          <a:spcPct val="0"/>
        </a:spcBef>
        <a:spcAft>
          <a:spcPct val="0"/>
        </a:spcAft>
        <a:defRPr sz="4100" b="1">
          <a:solidFill>
            <a:schemeClr val="tx2"/>
          </a:solidFill>
          <a:latin typeface="Lucida Sans Unicode" panose="020B0602030504020204" pitchFamily="34" charset="0"/>
        </a:defRPr>
      </a:lvl3pPr>
      <a:lvl4pPr algn="l" rtl="0" eaLnBrk="0" fontAlgn="base" hangingPunct="0">
        <a:spcBef>
          <a:spcPct val="0"/>
        </a:spcBef>
        <a:spcAft>
          <a:spcPct val="0"/>
        </a:spcAft>
        <a:defRPr sz="4100" b="1">
          <a:solidFill>
            <a:schemeClr val="tx2"/>
          </a:solidFill>
          <a:latin typeface="Lucida Sans Unicode" panose="020B0602030504020204" pitchFamily="34" charset="0"/>
        </a:defRPr>
      </a:lvl4pPr>
      <a:lvl5pPr algn="l" rtl="0" eaLnBrk="0" fontAlgn="base" hangingPunct="0">
        <a:spcBef>
          <a:spcPct val="0"/>
        </a:spcBef>
        <a:spcAft>
          <a:spcPct val="0"/>
        </a:spcAft>
        <a:defRPr sz="4100" b="1">
          <a:solidFill>
            <a:schemeClr val="tx2"/>
          </a:solidFill>
          <a:latin typeface="Lucida Sans Unicode" panose="020B0602030504020204" pitchFamily="34" charset="0"/>
        </a:defRPr>
      </a:lvl5pPr>
      <a:lvl6pPr marL="457200" algn="l" rtl="0" fontAlgn="base">
        <a:spcBef>
          <a:spcPct val="0"/>
        </a:spcBef>
        <a:spcAft>
          <a:spcPct val="0"/>
        </a:spcAft>
        <a:defRPr sz="4100" b="1">
          <a:solidFill>
            <a:schemeClr val="tx2"/>
          </a:solidFill>
          <a:latin typeface="Lucida Sans Unicode" panose="020B0602030504020204" pitchFamily="34" charset="0"/>
        </a:defRPr>
      </a:lvl6pPr>
      <a:lvl7pPr marL="914400" algn="l" rtl="0" fontAlgn="base">
        <a:spcBef>
          <a:spcPct val="0"/>
        </a:spcBef>
        <a:spcAft>
          <a:spcPct val="0"/>
        </a:spcAft>
        <a:defRPr sz="4100" b="1">
          <a:solidFill>
            <a:schemeClr val="tx2"/>
          </a:solidFill>
          <a:latin typeface="Lucida Sans Unicode" panose="020B0602030504020204" pitchFamily="34" charset="0"/>
        </a:defRPr>
      </a:lvl7pPr>
      <a:lvl8pPr marL="1371600" algn="l" rtl="0" fontAlgn="base">
        <a:spcBef>
          <a:spcPct val="0"/>
        </a:spcBef>
        <a:spcAft>
          <a:spcPct val="0"/>
        </a:spcAft>
        <a:defRPr sz="4100" b="1">
          <a:solidFill>
            <a:schemeClr val="tx2"/>
          </a:solidFill>
          <a:latin typeface="Lucida Sans Unicode" panose="020B0602030504020204" pitchFamily="34" charset="0"/>
        </a:defRPr>
      </a:lvl8pPr>
      <a:lvl9pPr marL="1828800" algn="l" rtl="0" fontAlgn="base">
        <a:spcBef>
          <a:spcPct val="0"/>
        </a:spcBef>
        <a:spcAft>
          <a:spcPct val="0"/>
        </a:spcAft>
        <a:defRPr sz="4100" b="1">
          <a:solidFill>
            <a:schemeClr val="tx2"/>
          </a:solidFill>
          <a:latin typeface="Lucida Sans Unicode" panose="020B0602030504020204" pitchFamily="34" charset="0"/>
        </a:defRPr>
      </a:lvl9pPr>
    </p:titleStyle>
    <p:bodyStyle>
      <a:lvl1pPr marL="365125" indent="-255905"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1030"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9155"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3" name="Freeform 12"/>
          <p:cNvSpPr/>
          <p:nvPr/>
        </p:nvSpPr>
        <p:spPr bwMode="auto">
          <a:xfrm>
            <a:off x="715963" y="5002213"/>
            <a:ext cx="3802063" cy="144303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291" name="Freeform 11"/>
          <p:cNvSpPr/>
          <p:nvPr/>
        </p:nvSpPr>
        <p:spPr>
          <a:xfrm>
            <a:off x="-53975" y="5784850"/>
            <a:ext cx="3802063" cy="838200"/>
          </a:xfrm>
          <a:custGeom>
            <a:avLst/>
            <a:gdLst>
              <a:gd name="txL" fmla="*/ 0 w 5760"/>
              <a:gd name="txT" fmla="*/ 0 h 528"/>
              <a:gd name="txR" fmla="*/ 5760 w 5760"/>
              <a:gd name="txB" fmla="*/ 528 h 528"/>
            </a:gdLst>
            <a:ahLst/>
            <a:cxnLst>
              <a:cxn ang="0">
                <a:pos x="0" y="0"/>
              </a:cxn>
              <a:cxn ang="0">
                <a:pos x="2147483646" y="0"/>
              </a:cxn>
              <a:cxn ang="0">
                <a:pos x="2147483646" y="2147483646"/>
              </a:cxn>
              <a:cxn ang="0">
                <a:pos x="2147483646" y="0"/>
              </a:cxn>
            </a:cxnLst>
            <a:rect l="txL" t="txT" r="txR" b="txB"/>
            <a:pathLst>
              <a:path w="5760" h="528">
                <a:moveTo>
                  <a:pt x="817" y="97"/>
                </a:moveTo>
                <a:lnTo>
                  <a:pt x="6408" y="682"/>
                </a:lnTo>
                <a:lnTo>
                  <a:pt x="5232" y="685"/>
                </a:lnTo>
                <a:lnTo>
                  <a:pt x="829" y="101"/>
                </a:lnTo>
              </a:path>
            </a:pathLst>
          </a:custGeom>
          <a:solidFill>
            <a:srgbClr val="000000">
              <a:alpha val="100000"/>
            </a:srgbClr>
          </a:solidFill>
          <a:ln w="9525">
            <a:noFill/>
          </a:ln>
        </p:spPr>
        <p:txBody>
          <a:bodyPr/>
          <a:p>
            <a:endParaRPr lang="en-US"/>
          </a:p>
        </p:txBody>
      </p:sp>
      <p:sp>
        <p:nvSpPr>
          <p:cNvPr id="14" name="Right Triangle 13"/>
          <p:cNvSpPr/>
          <p:nvPr/>
        </p:nvSpPr>
        <p:spPr bwMode="auto">
          <a:xfrm>
            <a:off x="-6042" y="5791253"/>
            <a:ext cx="3402313" cy="1080868"/>
          </a:xfrm>
          <a:prstGeom prst="rtTriangle">
            <a:avLst/>
          </a:prstGeom>
          <a:blipFill>
            <a:blip r:embed="rId1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15" name="Straight Connector 14"/>
          <p:cNvCxnSpPr/>
          <p:nvPr/>
        </p:nvCxnSpPr>
        <p:spPr>
          <a:xfrm>
            <a:off x="-9237" y="5787826"/>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en-US"/>
              <a:t>Click to edit Master title style</a:t>
            </a:r>
            <a:endParaRPr lang="en-US"/>
          </a:p>
        </p:txBody>
      </p:sp>
      <p:sp>
        <p:nvSpPr>
          <p:cNvPr id="12297" name="Text Placeholder 29"/>
          <p:cNvSpPr>
            <a:spLocks noGrp="1"/>
          </p:cNvSpPr>
          <p:nvPr>
            <p:ph type="body" idx="1"/>
          </p:nvPr>
        </p:nvSpPr>
        <p:spPr>
          <a:xfrm>
            <a:off x="457200" y="1481138"/>
            <a:ext cx="8229600" cy="4525962"/>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buClr>
                <a:srgbClr val="000000"/>
              </a:buClr>
              <a:buSzPct val="100000"/>
              <a:buFont typeface="Times New Roman" panose="02020603050405020304" pitchFamily="18" charset="0"/>
              <a:buNone/>
              <a:defRPr kumimoji="0" sz="1000">
                <a:solidFill>
                  <a:prstClr val="black"/>
                </a:solidFill>
                <a:latin typeface="Arial" panose="020B0604020202020204" pitchFamily="34" charset="0"/>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 name="Footer Placeholder 21"/>
          <p:cNvSpPr>
            <a:spLocks noGrp="1"/>
          </p:cNvSpPr>
          <p:nvPr>
            <p:ph type="ftr" sz="quarter" idx="3"/>
          </p:nvPr>
        </p:nvSpPr>
        <p:spPr>
          <a:xfrm>
            <a:off x="4379913" y="6408738"/>
            <a:ext cx="2351088" cy="365125"/>
          </a:xfrm>
          <a:prstGeom prst="rect">
            <a:avLst/>
          </a:prstGeom>
        </p:spPr>
        <p:txBody>
          <a:bodyPr vert="horz" anchor="b"/>
          <a:lstStyle>
            <a:lvl1pPr algn="r" eaLnBrk="1" latinLnBrk="0" hangingPunct="1">
              <a:buClr>
                <a:srgbClr val="000000"/>
              </a:buClr>
              <a:buSzPct val="100000"/>
              <a:buFont typeface="Times New Roman" panose="02020603050405020304" pitchFamily="18" charset="0"/>
              <a:buNone/>
              <a:defRPr kumimoji="0" sz="1000">
                <a:solidFill>
                  <a:prstClr val="black"/>
                </a:solidFill>
                <a:latin typeface="Arial" panose="020B0604020202020204" pitchFamily="34" charset="0"/>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8" name="Slide Number Placeholder 17"/>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lgn="r" eaLnBrk="1" hangingPunct="1">
              <a:buClr>
                <a:srgbClr val="000000"/>
              </a:buClr>
              <a:buSzPct val="100000"/>
              <a:buFont typeface="Times New Roman" panose="02020603050405020304" pitchFamily="18" charset="0"/>
              <a:buNone/>
              <a:defRPr sz="1000">
                <a:solidFill>
                  <a:srgbClr val="000000"/>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B0F1014B-7551-40C7-8D81-68446C2CC401}"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Lst>
  <p:hf sldNum="0" hdr="0" ftr="0" dt="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anose="020B0602030504020204" pitchFamily="34" charset="0"/>
        </a:defRPr>
      </a:lvl2pPr>
      <a:lvl3pPr algn="l" rtl="0" eaLnBrk="0" fontAlgn="base" hangingPunct="0">
        <a:spcBef>
          <a:spcPct val="0"/>
        </a:spcBef>
        <a:spcAft>
          <a:spcPct val="0"/>
        </a:spcAft>
        <a:defRPr sz="4100" b="1">
          <a:solidFill>
            <a:schemeClr val="tx2"/>
          </a:solidFill>
          <a:latin typeface="Lucida Sans Unicode" panose="020B0602030504020204" pitchFamily="34" charset="0"/>
        </a:defRPr>
      </a:lvl3pPr>
      <a:lvl4pPr algn="l" rtl="0" eaLnBrk="0" fontAlgn="base" hangingPunct="0">
        <a:spcBef>
          <a:spcPct val="0"/>
        </a:spcBef>
        <a:spcAft>
          <a:spcPct val="0"/>
        </a:spcAft>
        <a:defRPr sz="4100" b="1">
          <a:solidFill>
            <a:schemeClr val="tx2"/>
          </a:solidFill>
          <a:latin typeface="Lucida Sans Unicode" panose="020B0602030504020204" pitchFamily="34" charset="0"/>
        </a:defRPr>
      </a:lvl4pPr>
      <a:lvl5pPr algn="l" rtl="0" eaLnBrk="0" fontAlgn="base" hangingPunct="0">
        <a:spcBef>
          <a:spcPct val="0"/>
        </a:spcBef>
        <a:spcAft>
          <a:spcPct val="0"/>
        </a:spcAft>
        <a:defRPr sz="4100" b="1">
          <a:solidFill>
            <a:schemeClr val="tx2"/>
          </a:solidFill>
          <a:latin typeface="Lucida Sans Unicode" panose="020B0602030504020204" pitchFamily="34" charset="0"/>
        </a:defRPr>
      </a:lvl5pPr>
      <a:lvl6pPr marL="457200" algn="l" rtl="0" fontAlgn="base">
        <a:spcBef>
          <a:spcPct val="0"/>
        </a:spcBef>
        <a:spcAft>
          <a:spcPct val="0"/>
        </a:spcAft>
        <a:defRPr sz="4100" b="1">
          <a:solidFill>
            <a:schemeClr val="tx2"/>
          </a:solidFill>
          <a:latin typeface="Lucida Sans Unicode" panose="020B0602030504020204" pitchFamily="34" charset="0"/>
        </a:defRPr>
      </a:lvl6pPr>
      <a:lvl7pPr marL="914400" algn="l" rtl="0" fontAlgn="base">
        <a:spcBef>
          <a:spcPct val="0"/>
        </a:spcBef>
        <a:spcAft>
          <a:spcPct val="0"/>
        </a:spcAft>
        <a:defRPr sz="4100" b="1">
          <a:solidFill>
            <a:schemeClr val="tx2"/>
          </a:solidFill>
          <a:latin typeface="Lucida Sans Unicode" panose="020B0602030504020204" pitchFamily="34" charset="0"/>
        </a:defRPr>
      </a:lvl7pPr>
      <a:lvl8pPr marL="1371600" algn="l" rtl="0" fontAlgn="base">
        <a:spcBef>
          <a:spcPct val="0"/>
        </a:spcBef>
        <a:spcAft>
          <a:spcPct val="0"/>
        </a:spcAft>
        <a:defRPr sz="4100" b="1">
          <a:solidFill>
            <a:schemeClr val="tx2"/>
          </a:solidFill>
          <a:latin typeface="Lucida Sans Unicode" panose="020B0602030504020204" pitchFamily="34" charset="0"/>
        </a:defRPr>
      </a:lvl8pPr>
      <a:lvl9pPr marL="1828800" algn="l" rtl="0" fontAlgn="base">
        <a:spcBef>
          <a:spcPct val="0"/>
        </a:spcBef>
        <a:spcAft>
          <a:spcPct val="0"/>
        </a:spcAft>
        <a:defRPr sz="4100" b="1">
          <a:solidFill>
            <a:schemeClr val="tx2"/>
          </a:solidFill>
          <a:latin typeface="Lucida Sans Unicode" panose="020B0602030504020204" pitchFamily="34" charset="0"/>
        </a:defRPr>
      </a:lvl9pPr>
    </p:titleStyle>
    <p:bodyStyle>
      <a:lvl1pPr marL="365125" indent="-255905"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1030"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9155"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3" name="Freeform 12"/>
          <p:cNvSpPr/>
          <p:nvPr/>
        </p:nvSpPr>
        <p:spPr bwMode="auto">
          <a:xfrm>
            <a:off x="715963" y="5002213"/>
            <a:ext cx="3802063" cy="144303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315" name="Freeform 11"/>
          <p:cNvSpPr/>
          <p:nvPr/>
        </p:nvSpPr>
        <p:spPr>
          <a:xfrm>
            <a:off x="-53975" y="5784850"/>
            <a:ext cx="3802063" cy="838200"/>
          </a:xfrm>
          <a:custGeom>
            <a:avLst/>
            <a:gdLst>
              <a:gd name="txL" fmla="*/ 0 w 5760"/>
              <a:gd name="txT" fmla="*/ 0 h 528"/>
              <a:gd name="txR" fmla="*/ 5760 w 5760"/>
              <a:gd name="txB" fmla="*/ 528 h 528"/>
            </a:gdLst>
            <a:ahLst/>
            <a:cxnLst>
              <a:cxn ang="0">
                <a:pos x="0" y="0"/>
              </a:cxn>
              <a:cxn ang="0">
                <a:pos x="2147483646" y="0"/>
              </a:cxn>
              <a:cxn ang="0">
                <a:pos x="2147483646" y="2147483646"/>
              </a:cxn>
              <a:cxn ang="0">
                <a:pos x="2147483646" y="0"/>
              </a:cxn>
            </a:cxnLst>
            <a:rect l="txL" t="txT" r="txR" b="txB"/>
            <a:pathLst>
              <a:path w="5760" h="528">
                <a:moveTo>
                  <a:pt x="817" y="97"/>
                </a:moveTo>
                <a:lnTo>
                  <a:pt x="6408" y="682"/>
                </a:lnTo>
                <a:lnTo>
                  <a:pt x="5232" y="685"/>
                </a:lnTo>
                <a:lnTo>
                  <a:pt x="829" y="101"/>
                </a:lnTo>
              </a:path>
            </a:pathLst>
          </a:custGeom>
          <a:solidFill>
            <a:srgbClr val="000000">
              <a:alpha val="100000"/>
            </a:srgbClr>
          </a:solidFill>
          <a:ln w="9525">
            <a:noFill/>
          </a:ln>
        </p:spPr>
        <p:txBody>
          <a:bodyPr/>
          <a:p>
            <a:endParaRPr lang="en-US"/>
          </a:p>
        </p:txBody>
      </p:sp>
      <p:sp>
        <p:nvSpPr>
          <p:cNvPr id="14" name="Right Triangle 13"/>
          <p:cNvSpPr/>
          <p:nvPr/>
        </p:nvSpPr>
        <p:spPr bwMode="auto">
          <a:xfrm>
            <a:off x="-6042" y="5791253"/>
            <a:ext cx="3402313" cy="1080868"/>
          </a:xfrm>
          <a:prstGeom prst="rtTriangle">
            <a:avLst/>
          </a:prstGeom>
          <a:blipFill>
            <a:blip r:embed="rId1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15" name="Straight Connector 14"/>
          <p:cNvCxnSpPr/>
          <p:nvPr/>
        </p:nvCxnSpPr>
        <p:spPr>
          <a:xfrm>
            <a:off x="-9237" y="5787826"/>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en-US"/>
              <a:t>Click to edit Master title style</a:t>
            </a:r>
            <a:endParaRPr lang="en-US"/>
          </a:p>
        </p:txBody>
      </p:sp>
      <p:sp>
        <p:nvSpPr>
          <p:cNvPr id="13321" name="Text Placeholder 29"/>
          <p:cNvSpPr>
            <a:spLocks noGrp="1"/>
          </p:cNvSpPr>
          <p:nvPr>
            <p:ph type="body" idx="1"/>
          </p:nvPr>
        </p:nvSpPr>
        <p:spPr>
          <a:xfrm>
            <a:off x="457200" y="1481138"/>
            <a:ext cx="8229600" cy="4525962"/>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buClr>
                <a:srgbClr val="000000"/>
              </a:buClr>
              <a:buSzPct val="100000"/>
              <a:buFont typeface="Times New Roman" panose="02020603050405020304" pitchFamily="18" charset="0"/>
              <a:buNone/>
              <a:defRPr kumimoji="0" sz="1000">
                <a:solidFill>
                  <a:prstClr val="black"/>
                </a:solidFill>
                <a:latin typeface="Arial" panose="020B0604020202020204" pitchFamily="34" charset="0"/>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 name="Footer Placeholder 21"/>
          <p:cNvSpPr>
            <a:spLocks noGrp="1"/>
          </p:cNvSpPr>
          <p:nvPr>
            <p:ph type="ftr" sz="quarter" idx="3"/>
          </p:nvPr>
        </p:nvSpPr>
        <p:spPr>
          <a:xfrm>
            <a:off x="4379913" y="6408738"/>
            <a:ext cx="2351088" cy="365125"/>
          </a:xfrm>
          <a:prstGeom prst="rect">
            <a:avLst/>
          </a:prstGeom>
        </p:spPr>
        <p:txBody>
          <a:bodyPr vert="horz" anchor="b"/>
          <a:lstStyle>
            <a:lvl1pPr algn="r" eaLnBrk="1" latinLnBrk="0" hangingPunct="1">
              <a:buClr>
                <a:srgbClr val="000000"/>
              </a:buClr>
              <a:buSzPct val="100000"/>
              <a:buFont typeface="Times New Roman" panose="02020603050405020304" pitchFamily="18" charset="0"/>
              <a:buNone/>
              <a:defRPr kumimoji="0" sz="1000">
                <a:solidFill>
                  <a:prstClr val="black"/>
                </a:solidFill>
                <a:latin typeface="Arial" panose="020B0604020202020204" pitchFamily="34" charset="0"/>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8" name="Slide Number Placeholder 17"/>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lgn="r" eaLnBrk="1" hangingPunct="1">
              <a:buClr>
                <a:srgbClr val="000000"/>
              </a:buClr>
              <a:buSzPct val="100000"/>
              <a:buFont typeface="Times New Roman" panose="02020603050405020304" pitchFamily="18" charset="0"/>
              <a:buNone/>
              <a:defRPr sz="1000">
                <a:solidFill>
                  <a:srgbClr val="000000"/>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37E7B1F8-3D28-45EE-BD6A-691DEDDF6E73}"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 id="2147483814" r:id="rId13"/>
  </p:sldLayoutIdLst>
  <p:hf sldNum="0" hdr="0" ftr="0" dt="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anose="020B0602030504020204" pitchFamily="34" charset="0"/>
        </a:defRPr>
      </a:lvl2pPr>
      <a:lvl3pPr algn="l" rtl="0" eaLnBrk="0" fontAlgn="base" hangingPunct="0">
        <a:spcBef>
          <a:spcPct val="0"/>
        </a:spcBef>
        <a:spcAft>
          <a:spcPct val="0"/>
        </a:spcAft>
        <a:defRPr sz="4100" b="1">
          <a:solidFill>
            <a:schemeClr val="tx2"/>
          </a:solidFill>
          <a:latin typeface="Lucida Sans Unicode" panose="020B0602030504020204" pitchFamily="34" charset="0"/>
        </a:defRPr>
      </a:lvl3pPr>
      <a:lvl4pPr algn="l" rtl="0" eaLnBrk="0" fontAlgn="base" hangingPunct="0">
        <a:spcBef>
          <a:spcPct val="0"/>
        </a:spcBef>
        <a:spcAft>
          <a:spcPct val="0"/>
        </a:spcAft>
        <a:defRPr sz="4100" b="1">
          <a:solidFill>
            <a:schemeClr val="tx2"/>
          </a:solidFill>
          <a:latin typeface="Lucida Sans Unicode" panose="020B0602030504020204" pitchFamily="34" charset="0"/>
        </a:defRPr>
      </a:lvl4pPr>
      <a:lvl5pPr algn="l" rtl="0" eaLnBrk="0" fontAlgn="base" hangingPunct="0">
        <a:spcBef>
          <a:spcPct val="0"/>
        </a:spcBef>
        <a:spcAft>
          <a:spcPct val="0"/>
        </a:spcAft>
        <a:defRPr sz="4100" b="1">
          <a:solidFill>
            <a:schemeClr val="tx2"/>
          </a:solidFill>
          <a:latin typeface="Lucida Sans Unicode" panose="020B0602030504020204" pitchFamily="34" charset="0"/>
        </a:defRPr>
      </a:lvl5pPr>
      <a:lvl6pPr marL="457200" algn="l" rtl="0" fontAlgn="base">
        <a:spcBef>
          <a:spcPct val="0"/>
        </a:spcBef>
        <a:spcAft>
          <a:spcPct val="0"/>
        </a:spcAft>
        <a:defRPr sz="4100" b="1">
          <a:solidFill>
            <a:schemeClr val="tx2"/>
          </a:solidFill>
          <a:latin typeface="Lucida Sans Unicode" panose="020B0602030504020204" pitchFamily="34" charset="0"/>
        </a:defRPr>
      </a:lvl6pPr>
      <a:lvl7pPr marL="914400" algn="l" rtl="0" fontAlgn="base">
        <a:spcBef>
          <a:spcPct val="0"/>
        </a:spcBef>
        <a:spcAft>
          <a:spcPct val="0"/>
        </a:spcAft>
        <a:defRPr sz="4100" b="1">
          <a:solidFill>
            <a:schemeClr val="tx2"/>
          </a:solidFill>
          <a:latin typeface="Lucida Sans Unicode" panose="020B0602030504020204" pitchFamily="34" charset="0"/>
        </a:defRPr>
      </a:lvl7pPr>
      <a:lvl8pPr marL="1371600" algn="l" rtl="0" fontAlgn="base">
        <a:spcBef>
          <a:spcPct val="0"/>
        </a:spcBef>
        <a:spcAft>
          <a:spcPct val="0"/>
        </a:spcAft>
        <a:defRPr sz="4100" b="1">
          <a:solidFill>
            <a:schemeClr val="tx2"/>
          </a:solidFill>
          <a:latin typeface="Lucida Sans Unicode" panose="020B0602030504020204" pitchFamily="34" charset="0"/>
        </a:defRPr>
      </a:lvl8pPr>
      <a:lvl9pPr marL="1828800" algn="l" rtl="0" fontAlgn="base">
        <a:spcBef>
          <a:spcPct val="0"/>
        </a:spcBef>
        <a:spcAft>
          <a:spcPct val="0"/>
        </a:spcAft>
        <a:defRPr sz="4100" b="1">
          <a:solidFill>
            <a:schemeClr val="tx2"/>
          </a:solidFill>
          <a:latin typeface="Lucida Sans Unicode" panose="020B0602030504020204" pitchFamily="34" charset="0"/>
        </a:defRPr>
      </a:lvl9pPr>
    </p:titleStyle>
    <p:bodyStyle>
      <a:lvl1pPr marL="365125" indent="-255905"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1030"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9155"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4338" name="Title Placeholder 1"/>
          <p:cNvSpPr>
            <a:spLocks noGrp="1"/>
          </p:cNvSpPr>
          <p:nvPr>
            <p:ph type="title"/>
          </p:nvPr>
        </p:nvSpPr>
        <p:spPr>
          <a:xfrm>
            <a:off x="457200" y="274638"/>
            <a:ext cx="8229600" cy="1143000"/>
          </a:xfrm>
          <a:prstGeom prst="rect">
            <a:avLst/>
          </a:prstGeom>
          <a:noFill/>
          <a:ln w="9525">
            <a:noFill/>
          </a:ln>
        </p:spPr>
        <p:txBody>
          <a:bodyPr anchor="ctr" anchorCtr="0"/>
          <a:p>
            <a:pPr lvl="0"/>
            <a:r>
              <a:rPr lang="en-US" altLang="en-US" dirty="0"/>
              <a:t>Click to edit Master title style</a:t>
            </a:r>
            <a:endParaRPr lang="vi-VN" altLang="en-US" dirty="0"/>
          </a:p>
        </p:txBody>
      </p:sp>
      <p:sp>
        <p:nvSpPr>
          <p:cNvPr id="14339" name="Text Placeholder 2"/>
          <p:cNvSpPr>
            <a:spLocks noGrp="1"/>
          </p:cNvSpPr>
          <p:nvPr>
            <p:ph type="body" idx="1"/>
          </p:nvPr>
        </p:nvSpPr>
        <p:spPr>
          <a:xfrm>
            <a:off x="457200" y="1600200"/>
            <a:ext cx="82296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vi-VN"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914400" eaLnBrk="1" fontAlgn="auto" hangingPunct="1">
              <a:spcBef>
                <a:spcPts val="0"/>
              </a:spcBef>
              <a:spcAft>
                <a:spcPts val="0"/>
              </a:spcAft>
              <a:defRPr sz="1200">
                <a:solidFill>
                  <a:prstClr val="black">
                    <a:tint val="75000"/>
                  </a:prstClr>
                </a:solidFill>
                <a:latin typeface="Arial" panose="020B060402020202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D228018F-9837-46B4-AD2A-7D518E761904}"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914400" eaLnBrk="1" fontAlgn="auto" hangingPunct="1">
              <a:spcBef>
                <a:spcPts val="0"/>
              </a:spcBef>
              <a:spcAft>
                <a:spcPts val="0"/>
              </a:spcAft>
              <a:defRPr sz="1200">
                <a:solidFill>
                  <a:prstClr val="black">
                    <a:tint val="75000"/>
                  </a:prstClr>
                </a:solidFill>
                <a:latin typeface="Arial" panose="020B060402020202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defTabSz="914400" eaLnBrk="1" hangingPunct="1">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5592A3CC-DBBC-4E88-94B7-F4030E978E35}"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27" r:id="rId12"/>
  </p:sldLayoutIdLst>
  <p:hf sldNum="0" hdr="0" ftr="0" dt="0"/>
  <p:txStyles>
    <p:titleStyle>
      <a:lvl1pPr algn="ctr" rtl="0" eaLnBrk="0" fontAlgn="base" hangingPunct="0">
        <a:spcBef>
          <a:spcPct val="0"/>
        </a:spcBef>
        <a:spcAft>
          <a:spcPct val="0"/>
        </a:spcAft>
        <a:defRPr sz="4400" kern="1200">
          <a:solidFill>
            <a:schemeClr val="tx1"/>
          </a:solidFill>
          <a:latin typeface="Times New Roman" panose="02020603050405020304" pitchFamily="18" charset="0"/>
          <a:ea typeface="+mj-ea"/>
          <a:cs typeface="Times New Roman" panose="02020603050405020304" pitchFamily="18" charset="0"/>
        </a:defRPr>
      </a:lvl1pPr>
      <a:lvl2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2pPr>
      <a:lvl3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3pPr>
      <a:lvl4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4pPr>
      <a:lvl5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5pPr>
      <a:lvl6pPr marL="4572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6pPr>
      <a:lvl7pPr marL="9144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7pPr>
      <a:lvl8pPr marL="13716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8pPr>
      <a:lvl9pPr marL="18288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Times New Roman" panose="02020603050405020304" pitchFamily="18" charset="0"/>
          <a:ea typeface="+mn-ea"/>
          <a:cs typeface="Times New Roman" panose="02020603050405020304" pitchFamily="18"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5362" name="Title Placeholder 1"/>
          <p:cNvSpPr>
            <a:spLocks noGrp="1"/>
          </p:cNvSpPr>
          <p:nvPr>
            <p:ph type="title"/>
          </p:nvPr>
        </p:nvSpPr>
        <p:spPr>
          <a:xfrm>
            <a:off x="457200" y="274638"/>
            <a:ext cx="8229600" cy="1143000"/>
          </a:xfrm>
          <a:prstGeom prst="rect">
            <a:avLst/>
          </a:prstGeom>
          <a:noFill/>
          <a:ln w="9525">
            <a:noFill/>
          </a:ln>
        </p:spPr>
        <p:txBody>
          <a:bodyPr anchor="ctr" anchorCtr="0"/>
          <a:p>
            <a:pPr lvl="0"/>
            <a:r>
              <a:rPr lang="en-US" altLang="en-US" dirty="0"/>
              <a:t>Click to edit Master title style</a:t>
            </a:r>
            <a:endParaRPr lang="vi-VN" altLang="en-US" dirty="0"/>
          </a:p>
        </p:txBody>
      </p:sp>
      <p:sp>
        <p:nvSpPr>
          <p:cNvPr id="15363" name="Text Placeholder 2"/>
          <p:cNvSpPr>
            <a:spLocks noGrp="1"/>
          </p:cNvSpPr>
          <p:nvPr>
            <p:ph type="body" idx="1"/>
          </p:nvPr>
        </p:nvSpPr>
        <p:spPr>
          <a:xfrm>
            <a:off x="457200" y="1600200"/>
            <a:ext cx="82296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vi-VN"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914400" eaLnBrk="1" fontAlgn="auto" hangingPunct="1">
              <a:spcBef>
                <a:spcPts val="0"/>
              </a:spcBef>
              <a:spcAft>
                <a:spcPts val="0"/>
              </a:spcAft>
              <a:defRPr sz="1200">
                <a:solidFill>
                  <a:prstClr val="black">
                    <a:tint val="75000"/>
                  </a:prstClr>
                </a:solidFill>
                <a:latin typeface="Arial" panose="020B060402020202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F66DB0CA-2525-4DAC-B416-AD5BCD04C69E}"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914400" eaLnBrk="1" fontAlgn="auto" hangingPunct="1">
              <a:spcBef>
                <a:spcPts val="0"/>
              </a:spcBef>
              <a:spcAft>
                <a:spcPts val="0"/>
              </a:spcAft>
              <a:defRPr sz="1200">
                <a:solidFill>
                  <a:prstClr val="black">
                    <a:tint val="75000"/>
                  </a:prstClr>
                </a:solidFill>
                <a:latin typeface="Arial" panose="020B060402020202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defTabSz="914400" eaLnBrk="1" hangingPunct="1">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D88C36C-3C2B-45DF-B895-054CDA1BFB71}"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Lst>
  <p:hf sldNum="0" hdr="0" ftr="0" dt="0"/>
  <p:txStyles>
    <p:titleStyle>
      <a:lvl1pPr algn="ctr" rtl="0" eaLnBrk="0" fontAlgn="base" hangingPunct="0">
        <a:spcBef>
          <a:spcPct val="0"/>
        </a:spcBef>
        <a:spcAft>
          <a:spcPct val="0"/>
        </a:spcAft>
        <a:defRPr sz="4400" kern="1200">
          <a:solidFill>
            <a:schemeClr val="tx1"/>
          </a:solidFill>
          <a:latin typeface="Times New Roman" panose="02020603050405020304" pitchFamily="18" charset="0"/>
          <a:ea typeface="+mj-ea"/>
          <a:cs typeface="Times New Roman" panose="02020603050405020304" pitchFamily="18" charset="0"/>
        </a:defRPr>
      </a:lvl1pPr>
      <a:lvl2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2pPr>
      <a:lvl3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3pPr>
      <a:lvl4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4pPr>
      <a:lvl5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5pPr>
      <a:lvl6pPr marL="4572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6pPr>
      <a:lvl7pPr marL="9144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7pPr>
      <a:lvl8pPr marL="13716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8pPr>
      <a:lvl9pPr marL="18288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Times New Roman" panose="02020603050405020304" pitchFamily="18" charset="0"/>
          <a:ea typeface="+mn-ea"/>
          <a:cs typeface="Times New Roman" panose="02020603050405020304" pitchFamily="18"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6386" name="Title Placeholder 1"/>
          <p:cNvSpPr>
            <a:spLocks noGrp="1"/>
          </p:cNvSpPr>
          <p:nvPr>
            <p:ph type="title"/>
          </p:nvPr>
        </p:nvSpPr>
        <p:spPr>
          <a:xfrm>
            <a:off x="457200" y="274638"/>
            <a:ext cx="8229600" cy="1143000"/>
          </a:xfrm>
          <a:prstGeom prst="rect">
            <a:avLst/>
          </a:prstGeom>
          <a:noFill/>
          <a:ln w="9525">
            <a:noFill/>
          </a:ln>
        </p:spPr>
        <p:txBody>
          <a:bodyPr anchor="ctr" anchorCtr="0"/>
          <a:p>
            <a:pPr lvl="0"/>
            <a:r>
              <a:rPr lang="en-US" altLang="en-US" dirty="0"/>
              <a:t>Click to edit Master title style</a:t>
            </a:r>
            <a:endParaRPr lang="vi-VN" altLang="en-US" dirty="0"/>
          </a:p>
        </p:txBody>
      </p:sp>
      <p:sp>
        <p:nvSpPr>
          <p:cNvPr id="16387" name="Text Placeholder 2"/>
          <p:cNvSpPr>
            <a:spLocks noGrp="1"/>
          </p:cNvSpPr>
          <p:nvPr>
            <p:ph type="body" idx="1"/>
          </p:nvPr>
        </p:nvSpPr>
        <p:spPr>
          <a:xfrm>
            <a:off x="457200" y="1600200"/>
            <a:ext cx="82296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vi-VN"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914400" eaLnBrk="1" fontAlgn="auto" hangingPunct="1">
              <a:spcBef>
                <a:spcPts val="0"/>
              </a:spcBef>
              <a:spcAft>
                <a:spcPts val="0"/>
              </a:spcAft>
              <a:defRPr sz="1200">
                <a:solidFill>
                  <a:prstClr val="black">
                    <a:tint val="75000"/>
                  </a:prstClr>
                </a:solidFill>
                <a:latin typeface="Arial" panose="020B060402020202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BBB17C67-41FB-418F-9297-ED27AF3773AA}"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914400" eaLnBrk="1" fontAlgn="auto" hangingPunct="1">
              <a:spcBef>
                <a:spcPts val="0"/>
              </a:spcBef>
              <a:spcAft>
                <a:spcPts val="0"/>
              </a:spcAft>
              <a:defRPr sz="1200">
                <a:solidFill>
                  <a:prstClr val="black">
                    <a:tint val="75000"/>
                  </a:prstClr>
                </a:solidFill>
                <a:latin typeface="Arial" panose="020B060402020202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defTabSz="914400" eaLnBrk="1" hangingPunct="1">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8F318C93-7C49-4E82-BC3B-3E199A8C9ED6}"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Lst>
  <p:hf sldNum="0" hdr="0" ftr="0" dt="0"/>
  <p:txStyles>
    <p:titleStyle>
      <a:lvl1pPr algn="ctr" rtl="0" eaLnBrk="0" fontAlgn="base" hangingPunct="0">
        <a:spcBef>
          <a:spcPct val="0"/>
        </a:spcBef>
        <a:spcAft>
          <a:spcPct val="0"/>
        </a:spcAft>
        <a:defRPr sz="4400" kern="1200">
          <a:solidFill>
            <a:schemeClr val="tx1"/>
          </a:solidFill>
          <a:latin typeface="Times New Roman" panose="02020603050405020304" pitchFamily="18" charset="0"/>
          <a:ea typeface="+mj-ea"/>
          <a:cs typeface="Times New Roman" panose="02020603050405020304" pitchFamily="18" charset="0"/>
        </a:defRPr>
      </a:lvl1pPr>
      <a:lvl2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2pPr>
      <a:lvl3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3pPr>
      <a:lvl4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4pPr>
      <a:lvl5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5pPr>
      <a:lvl6pPr marL="4572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6pPr>
      <a:lvl7pPr marL="9144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7pPr>
      <a:lvl8pPr marL="13716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8pPr>
      <a:lvl9pPr marL="18288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Times New Roman" panose="02020603050405020304" pitchFamily="18" charset="0"/>
          <a:ea typeface="+mn-ea"/>
          <a:cs typeface="Times New Roman" panose="02020603050405020304" pitchFamily="18"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7410" name="Title Placeholder 1"/>
          <p:cNvSpPr>
            <a:spLocks noGrp="1"/>
          </p:cNvSpPr>
          <p:nvPr>
            <p:ph type="title"/>
          </p:nvPr>
        </p:nvSpPr>
        <p:spPr>
          <a:xfrm>
            <a:off x="457200" y="274638"/>
            <a:ext cx="8229600" cy="1143000"/>
          </a:xfrm>
          <a:prstGeom prst="rect">
            <a:avLst/>
          </a:prstGeom>
          <a:noFill/>
          <a:ln w="9525">
            <a:noFill/>
          </a:ln>
        </p:spPr>
        <p:txBody>
          <a:bodyPr anchor="ctr" anchorCtr="0"/>
          <a:p>
            <a:pPr lvl="0"/>
            <a:r>
              <a:rPr lang="en-US" altLang="en-US" dirty="0"/>
              <a:t>Click to edit Master title style</a:t>
            </a:r>
            <a:endParaRPr lang="vi-VN" altLang="en-US" dirty="0"/>
          </a:p>
        </p:txBody>
      </p:sp>
      <p:sp>
        <p:nvSpPr>
          <p:cNvPr id="17411" name="Text Placeholder 2"/>
          <p:cNvSpPr>
            <a:spLocks noGrp="1"/>
          </p:cNvSpPr>
          <p:nvPr>
            <p:ph type="body" idx="1"/>
          </p:nvPr>
        </p:nvSpPr>
        <p:spPr>
          <a:xfrm>
            <a:off x="457200" y="1600200"/>
            <a:ext cx="82296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vi-VN"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914400" eaLnBrk="1" fontAlgn="auto" hangingPunct="1">
              <a:spcBef>
                <a:spcPts val="0"/>
              </a:spcBef>
              <a:spcAft>
                <a:spcPts val="0"/>
              </a:spcAft>
              <a:defRPr sz="1200">
                <a:solidFill>
                  <a:prstClr val="black">
                    <a:tint val="75000"/>
                  </a:prstClr>
                </a:solidFill>
                <a:latin typeface="Arial" panose="020B060402020202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92B1910-8847-4419-9B66-21A6E7D5FBD4}"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914400" eaLnBrk="1" fontAlgn="auto" hangingPunct="1">
              <a:spcBef>
                <a:spcPts val="0"/>
              </a:spcBef>
              <a:spcAft>
                <a:spcPts val="0"/>
              </a:spcAft>
              <a:defRPr sz="1200">
                <a:solidFill>
                  <a:prstClr val="black">
                    <a:tint val="75000"/>
                  </a:prstClr>
                </a:solidFill>
                <a:latin typeface="Arial" panose="020B060402020202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defTabSz="914400" eaLnBrk="1" hangingPunct="1">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1CB94AA3-B32C-42AC-A7E0-F4E0601E861C}"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 id="2147483866" r:id="rId12"/>
  </p:sldLayoutIdLst>
  <p:hf sldNum="0" hdr="0" ftr="0" dt="0"/>
  <p:txStyles>
    <p:titleStyle>
      <a:lvl1pPr algn="ctr" rtl="0" eaLnBrk="0" fontAlgn="base" hangingPunct="0">
        <a:spcBef>
          <a:spcPct val="0"/>
        </a:spcBef>
        <a:spcAft>
          <a:spcPct val="0"/>
        </a:spcAft>
        <a:defRPr sz="4400" kern="1200">
          <a:solidFill>
            <a:schemeClr val="tx1"/>
          </a:solidFill>
          <a:latin typeface="Times New Roman" panose="02020603050405020304" pitchFamily="18" charset="0"/>
          <a:ea typeface="+mj-ea"/>
          <a:cs typeface="Times New Roman" panose="02020603050405020304" pitchFamily="18" charset="0"/>
        </a:defRPr>
      </a:lvl1pPr>
      <a:lvl2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2pPr>
      <a:lvl3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3pPr>
      <a:lvl4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4pPr>
      <a:lvl5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5pPr>
      <a:lvl6pPr marL="4572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6pPr>
      <a:lvl7pPr marL="9144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7pPr>
      <a:lvl8pPr marL="13716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8pPr>
      <a:lvl9pPr marL="18288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Times New Roman" panose="02020603050405020304" pitchFamily="18" charset="0"/>
          <a:ea typeface="+mn-ea"/>
          <a:cs typeface="Times New Roman" panose="02020603050405020304" pitchFamily="18"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8434" name="Title Placeholder 1"/>
          <p:cNvSpPr>
            <a:spLocks noGrp="1"/>
          </p:cNvSpPr>
          <p:nvPr>
            <p:ph type="title"/>
          </p:nvPr>
        </p:nvSpPr>
        <p:spPr>
          <a:xfrm>
            <a:off x="457200" y="274638"/>
            <a:ext cx="8229600" cy="1143000"/>
          </a:xfrm>
          <a:prstGeom prst="rect">
            <a:avLst/>
          </a:prstGeom>
          <a:noFill/>
          <a:ln w="9525">
            <a:noFill/>
          </a:ln>
        </p:spPr>
        <p:txBody>
          <a:bodyPr anchor="ctr" anchorCtr="0"/>
          <a:p>
            <a:pPr lvl="0"/>
            <a:r>
              <a:rPr lang="en-US" altLang="en-US" dirty="0"/>
              <a:t>Click to edit Master title style</a:t>
            </a:r>
            <a:endParaRPr lang="vi-VN" altLang="en-US" dirty="0"/>
          </a:p>
        </p:txBody>
      </p:sp>
      <p:sp>
        <p:nvSpPr>
          <p:cNvPr id="18435" name="Text Placeholder 2"/>
          <p:cNvSpPr>
            <a:spLocks noGrp="1"/>
          </p:cNvSpPr>
          <p:nvPr>
            <p:ph type="body" idx="1"/>
          </p:nvPr>
        </p:nvSpPr>
        <p:spPr>
          <a:xfrm>
            <a:off x="457200" y="1600200"/>
            <a:ext cx="82296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vi-VN"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914400" eaLnBrk="1" fontAlgn="auto" hangingPunct="1">
              <a:spcBef>
                <a:spcPts val="0"/>
              </a:spcBef>
              <a:spcAft>
                <a:spcPts val="0"/>
              </a:spcAft>
              <a:defRPr sz="1200">
                <a:solidFill>
                  <a:prstClr val="black">
                    <a:tint val="75000"/>
                  </a:prstClr>
                </a:solidFill>
                <a:latin typeface="Arial" panose="020B060402020202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DCC2D6E8-B5AC-4B78-9192-030438B09B45}"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914400" eaLnBrk="1" fontAlgn="auto" hangingPunct="1">
              <a:spcBef>
                <a:spcPts val="0"/>
              </a:spcBef>
              <a:spcAft>
                <a:spcPts val="0"/>
              </a:spcAft>
              <a:defRPr sz="1200">
                <a:solidFill>
                  <a:prstClr val="black">
                    <a:tint val="75000"/>
                  </a:prstClr>
                </a:solidFill>
                <a:latin typeface="Arial" panose="020B060402020202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defTabSz="914400" eaLnBrk="1" hangingPunct="1">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79F71F8-D075-4A87-B41C-A400BBB13494}"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 id="2147483879" r:id="rId12"/>
  </p:sldLayoutIdLst>
  <p:hf sldNum="0" hdr="0" ftr="0" dt="0"/>
  <p:txStyles>
    <p:titleStyle>
      <a:lvl1pPr algn="ctr" rtl="0" eaLnBrk="0" fontAlgn="base" hangingPunct="0">
        <a:spcBef>
          <a:spcPct val="0"/>
        </a:spcBef>
        <a:spcAft>
          <a:spcPct val="0"/>
        </a:spcAft>
        <a:defRPr sz="4400" kern="1200">
          <a:solidFill>
            <a:schemeClr val="tx1"/>
          </a:solidFill>
          <a:latin typeface="Times New Roman" panose="02020603050405020304" pitchFamily="18" charset="0"/>
          <a:ea typeface="+mj-ea"/>
          <a:cs typeface="Times New Roman" panose="02020603050405020304" pitchFamily="18" charset="0"/>
        </a:defRPr>
      </a:lvl1pPr>
      <a:lvl2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2pPr>
      <a:lvl3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3pPr>
      <a:lvl4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4pPr>
      <a:lvl5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5pPr>
      <a:lvl6pPr marL="4572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6pPr>
      <a:lvl7pPr marL="9144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7pPr>
      <a:lvl8pPr marL="13716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8pPr>
      <a:lvl9pPr marL="18288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Times New Roman" panose="02020603050405020304" pitchFamily="18" charset="0"/>
          <a:ea typeface="+mn-ea"/>
          <a:cs typeface="Times New Roman" panose="02020603050405020304" pitchFamily="18"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458" name="Title Placeholder 1"/>
          <p:cNvSpPr>
            <a:spLocks noGrp="1"/>
          </p:cNvSpPr>
          <p:nvPr>
            <p:ph type="title"/>
          </p:nvPr>
        </p:nvSpPr>
        <p:spPr>
          <a:xfrm>
            <a:off x="457200" y="274638"/>
            <a:ext cx="8229600" cy="1143000"/>
          </a:xfrm>
          <a:prstGeom prst="rect">
            <a:avLst/>
          </a:prstGeom>
          <a:noFill/>
          <a:ln w="9525">
            <a:noFill/>
          </a:ln>
        </p:spPr>
        <p:txBody>
          <a:bodyPr anchor="ctr" anchorCtr="0"/>
          <a:p>
            <a:pPr lvl="0"/>
            <a:r>
              <a:rPr lang="en-US" altLang="en-US" dirty="0"/>
              <a:t>Click to edit Master title style</a:t>
            </a:r>
            <a:endParaRPr lang="vi-VN" altLang="en-US" dirty="0"/>
          </a:p>
        </p:txBody>
      </p:sp>
      <p:sp>
        <p:nvSpPr>
          <p:cNvPr id="19459" name="Text Placeholder 2"/>
          <p:cNvSpPr>
            <a:spLocks noGrp="1"/>
          </p:cNvSpPr>
          <p:nvPr>
            <p:ph type="body" idx="1"/>
          </p:nvPr>
        </p:nvSpPr>
        <p:spPr>
          <a:xfrm>
            <a:off x="457200" y="1600200"/>
            <a:ext cx="82296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vi-VN"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914400" eaLnBrk="1" fontAlgn="auto" hangingPunct="1">
              <a:spcBef>
                <a:spcPts val="0"/>
              </a:spcBef>
              <a:spcAft>
                <a:spcPts val="0"/>
              </a:spcAft>
              <a:defRPr sz="1200">
                <a:solidFill>
                  <a:prstClr val="black">
                    <a:tint val="75000"/>
                  </a:prstClr>
                </a:solidFill>
                <a:latin typeface="Arial" panose="020B060402020202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EAAC62BE-98B4-42D1-B730-A518A8B03D94}"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914400" eaLnBrk="1" fontAlgn="auto" hangingPunct="1">
              <a:spcBef>
                <a:spcPts val="0"/>
              </a:spcBef>
              <a:spcAft>
                <a:spcPts val="0"/>
              </a:spcAft>
              <a:defRPr sz="1200">
                <a:solidFill>
                  <a:prstClr val="black">
                    <a:tint val="75000"/>
                  </a:prstClr>
                </a:solidFill>
                <a:latin typeface="Arial" panose="020B060402020202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defTabSz="914400" eaLnBrk="1" hangingPunct="1">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DCAF302-C064-4028-BB4D-6F4BE6369250}"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881" r:id="rId1"/>
    <p:sldLayoutId id="2147483882" r:id="rId2"/>
    <p:sldLayoutId id="2147483883" r:id="rId3"/>
    <p:sldLayoutId id="2147483884" r:id="rId4"/>
    <p:sldLayoutId id="2147483885" r:id="rId5"/>
    <p:sldLayoutId id="2147483886" r:id="rId6"/>
    <p:sldLayoutId id="2147483887" r:id="rId7"/>
    <p:sldLayoutId id="2147483888" r:id="rId8"/>
    <p:sldLayoutId id="2147483889" r:id="rId9"/>
    <p:sldLayoutId id="2147483890" r:id="rId10"/>
    <p:sldLayoutId id="2147483891" r:id="rId11"/>
    <p:sldLayoutId id="2147483892" r:id="rId12"/>
  </p:sldLayoutIdLst>
  <p:hf sldNum="0" hdr="0" ftr="0" dt="0"/>
  <p:txStyles>
    <p:titleStyle>
      <a:lvl1pPr algn="ctr" rtl="0" eaLnBrk="0" fontAlgn="base" hangingPunct="0">
        <a:spcBef>
          <a:spcPct val="0"/>
        </a:spcBef>
        <a:spcAft>
          <a:spcPct val="0"/>
        </a:spcAft>
        <a:defRPr sz="4400" kern="1200">
          <a:solidFill>
            <a:schemeClr val="tx1"/>
          </a:solidFill>
          <a:latin typeface="Times New Roman" panose="02020603050405020304" pitchFamily="18" charset="0"/>
          <a:ea typeface="+mj-ea"/>
          <a:cs typeface="Times New Roman" panose="02020603050405020304" pitchFamily="18" charset="0"/>
        </a:defRPr>
      </a:lvl1pPr>
      <a:lvl2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2pPr>
      <a:lvl3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3pPr>
      <a:lvl4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4pPr>
      <a:lvl5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5pPr>
      <a:lvl6pPr marL="4572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6pPr>
      <a:lvl7pPr marL="9144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7pPr>
      <a:lvl8pPr marL="13716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8pPr>
      <a:lvl9pPr marL="18288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Times New Roman" panose="02020603050405020304" pitchFamily="18" charset="0"/>
          <a:ea typeface="+mn-ea"/>
          <a:cs typeface="Times New Roman" panose="02020603050405020304" pitchFamily="18"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1746"/>
            </a:gs>
            <a:gs pos="100000">
              <a:srgbClr val="003399"/>
            </a:gs>
          </a:gsLst>
          <a:lin ang="5400000" scaled="1"/>
          <a:tileRect/>
        </a:gradFill>
        <a:effectLst/>
      </p:bgPr>
    </p:bg>
    <p:spTree>
      <p:nvGrpSpPr>
        <p:cNvPr id="1" name=""/>
        <p:cNvGrpSpPr/>
        <p:nvPr/>
      </p:nvGrpSpPr>
      <p:grpSpPr/>
      <p:grpSp>
        <p:nvGrpSpPr>
          <p:cNvPr id="2050" name="Group 1"/>
          <p:cNvGrpSpPr/>
          <p:nvPr/>
        </p:nvGrpSpPr>
        <p:grpSpPr>
          <a:xfrm>
            <a:off x="-6350" y="20638"/>
            <a:ext cx="9139238" cy="6853237"/>
            <a:chOff x="-4" y="13"/>
            <a:chExt cx="5757" cy="4317"/>
          </a:xfrm>
        </p:grpSpPr>
        <p:sp>
          <p:nvSpPr>
            <p:cNvPr id="2072" name="Freeform 2"/>
            <p:cNvSpPr/>
            <p:nvPr/>
          </p:nvSpPr>
          <p:spPr>
            <a:xfrm>
              <a:off x="-4" y="3085"/>
              <a:ext cx="5757" cy="1245"/>
            </a:xfrm>
            <a:custGeom>
              <a:avLst/>
              <a:gdLst/>
              <a:ahLst/>
              <a:cxnLst>
                <a:cxn ang="0">
                  <a:pos x="2894" y="1"/>
                </a:cxn>
                <a:cxn ang="0">
                  <a:pos x="0" y="1"/>
                </a:cxn>
                <a:cxn ang="0">
                  <a:pos x="0" y="0"/>
                </a:cxn>
                <a:cxn ang="0">
                  <a:pos x="2894" y="0"/>
                </a:cxn>
                <a:cxn ang="0">
                  <a:pos x="2894" y="1"/>
                </a:cxn>
                <a:cxn ang="0">
                  <a:pos x="2894" y="1"/>
                </a:cxn>
              </a:cxnLst>
              <a:pathLst>
                <a:path w="6027" h="2296">
                  <a:moveTo>
                    <a:pt x="6027" y="2296"/>
                  </a:moveTo>
                  <a:lnTo>
                    <a:pt x="0" y="2296"/>
                  </a:lnTo>
                  <a:lnTo>
                    <a:pt x="0" y="0"/>
                  </a:lnTo>
                  <a:lnTo>
                    <a:pt x="6027" y="0"/>
                  </a:lnTo>
                  <a:lnTo>
                    <a:pt x="6027" y="2296"/>
                  </a:lnTo>
                  <a:close/>
                </a:path>
              </a:pathLst>
            </a:custGeom>
            <a:gradFill rotWithShape="0">
              <a:gsLst>
                <a:gs pos="0">
                  <a:srgbClr val="33CCCC">
                    <a:alpha val="100000"/>
                  </a:srgbClr>
                </a:gs>
                <a:gs pos="100000">
                  <a:srgbClr val="003399">
                    <a:alpha val="100000"/>
                  </a:srgbClr>
                </a:gs>
              </a:gsLst>
              <a:lin ang="5400000" scaled="1"/>
              <a:tileRect/>
            </a:gradFill>
            <a:ln w="9525">
              <a:noFill/>
            </a:ln>
          </p:spPr>
          <p:txBody>
            <a:bodyPr/>
            <a:p>
              <a:endParaRPr lang="en-US"/>
            </a:p>
          </p:txBody>
        </p:sp>
        <p:sp>
          <p:nvSpPr>
            <p:cNvPr id="2073" name="Freeform 3"/>
            <p:cNvSpPr/>
            <p:nvPr/>
          </p:nvSpPr>
          <p:spPr>
            <a:xfrm>
              <a:off x="-4" y="13"/>
              <a:ext cx="5757" cy="3069"/>
            </a:xfrm>
            <a:custGeom>
              <a:avLst/>
              <a:gdLst/>
              <a:ahLst/>
              <a:cxnLst>
                <a:cxn ang="0">
                  <a:pos x="2894" y="238401"/>
                </a:cxn>
                <a:cxn ang="0">
                  <a:pos x="0" y="238401"/>
                </a:cxn>
                <a:cxn ang="0">
                  <a:pos x="0" y="0"/>
                </a:cxn>
                <a:cxn ang="0">
                  <a:pos x="2894" y="0"/>
                </a:cxn>
                <a:cxn ang="0">
                  <a:pos x="2894" y="238401"/>
                </a:cxn>
                <a:cxn ang="0">
                  <a:pos x="2894" y="238401"/>
                </a:cxn>
              </a:cxnLst>
              <a:pathLst>
                <a:path w="6027" h="2296">
                  <a:moveTo>
                    <a:pt x="6027" y="2296"/>
                  </a:moveTo>
                  <a:lnTo>
                    <a:pt x="0" y="2296"/>
                  </a:lnTo>
                  <a:lnTo>
                    <a:pt x="0" y="0"/>
                  </a:lnTo>
                  <a:lnTo>
                    <a:pt x="6027" y="0"/>
                  </a:lnTo>
                  <a:lnTo>
                    <a:pt x="6027" y="2296"/>
                  </a:lnTo>
                  <a:close/>
                </a:path>
              </a:pathLst>
            </a:custGeom>
            <a:gradFill rotWithShape="0">
              <a:gsLst>
                <a:gs pos="0">
                  <a:srgbClr val="001746">
                    <a:alpha val="100000"/>
                  </a:srgbClr>
                </a:gs>
                <a:gs pos="100000">
                  <a:srgbClr val="003399">
                    <a:alpha val="100000"/>
                  </a:srgbClr>
                </a:gs>
              </a:gsLst>
              <a:lin ang="5400000" scaled="1"/>
              <a:tileRect/>
            </a:gradFill>
            <a:ln w="9525">
              <a:noFill/>
            </a:ln>
          </p:spPr>
          <p:txBody>
            <a:bodyPr/>
            <a:p>
              <a:endParaRPr lang="en-US"/>
            </a:p>
          </p:txBody>
        </p:sp>
      </p:grpSp>
      <p:sp>
        <p:nvSpPr>
          <p:cNvPr id="2051" name="Freeform 4"/>
          <p:cNvSpPr/>
          <p:nvPr/>
        </p:nvSpPr>
        <p:spPr>
          <a:xfrm>
            <a:off x="6242050" y="6269038"/>
            <a:ext cx="2895600" cy="609600"/>
          </a:xfrm>
          <a:custGeom>
            <a:avLst/>
            <a:gdLst/>
            <a:ahLst/>
            <a:cxnLst>
              <a:cxn ang="0">
                <a:pos x="2147483646" y="2147483646"/>
              </a:cxn>
              <a:cxn ang="0">
                <a:pos x="0" y="2147483646"/>
              </a:cxn>
              <a:cxn ang="0">
                <a:pos x="0" y="0"/>
              </a:cxn>
              <a:cxn ang="0">
                <a:pos x="2147483646" y="0"/>
              </a:cxn>
              <a:cxn ang="0">
                <a:pos x="2147483646" y="2147483646"/>
              </a:cxn>
              <a:cxn ang="0">
                <a:pos x="2147483646" y="2147483646"/>
              </a:cxn>
            </a:cxnLst>
            <a:pathLst>
              <a:path w="5748" h="246">
                <a:moveTo>
                  <a:pt x="5748" y="246"/>
                </a:moveTo>
                <a:lnTo>
                  <a:pt x="0" y="246"/>
                </a:lnTo>
                <a:lnTo>
                  <a:pt x="0" y="0"/>
                </a:lnTo>
                <a:lnTo>
                  <a:pt x="5748" y="0"/>
                </a:lnTo>
                <a:lnTo>
                  <a:pt x="5748" y="246"/>
                </a:lnTo>
                <a:close/>
              </a:path>
            </a:pathLst>
          </a:custGeom>
          <a:gradFill rotWithShape="0">
            <a:gsLst>
              <a:gs pos="0">
                <a:srgbClr val="003399">
                  <a:alpha val="100000"/>
                </a:srgbClr>
              </a:gs>
              <a:gs pos="100000">
                <a:srgbClr val="00FFCC">
                  <a:alpha val="100000"/>
                </a:srgbClr>
              </a:gs>
            </a:gsLst>
            <a:lin ang="18900000" scaled="1"/>
            <a:tileRect/>
          </a:gradFill>
          <a:ln w="9525">
            <a:noFill/>
          </a:ln>
        </p:spPr>
        <p:txBody>
          <a:bodyPr/>
          <a:p>
            <a:endParaRPr lang="en-US"/>
          </a:p>
        </p:txBody>
      </p:sp>
      <p:grpSp>
        <p:nvGrpSpPr>
          <p:cNvPr id="2052" name="Group 5"/>
          <p:cNvGrpSpPr/>
          <p:nvPr/>
        </p:nvGrpSpPr>
        <p:grpSpPr>
          <a:xfrm>
            <a:off x="-1587" y="6034088"/>
            <a:ext cx="7839075" cy="846137"/>
            <a:chOff x="-1" y="3801"/>
            <a:chExt cx="4938" cy="533"/>
          </a:xfrm>
        </p:grpSpPr>
        <p:sp>
          <p:nvSpPr>
            <p:cNvPr id="2064" name="Freeform 6"/>
            <p:cNvSpPr/>
            <p:nvPr/>
          </p:nvSpPr>
          <p:spPr>
            <a:xfrm>
              <a:off x="1487" y="3801"/>
              <a:ext cx="3237" cy="533"/>
            </a:xfrm>
            <a:custGeom>
              <a:avLst/>
              <a:gdLst/>
              <a:ahLst/>
              <a:cxnLst>
                <a:cxn ang="0">
                  <a:pos x="3084" y="429"/>
                </a:cxn>
                <a:cxn ang="0">
                  <a:pos x="2947" y="363"/>
                </a:cxn>
                <a:cxn ang="0">
                  <a:pos x="2863" y="343"/>
                </a:cxn>
                <a:cxn ang="0">
                  <a:pos x="2646" y="212"/>
                </a:cxn>
                <a:cxn ang="0">
                  <a:pos x="2521" y="74"/>
                </a:cxn>
                <a:cxn ang="0">
                  <a:pos x="2425" y="7"/>
                </a:cxn>
                <a:cxn ang="0">
                  <a:pos x="2371" y="47"/>
                </a:cxn>
                <a:cxn ang="0">
                  <a:pos x="2257" y="74"/>
                </a:cxn>
                <a:cxn ang="0">
                  <a:pos x="2102" y="74"/>
                </a:cxn>
                <a:cxn ang="0">
                  <a:pos x="2012" y="112"/>
                </a:cxn>
                <a:cxn ang="0">
                  <a:pos x="1743" y="206"/>
                </a:cxn>
                <a:cxn ang="0">
                  <a:pos x="1586" y="165"/>
                </a:cxn>
                <a:cxn ang="0">
                  <a:pos x="1544" y="89"/>
                </a:cxn>
                <a:cxn ang="0">
                  <a:pos x="1526" y="87"/>
                </a:cxn>
                <a:cxn ang="0">
                  <a:pos x="1430" y="60"/>
                </a:cxn>
                <a:cxn ang="0">
                  <a:pos x="1359" y="74"/>
                </a:cxn>
                <a:cxn ang="0">
                  <a:pos x="1293" y="87"/>
                </a:cxn>
                <a:cxn ang="0">
                  <a:pos x="1227" y="13"/>
                </a:cxn>
                <a:cxn ang="0">
                  <a:pos x="1209" y="0"/>
                </a:cxn>
                <a:cxn ang="0">
                  <a:pos x="1173" y="0"/>
                </a:cxn>
                <a:cxn ang="0">
                  <a:pos x="1090" y="34"/>
                </a:cxn>
                <a:cxn ang="0">
                  <a:pos x="1090" y="34"/>
                </a:cxn>
                <a:cxn ang="0">
                  <a:pos x="1078" y="40"/>
                </a:cxn>
                <a:cxn ang="0">
                  <a:pos x="1054" y="54"/>
                </a:cxn>
                <a:cxn ang="0">
                  <a:pos x="1018" y="74"/>
                </a:cxn>
                <a:cxn ang="0">
                  <a:pos x="988" y="74"/>
                </a:cxn>
                <a:cxn ang="0">
                  <a:pos x="970" y="74"/>
                </a:cxn>
                <a:cxn ang="0">
                  <a:pos x="940" y="81"/>
                </a:cxn>
                <a:cxn ang="0">
                  <a:pos x="904" y="89"/>
                </a:cxn>
                <a:cxn ang="0">
                  <a:pos x="868" y="91"/>
                </a:cxn>
                <a:cxn ang="0">
                  <a:pos x="827" y="112"/>
                </a:cxn>
                <a:cxn ang="0">
                  <a:pos x="797" y="125"/>
                </a:cxn>
                <a:cxn ang="0">
                  <a:pos x="773" y="132"/>
                </a:cxn>
                <a:cxn ang="0">
                  <a:pos x="767" y="138"/>
                </a:cxn>
                <a:cxn ang="0">
                  <a:pos x="540" y="212"/>
                </a:cxn>
                <a:cxn ang="0">
                  <a:pos x="394" y="265"/>
                </a:cxn>
                <a:cxn ang="0">
                  <a:pos x="107" y="424"/>
                </a:cxn>
                <a:cxn ang="0">
                  <a:pos x="0" y="488"/>
                </a:cxn>
                <a:cxn ang="0">
                  <a:pos x="3192" y="488"/>
                </a:cxn>
                <a:cxn ang="0">
                  <a:pos x="3084" y="429"/>
                </a:cxn>
                <a:cxn ang="0">
                  <a:pos x="3084" y="429"/>
                </a:cxn>
              </a:cxnLst>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close/>
                </a:path>
              </a:pathLst>
            </a:custGeom>
            <a:gradFill rotWithShape="0">
              <a:gsLst>
                <a:gs pos="0">
                  <a:srgbClr val="837763">
                    <a:alpha val="100000"/>
                  </a:srgbClr>
                </a:gs>
                <a:gs pos="100000">
                  <a:srgbClr val="463416">
                    <a:alpha val="100000"/>
                  </a:srgbClr>
                </a:gs>
              </a:gsLst>
              <a:lin ang="5400000" scaled="1"/>
              <a:tileRect/>
            </a:gradFill>
            <a:ln w="9525">
              <a:noFill/>
            </a:ln>
          </p:spPr>
          <p:txBody>
            <a:bodyPr/>
            <a:p>
              <a:endParaRPr lang="en-US"/>
            </a:p>
          </p:txBody>
        </p:sp>
        <p:grpSp>
          <p:nvGrpSpPr>
            <p:cNvPr id="2065" name="Group 7"/>
            <p:cNvGrpSpPr/>
            <p:nvPr/>
          </p:nvGrpSpPr>
          <p:grpSpPr>
            <a:xfrm>
              <a:off x="2485" y="3801"/>
              <a:ext cx="2452" cy="533"/>
              <a:chOff x="2485" y="3801"/>
              <a:chExt cx="2452" cy="533"/>
            </a:xfrm>
          </p:grpSpPr>
          <p:sp>
            <p:nvSpPr>
              <p:cNvPr id="2067" name="Freeform 8"/>
              <p:cNvSpPr/>
              <p:nvPr/>
            </p:nvSpPr>
            <p:spPr>
              <a:xfrm>
                <a:off x="3946" y="3808"/>
                <a:ext cx="991" cy="526"/>
              </a:xfrm>
              <a:custGeom>
                <a:avLst/>
                <a:gdLst/>
                <a:ahLst/>
                <a:cxnLst>
                  <a:cxn ang="0">
                    <a:pos x="604" y="341"/>
                  </a:cxn>
                  <a:cxn ang="0">
                    <a:pos x="479" y="338"/>
                  </a:cxn>
                  <a:cxn ang="0">
                    <a:pos x="264" y="233"/>
                  </a:cxn>
                  <a:cxn ang="0">
                    <a:pos x="127" y="66"/>
                  </a:cxn>
                  <a:cxn ang="0">
                    <a:pos x="0" y="0"/>
                  </a:cxn>
                  <a:cxn ang="0">
                    <a:pos x="22" y="26"/>
                  </a:cxn>
                  <a:cxn ang="0">
                    <a:pos x="0" y="65"/>
                  </a:cxn>
                  <a:cxn ang="0">
                    <a:pos x="30" y="103"/>
                  </a:cxn>
                  <a:cxn ang="0">
                    <a:pos x="75" y="227"/>
                  </a:cxn>
                  <a:cxn ang="0">
                    <a:pos x="45" y="390"/>
                  </a:cxn>
                  <a:cxn ang="0">
                    <a:pos x="184" y="297"/>
                  </a:cxn>
                  <a:cxn ang="0">
                    <a:pos x="560" y="479"/>
                  </a:cxn>
                  <a:cxn ang="0">
                    <a:pos x="946" y="481"/>
                  </a:cxn>
                  <a:cxn ang="0">
                    <a:pos x="796" y="430"/>
                  </a:cxn>
                  <a:cxn ang="0">
                    <a:pos x="604" y="341"/>
                  </a:cxn>
                </a:cxnLst>
                <a:pathLst>
                  <a:path w="994" h="529">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592" y="527"/>
                    </a:lnTo>
                    <a:lnTo>
                      <a:pt x="994" y="529"/>
                    </a:lnTo>
                    <a:lnTo>
                      <a:pt x="828" y="473"/>
                    </a:lnTo>
                    <a:lnTo>
                      <a:pt x="636" y="373"/>
                    </a:lnTo>
                    <a:close/>
                  </a:path>
                </a:pathLst>
              </a:custGeom>
              <a:solidFill>
                <a:srgbClr val="463416">
                  <a:alpha val="100000"/>
                </a:srgbClr>
              </a:solidFill>
              <a:ln w="9525">
                <a:noFill/>
              </a:ln>
            </p:spPr>
            <p:txBody>
              <a:bodyPr/>
              <a:p>
                <a:endParaRPr lang="en-US"/>
              </a:p>
            </p:txBody>
          </p:sp>
          <p:sp>
            <p:nvSpPr>
              <p:cNvPr id="2068" name="Freeform 9"/>
              <p:cNvSpPr/>
              <p:nvPr/>
            </p:nvSpPr>
            <p:spPr>
              <a:xfrm>
                <a:off x="2676" y="3801"/>
                <a:ext cx="183" cy="392"/>
              </a:xfrm>
              <a:custGeom>
                <a:avLst/>
                <a:gdLst/>
                <a:ahLst/>
                <a:cxnLst>
                  <a:cxn ang="0">
                    <a:pos x="31" y="0"/>
                  </a:cxn>
                  <a:cxn ang="0">
                    <a:pos x="38" y="97"/>
                  </a:cxn>
                  <a:cxn ang="0">
                    <a:pos x="24" y="164"/>
                  </a:cxn>
                  <a:cxn ang="0">
                    <a:pos x="18" y="354"/>
                  </a:cxn>
                  <a:cxn ang="0">
                    <a:pos x="31" y="610"/>
                  </a:cxn>
                  <a:cxn ang="0">
                    <a:pos x="32" y="867"/>
                  </a:cxn>
                  <a:cxn ang="0">
                    <a:pos x="0" y="1884"/>
                  </a:cxn>
                  <a:cxn ang="0">
                    <a:pos x="38" y="1250"/>
                  </a:cxn>
                  <a:cxn ang="0">
                    <a:pos x="68" y="1156"/>
                  </a:cxn>
                  <a:cxn ang="0">
                    <a:pos x="94" y="672"/>
                  </a:cxn>
                  <a:cxn ang="0">
                    <a:pos x="112" y="643"/>
                  </a:cxn>
                  <a:cxn ang="0">
                    <a:pos x="112" y="484"/>
                  </a:cxn>
                  <a:cxn ang="0">
                    <a:pos x="143" y="354"/>
                  </a:cxn>
                  <a:cxn ang="0">
                    <a:pos x="127" y="320"/>
                  </a:cxn>
                  <a:cxn ang="0">
                    <a:pos x="31" y="0"/>
                  </a:cxn>
                  <a:cxn ang="0">
                    <a:pos x="31" y="0"/>
                  </a:cxn>
                </a:cxnLst>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close/>
                  </a:path>
                </a:pathLst>
              </a:custGeom>
              <a:solidFill>
                <a:srgbClr val="463416">
                  <a:alpha val="100000"/>
                </a:srgbClr>
              </a:solidFill>
              <a:ln w="9525">
                <a:noFill/>
              </a:ln>
            </p:spPr>
            <p:txBody>
              <a:bodyPr/>
              <a:p>
                <a:endParaRPr lang="en-US"/>
              </a:p>
            </p:txBody>
          </p:sp>
          <p:sp>
            <p:nvSpPr>
              <p:cNvPr id="2069" name="Freeform 10"/>
              <p:cNvSpPr/>
              <p:nvPr/>
            </p:nvSpPr>
            <p:spPr>
              <a:xfrm>
                <a:off x="3029" y="3902"/>
                <a:ext cx="375" cy="268"/>
              </a:xfrm>
              <a:custGeom>
                <a:avLst/>
                <a:gdLst/>
                <a:ahLst/>
                <a:cxnLst>
                  <a:cxn ang="0">
                    <a:pos x="18" y="0"/>
                  </a:cxn>
                  <a:cxn ang="0">
                    <a:pos x="12" y="13"/>
                  </a:cxn>
                  <a:cxn ang="0">
                    <a:pos x="0" y="40"/>
                  </a:cxn>
                  <a:cxn ang="0">
                    <a:pos x="60" y="105"/>
                  </a:cxn>
                  <a:cxn ang="0">
                    <a:pos x="278" y="223"/>
                  </a:cxn>
                  <a:cxn ang="0">
                    <a:pos x="258" y="121"/>
                  </a:cxn>
                  <a:cxn ang="0">
                    <a:pos x="330" y="60"/>
                  </a:cxn>
                  <a:cxn ang="0">
                    <a:pos x="219" y="78"/>
                  </a:cxn>
                  <a:cxn ang="0">
                    <a:pos x="74" y="45"/>
                  </a:cxn>
                  <a:cxn ang="0">
                    <a:pos x="18" y="0"/>
                  </a:cxn>
                  <a:cxn ang="0">
                    <a:pos x="18" y="0"/>
                  </a:cxn>
                </a:cxnLst>
                <a:pathLst>
                  <a:path w="378" h="271">
                    <a:moveTo>
                      <a:pt x="18" y="0"/>
                    </a:moveTo>
                    <a:lnTo>
                      <a:pt x="12" y="13"/>
                    </a:lnTo>
                    <a:lnTo>
                      <a:pt x="0" y="40"/>
                    </a:lnTo>
                    <a:lnTo>
                      <a:pt x="60" y="121"/>
                    </a:lnTo>
                    <a:lnTo>
                      <a:pt x="310" y="271"/>
                    </a:lnTo>
                    <a:lnTo>
                      <a:pt x="290" y="139"/>
                    </a:lnTo>
                    <a:lnTo>
                      <a:pt x="378" y="76"/>
                    </a:lnTo>
                    <a:lnTo>
                      <a:pt x="251" y="94"/>
                    </a:lnTo>
                    <a:lnTo>
                      <a:pt x="90" y="54"/>
                    </a:lnTo>
                    <a:lnTo>
                      <a:pt x="18" y="0"/>
                    </a:lnTo>
                    <a:close/>
                  </a:path>
                </a:pathLst>
              </a:custGeom>
              <a:solidFill>
                <a:srgbClr val="463416">
                  <a:alpha val="100000"/>
                </a:srgbClr>
              </a:solidFill>
              <a:ln w="9525">
                <a:noFill/>
              </a:ln>
            </p:spPr>
            <p:txBody>
              <a:bodyPr/>
              <a:p>
                <a:endParaRPr lang="en-US"/>
              </a:p>
            </p:txBody>
          </p:sp>
          <p:sp>
            <p:nvSpPr>
              <p:cNvPr id="2070" name="Freeform 11"/>
              <p:cNvSpPr/>
              <p:nvPr/>
            </p:nvSpPr>
            <p:spPr>
              <a:xfrm>
                <a:off x="3627" y="3875"/>
                <a:ext cx="152" cy="71"/>
              </a:xfrm>
              <a:custGeom>
                <a:avLst/>
                <a:gdLst/>
                <a:ahLst/>
                <a:cxnLst>
                  <a:cxn ang="0">
                    <a:pos x="82" y="0"/>
                  </a:cxn>
                  <a:cxn ang="0">
                    <a:pos x="0" y="0"/>
                  </a:cxn>
                  <a:cxn ang="0">
                    <a:pos x="0" y="0"/>
                  </a:cxn>
                  <a:cxn ang="0">
                    <a:pos x="6" y="6"/>
                  </a:cxn>
                  <a:cxn ang="0">
                    <a:pos x="6" y="57"/>
                  </a:cxn>
                  <a:cxn ang="0">
                    <a:pos x="0" y="76"/>
                  </a:cxn>
                  <a:cxn ang="0">
                    <a:pos x="61" y="196"/>
                  </a:cxn>
                  <a:cxn ang="0">
                    <a:pos x="70" y="136"/>
                  </a:cxn>
                  <a:cxn ang="0">
                    <a:pos x="114" y="212"/>
                  </a:cxn>
                  <a:cxn ang="0">
                    <a:pos x="94" y="76"/>
                  </a:cxn>
                  <a:cxn ang="0">
                    <a:pos x="110" y="0"/>
                  </a:cxn>
                  <a:cxn ang="0">
                    <a:pos x="82" y="0"/>
                  </a:cxn>
                  <a:cxn ang="0">
                    <a:pos x="82" y="0"/>
                  </a:cxn>
                </a:cxnLst>
                <a:pathLst>
                  <a:path w="155" h="66">
                    <a:moveTo>
                      <a:pt x="114" y="0"/>
                    </a:moveTo>
                    <a:lnTo>
                      <a:pt x="0" y="0"/>
                    </a:lnTo>
                    <a:lnTo>
                      <a:pt x="6" y="6"/>
                    </a:lnTo>
                    <a:lnTo>
                      <a:pt x="6" y="18"/>
                    </a:lnTo>
                    <a:lnTo>
                      <a:pt x="0" y="24"/>
                    </a:lnTo>
                    <a:lnTo>
                      <a:pt x="78" y="60"/>
                    </a:lnTo>
                    <a:lnTo>
                      <a:pt x="96" y="42"/>
                    </a:lnTo>
                    <a:lnTo>
                      <a:pt x="155" y="66"/>
                    </a:lnTo>
                    <a:lnTo>
                      <a:pt x="126" y="24"/>
                    </a:lnTo>
                    <a:lnTo>
                      <a:pt x="149" y="0"/>
                    </a:lnTo>
                    <a:lnTo>
                      <a:pt x="114" y="0"/>
                    </a:lnTo>
                    <a:close/>
                  </a:path>
                </a:pathLst>
              </a:custGeom>
              <a:solidFill>
                <a:srgbClr val="463416">
                  <a:alpha val="100000"/>
                </a:srgbClr>
              </a:solidFill>
              <a:ln w="9525">
                <a:noFill/>
              </a:ln>
            </p:spPr>
            <p:txBody>
              <a:bodyPr/>
              <a:p>
                <a:endParaRPr lang="en-US"/>
              </a:p>
            </p:txBody>
          </p:sp>
          <p:sp>
            <p:nvSpPr>
              <p:cNvPr id="2071" name="Freeform 12"/>
              <p:cNvSpPr/>
              <p:nvPr/>
            </p:nvSpPr>
            <p:spPr>
              <a:xfrm>
                <a:off x="2485" y="3868"/>
                <a:ext cx="39" cy="78"/>
              </a:xfrm>
              <a:custGeom>
                <a:avLst/>
                <a:gdLst/>
                <a:ahLst/>
                <a:cxnLst>
                  <a:cxn ang="0">
                    <a:pos x="6" y="129"/>
                  </a:cxn>
                  <a:cxn ang="0">
                    <a:pos x="0" y="68"/>
                  </a:cxn>
                  <a:cxn ang="0">
                    <a:pos x="7" y="26"/>
                  </a:cxn>
                  <a:cxn ang="0">
                    <a:pos x="0" y="26"/>
                  </a:cxn>
                  <a:cxn ang="0">
                    <a:pos x="7" y="26"/>
                  </a:cxn>
                  <a:cxn ang="0">
                    <a:pos x="7" y="26"/>
                  </a:cxn>
                  <a:cxn ang="0">
                    <a:pos x="12" y="26"/>
                  </a:cxn>
                  <a:cxn ang="0">
                    <a:pos x="14" y="0"/>
                  </a:cxn>
                  <a:cxn ang="0">
                    <a:pos x="9" y="68"/>
                  </a:cxn>
                  <a:cxn ang="0">
                    <a:pos x="14" y="177"/>
                  </a:cxn>
                  <a:cxn ang="0">
                    <a:pos x="7" y="264"/>
                  </a:cxn>
                  <a:cxn ang="0">
                    <a:pos x="6" y="129"/>
                  </a:cxn>
                  <a:cxn ang="0">
                    <a:pos x="6" y="129"/>
                  </a:cxn>
                </a:cxnLst>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close/>
                  </a:path>
                </a:pathLst>
              </a:custGeom>
              <a:solidFill>
                <a:srgbClr val="463416">
                  <a:alpha val="100000"/>
                </a:srgbClr>
              </a:solidFill>
              <a:ln w="9525">
                <a:noFill/>
              </a:ln>
            </p:spPr>
            <p:txBody>
              <a:bodyPr/>
              <a:p>
                <a:endParaRPr lang="en-US"/>
              </a:p>
            </p:txBody>
          </p:sp>
        </p:grpSp>
        <p:sp>
          <p:nvSpPr>
            <p:cNvPr id="2066" name="Freeform 13"/>
            <p:cNvSpPr/>
            <p:nvPr/>
          </p:nvSpPr>
          <p:spPr>
            <a:xfrm>
              <a:off x="-1" y="3801"/>
              <a:ext cx="3973" cy="532"/>
            </a:xfrm>
            <a:custGeom>
              <a:avLst/>
              <a:gdLst/>
              <a:ahLst/>
              <a:cxnLst>
                <a:cxn ang="0">
                  <a:pos x="3928" y="612"/>
                </a:cxn>
                <a:cxn ang="0">
                  <a:pos x="3922" y="612"/>
                </a:cxn>
                <a:cxn ang="0">
                  <a:pos x="3796" y="590"/>
                </a:cxn>
                <a:cxn ang="0">
                  <a:pos x="2455" y="353"/>
                </a:cxn>
                <a:cxn ang="0">
                  <a:pos x="2007" y="36"/>
                </a:cxn>
                <a:cxn ang="0">
                  <a:pos x="1891" y="24"/>
                </a:cxn>
                <a:cxn ang="0">
                  <a:pos x="1867" y="70"/>
                </a:cxn>
                <a:cxn ang="0">
                  <a:pos x="1843" y="70"/>
                </a:cxn>
                <a:cxn ang="0">
                  <a:pos x="1814" y="30"/>
                </a:cxn>
                <a:cxn ang="0">
                  <a:pos x="1688" y="118"/>
                </a:cxn>
                <a:cxn ang="0">
                  <a:pos x="1592" y="142"/>
                </a:cxn>
                <a:cxn ang="0">
                  <a:pos x="1545" y="148"/>
                </a:cxn>
                <a:cxn ang="0">
                  <a:pos x="1479" y="118"/>
                </a:cxn>
                <a:cxn ang="0">
                  <a:pos x="1341" y="142"/>
                </a:cxn>
                <a:cxn ang="0">
                  <a:pos x="1269" y="24"/>
                </a:cxn>
                <a:cxn ang="0">
                  <a:pos x="1264" y="18"/>
                </a:cxn>
                <a:cxn ang="0">
                  <a:pos x="1246" y="12"/>
                </a:cxn>
                <a:cxn ang="0">
                  <a:pos x="1222" y="6"/>
                </a:cxn>
                <a:cxn ang="0">
                  <a:pos x="1204" y="0"/>
                </a:cxn>
                <a:cxn ang="0">
                  <a:pos x="1180" y="0"/>
                </a:cxn>
                <a:cxn ang="0">
                  <a:pos x="1150" y="0"/>
                </a:cxn>
                <a:cxn ang="0">
                  <a:pos x="1126" y="0"/>
                </a:cxn>
                <a:cxn ang="0">
                  <a:pos x="1120" y="0"/>
                </a:cxn>
                <a:cxn ang="0">
                  <a:pos x="1114" y="0"/>
                </a:cxn>
                <a:cxn ang="0">
                  <a:pos x="1108" y="6"/>
                </a:cxn>
                <a:cxn ang="0">
                  <a:pos x="1102" y="12"/>
                </a:cxn>
                <a:cxn ang="0">
                  <a:pos x="1084" y="18"/>
                </a:cxn>
                <a:cxn ang="0">
                  <a:pos x="1072" y="18"/>
                </a:cxn>
                <a:cxn ang="0">
                  <a:pos x="1054" y="24"/>
                </a:cxn>
                <a:cxn ang="0">
                  <a:pos x="1036" y="30"/>
                </a:cxn>
                <a:cxn ang="0">
                  <a:pos x="1018" y="36"/>
                </a:cxn>
                <a:cxn ang="0">
                  <a:pos x="1012" y="42"/>
                </a:cxn>
                <a:cxn ang="0">
                  <a:pos x="953" y="76"/>
                </a:cxn>
                <a:cxn ang="0">
                  <a:pos x="905" y="88"/>
                </a:cxn>
                <a:cxn ang="0">
                  <a:pos x="839" y="48"/>
                </a:cxn>
                <a:cxn ang="0">
                  <a:pos x="809" y="48"/>
                </a:cxn>
                <a:cxn ang="0">
                  <a:pos x="743" y="88"/>
                </a:cxn>
                <a:cxn ang="0">
                  <a:pos x="719" y="88"/>
                </a:cxn>
                <a:cxn ang="0">
                  <a:pos x="690" y="76"/>
                </a:cxn>
                <a:cxn ang="0">
                  <a:pos x="640" y="76"/>
                </a:cxn>
                <a:cxn ang="0">
                  <a:pos x="544" y="88"/>
                </a:cxn>
                <a:cxn ang="0">
                  <a:pos x="389" y="18"/>
                </a:cxn>
                <a:cxn ang="0">
                  <a:pos x="323" y="76"/>
                </a:cxn>
                <a:cxn ang="0">
                  <a:pos x="317" y="76"/>
                </a:cxn>
                <a:cxn ang="0">
                  <a:pos x="305" y="88"/>
                </a:cxn>
                <a:cxn ang="0">
                  <a:pos x="287" y="94"/>
                </a:cxn>
                <a:cxn ang="0">
                  <a:pos x="263" y="106"/>
                </a:cxn>
                <a:cxn ang="0">
                  <a:pos x="203" y="136"/>
                </a:cxn>
                <a:cxn ang="0">
                  <a:pos x="149" y="173"/>
                </a:cxn>
                <a:cxn ang="0">
                  <a:pos x="78" y="200"/>
                </a:cxn>
                <a:cxn ang="0">
                  <a:pos x="0" y="212"/>
                </a:cxn>
                <a:cxn ang="0">
                  <a:pos x="0" y="612"/>
                </a:cxn>
                <a:cxn ang="0">
                  <a:pos x="994" y="612"/>
                </a:cxn>
                <a:cxn ang="0">
                  <a:pos x="3677" y="612"/>
                </a:cxn>
                <a:cxn ang="0">
                  <a:pos x="3928" y="612"/>
                </a:cxn>
                <a:cxn ang="0">
                  <a:pos x="3928" y="612"/>
                </a:cxn>
              </a:cxnLst>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close/>
                </a:path>
              </a:pathLst>
            </a:custGeom>
            <a:gradFill rotWithShape="0">
              <a:gsLst>
                <a:gs pos="0">
                  <a:srgbClr val="72644E">
                    <a:alpha val="100000"/>
                  </a:srgbClr>
                </a:gs>
                <a:gs pos="100000">
                  <a:srgbClr val="463416">
                    <a:alpha val="100000"/>
                  </a:srgbClr>
                </a:gs>
              </a:gsLst>
              <a:lin ang="5400000" scaled="1"/>
              <a:tileRect/>
            </a:gradFill>
            <a:ln w="9525">
              <a:noFill/>
            </a:ln>
          </p:spPr>
          <p:txBody>
            <a:bodyPr/>
            <a:p>
              <a:endParaRPr lang="en-US"/>
            </a:p>
          </p:txBody>
        </p:sp>
      </p:grpSp>
      <p:grpSp>
        <p:nvGrpSpPr>
          <p:cNvPr id="2053" name="Group 14"/>
          <p:cNvGrpSpPr/>
          <p:nvPr/>
        </p:nvGrpSpPr>
        <p:grpSpPr>
          <a:xfrm>
            <a:off x="627063" y="6021388"/>
            <a:ext cx="5680075" cy="844550"/>
            <a:chOff x="395" y="3793"/>
            <a:chExt cx="3578" cy="532"/>
          </a:xfrm>
        </p:grpSpPr>
        <p:sp>
          <p:nvSpPr>
            <p:cNvPr id="2058" name="Freeform 15"/>
            <p:cNvSpPr/>
            <p:nvPr/>
          </p:nvSpPr>
          <p:spPr>
            <a:xfrm>
              <a:off x="1196" y="3793"/>
              <a:ext cx="362" cy="288"/>
            </a:xfrm>
            <a:custGeom>
              <a:avLst/>
              <a:gdLst/>
              <a:ahLst/>
              <a:cxnLst>
                <a:cxn ang="0">
                  <a:pos x="24" y="24"/>
                </a:cxn>
                <a:cxn ang="0">
                  <a:pos x="0" y="60"/>
                </a:cxn>
                <a:cxn ang="0">
                  <a:pos x="60" y="108"/>
                </a:cxn>
                <a:cxn ang="0">
                  <a:pos x="127" y="196"/>
                </a:cxn>
                <a:cxn ang="0">
                  <a:pos x="170" y="184"/>
                </a:cxn>
                <a:cxn ang="0">
                  <a:pos x="296" y="303"/>
                </a:cxn>
                <a:cxn ang="0">
                  <a:pos x="272" y="190"/>
                </a:cxn>
                <a:cxn ang="0">
                  <a:pos x="317" y="132"/>
                </a:cxn>
                <a:cxn ang="0">
                  <a:pos x="311" y="126"/>
                </a:cxn>
                <a:cxn ang="0">
                  <a:pos x="292" y="114"/>
                </a:cxn>
                <a:cxn ang="0">
                  <a:pos x="267" y="90"/>
                </a:cxn>
                <a:cxn ang="0">
                  <a:pos x="225" y="72"/>
                </a:cxn>
                <a:cxn ang="0">
                  <a:pos x="183" y="54"/>
                </a:cxn>
                <a:cxn ang="0">
                  <a:pos x="157" y="36"/>
                </a:cxn>
                <a:cxn ang="0">
                  <a:pos x="127" y="24"/>
                </a:cxn>
                <a:cxn ang="0">
                  <a:pos x="115" y="18"/>
                </a:cxn>
                <a:cxn ang="0">
                  <a:pos x="91" y="18"/>
                </a:cxn>
                <a:cxn ang="0">
                  <a:pos x="79" y="18"/>
                </a:cxn>
                <a:cxn ang="0">
                  <a:pos x="60" y="12"/>
                </a:cxn>
                <a:cxn ang="0">
                  <a:pos x="60" y="12"/>
                </a:cxn>
                <a:cxn ang="0">
                  <a:pos x="54" y="6"/>
                </a:cxn>
                <a:cxn ang="0">
                  <a:pos x="42" y="0"/>
                </a:cxn>
                <a:cxn ang="0">
                  <a:pos x="30" y="0"/>
                </a:cxn>
                <a:cxn ang="0">
                  <a:pos x="24" y="24"/>
                </a:cxn>
                <a:cxn ang="0">
                  <a:pos x="24" y="24"/>
                </a:cxn>
              </a:cxnLst>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close/>
                </a:path>
              </a:pathLst>
            </a:custGeom>
            <a:solidFill>
              <a:srgbClr val="463416">
                <a:alpha val="100000"/>
              </a:srgbClr>
            </a:solidFill>
            <a:ln w="9525">
              <a:noFill/>
            </a:ln>
          </p:spPr>
          <p:txBody>
            <a:bodyPr/>
            <a:p>
              <a:endParaRPr lang="en-US"/>
            </a:p>
          </p:txBody>
        </p:sp>
        <p:sp>
          <p:nvSpPr>
            <p:cNvPr id="2059" name="Freeform 16"/>
            <p:cNvSpPr/>
            <p:nvPr/>
          </p:nvSpPr>
          <p:spPr>
            <a:xfrm>
              <a:off x="1943" y="3829"/>
              <a:ext cx="2030" cy="496"/>
            </a:xfrm>
            <a:custGeom>
              <a:avLst/>
              <a:gdLst/>
              <a:ahLst/>
              <a:cxnLst>
                <a:cxn ang="0">
                  <a:pos x="186" y="18"/>
                </a:cxn>
                <a:cxn ang="0">
                  <a:pos x="138" y="6"/>
                </a:cxn>
                <a:cxn ang="0">
                  <a:pos x="96" y="0"/>
                </a:cxn>
                <a:cxn ang="0">
                  <a:pos x="36" y="0"/>
                </a:cxn>
                <a:cxn ang="0">
                  <a:pos x="12" y="25"/>
                </a:cxn>
                <a:cxn ang="0">
                  <a:pos x="0" y="112"/>
                </a:cxn>
                <a:cxn ang="0">
                  <a:pos x="60" y="88"/>
                </a:cxn>
                <a:cxn ang="0">
                  <a:pos x="90" y="118"/>
                </a:cxn>
                <a:cxn ang="0">
                  <a:pos x="150" y="137"/>
                </a:cxn>
                <a:cxn ang="0">
                  <a:pos x="209" y="245"/>
                </a:cxn>
                <a:cxn ang="0">
                  <a:pos x="385" y="327"/>
                </a:cxn>
                <a:cxn ang="0">
                  <a:pos x="761" y="327"/>
                </a:cxn>
                <a:cxn ang="0">
                  <a:pos x="1985" y="451"/>
                </a:cxn>
                <a:cxn ang="0">
                  <a:pos x="1985" y="451"/>
                </a:cxn>
                <a:cxn ang="0">
                  <a:pos x="1943" y="445"/>
                </a:cxn>
                <a:cxn ang="0">
                  <a:pos x="660" y="227"/>
                </a:cxn>
                <a:cxn ang="0">
                  <a:pos x="498" y="143"/>
                </a:cxn>
                <a:cxn ang="0">
                  <a:pos x="409" y="94"/>
                </a:cxn>
                <a:cxn ang="0">
                  <a:pos x="349" y="83"/>
                </a:cxn>
                <a:cxn ang="0">
                  <a:pos x="281" y="61"/>
                </a:cxn>
                <a:cxn ang="0">
                  <a:pos x="186" y="18"/>
                </a:cxn>
                <a:cxn ang="0">
                  <a:pos x="186" y="18"/>
                </a:cxn>
              </a:cxnLst>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1991" y="493"/>
                  </a:lnTo>
                  <a:lnTo>
                    <a:pt x="676" y="243"/>
                  </a:lnTo>
                  <a:lnTo>
                    <a:pt x="514" y="159"/>
                  </a:lnTo>
                  <a:lnTo>
                    <a:pt x="425" y="110"/>
                  </a:lnTo>
                  <a:lnTo>
                    <a:pt x="365" y="92"/>
                  </a:lnTo>
                  <a:lnTo>
                    <a:pt x="281" y="61"/>
                  </a:lnTo>
                  <a:lnTo>
                    <a:pt x="186" y="18"/>
                  </a:lnTo>
                  <a:close/>
                </a:path>
              </a:pathLst>
            </a:custGeom>
            <a:solidFill>
              <a:srgbClr val="463416">
                <a:alpha val="100000"/>
              </a:srgbClr>
            </a:solidFill>
            <a:ln w="9525">
              <a:noFill/>
            </a:ln>
          </p:spPr>
          <p:txBody>
            <a:bodyPr/>
            <a:p>
              <a:endParaRPr lang="en-US"/>
            </a:p>
          </p:txBody>
        </p:sp>
        <p:sp>
          <p:nvSpPr>
            <p:cNvPr id="2060" name="Freeform 17"/>
            <p:cNvSpPr/>
            <p:nvPr/>
          </p:nvSpPr>
          <p:spPr>
            <a:xfrm>
              <a:off x="1830" y="3823"/>
              <a:ext cx="68" cy="58"/>
            </a:xfrm>
            <a:custGeom>
              <a:avLst/>
              <a:gdLst/>
              <a:ahLst/>
              <a:cxnLst>
                <a:cxn ang="0">
                  <a:pos x="0" y="15"/>
                </a:cxn>
                <a:cxn ang="0">
                  <a:pos x="6" y="15"/>
                </a:cxn>
                <a:cxn ang="0">
                  <a:pos x="11" y="12"/>
                </a:cxn>
                <a:cxn ang="0">
                  <a:pos x="6" y="6"/>
                </a:cxn>
                <a:cxn ang="0">
                  <a:pos x="0" y="0"/>
                </a:cxn>
                <a:cxn ang="0">
                  <a:pos x="13" y="15"/>
                </a:cxn>
                <a:cxn ang="0">
                  <a:pos x="28" y="15"/>
                </a:cxn>
                <a:cxn ang="0">
                  <a:pos x="31" y="15"/>
                </a:cxn>
                <a:cxn ang="0">
                  <a:pos x="33" y="26"/>
                </a:cxn>
                <a:cxn ang="0">
                  <a:pos x="35" y="33"/>
                </a:cxn>
                <a:cxn ang="0">
                  <a:pos x="35" y="36"/>
                </a:cxn>
                <a:cxn ang="0">
                  <a:pos x="31" y="33"/>
                </a:cxn>
                <a:cxn ang="0">
                  <a:pos x="25" y="26"/>
                </a:cxn>
                <a:cxn ang="0">
                  <a:pos x="11" y="15"/>
                </a:cxn>
                <a:cxn ang="0">
                  <a:pos x="11" y="20"/>
                </a:cxn>
                <a:cxn ang="0">
                  <a:pos x="11" y="26"/>
                </a:cxn>
                <a:cxn ang="0">
                  <a:pos x="11" y="30"/>
                </a:cxn>
                <a:cxn ang="0">
                  <a:pos x="6" y="30"/>
                </a:cxn>
                <a:cxn ang="0">
                  <a:pos x="6" y="30"/>
                </a:cxn>
                <a:cxn ang="0">
                  <a:pos x="6" y="20"/>
                </a:cxn>
                <a:cxn ang="0">
                  <a:pos x="0" y="15"/>
                </a:cxn>
                <a:cxn ang="0">
                  <a:pos x="0" y="15"/>
                </a:cxn>
              </a:cxnLst>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36"/>
                  </a:lnTo>
                  <a:lnTo>
                    <a:pt x="0" y="18"/>
                  </a:lnTo>
                  <a:close/>
                </a:path>
              </a:pathLst>
            </a:custGeom>
            <a:solidFill>
              <a:srgbClr val="463416">
                <a:alpha val="100000"/>
              </a:srgbClr>
            </a:solidFill>
            <a:ln w="9525">
              <a:noFill/>
            </a:ln>
          </p:spPr>
          <p:txBody>
            <a:bodyPr/>
            <a:p>
              <a:endParaRPr lang="en-US"/>
            </a:p>
          </p:txBody>
        </p:sp>
        <p:sp>
          <p:nvSpPr>
            <p:cNvPr id="2061" name="Freeform 18"/>
            <p:cNvSpPr/>
            <p:nvPr/>
          </p:nvSpPr>
          <p:spPr>
            <a:xfrm>
              <a:off x="855" y="3842"/>
              <a:ext cx="158" cy="161"/>
            </a:xfrm>
            <a:custGeom>
              <a:avLst/>
              <a:gdLst/>
              <a:ahLst/>
              <a:cxnLst>
                <a:cxn ang="0">
                  <a:pos x="26" y="0"/>
                </a:cxn>
                <a:cxn ang="0">
                  <a:pos x="32" y="6"/>
                </a:cxn>
                <a:cxn ang="0">
                  <a:pos x="56" y="6"/>
                </a:cxn>
                <a:cxn ang="0">
                  <a:pos x="82" y="12"/>
                </a:cxn>
                <a:cxn ang="0">
                  <a:pos x="72" y="54"/>
                </a:cxn>
                <a:cxn ang="0">
                  <a:pos x="72" y="60"/>
                </a:cxn>
                <a:cxn ang="0">
                  <a:pos x="75" y="72"/>
                </a:cxn>
                <a:cxn ang="0">
                  <a:pos x="78" y="81"/>
                </a:cxn>
                <a:cxn ang="0">
                  <a:pos x="88" y="81"/>
                </a:cxn>
                <a:cxn ang="0">
                  <a:pos x="108" y="98"/>
                </a:cxn>
                <a:cxn ang="0">
                  <a:pos x="116" y="122"/>
                </a:cxn>
                <a:cxn ang="0">
                  <a:pos x="120" y="140"/>
                </a:cxn>
                <a:cxn ang="0">
                  <a:pos x="120" y="146"/>
                </a:cxn>
                <a:cxn ang="0">
                  <a:pos x="72" y="86"/>
                </a:cxn>
                <a:cxn ang="0">
                  <a:pos x="26" y="54"/>
                </a:cxn>
                <a:cxn ang="0">
                  <a:pos x="0" y="0"/>
                </a:cxn>
                <a:cxn ang="0">
                  <a:pos x="26" y="0"/>
                </a:cxn>
                <a:cxn ang="0">
                  <a:pos x="26" y="0"/>
                </a:cxn>
              </a:cxnLst>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close/>
                </a:path>
              </a:pathLst>
            </a:custGeom>
            <a:solidFill>
              <a:srgbClr val="463416">
                <a:alpha val="100000"/>
              </a:srgbClr>
            </a:solidFill>
            <a:ln w="9525">
              <a:noFill/>
            </a:ln>
          </p:spPr>
          <p:txBody>
            <a:bodyPr/>
            <a:p>
              <a:endParaRPr lang="en-US"/>
            </a:p>
          </p:txBody>
        </p:sp>
        <p:sp>
          <p:nvSpPr>
            <p:cNvPr id="2062" name="Freeform 19"/>
            <p:cNvSpPr/>
            <p:nvPr/>
          </p:nvSpPr>
          <p:spPr>
            <a:xfrm>
              <a:off x="706" y="3854"/>
              <a:ext cx="56" cy="58"/>
            </a:xfrm>
            <a:custGeom>
              <a:avLst/>
              <a:gdLst/>
              <a:ahLst/>
              <a:cxnLst>
                <a:cxn ang="0">
                  <a:pos x="26" y="6"/>
                </a:cxn>
                <a:cxn ang="0">
                  <a:pos x="19" y="15"/>
                </a:cxn>
                <a:cxn ang="0">
                  <a:pos x="19" y="20"/>
                </a:cxn>
                <a:cxn ang="0">
                  <a:pos x="22" y="26"/>
                </a:cxn>
                <a:cxn ang="0">
                  <a:pos x="24" y="33"/>
                </a:cxn>
                <a:cxn ang="0">
                  <a:pos x="24" y="36"/>
                </a:cxn>
                <a:cxn ang="0">
                  <a:pos x="22" y="33"/>
                </a:cxn>
                <a:cxn ang="0">
                  <a:pos x="16" y="30"/>
                </a:cxn>
                <a:cxn ang="0">
                  <a:pos x="9" y="20"/>
                </a:cxn>
                <a:cxn ang="0">
                  <a:pos x="9" y="15"/>
                </a:cxn>
                <a:cxn ang="0">
                  <a:pos x="0" y="0"/>
                </a:cxn>
                <a:cxn ang="0">
                  <a:pos x="26" y="6"/>
                </a:cxn>
                <a:cxn ang="0">
                  <a:pos x="26" y="6"/>
                </a:cxn>
              </a:cxnLst>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close/>
                </a:path>
              </a:pathLst>
            </a:custGeom>
            <a:solidFill>
              <a:srgbClr val="463416">
                <a:alpha val="100000"/>
              </a:srgbClr>
            </a:solidFill>
            <a:ln w="9525">
              <a:noFill/>
            </a:ln>
          </p:spPr>
          <p:txBody>
            <a:bodyPr/>
            <a:p>
              <a:endParaRPr lang="en-US"/>
            </a:p>
          </p:txBody>
        </p:sp>
        <p:sp>
          <p:nvSpPr>
            <p:cNvPr id="2063" name="Freeform 20"/>
            <p:cNvSpPr/>
            <p:nvPr/>
          </p:nvSpPr>
          <p:spPr>
            <a:xfrm>
              <a:off x="395" y="3811"/>
              <a:ext cx="242" cy="204"/>
            </a:xfrm>
            <a:custGeom>
              <a:avLst/>
              <a:gdLst/>
              <a:ahLst/>
              <a:cxnLst>
                <a:cxn ang="0">
                  <a:pos x="191" y="36"/>
                </a:cxn>
                <a:cxn ang="0">
                  <a:pos x="199" y="42"/>
                </a:cxn>
                <a:cxn ang="0">
                  <a:pos x="175" y="84"/>
                </a:cxn>
                <a:cxn ang="0">
                  <a:pos x="116" y="132"/>
                </a:cxn>
                <a:cxn ang="0">
                  <a:pos x="135" y="156"/>
                </a:cxn>
                <a:cxn ang="0">
                  <a:pos x="147" y="204"/>
                </a:cxn>
                <a:cxn ang="0">
                  <a:pos x="61" y="132"/>
                </a:cxn>
                <a:cxn ang="0">
                  <a:pos x="40" y="84"/>
                </a:cxn>
                <a:cxn ang="0">
                  <a:pos x="73" y="66"/>
                </a:cxn>
                <a:cxn ang="0">
                  <a:pos x="43" y="36"/>
                </a:cxn>
                <a:cxn ang="0">
                  <a:pos x="0" y="12"/>
                </a:cxn>
                <a:cxn ang="0">
                  <a:pos x="0" y="0"/>
                </a:cxn>
                <a:cxn ang="0">
                  <a:pos x="6" y="0"/>
                </a:cxn>
                <a:cxn ang="0">
                  <a:pos x="12" y="0"/>
                </a:cxn>
                <a:cxn ang="0">
                  <a:pos x="40" y="6"/>
                </a:cxn>
                <a:cxn ang="0">
                  <a:pos x="61" y="6"/>
                </a:cxn>
                <a:cxn ang="0">
                  <a:pos x="67" y="6"/>
                </a:cxn>
                <a:cxn ang="0">
                  <a:pos x="73" y="6"/>
                </a:cxn>
                <a:cxn ang="0">
                  <a:pos x="85" y="12"/>
                </a:cxn>
                <a:cxn ang="0">
                  <a:pos x="107" y="12"/>
                </a:cxn>
                <a:cxn ang="0">
                  <a:pos x="116" y="18"/>
                </a:cxn>
                <a:cxn ang="0">
                  <a:pos x="119" y="18"/>
                </a:cxn>
                <a:cxn ang="0">
                  <a:pos x="119" y="18"/>
                </a:cxn>
                <a:cxn ang="0">
                  <a:pos x="171" y="24"/>
                </a:cxn>
                <a:cxn ang="0">
                  <a:pos x="191" y="36"/>
                </a:cxn>
                <a:cxn ang="0">
                  <a:pos x="191" y="36"/>
                </a:cxn>
              </a:cxnLst>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203" y="24"/>
                  </a:lnTo>
                  <a:lnTo>
                    <a:pt x="233" y="36"/>
                  </a:lnTo>
                  <a:close/>
                </a:path>
              </a:pathLst>
            </a:custGeom>
            <a:solidFill>
              <a:srgbClr val="463416">
                <a:alpha val="100000"/>
              </a:srgbClr>
            </a:solidFill>
            <a:ln w="9525">
              <a:noFill/>
            </a:ln>
          </p:spPr>
          <p:txBody>
            <a:bodyPr/>
            <a:p>
              <a:endParaRPr lang="en-US"/>
            </a:p>
          </p:txBody>
        </p:sp>
      </p:grpSp>
      <p:sp>
        <p:nvSpPr>
          <p:cNvPr id="2" name="Rectangle 21"/>
          <p:cNvSpPr>
            <a:spLocks noGrp="1" noChangeArrowheads="1"/>
          </p:cNvSpPr>
          <p:nvPr>
            <p:ph type="title"/>
          </p:nvPr>
        </p:nvSpPr>
        <p:spPr bwMode="auto">
          <a:xfrm>
            <a:off x="457200" y="1447800"/>
            <a:ext cx="8224838" cy="1731963"/>
          </a:xfrm>
          <a:prstGeom prst="rect">
            <a:avLst/>
          </a:prstGeom>
          <a:noFill/>
          <a:ln>
            <a:noFill/>
          </a:ln>
          <a:effectLst/>
        </p:spPr>
        <p:txBody>
          <a:bodyPr vert="horz" wrap="square" lIns="90000" tIns="46800" rIns="90000" bIns="46800" numCol="1" anchor="ctr" anchorCtr="0" compatLnSpc="1"/>
          <a:lstStyle/>
          <a:p>
            <a:pPr lvl="0"/>
            <a:r>
              <a:rPr lang="en-GB" altLang="en-US"/>
              <a:t>Nhấn để chỉnh sửa định dạng cho tiêu đề</a:t>
            </a:r>
            <a:endParaRPr lang="en-GB" altLang="en-US"/>
          </a:p>
        </p:txBody>
      </p:sp>
      <p:sp>
        <p:nvSpPr>
          <p:cNvPr id="3" name="Rectangle 22"/>
          <p:cNvSpPr>
            <a:spLocks noGrp="1" noChangeArrowheads="1"/>
          </p:cNvSpPr>
          <p:nvPr>
            <p:ph type="dt"/>
          </p:nvPr>
        </p:nvSpPr>
        <p:spPr bwMode="auto">
          <a:xfrm>
            <a:off x="457200" y="6248400"/>
            <a:ext cx="2128838" cy="452438"/>
          </a:xfrm>
          <a:prstGeom prst="rect">
            <a:avLst/>
          </a:prstGeom>
          <a:noFill/>
          <a:ln>
            <a:noFill/>
          </a:ln>
          <a:effectLst/>
        </p:spPr>
        <p:txBody>
          <a:bodyPr vert="horz" wrap="square" lIns="90000" tIns="46800" rIns="90000" bIns="46800" numCol="1" anchor="b" anchorCtr="0" compatLnSpc="1"/>
          <a:lstStyle>
            <a:lvl1pPr eaLnBrk="1">
              <a:buClrTx/>
              <a:buSzPct val="100000"/>
              <a:buFontTx/>
              <a:buNone/>
              <a:tabLst>
                <a:tab pos="448945" algn="l"/>
                <a:tab pos="898525" algn="l"/>
                <a:tab pos="1347470" algn="l"/>
                <a:tab pos="1797050" algn="l"/>
              </a:tabLst>
              <a:defRPr sz="1200">
                <a:solidFill>
                  <a:srgbClr val="FFFFFF"/>
                </a:solidFill>
                <a:effectLst>
                  <a:outerShdw blurRad="38100" dist="38100" dir="2700000" algn="tl">
                    <a:srgbClr val="000000"/>
                  </a:outerShdw>
                </a:effectLst>
                <a:latin typeface="Times New Roman" panose="02020603050405020304" pitchFamily="18" charset="0"/>
                <a:cs typeface="Segoe UI" panose="020B0502040204020203" pitchFamily="34" charset="0"/>
              </a:defRPr>
            </a:lvl1pPr>
          </a:lstStyle>
          <a:p>
            <a:pPr marL="0" marR="0" lvl="0" indent="0" algn="l"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endParaRPr kumimoji="0" lang="vi-VN"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4" name="Rectangle 23"/>
          <p:cNvSpPr>
            <a:spLocks noGrp="1" noChangeArrowheads="1"/>
          </p:cNvSpPr>
          <p:nvPr>
            <p:ph type="sldNum"/>
          </p:nvPr>
        </p:nvSpPr>
        <p:spPr bwMode="auto">
          <a:xfrm>
            <a:off x="6553200" y="6248400"/>
            <a:ext cx="2128838" cy="452438"/>
          </a:xfrm>
          <a:prstGeom prst="rect">
            <a:avLst/>
          </a:prstGeom>
          <a:noFill/>
          <a:ln>
            <a:noFill/>
          </a:ln>
          <a:effectLst/>
        </p:spPr>
        <p:txBody>
          <a:bodyPr vert="horz" wrap="square" lIns="90000" tIns="46800" rIns="90000" bIns="46800" numCol="1" anchor="b" anchorCtr="0" compatLnSpc="1"/>
          <a:lstStyle>
            <a:lvl1pPr algn="r" eaLnBrk="1">
              <a:buSzPct val="100000"/>
              <a:tabLst>
                <a:tab pos="448945" algn="l"/>
                <a:tab pos="898525" algn="l"/>
                <a:tab pos="1347470" algn="l"/>
                <a:tab pos="1797050" algn="l"/>
              </a:tabLst>
              <a:defRPr sz="1200">
                <a:solidFill>
                  <a:srgbClr val="FFFFFF"/>
                </a:solidFill>
                <a:effectLst>
                  <a:outerShdw blurRad="38100" dist="38100" dir="2700000" algn="tl">
                    <a:srgbClr val="000000"/>
                  </a:outerShdw>
                </a:effectLst>
                <a:latin typeface="Times New Roman" panose="02020603050405020304" pitchFamily="18" charset="0"/>
                <a:cs typeface="Segoe UI" panose="020B0502040204020203" pitchFamily="34" charset="0"/>
              </a:defRPr>
            </a:lvl1pPr>
          </a:lstStyle>
          <a:p>
            <a:pPr marL="0" marR="0" lvl="0" indent="0" algn="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Lst>
              <a:defRPr/>
            </a:pPr>
            <a:fld id="{3C67D073-42F5-46E9-B877-F67C21114C13}" type="slidenum">
              <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rPr>
            </a:fld>
            <a:endParaRPr kumimoji="0" lang="en-US" altLang="en-US" sz="1200" b="0"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
        <p:nvSpPr>
          <p:cNvPr id="5" name="Rectangle 24"/>
          <p:cNvSpPr>
            <a:spLocks noGrp="1" noChangeArrowheads="1"/>
          </p:cNvSpPr>
          <p:nvPr>
            <p:ph type="ftr"/>
          </p:nvPr>
        </p:nvSpPr>
        <p:spPr bwMode="auto">
          <a:xfrm>
            <a:off x="3124200" y="6248400"/>
            <a:ext cx="2890838" cy="452438"/>
          </a:xfrm>
          <a:prstGeom prst="rect">
            <a:avLst/>
          </a:prstGeom>
          <a:noFill/>
          <a:ln>
            <a:noFill/>
          </a:ln>
          <a:effectLst/>
        </p:spPr>
        <p:txBody>
          <a:bodyPr vert="horz" wrap="square" lIns="90000" tIns="46800" rIns="90000" bIns="46800" numCol="1" anchor="b" anchorCtr="0" compatLnSpc="1"/>
          <a:lstStyle>
            <a:lvl1pPr algn="ctr" eaLnBrk="1">
              <a:buClrTx/>
              <a:buSzPct val="100000"/>
              <a:buFontTx/>
              <a:buNone/>
              <a:tabLst>
                <a:tab pos="448945" algn="l"/>
                <a:tab pos="898525" algn="l"/>
                <a:tab pos="1347470" algn="l"/>
                <a:tab pos="1797050" algn="l"/>
                <a:tab pos="2245995" algn="l"/>
                <a:tab pos="2695575" algn="l"/>
              </a:tabLst>
              <a:defRPr sz="1200">
                <a:solidFill>
                  <a:srgbClr val="FFFFFF"/>
                </a:solidFill>
                <a:effectLst>
                  <a:outerShdw blurRad="38100" dist="38100" dir="2700000" algn="tl">
                    <a:srgbClr val="000000"/>
                  </a:outerShdw>
                </a:effectLst>
                <a:latin typeface="Times New Roman" panose="02020603050405020304" pitchFamily="18" charset="0"/>
                <a:cs typeface="Segoe UI" panose="020B0502040204020203" pitchFamily="34" charset="0"/>
              </a:defRPr>
            </a:lvl1pPr>
          </a:lstStyle>
          <a:p>
            <a:pPr marL="0" marR="0" lvl="0" indent="0" algn="ctr" defTabSz="449580" rtl="0" eaLnBrk="1" fontAlgn="base" latinLnBrk="0" hangingPunct="0">
              <a:lnSpc>
                <a:spcPct val="100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en-US" altLang="en-US" sz="12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mn-ea"/>
              <a:cs typeface="Segoe UI" panose="020B05020402040202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defTabSz="449580" rtl="0" eaLnBrk="0" fontAlgn="base" hangingPunct="0">
        <a:spcBef>
          <a:spcPct val="0"/>
        </a:spcBef>
        <a:spcAft>
          <a:spcPct val="0"/>
        </a:spcAft>
        <a:buClr>
          <a:srgbClr val="000000"/>
        </a:buClr>
        <a:buSzPct val="100000"/>
        <a:buFont typeface="Times New Roman" panose="02020603050405020304" pitchFamily="18" charset="0"/>
        <a:defRPr sz="4400" kern="1200">
          <a:solidFill>
            <a:srgbClr val="E3E3FF"/>
          </a:solidFill>
          <a:effectLst>
            <a:outerShdw blurRad="38100" dist="38100" dir="2700000" algn="tl">
              <a:srgbClr val="000000"/>
            </a:outerShdw>
          </a:effectLst>
          <a:latin typeface="+mj-lt"/>
          <a:ea typeface="+mj-ea"/>
          <a:cs typeface="+mj-cs"/>
        </a:defRPr>
      </a:lvl1pPr>
      <a:lvl2pPr algn="ctr" defTabSz="449580" rtl="0" eaLnBrk="0" fontAlgn="base" hangingPunct="0">
        <a:spcBef>
          <a:spcPct val="0"/>
        </a:spcBef>
        <a:spcAft>
          <a:spcPct val="0"/>
        </a:spcAft>
        <a:buClr>
          <a:srgbClr val="000000"/>
        </a:buClr>
        <a:buSzPct val="100000"/>
        <a:buFont typeface="Times New Roman" panose="02020603050405020304" pitchFamily="18" charset="0"/>
        <a:defRPr sz="4400">
          <a:solidFill>
            <a:srgbClr val="E3E3FF"/>
          </a:solidFill>
          <a:effectLst>
            <a:outerShdw blurRad="38100" dist="38100" dir="2700000" algn="tl">
              <a:srgbClr val="000000"/>
            </a:outerShdw>
          </a:effectLst>
          <a:latin typeface="Arial" panose="020B0604020202020204" pitchFamily="34" charset="0"/>
        </a:defRPr>
      </a:lvl2pPr>
      <a:lvl3pPr algn="ctr" defTabSz="449580" rtl="0" eaLnBrk="0" fontAlgn="base" hangingPunct="0">
        <a:spcBef>
          <a:spcPct val="0"/>
        </a:spcBef>
        <a:spcAft>
          <a:spcPct val="0"/>
        </a:spcAft>
        <a:buClr>
          <a:srgbClr val="000000"/>
        </a:buClr>
        <a:buSzPct val="100000"/>
        <a:buFont typeface="Times New Roman" panose="02020603050405020304" pitchFamily="18" charset="0"/>
        <a:defRPr sz="4400">
          <a:solidFill>
            <a:srgbClr val="E3E3FF"/>
          </a:solidFill>
          <a:effectLst>
            <a:outerShdw blurRad="38100" dist="38100" dir="2700000" algn="tl">
              <a:srgbClr val="000000"/>
            </a:outerShdw>
          </a:effectLst>
          <a:latin typeface="Arial" panose="020B0604020202020204" pitchFamily="34" charset="0"/>
        </a:defRPr>
      </a:lvl3pPr>
      <a:lvl4pPr algn="ctr" defTabSz="449580" rtl="0" eaLnBrk="0" fontAlgn="base" hangingPunct="0">
        <a:spcBef>
          <a:spcPct val="0"/>
        </a:spcBef>
        <a:spcAft>
          <a:spcPct val="0"/>
        </a:spcAft>
        <a:buClr>
          <a:srgbClr val="000000"/>
        </a:buClr>
        <a:buSzPct val="100000"/>
        <a:buFont typeface="Times New Roman" panose="02020603050405020304" pitchFamily="18" charset="0"/>
        <a:defRPr sz="4400">
          <a:solidFill>
            <a:srgbClr val="E3E3FF"/>
          </a:solidFill>
          <a:effectLst>
            <a:outerShdw blurRad="38100" dist="38100" dir="2700000" algn="tl">
              <a:srgbClr val="000000"/>
            </a:outerShdw>
          </a:effectLst>
          <a:latin typeface="Arial" panose="020B0604020202020204" pitchFamily="34" charset="0"/>
        </a:defRPr>
      </a:lvl4pPr>
      <a:lvl5pPr algn="ctr" defTabSz="449580" rtl="0" eaLnBrk="0" fontAlgn="base" hangingPunct="0">
        <a:spcBef>
          <a:spcPct val="0"/>
        </a:spcBef>
        <a:spcAft>
          <a:spcPct val="0"/>
        </a:spcAft>
        <a:buClr>
          <a:srgbClr val="000000"/>
        </a:buClr>
        <a:buSzPct val="100000"/>
        <a:buFont typeface="Times New Roman" panose="02020603050405020304" pitchFamily="18" charset="0"/>
        <a:defRPr sz="4400">
          <a:solidFill>
            <a:srgbClr val="E3E3FF"/>
          </a:solidFill>
          <a:effectLst>
            <a:outerShdw blurRad="38100" dist="38100" dir="2700000" algn="tl">
              <a:srgbClr val="000000"/>
            </a:outerShdw>
          </a:effectLst>
          <a:latin typeface="Arial" panose="020B0604020202020204" pitchFamily="34" charset="0"/>
        </a:defRPr>
      </a:lvl5pPr>
      <a:lvl6pPr marL="2514600" indent="-228600" algn="ctr" defTabSz="449580" rtl="0" fontAlgn="base">
        <a:spcBef>
          <a:spcPct val="0"/>
        </a:spcBef>
        <a:spcAft>
          <a:spcPct val="0"/>
        </a:spcAft>
        <a:buClr>
          <a:srgbClr val="000000"/>
        </a:buClr>
        <a:buSzPct val="100000"/>
        <a:buFont typeface="Times New Roman" panose="02020603050405020304" pitchFamily="18" charset="0"/>
        <a:defRPr sz="4400">
          <a:solidFill>
            <a:srgbClr val="E3E3FF"/>
          </a:solidFill>
          <a:effectLst>
            <a:outerShdw blurRad="38100" dist="38100" dir="2700000" algn="tl">
              <a:srgbClr val="000000"/>
            </a:outerShdw>
          </a:effectLst>
          <a:latin typeface="Arial" panose="020B0604020202020204" pitchFamily="34" charset="0"/>
        </a:defRPr>
      </a:lvl6pPr>
      <a:lvl7pPr marL="2971800" indent="-228600" algn="ctr" defTabSz="449580" rtl="0" fontAlgn="base">
        <a:spcBef>
          <a:spcPct val="0"/>
        </a:spcBef>
        <a:spcAft>
          <a:spcPct val="0"/>
        </a:spcAft>
        <a:buClr>
          <a:srgbClr val="000000"/>
        </a:buClr>
        <a:buSzPct val="100000"/>
        <a:buFont typeface="Times New Roman" panose="02020603050405020304" pitchFamily="18" charset="0"/>
        <a:defRPr sz="4400">
          <a:solidFill>
            <a:srgbClr val="E3E3FF"/>
          </a:solidFill>
          <a:effectLst>
            <a:outerShdw blurRad="38100" dist="38100" dir="2700000" algn="tl">
              <a:srgbClr val="000000"/>
            </a:outerShdw>
          </a:effectLst>
          <a:latin typeface="Arial" panose="020B0604020202020204" pitchFamily="34" charset="0"/>
        </a:defRPr>
      </a:lvl7pPr>
      <a:lvl8pPr marL="3429000" indent="-228600" algn="ctr" defTabSz="449580" rtl="0" fontAlgn="base">
        <a:spcBef>
          <a:spcPct val="0"/>
        </a:spcBef>
        <a:spcAft>
          <a:spcPct val="0"/>
        </a:spcAft>
        <a:buClr>
          <a:srgbClr val="000000"/>
        </a:buClr>
        <a:buSzPct val="100000"/>
        <a:buFont typeface="Times New Roman" panose="02020603050405020304" pitchFamily="18" charset="0"/>
        <a:defRPr sz="4400">
          <a:solidFill>
            <a:srgbClr val="E3E3FF"/>
          </a:solidFill>
          <a:effectLst>
            <a:outerShdw blurRad="38100" dist="38100" dir="2700000" algn="tl">
              <a:srgbClr val="000000"/>
            </a:outerShdw>
          </a:effectLst>
          <a:latin typeface="Arial" panose="020B0604020202020204" pitchFamily="34" charset="0"/>
        </a:defRPr>
      </a:lvl8pPr>
      <a:lvl9pPr marL="3886200" indent="-228600" algn="ctr" defTabSz="449580" rtl="0" fontAlgn="base">
        <a:spcBef>
          <a:spcPct val="0"/>
        </a:spcBef>
        <a:spcAft>
          <a:spcPct val="0"/>
        </a:spcAft>
        <a:buClr>
          <a:srgbClr val="000000"/>
        </a:buClr>
        <a:buSzPct val="100000"/>
        <a:buFont typeface="Times New Roman" panose="02020603050405020304" pitchFamily="18" charset="0"/>
        <a:defRPr sz="4400">
          <a:solidFill>
            <a:srgbClr val="E3E3FF"/>
          </a:solidFill>
          <a:effectLst>
            <a:outerShdw blurRad="38100" dist="38100" dir="2700000" algn="tl">
              <a:srgbClr val="000000"/>
            </a:outerShdw>
          </a:effectLst>
          <a:latin typeface="Arial" panose="020B0604020202020204" pitchFamily="34" charset="0"/>
        </a:defRPr>
      </a:lvl9pPr>
    </p:titleStyle>
    <p:bodyStyle>
      <a:lvl1pPr marL="342900" indent="-342900" algn="l" defTabSz="449580" rtl="0" eaLnBrk="0" fontAlgn="base" hangingPunct="0">
        <a:spcBef>
          <a:spcPts val="800"/>
        </a:spcBef>
        <a:spcAft>
          <a:spcPct val="0"/>
        </a:spcAft>
        <a:buClr>
          <a:srgbClr val="000000"/>
        </a:buClr>
        <a:buSzPct val="100000"/>
        <a:buFont typeface="Times New Roman" panose="02020603050405020304" pitchFamily="18" charset="0"/>
        <a:defRPr sz="3200" kern="1200">
          <a:solidFill>
            <a:srgbClr val="FFFFFF"/>
          </a:solidFill>
          <a:latin typeface="+mn-lt"/>
          <a:ea typeface="+mn-ea"/>
          <a:cs typeface="+mn-cs"/>
        </a:defRPr>
      </a:lvl1pPr>
      <a:lvl2pPr marL="742950" indent="-285750" algn="l" defTabSz="449580" rtl="0" eaLnBrk="0" fontAlgn="base" hangingPunct="0">
        <a:spcBef>
          <a:spcPts val="700"/>
        </a:spcBef>
        <a:spcAft>
          <a:spcPct val="0"/>
        </a:spcAft>
        <a:buClr>
          <a:srgbClr val="000000"/>
        </a:buClr>
        <a:buSzPct val="100000"/>
        <a:buFont typeface="Times New Roman" panose="02020603050405020304" pitchFamily="18" charset="0"/>
        <a:defRPr sz="2800" kern="1200">
          <a:solidFill>
            <a:srgbClr val="FFFFFF"/>
          </a:solidFill>
          <a:latin typeface="+mn-lt"/>
          <a:ea typeface="+mn-ea"/>
          <a:cs typeface="+mn-cs"/>
        </a:defRPr>
      </a:lvl2pPr>
      <a:lvl3pPr marL="1143000" indent="-228600" algn="l" defTabSz="449580" rtl="0" eaLnBrk="0" fontAlgn="base" hangingPunct="0">
        <a:spcBef>
          <a:spcPts val="600"/>
        </a:spcBef>
        <a:spcAft>
          <a:spcPct val="0"/>
        </a:spcAft>
        <a:buClr>
          <a:srgbClr val="000000"/>
        </a:buClr>
        <a:buSzPct val="100000"/>
        <a:buFont typeface="Times New Roman" panose="02020603050405020304" pitchFamily="18" charset="0"/>
        <a:defRPr sz="2400" kern="1200">
          <a:solidFill>
            <a:srgbClr val="FFFFFF"/>
          </a:solidFill>
          <a:latin typeface="+mn-lt"/>
          <a:ea typeface="+mn-ea"/>
          <a:cs typeface="+mn-cs"/>
        </a:defRPr>
      </a:lvl3pPr>
      <a:lvl4pPr marL="1600200" indent="-228600" algn="l" defTabSz="449580"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FFFFFF"/>
          </a:solidFill>
          <a:latin typeface="+mn-lt"/>
          <a:ea typeface="+mn-ea"/>
          <a:cs typeface="+mn-cs"/>
        </a:defRPr>
      </a:lvl4pPr>
      <a:lvl5pPr marL="2057400" indent="-228600" algn="l" defTabSz="449580"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482" name="Title Placeholder 1"/>
          <p:cNvSpPr>
            <a:spLocks noGrp="1"/>
          </p:cNvSpPr>
          <p:nvPr>
            <p:ph type="title"/>
          </p:nvPr>
        </p:nvSpPr>
        <p:spPr>
          <a:xfrm>
            <a:off x="457200" y="274638"/>
            <a:ext cx="8229600" cy="1143000"/>
          </a:xfrm>
          <a:prstGeom prst="rect">
            <a:avLst/>
          </a:prstGeom>
          <a:noFill/>
          <a:ln w="9525">
            <a:noFill/>
          </a:ln>
        </p:spPr>
        <p:txBody>
          <a:bodyPr anchor="ctr" anchorCtr="0"/>
          <a:p>
            <a:pPr lvl="0"/>
            <a:r>
              <a:rPr lang="en-US" altLang="en-US" dirty="0"/>
              <a:t>Click to edit Master title style</a:t>
            </a:r>
            <a:endParaRPr lang="vi-VN" altLang="en-US" dirty="0"/>
          </a:p>
        </p:txBody>
      </p:sp>
      <p:sp>
        <p:nvSpPr>
          <p:cNvPr id="20483" name="Text Placeholder 2"/>
          <p:cNvSpPr>
            <a:spLocks noGrp="1"/>
          </p:cNvSpPr>
          <p:nvPr>
            <p:ph type="body" idx="1"/>
          </p:nvPr>
        </p:nvSpPr>
        <p:spPr>
          <a:xfrm>
            <a:off x="457200" y="1600200"/>
            <a:ext cx="82296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vi-VN"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914400" eaLnBrk="1" fontAlgn="auto" hangingPunct="1">
              <a:spcBef>
                <a:spcPts val="0"/>
              </a:spcBef>
              <a:spcAft>
                <a:spcPts val="0"/>
              </a:spcAft>
              <a:defRPr sz="1200">
                <a:solidFill>
                  <a:prstClr val="black">
                    <a:tint val="75000"/>
                  </a:prstClr>
                </a:solidFill>
                <a:latin typeface="Arial" panose="020B060402020202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61E5842-7645-4BB1-8DB8-BB0AFC9E673B}"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914400" eaLnBrk="1" fontAlgn="auto" hangingPunct="1">
              <a:spcBef>
                <a:spcPts val="0"/>
              </a:spcBef>
              <a:spcAft>
                <a:spcPts val="0"/>
              </a:spcAft>
              <a:defRPr sz="1200">
                <a:solidFill>
                  <a:prstClr val="black">
                    <a:tint val="75000"/>
                  </a:prstClr>
                </a:solidFill>
                <a:latin typeface="Arial" panose="020B060402020202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defTabSz="914400" eaLnBrk="1" hangingPunct="1">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C2311D4-A249-4FE3-8141-7146F722B0AF}"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894" r:id="rId1"/>
    <p:sldLayoutId id="2147483895"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 id="2147483904" r:id="rId11"/>
    <p:sldLayoutId id="2147483905" r:id="rId12"/>
  </p:sldLayoutIdLst>
  <p:hf sldNum="0" hdr="0" ftr="0" dt="0"/>
  <p:txStyles>
    <p:titleStyle>
      <a:lvl1pPr algn="ctr" rtl="0" eaLnBrk="0" fontAlgn="base" hangingPunct="0">
        <a:spcBef>
          <a:spcPct val="0"/>
        </a:spcBef>
        <a:spcAft>
          <a:spcPct val="0"/>
        </a:spcAft>
        <a:defRPr sz="4400" kern="1200">
          <a:solidFill>
            <a:schemeClr val="tx1"/>
          </a:solidFill>
          <a:latin typeface="Times New Roman" panose="02020603050405020304" pitchFamily="18" charset="0"/>
          <a:ea typeface="+mj-ea"/>
          <a:cs typeface="Times New Roman" panose="02020603050405020304" pitchFamily="18" charset="0"/>
        </a:defRPr>
      </a:lvl1pPr>
      <a:lvl2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2pPr>
      <a:lvl3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3pPr>
      <a:lvl4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4pPr>
      <a:lvl5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5pPr>
      <a:lvl6pPr marL="4572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6pPr>
      <a:lvl7pPr marL="9144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7pPr>
      <a:lvl8pPr marL="13716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8pPr>
      <a:lvl9pPr marL="18288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Times New Roman" panose="02020603050405020304" pitchFamily="18" charset="0"/>
          <a:ea typeface="+mn-ea"/>
          <a:cs typeface="Times New Roman" panose="02020603050405020304" pitchFamily="18"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1506" name="Title Placeholder 1"/>
          <p:cNvSpPr>
            <a:spLocks noGrp="1"/>
          </p:cNvSpPr>
          <p:nvPr>
            <p:ph type="title"/>
          </p:nvPr>
        </p:nvSpPr>
        <p:spPr>
          <a:xfrm>
            <a:off x="457200" y="274638"/>
            <a:ext cx="8229600" cy="1143000"/>
          </a:xfrm>
          <a:prstGeom prst="rect">
            <a:avLst/>
          </a:prstGeom>
          <a:noFill/>
          <a:ln w="9525">
            <a:noFill/>
          </a:ln>
        </p:spPr>
        <p:txBody>
          <a:bodyPr anchor="ctr" anchorCtr="0"/>
          <a:p>
            <a:pPr lvl="0"/>
            <a:r>
              <a:rPr lang="en-US" altLang="en-US" dirty="0"/>
              <a:t>Click to edit Master title style</a:t>
            </a:r>
            <a:endParaRPr lang="vi-VN" altLang="en-US" dirty="0"/>
          </a:p>
        </p:txBody>
      </p:sp>
      <p:sp>
        <p:nvSpPr>
          <p:cNvPr id="21507" name="Text Placeholder 2"/>
          <p:cNvSpPr>
            <a:spLocks noGrp="1"/>
          </p:cNvSpPr>
          <p:nvPr>
            <p:ph type="body" idx="1"/>
          </p:nvPr>
        </p:nvSpPr>
        <p:spPr>
          <a:xfrm>
            <a:off x="457200" y="1600200"/>
            <a:ext cx="82296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vi-VN"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914400" eaLnBrk="1" fontAlgn="auto" hangingPunct="1">
              <a:spcBef>
                <a:spcPts val="0"/>
              </a:spcBef>
              <a:spcAft>
                <a:spcPts val="0"/>
              </a:spcAft>
              <a:defRPr sz="1200">
                <a:solidFill>
                  <a:prstClr val="black">
                    <a:tint val="75000"/>
                  </a:prstClr>
                </a:solidFill>
                <a:latin typeface="Arial" panose="020B060402020202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F0748F58-EF40-44E8-92A5-12089467B1A8}"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914400" eaLnBrk="1" fontAlgn="auto" hangingPunct="1">
              <a:spcBef>
                <a:spcPts val="0"/>
              </a:spcBef>
              <a:spcAft>
                <a:spcPts val="0"/>
              </a:spcAft>
              <a:defRPr sz="1200">
                <a:solidFill>
                  <a:prstClr val="black">
                    <a:tint val="75000"/>
                  </a:prstClr>
                </a:solidFill>
                <a:latin typeface="Arial" panose="020B060402020202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defTabSz="914400" eaLnBrk="1" hangingPunct="1">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DE67B43-38CB-4E8B-A5CB-09A9D82B99F2}"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 id="2147483912" r:id="rId6"/>
    <p:sldLayoutId id="2147483913" r:id="rId7"/>
    <p:sldLayoutId id="2147483914" r:id="rId8"/>
    <p:sldLayoutId id="2147483915" r:id="rId9"/>
    <p:sldLayoutId id="2147483916" r:id="rId10"/>
    <p:sldLayoutId id="2147483917" r:id="rId11"/>
    <p:sldLayoutId id="2147483918" r:id="rId12"/>
  </p:sldLayoutIdLst>
  <p:hf sldNum="0" hdr="0" ftr="0" dt="0"/>
  <p:txStyles>
    <p:titleStyle>
      <a:lvl1pPr algn="ctr" rtl="0" eaLnBrk="0" fontAlgn="base" hangingPunct="0">
        <a:spcBef>
          <a:spcPct val="0"/>
        </a:spcBef>
        <a:spcAft>
          <a:spcPct val="0"/>
        </a:spcAft>
        <a:defRPr sz="4400" kern="1200">
          <a:solidFill>
            <a:schemeClr val="tx1"/>
          </a:solidFill>
          <a:latin typeface="Times New Roman" panose="02020603050405020304" pitchFamily="18" charset="0"/>
          <a:ea typeface="+mj-ea"/>
          <a:cs typeface="Times New Roman" panose="02020603050405020304" pitchFamily="18" charset="0"/>
        </a:defRPr>
      </a:lvl1pPr>
      <a:lvl2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2pPr>
      <a:lvl3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3pPr>
      <a:lvl4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4pPr>
      <a:lvl5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5pPr>
      <a:lvl6pPr marL="4572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6pPr>
      <a:lvl7pPr marL="9144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7pPr>
      <a:lvl8pPr marL="13716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8pPr>
      <a:lvl9pPr marL="18288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Times New Roman" panose="02020603050405020304" pitchFamily="18" charset="0"/>
          <a:ea typeface="+mn-ea"/>
          <a:cs typeface="Times New Roman" panose="02020603050405020304" pitchFamily="18"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2530" name="Title Placeholder 1"/>
          <p:cNvSpPr>
            <a:spLocks noGrp="1"/>
          </p:cNvSpPr>
          <p:nvPr>
            <p:ph type="title"/>
          </p:nvPr>
        </p:nvSpPr>
        <p:spPr>
          <a:xfrm>
            <a:off x="457200" y="274638"/>
            <a:ext cx="8229600" cy="1143000"/>
          </a:xfrm>
          <a:prstGeom prst="rect">
            <a:avLst/>
          </a:prstGeom>
          <a:noFill/>
          <a:ln w="9525">
            <a:noFill/>
          </a:ln>
        </p:spPr>
        <p:txBody>
          <a:bodyPr anchor="ctr" anchorCtr="0"/>
          <a:p>
            <a:pPr lvl="0"/>
            <a:r>
              <a:rPr lang="en-US" altLang="en-US" dirty="0"/>
              <a:t>Click to edit Master title style</a:t>
            </a:r>
            <a:endParaRPr lang="vi-VN" altLang="en-US" dirty="0"/>
          </a:p>
        </p:txBody>
      </p:sp>
      <p:sp>
        <p:nvSpPr>
          <p:cNvPr id="22531" name="Text Placeholder 2"/>
          <p:cNvSpPr>
            <a:spLocks noGrp="1"/>
          </p:cNvSpPr>
          <p:nvPr>
            <p:ph type="body" idx="1"/>
          </p:nvPr>
        </p:nvSpPr>
        <p:spPr>
          <a:xfrm>
            <a:off x="457200" y="1600200"/>
            <a:ext cx="82296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vi-VN"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914400" eaLnBrk="1" fontAlgn="auto" hangingPunct="1">
              <a:spcBef>
                <a:spcPts val="0"/>
              </a:spcBef>
              <a:spcAft>
                <a:spcPts val="0"/>
              </a:spcAft>
              <a:defRPr sz="1200">
                <a:solidFill>
                  <a:prstClr val="black">
                    <a:tint val="75000"/>
                  </a:prstClr>
                </a:solidFill>
                <a:latin typeface="Arial" panose="020B060402020202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38D668B5-2DE9-4801-8461-8727A1967740}" type="datetimeFigureOut">
              <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rPr>
            </a:fld>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914400" eaLnBrk="1" fontAlgn="auto" hangingPunct="1">
              <a:spcBef>
                <a:spcPts val="0"/>
              </a:spcBef>
              <a:spcAft>
                <a:spcPts val="0"/>
              </a:spcAft>
              <a:defRPr sz="1200">
                <a:solidFill>
                  <a:prstClr val="black">
                    <a:tint val="75000"/>
                  </a:prstClr>
                </a:solidFill>
                <a:latin typeface="Arial" panose="020B060402020202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defTabSz="914400" eaLnBrk="1" hangingPunct="1">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E959C47-CEDF-4F7C-9498-9EA280D4D3E8}" type="slidenum">
              <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rPr>
            </a:fld>
            <a:endParaRPr kumimoji="0" lang="vi-VN" altLang="en-US" sz="1200" b="0" i="0" u="none" strike="noStrike" kern="1200" cap="none" spc="0" normalizeH="0" baseline="0" noProof="0" smtClean="0">
              <a:ln>
                <a:noFill/>
              </a:ln>
              <a:solidFill>
                <a:srgbClr val="898989"/>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 id="2147483931" r:id="rId12"/>
  </p:sldLayoutIdLst>
  <p:hf sldNum="0" hdr="0" ftr="0" dt="0"/>
  <p:txStyles>
    <p:titleStyle>
      <a:lvl1pPr algn="ctr" rtl="0" eaLnBrk="0" fontAlgn="base" hangingPunct="0">
        <a:spcBef>
          <a:spcPct val="0"/>
        </a:spcBef>
        <a:spcAft>
          <a:spcPct val="0"/>
        </a:spcAft>
        <a:defRPr sz="4400" kern="1200">
          <a:solidFill>
            <a:schemeClr val="tx1"/>
          </a:solidFill>
          <a:latin typeface="Times New Roman" panose="02020603050405020304" pitchFamily="18" charset="0"/>
          <a:ea typeface="+mj-ea"/>
          <a:cs typeface="Times New Roman" panose="02020603050405020304" pitchFamily="18" charset="0"/>
        </a:defRPr>
      </a:lvl1pPr>
      <a:lvl2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2pPr>
      <a:lvl3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3pPr>
      <a:lvl4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4pPr>
      <a:lvl5pPr algn="ctr" rtl="0" eaLnBrk="0" fontAlgn="base" hangingPunct="0">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5pPr>
      <a:lvl6pPr marL="4572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6pPr>
      <a:lvl7pPr marL="9144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7pPr>
      <a:lvl8pPr marL="13716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8pPr>
      <a:lvl9pPr marL="1828800" algn="ctr" rtl="0" fontAlgn="base">
        <a:spcBef>
          <a:spcPct val="0"/>
        </a:spcBef>
        <a:spcAft>
          <a:spcPct val="0"/>
        </a:spcAft>
        <a:defRPr sz="4400">
          <a:solidFill>
            <a:schemeClr val="tx1"/>
          </a:solidFill>
          <a:latin typeface="Times New Roman" panose="02020603050405020304" pitchFamily="18" charset="0"/>
          <a:cs typeface="Times New Roman" panose="02020603050405020304" pitchFamily="18"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Times New Roman" panose="02020603050405020304" pitchFamily="18" charset="0"/>
          <a:ea typeface="+mn-ea"/>
          <a:cs typeface="Times New Roman" panose="02020603050405020304" pitchFamily="18"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pic>
        <p:nvPicPr>
          <p:cNvPr id="23554" name="Picture 1"/>
          <p:cNvPicPr>
            <a:picLocks noChangeAspect="1"/>
          </p:cNvPicPr>
          <p:nvPr/>
        </p:nvPicPr>
        <p:blipFill>
          <a:blip r:embed="rId14"/>
          <a:stretch>
            <a:fillRect/>
          </a:stretch>
        </p:blipFill>
        <p:spPr>
          <a:xfrm>
            <a:off x="0" y="0"/>
            <a:ext cx="9148763" cy="6858000"/>
          </a:xfrm>
          <a:prstGeom prst="rect">
            <a:avLst/>
          </a:prstGeom>
          <a:noFill/>
          <a:ln w="9525">
            <a:noFill/>
          </a:ln>
        </p:spPr>
      </p:pic>
      <p:sp>
        <p:nvSpPr>
          <p:cNvPr id="23555" name="Rectangle 2"/>
          <p:cNvSpPr>
            <a:spLocks noGrp="1"/>
          </p:cNvSpPr>
          <p:nvPr>
            <p:ph type="title"/>
          </p:nvPr>
        </p:nvSpPr>
        <p:spPr>
          <a:xfrm>
            <a:off x="1470025" y="260350"/>
            <a:ext cx="7345363" cy="1128713"/>
          </a:xfrm>
          <a:prstGeom prst="rect">
            <a:avLst/>
          </a:prstGeom>
          <a:noFill/>
          <a:ln w="9525">
            <a:noFill/>
          </a:ln>
        </p:spPr>
        <p:txBody>
          <a:bodyPr lIns="0" tIns="0" rIns="0" bIns="0" anchor="ctr" anchorCtr="0"/>
          <a:p>
            <a:pPr lvl="0"/>
            <a:r>
              <a:rPr lang="en-GB" altLang="en-US" dirty="0"/>
              <a:t>Nhấn để chỉnh sửa định dạng cho tiêu đề</a:t>
            </a:r>
            <a:endParaRPr lang="en-GB" altLang="en-US" dirty="0"/>
          </a:p>
        </p:txBody>
      </p:sp>
      <p:sp>
        <p:nvSpPr>
          <p:cNvPr id="23556" name="Rectangle 3"/>
          <p:cNvSpPr>
            <a:spLocks noGrp="1"/>
          </p:cNvSpPr>
          <p:nvPr>
            <p:ph type="body" idx="1"/>
          </p:nvPr>
        </p:nvSpPr>
        <p:spPr>
          <a:xfrm>
            <a:off x="1470025" y="1654175"/>
            <a:ext cx="7345363" cy="3975100"/>
          </a:xfrm>
          <a:prstGeom prst="rect">
            <a:avLst/>
          </a:prstGeom>
          <a:noFill/>
          <a:ln w="9525">
            <a:noFill/>
          </a:ln>
        </p:spPr>
        <p:txBody>
          <a:bodyPr lIns="0" tIns="25560" rIns="0" bIns="0"/>
          <a:p>
            <a:pPr lvl="0"/>
            <a:r>
              <a:rPr lang="en-GB" altLang="en-US" dirty="0"/>
              <a:t>Nhấn để chỉnh sửa định dạng văn bản phác thảo</a:t>
            </a:r>
            <a:endParaRPr lang="en-GB" altLang="en-US" dirty="0"/>
          </a:p>
          <a:p>
            <a:pPr lvl="1"/>
            <a:r>
              <a:rPr lang="en-GB" altLang="en-US" dirty="0"/>
              <a:t>Cấp phác thảo thứ hai</a:t>
            </a:r>
            <a:endParaRPr lang="en-GB" altLang="en-US" dirty="0"/>
          </a:p>
          <a:p>
            <a:pPr lvl="2"/>
            <a:r>
              <a:rPr lang="en-GB" altLang="en-US" dirty="0"/>
              <a:t>Cấp phác thảo thứ ba</a:t>
            </a:r>
            <a:endParaRPr lang="en-GB" altLang="en-US" dirty="0"/>
          </a:p>
          <a:p>
            <a:pPr lvl="3"/>
            <a:r>
              <a:rPr lang="en-GB" altLang="en-US" dirty="0"/>
              <a:t>Cấp phác thảo thứ tư</a:t>
            </a:r>
            <a:endParaRPr lang="en-GB" altLang="en-US" dirty="0"/>
          </a:p>
          <a:p>
            <a:pPr lvl="4"/>
            <a:r>
              <a:rPr lang="en-GB" altLang="en-US" dirty="0"/>
              <a:t>Cấp phác thảo thứ năm</a:t>
            </a:r>
            <a:endParaRPr lang="en-GB" altLang="en-US" dirty="0"/>
          </a:p>
          <a:p>
            <a:pPr lvl="4"/>
            <a:r>
              <a:rPr lang="en-GB" altLang="en-US" dirty="0"/>
              <a:t>Cấp phác thảo thứ sáu</a:t>
            </a:r>
            <a:endParaRPr lang="en-GB" altLang="en-US" dirty="0"/>
          </a:p>
          <a:p>
            <a:pPr lvl="4"/>
            <a:r>
              <a:rPr lang="en-GB" altLang="en-US" dirty="0"/>
              <a:t>Cấp phác thảo thứ bảy</a:t>
            </a:r>
            <a:endParaRPr lang="en-GB" altLang="en-US" dirty="0"/>
          </a:p>
        </p:txBody>
      </p:sp>
      <p:sp>
        <p:nvSpPr>
          <p:cNvPr id="2" name="Rectangle 4"/>
          <p:cNvSpPr>
            <a:spLocks noGrp="1" noChangeArrowheads="1"/>
          </p:cNvSpPr>
          <p:nvPr>
            <p:ph type="dt"/>
          </p:nvPr>
        </p:nvSpPr>
        <p:spPr bwMode="auto">
          <a:xfrm>
            <a:off x="1436688" y="6246813"/>
            <a:ext cx="2127250" cy="469900"/>
          </a:xfrm>
          <a:prstGeom prst="rect">
            <a:avLst/>
          </a:prstGeom>
          <a:noFill/>
          <a:ln>
            <a:noFill/>
          </a:ln>
          <a:effectLst/>
        </p:spPr>
        <p:txBody>
          <a:bodyPr vert="horz" wrap="square" lIns="0" tIns="0" rIns="0" bIns="0" numCol="1" anchor="t" anchorCtr="0" compatLnSpc="1"/>
          <a:lstStyle>
            <a:lvl1pPr eaLnBrk="1">
              <a:lnSpc>
                <a:spcPct val="93000"/>
              </a:lnSpc>
              <a:buClrTx/>
              <a:buSzPct val="100000"/>
              <a:buFontTx/>
              <a:buNone/>
              <a:tabLst>
                <a:tab pos="448945" algn="l"/>
                <a:tab pos="898525" algn="l"/>
                <a:tab pos="1347470" algn="l"/>
                <a:tab pos="1797050" algn="l"/>
              </a:tabLst>
              <a:defRPr sz="1400">
                <a:solidFill>
                  <a:srgbClr val="000000"/>
                </a:solidFill>
                <a:latin typeface="Arial" panose="020B0604020202020204" pitchFamily="34" charset="0"/>
                <a:cs typeface="Segoe UI" panose="020B0502040204020203" pitchFamily="34" charset="0"/>
              </a:defRPr>
            </a:lvl1pPr>
          </a:lstStyle>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3077" name="Rectangle 5"/>
          <p:cNvSpPr>
            <a:spLocks noGrp="1" noChangeArrowheads="1"/>
          </p:cNvSpPr>
          <p:nvPr>
            <p:ph type="ftr"/>
          </p:nvPr>
        </p:nvSpPr>
        <p:spPr bwMode="auto">
          <a:xfrm>
            <a:off x="3616325" y="6246813"/>
            <a:ext cx="2895600" cy="469900"/>
          </a:xfrm>
          <a:prstGeom prst="rect">
            <a:avLst/>
          </a:prstGeom>
          <a:noFill/>
          <a:ln>
            <a:noFill/>
          </a:ln>
          <a:effectLst/>
        </p:spPr>
        <p:txBody>
          <a:bodyPr vert="horz" wrap="square" lIns="0" tIns="0" rIns="0" bIns="0" numCol="1" anchor="t" anchorCtr="0" compatLnSpc="1"/>
          <a:lstStyle>
            <a:lvl1pPr algn="r" eaLnBrk="1">
              <a:lnSpc>
                <a:spcPct val="93000"/>
              </a:lnSpc>
              <a:buClrTx/>
              <a:buSzPct val="100000"/>
              <a:buFontTx/>
              <a:buNone/>
              <a:tabLst>
                <a:tab pos="448945" algn="l"/>
                <a:tab pos="898525" algn="l"/>
                <a:tab pos="1347470" algn="l"/>
                <a:tab pos="1797050" algn="l"/>
                <a:tab pos="2245995" algn="l"/>
                <a:tab pos="2695575" algn="l"/>
              </a:tabLst>
              <a:defRPr sz="1400">
                <a:solidFill>
                  <a:srgbClr val="000000"/>
                </a:solidFill>
                <a:latin typeface="Arial" panose="020B0604020202020204" pitchFamily="34" charset="0"/>
                <a:cs typeface="Segoe UI" panose="020B0502040204020203" pitchFamily="34" charset="0"/>
              </a:defRPr>
            </a:lvl1pPr>
          </a:lstStyle>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3078" name="Rectangle 6"/>
          <p:cNvSpPr>
            <a:spLocks noGrp="1" noChangeArrowheads="1"/>
          </p:cNvSpPr>
          <p:nvPr>
            <p:ph type="sldNum"/>
          </p:nvPr>
        </p:nvSpPr>
        <p:spPr bwMode="auto">
          <a:xfrm>
            <a:off x="6556375" y="6246813"/>
            <a:ext cx="2127250" cy="469900"/>
          </a:xfrm>
          <a:prstGeom prst="rect">
            <a:avLst/>
          </a:prstGeom>
          <a:noFill/>
          <a:ln>
            <a:noFill/>
          </a:ln>
          <a:effectLst/>
        </p:spPr>
        <p:txBody>
          <a:bodyPr vert="horz" wrap="square" lIns="0" tIns="0" rIns="0" bIns="0" numCol="1" anchor="t" anchorCtr="0" compatLnSpc="1"/>
          <a:lstStyle>
            <a:lvl1pPr algn="r" eaLnBrk="1">
              <a:lnSpc>
                <a:spcPct val="93000"/>
              </a:lnSpc>
              <a:buSzPct val="100000"/>
              <a:tabLst>
                <a:tab pos="448945" algn="l"/>
                <a:tab pos="898525" algn="l"/>
                <a:tab pos="1347470" algn="l"/>
                <a:tab pos="1797050" algn="l"/>
              </a:tabLst>
              <a:defRPr sz="1400">
                <a:solidFill>
                  <a:srgbClr val="000000"/>
                </a:solidFill>
                <a:cs typeface="Segoe UI" panose="020B0502040204020203" pitchFamily="34" charset="0"/>
              </a:defRPr>
            </a:lvl1pPr>
          </a:lstStyle>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5B17658C-14B6-45EE-A5F3-7FE9B328F34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 id="2147483936" r:id="rId4"/>
    <p:sldLayoutId id="2147483937" r:id="rId5"/>
    <p:sldLayoutId id="2147483938" r:id="rId6"/>
    <p:sldLayoutId id="2147483939" r:id="rId7"/>
    <p:sldLayoutId id="2147483940" r:id="rId8"/>
    <p:sldLayoutId id="2147483941" r:id="rId9"/>
    <p:sldLayoutId id="2147483942" r:id="rId10"/>
    <p:sldLayoutId id="2147483943" r:id="rId11"/>
    <p:sldLayoutId id="2147483944" r:id="rId12"/>
    <p:sldLayoutId id="2147483945" r:id="rId13"/>
  </p:sldLayoutIdLst>
  <p:hf sldNum="0" hdr="0" ftr="0" dt="0"/>
  <p:txStyles>
    <p:titleStyle>
      <a:lvl1pPr algn="ctr" defTabSz="449580" rtl="0" eaLnBrk="0" fontAlgn="base" hangingPunct="0">
        <a:lnSpc>
          <a:spcPct val="95000"/>
        </a:lnSpc>
        <a:spcBef>
          <a:spcPct val="0"/>
        </a:spcBef>
        <a:spcAft>
          <a:spcPct val="0"/>
        </a:spcAft>
        <a:buClr>
          <a:srgbClr val="000000"/>
        </a:buClr>
        <a:buSzPct val="100000"/>
        <a:buFont typeface="Times New Roman" panose="02020603050405020304" pitchFamily="18" charset="0"/>
        <a:defRPr sz="3400">
          <a:solidFill>
            <a:srgbClr val="050505"/>
          </a:solidFill>
          <a:latin typeface="+mj-lt"/>
          <a:ea typeface="+mj-ea"/>
          <a:cs typeface="+mj-cs"/>
        </a:defRPr>
      </a:lvl1pPr>
      <a:lvl2pPr algn="ctr" defTabSz="449580" rtl="0" eaLnBrk="0" fontAlgn="base" hangingPunct="0">
        <a:lnSpc>
          <a:spcPct val="95000"/>
        </a:lnSpc>
        <a:spcBef>
          <a:spcPct val="0"/>
        </a:spcBef>
        <a:spcAft>
          <a:spcPct val="0"/>
        </a:spcAft>
        <a:buClr>
          <a:srgbClr val="000000"/>
        </a:buClr>
        <a:buSzPct val="100000"/>
        <a:buFont typeface="Times New Roman" panose="02020603050405020304" pitchFamily="18" charset="0"/>
        <a:defRPr sz="3400">
          <a:solidFill>
            <a:srgbClr val="050505"/>
          </a:solidFill>
          <a:latin typeface="Times New Roman" panose="02020603050405020304" pitchFamily="18" charset="0"/>
        </a:defRPr>
      </a:lvl2pPr>
      <a:lvl3pPr algn="ctr" defTabSz="449580" rtl="0" eaLnBrk="0" fontAlgn="base" hangingPunct="0">
        <a:lnSpc>
          <a:spcPct val="95000"/>
        </a:lnSpc>
        <a:spcBef>
          <a:spcPct val="0"/>
        </a:spcBef>
        <a:spcAft>
          <a:spcPct val="0"/>
        </a:spcAft>
        <a:buClr>
          <a:srgbClr val="000000"/>
        </a:buClr>
        <a:buSzPct val="100000"/>
        <a:buFont typeface="Times New Roman" panose="02020603050405020304" pitchFamily="18" charset="0"/>
        <a:defRPr sz="3400">
          <a:solidFill>
            <a:srgbClr val="050505"/>
          </a:solidFill>
          <a:latin typeface="Times New Roman" panose="02020603050405020304" pitchFamily="18" charset="0"/>
        </a:defRPr>
      </a:lvl3pPr>
      <a:lvl4pPr algn="ctr" defTabSz="449580" rtl="0" eaLnBrk="0" fontAlgn="base" hangingPunct="0">
        <a:lnSpc>
          <a:spcPct val="95000"/>
        </a:lnSpc>
        <a:spcBef>
          <a:spcPct val="0"/>
        </a:spcBef>
        <a:spcAft>
          <a:spcPct val="0"/>
        </a:spcAft>
        <a:buClr>
          <a:srgbClr val="000000"/>
        </a:buClr>
        <a:buSzPct val="100000"/>
        <a:buFont typeface="Times New Roman" panose="02020603050405020304" pitchFamily="18" charset="0"/>
        <a:defRPr sz="3400">
          <a:solidFill>
            <a:srgbClr val="050505"/>
          </a:solidFill>
          <a:latin typeface="Times New Roman" panose="02020603050405020304" pitchFamily="18" charset="0"/>
        </a:defRPr>
      </a:lvl4pPr>
      <a:lvl5pPr algn="ctr" defTabSz="449580" rtl="0" eaLnBrk="0" fontAlgn="base" hangingPunct="0">
        <a:lnSpc>
          <a:spcPct val="95000"/>
        </a:lnSpc>
        <a:spcBef>
          <a:spcPct val="0"/>
        </a:spcBef>
        <a:spcAft>
          <a:spcPct val="0"/>
        </a:spcAft>
        <a:buClr>
          <a:srgbClr val="000000"/>
        </a:buClr>
        <a:buSzPct val="100000"/>
        <a:buFont typeface="Times New Roman" panose="02020603050405020304" pitchFamily="18" charset="0"/>
        <a:defRPr sz="3400">
          <a:solidFill>
            <a:srgbClr val="050505"/>
          </a:solidFill>
          <a:latin typeface="Times New Roman" panose="02020603050405020304" pitchFamily="18" charset="0"/>
        </a:defRPr>
      </a:lvl5pPr>
      <a:lvl6pPr marL="2514600" indent="-228600" algn="ctr" defTabSz="449580" rtl="0" fontAlgn="base" hangingPunct="0">
        <a:lnSpc>
          <a:spcPct val="95000"/>
        </a:lnSpc>
        <a:spcBef>
          <a:spcPct val="0"/>
        </a:spcBef>
        <a:spcAft>
          <a:spcPct val="0"/>
        </a:spcAft>
        <a:buClr>
          <a:srgbClr val="000000"/>
        </a:buClr>
        <a:buSzPct val="100000"/>
        <a:buFont typeface="Times New Roman" panose="02020603050405020304" pitchFamily="18" charset="0"/>
        <a:defRPr sz="3400">
          <a:solidFill>
            <a:srgbClr val="050505"/>
          </a:solidFill>
          <a:latin typeface="Times New Roman" panose="02020603050405020304" pitchFamily="18" charset="0"/>
        </a:defRPr>
      </a:lvl6pPr>
      <a:lvl7pPr marL="2971800" indent="-228600" algn="ctr" defTabSz="449580" rtl="0" fontAlgn="base" hangingPunct="0">
        <a:lnSpc>
          <a:spcPct val="95000"/>
        </a:lnSpc>
        <a:spcBef>
          <a:spcPct val="0"/>
        </a:spcBef>
        <a:spcAft>
          <a:spcPct val="0"/>
        </a:spcAft>
        <a:buClr>
          <a:srgbClr val="000000"/>
        </a:buClr>
        <a:buSzPct val="100000"/>
        <a:buFont typeface="Times New Roman" panose="02020603050405020304" pitchFamily="18" charset="0"/>
        <a:defRPr sz="3400">
          <a:solidFill>
            <a:srgbClr val="050505"/>
          </a:solidFill>
          <a:latin typeface="Times New Roman" panose="02020603050405020304" pitchFamily="18" charset="0"/>
        </a:defRPr>
      </a:lvl7pPr>
      <a:lvl8pPr marL="3429000" indent="-228600" algn="ctr" defTabSz="449580" rtl="0" fontAlgn="base" hangingPunct="0">
        <a:lnSpc>
          <a:spcPct val="95000"/>
        </a:lnSpc>
        <a:spcBef>
          <a:spcPct val="0"/>
        </a:spcBef>
        <a:spcAft>
          <a:spcPct val="0"/>
        </a:spcAft>
        <a:buClr>
          <a:srgbClr val="000000"/>
        </a:buClr>
        <a:buSzPct val="100000"/>
        <a:buFont typeface="Times New Roman" panose="02020603050405020304" pitchFamily="18" charset="0"/>
        <a:defRPr sz="3400">
          <a:solidFill>
            <a:srgbClr val="050505"/>
          </a:solidFill>
          <a:latin typeface="Times New Roman" panose="02020603050405020304" pitchFamily="18" charset="0"/>
        </a:defRPr>
      </a:lvl8pPr>
      <a:lvl9pPr marL="3886200" indent="-228600" algn="ctr" defTabSz="449580" rtl="0" fontAlgn="base" hangingPunct="0">
        <a:lnSpc>
          <a:spcPct val="95000"/>
        </a:lnSpc>
        <a:spcBef>
          <a:spcPct val="0"/>
        </a:spcBef>
        <a:spcAft>
          <a:spcPct val="0"/>
        </a:spcAft>
        <a:buClr>
          <a:srgbClr val="000000"/>
        </a:buClr>
        <a:buSzPct val="100000"/>
        <a:buFont typeface="Times New Roman" panose="02020603050405020304" pitchFamily="18" charset="0"/>
        <a:defRPr sz="3400">
          <a:solidFill>
            <a:srgbClr val="050505"/>
          </a:solidFill>
          <a:latin typeface="Times New Roman" panose="02020603050405020304" pitchFamily="18" charset="0"/>
        </a:defRPr>
      </a:lvl9pPr>
    </p:titleStyle>
    <p:bodyStyle>
      <a:lvl1pPr marL="342900" indent="-342900" algn="l" defTabSz="449580" rtl="0" eaLnBrk="0" fontAlgn="base" hangingPunct="0">
        <a:lnSpc>
          <a:spcPct val="93000"/>
        </a:lnSpc>
        <a:spcBef>
          <a:spcPct val="0"/>
        </a:spcBef>
        <a:spcAft>
          <a:spcPts val="1290"/>
        </a:spcAft>
        <a:buClr>
          <a:srgbClr val="000000"/>
        </a:buClr>
        <a:buSzPct val="100000"/>
        <a:buFont typeface="Times New Roman" panose="02020603050405020304" pitchFamily="18" charset="0"/>
        <a:defRPr sz="2900">
          <a:solidFill>
            <a:srgbClr val="050505"/>
          </a:solidFill>
          <a:latin typeface="+mn-lt"/>
          <a:ea typeface="+mn-ea"/>
          <a:cs typeface="+mn-cs"/>
        </a:defRPr>
      </a:lvl1pPr>
      <a:lvl2pPr marL="742950" indent="-285750" algn="l" defTabSz="449580" rtl="0" eaLnBrk="0" fontAlgn="base" hangingPunct="0">
        <a:lnSpc>
          <a:spcPct val="93000"/>
        </a:lnSpc>
        <a:spcBef>
          <a:spcPct val="0"/>
        </a:spcBef>
        <a:spcAft>
          <a:spcPts val="1025"/>
        </a:spcAft>
        <a:buClr>
          <a:srgbClr val="000000"/>
        </a:buClr>
        <a:buSzPct val="100000"/>
        <a:buFont typeface="Times New Roman" panose="02020603050405020304" pitchFamily="18" charset="0"/>
        <a:defRPr sz="2500">
          <a:solidFill>
            <a:srgbClr val="050505"/>
          </a:solidFill>
          <a:latin typeface="+mn-lt"/>
        </a:defRPr>
      </a:lvl2pPr>
      <a:lvl3pPr marL="1143000" indent="-228600" algn="l" defTabSz="449580" rtl="0" eaLnBrk="0" fontAlgn="base" hangingPunct="0">
        <a:lnSpc>
          <a:spcPct val="93000"/>
        </a:lnSpc>
        <a:spcBef>
          <a:spcPct val="0"/>
        </a:spcBef>
        <a:spcAft>
          <a:spcPts val="765"/>
        </a:spcAft>
        <a:buClr>
          <a:srgbClr val="000000"/>
        </a:buClr>
        <a:buSzPct val="100000"/>
        <a:buFont typeface="Times New Roman" panose="02020603050405020304" pitchFamily="18" charset="0"/>
        <a:defRPr sz="2200">
          <a:solidFill>
            <a:srgbClr val="050505"/>
          </a:solidFill>
          <a:latin typeface="+mn-lt"/>
        </a:defRPr>
      </a:lvl3pPr>
      <a:lvl4pPr marL="1600200" indent="-228600" algn="l" defTabSz="449580" rtl="0" eaLnBrk="0" fontAlgn="base" hangingPunct="0">
        <a:lnSpc>
          <a:spcPct val="93000"/>
        </a:lnSpc>
        <a:spcBef>
          <a:spcPct val="0"/>
        </a:spcBef>
        <a:spcAft>
          <a:spcPts val="515"/>
        </a:spcAft>
        <a:buClr>
          <a:srgbClr val="000000"/>
        </a:buClr>
        <a:buSzPct val="100000"/>
        <a:buFont typeface="Times New Roman" panose="02020603050405020304" pitchFamily="18" charset="0"/>
        <a:defRPr>
          <a:solidFill>
            <a:srgbClr val="050505"/>
          </a:solidFill>
          <a:latin typeface="+mn-lt"/>
        </a:defRPr>
      </a:lvl4pPr>
      <a:lvl5pPr marL="2057400" indent="-228600" algn="l" defTabSz="449580" rtl="0" eaLnBrk="0" fontAlgn="base" hangingPunct="0">
        <a:lnSpc>
          <a:spcPct val="93000"/>
        </a:lnSpc>
        <a:spcBef>
          <a:spcPct val="0"/>
        </a:spcBef>
        <a:spcAft>
          <a:spcPts val="250"/>
        </a:spcAft>
        <a:buClr>
          <a:srgbClr val="000000"/>
        </a:buClr>
        <a:buSzPct val="100000"/>
        <a:buFont typeface="Times New Roman" panose="02020603050405020304" pitchFamily="18" charset="0"/>
        <a:defRPr>
          <a:solidFill>
            <a:srgbClr val="050505"/>
          </a:solidFill>
          <a:latin typeface="+mn-lt"/>
        </a:defRPr>
      </a:lvl5pPr>
      <a:lvl6pPr marL="2514600" indent="-228600" algn="l" defTabSz="449580" rtl="0" fontAlgn="base" hangingPunct="0">
        <a:lnSpc>
          <a:spcPct val="93000"/>
        </a:lnSpc>
        <a:spcBef>
          <a:spcPct val="0"/>
        </a:spcBef>
        <a:spcAft>
          <a:spcPts val="250"/>
        </a:spcAft>
        <a:buClr>
          <a:srgbClr val="000000"/>
        </a:buClr>
        <a:buSzPct val="100000"/>
        <a:buFont typeface="Times New Roman" panose="02020603050405020304" pitchFamily="18" charset="0"/>
        <a:defRPr>
          <a:solidFill>
            <a:srgbClr val="050505"/>
          </a:solidFill>
          <a:latin typeface="+mn-lt"/>
        </a:defRPr>
      </a:lvl6pPr>
      <a:lvl7pPr marL="2971800" indent="-228600" algn="l" defTabSz="449580" rtl="0" fontAlgn="base" hangingPunct="0">
        <a:lnSpc>
          <a:spcPct val="93000"/>
        </a:lnSpc>
        <a:spcBef>
          <a:spcPct val="0"/>
        </a:spcBef>
        <a:spcAft>
          <a:spcPts val="250"/>
        </a:spcAft>
        <a:buClr>
          <a:srgbClr val="000000"/>
        </a:buClr>
        <a:buSzPct val="100000"/>
        <a:buFont typeface="Times New Roman" panose="02020603050405020304" pitchFamily="18" charset="0"/>
        <a:defRPr>
          <a:solidFill>
            <a:srgbClr val="050505"/>
          </a:solidFill>
          <a:latin typeface="+mn-lt"/>
        </a:defRPr>
      </a:lvl7pPr>
      <a:lvl8pPr marL="3429000" indent="-228600" algn="l" defTabSz="449580" rtl="0" fontAlgn="base" hangingPunct="0">
        <a:lnSpc>
          <a:spcPct val="93000"/>
        </a:lnSpc>
        <a:spcBef>
          <a:spcPct val="0"/>
        </a:spcBef>
        <a:spcAft>
          <a:spcPts val="250"/>
        </a:spcAft>
        <a:buClr>
          <a:srgbClr val="000000"/>
        </a:buClr>
        <a:buSzPct val="100000"/>
        <a:buFont typeface="Times New Roman" panose="02020603050405020304" pitchFamily="18" charset="0"/>
        <a:defRPr>
          <a:solidFill>
            <a:srgbClr val="050505"/>
          </a:solidFill>
          <a:latin typeface="+mn-lt"/>
        </a:defRPr>
      </a:lvl8pPr>
      <a:lvl9pPr marL="3886200" indent="-228600" algn="l" defTabSz="449580" rtl="0" fontAlgn="base" hangingPunct="0">
        <a:lnSpc>
          <a:spcPct val="93000"/>
        </a:lnSpc>
        <a:spcBef>
          <a:spcPct val="0"/>
        </a:spcBef>
        <a:spcAft>
          <a:spcPts val="250"/>
        </a:spcAft>
        <a:buClr>
          <a:srgbClr val="000000"/>
        </a:buClr>
        <a:buSzPct val="100000"/>
        <a:buFont typeface="Times New Roman" panose="02020603050405020304" pitchFamily="18" charset="0"/>
        <a:defRPr>
          <a:solidFill>
            <a:srgbClr val="050505"/>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4578" name="Title Placeholder 1"/>
          <p:cNvSpPr>
            <a:spLocks noGrp="1"/>
          </p:cNvSpPr>
          <p:nvPr>
            <p:ph type="title"/>
          </p:nvPr>
        </p:nvSpPr>
        <p:spPr>
          <a:xfrm>
            <a:off x="628650" y="365125"/>
            <a:ext cx="7886700" cy="1325563"/>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24579" name="Text Placeholder 2"/>
          <p:cNvSpPr>
            <a:spLocks noGrp="1"/>
          </p:cNvSpPr>
          <p:nvPr>
            <p:ph type="body" idx="1"/>
          </p:nvPr>
        </p:nvSpPr>
        <p:spPr>
          <a:xfrm>
            <a:off x="628650" y="1825625"/>
            <a:ext cx="7886700" cy="4351338"/>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defTabSz="914400"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7016C80A-A9F0-429B-AB98-F1845F154554}"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defTabSz="914400"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defTabSz="914400" eaLnBrk="1" hangingPunct="1">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C300308-2993-49A9-B796-87154510E6E1}"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 id="2147483958" r:id="rId12"/>
    <p:sldLayoutId id="2147483959" r:id="rId13"/>
    <p:sldLayoutId id="2147483960" r:id="rId14"/>
    <p:sldLayoutId id="2147483961" r:id="rId15"/>
    <p:sldLayoutId id="2147483962" r:id="rId16"/>
    <p:sldLayoutId id="2147483963" r:id="rId17"/>
    <p:sldLayoutId id="2147483964" r:id="rId18"/>
    <p:sldLayoutId id="2147483965" r:id="rId19"/>
    <p:sldLayoutId id="2147483966" r:id="rId20"/>
    <p:sldLayoutId id="2147483967" r:id="rId21"/>
    <p:sldLayoutId id="2147483968" r:id="rId22"/>
    <p:sldLayoutId id="2147483969" r:id="rId23"/>
    <p:sldLayoutId id="2147483970" r:id="rId24"/>
    <p:sldLayoutId id="2147483971" r:id="rId25"/>
    <p:sldLayoutId id="2147483972" r:id="rId26"/>
    <p:sldLayoutId id="2147483973" r:id="rId27"/>
    <p:sldLayoutId id="2147483974" r:id="rId28"/>
    <p:sldLayoutId id="2147483975" r:id="rId29"/>
    <p:sldLayoutId id="2147483976" r:id="rId30"/>
    <p:sldLayoutId id="2147483977" r:id="rId31"/>
    <p:sldLayoutId id="2147483978" r:id="rId32"/>
    <p:sldLayoutId id="2147483979" r:id="rId33"/>
    <p:sldLayoutId id="2147483980" r:id="rId34"/>
    <p:sldLayoutId id="2147483981" r:id="rId35"/>
    <p:sldLayoutId id="2147483982" r:id="rId36"/>
    <p:sldLayoutId id="2147483983" r:id="rId37"/>
    <p:sldLayoutId id="2147483984" r:id="rId38"/>
    <p:sldLayoutId id="2147483985" r:id="rId39"/>
    <p:sldLayoutId id="2147483986" r:id="rId40"/>
    <p:sldLayoutId id="2147483987" r:id="rId41"/>
    <p:sldLayoutId id="2147483988" r:id="rId42"/>
    <p:sldLayoutId id="2147483989" r:id="rId43"/>
    <p:sldLayoutId id="2147483990" r:id="rId44"/>
    <p:sldLayoutId id="2147483991" r:id="rId45"/>
    <p:sldLayoutId id="2147483992" r:id="rId46"/>
    <p:sldLayoutId id="2147483993" r:id="rId47"/>
    <p:sldLayoutId id="2147483994" r:id="rId48"/>
    <p:sldLayoutId id="2147483995" r:id="rId49"/>
    <p:sldLayoutId id="2147483996" r:id="rId50"/>
    <p:sldLayoutId id="2147483997" r:id="rId51"/>
    <p:sldLayoutId id="2147483998" r:id="rId52"/>
    <p:sldLayoutId id="2147483999" r:id="rId53"/>
    <p:sldLayoutId id="2147484000" r:id="rId54"/>
    <p:sldLayoutId id="2147484001" r:id="rId55"/>
    <p:sldLayoutId id="2147484002" r:id="rId56"/>
    <p:sldLayoutId id="2147484003" r:id="rId57"/>
    <p:sldLayoutId id="2147484004" r:id="rId58"/>
    <p:sldLayoutId id="2147484005" r:id="rId59"/>
    <p:sldLayoutId id="2147484006" r:id="rId60"/>
    <p:sldLayoutId id="2147484007" r:id="rId61"/>
    <p:sldLayoutId id="2147484008" r:id="rId62"/>
    <p:sldLayoutId id="2147484009" r:id="rId63"/>
    <p:sldLayoutId id="2147484010" r:id="rId64"/>
    <p:sldLayoutId id="2147484011" r:id="rId65"/>
    <p:sldLayoutId id="2147484012" r:id="rId66"/>
    <p:sldLayoutId id="2147484013" r:id="rId67"/>
    <p:sldLayoutId id="2147484014" r:id="rId68"/>
    <p:sldLayoutId id="2147484015" r:id="rId69"/>
    <p:sldLayoutId id="2147484016" r:id="rId70"/>
    <p:sldLayoutId id="2147484017" r:id="rId7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5602" name="Title Placeholder 1"/>
          <p:cNvSpPr>
            <a:spLocks noGrp="1"/>
          </p:cNvSpPr>
          <p:nvPr>
            <p:ph type="title"/>
          </p:nvPr>
        </p:nvSpPr>
        <p:spPr>
          <a:xfrm>
            <a:off x="628650" y="365125"/>
            <a:ext cx="7886700" cy="1325563"/>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25603" name="Text Placeholder 2"/>
          <p:cNvSpPr>
            <a:spLocks noGrp="1"/>
          </p:cNvSpPr>
          <p:nvPr>
            <p:ph type="body" idx="1"/>
          </p:nvPr>
        </p:nvSpPr>
        <p:spPr>
          <a:xfrm>
            <a:off x="628650" y="1825625"/>
            <a:ext cx="7886700" cy="4351338"/>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defTabSz="914400"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3FE0DAF5-111A-460F-8D75-6896E92D76EC}"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defTabSz="914400"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defTabSz="914400" eaLnBrk="1" hangingPunct="1">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88C5AEF1-F2DE-4004-A101-17470D573497}"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4019" r:id="rId1"/>
    <p:sldLayoutId id="2147484020" r:id="rId2"/>
    <p:sldLayoutId id="2147484021" r:id="rId3"/>
    <p:sldLayoutId id="2147484022" r:id="rId4"/>
    <p:sldLayoutId id="2147484023" r:id="rId5"/>
    <p:sldLayoutId id="2147484024" r:id="rId6"/>
    <p:sldLayoutId id="2147484025" r:id="rId7"/>
    <p:sldLayoutId id="2147484026" r:id="rId8"/>
    <p:sldLayoutId id="2147484027" r:id="rId9"/>
    <p:sldLayoutId id="2147484028" r:id="rId10"/>
    <p:sldLayoutId id="2147484029" r:id="rId11"/>
    <p:sldLayoutId id="2147484030" r:id="rId12"/>
    <p:sldLayoutId id="2147484031" r:id="rId13"/>
    <p:sldLayoutId id="2147484032" r:id="rId14"/>
    <p:sldLayoutId id="2147484033" r:id="rId15"/>
    <p:sldLayoutId id="2147484034" r:id="rId16"/>
    <p:sldLayoutId id="2147484035" r:id="rId17"/>
    <p:sldLayoutId id="2147484036" r:id="rId18"/>
    <p:sldLayoutId id="2147484037" r:id="rId19"/>
    <p:sldLayoutId id="2147484038" r:id="rId20"/>
    <p:sldLayoutId id="2147484039" r:id="rId21"/>
    <p:sldLayoutId id="2147484040" r:id="rId22"/>
    <p:sldLayoutId id="2147484041" r:id="rId23"/>
    <p:sldLayoutId id="2147484042" r:id="rId24"/>
    <p:sldLayoutId id="2147484043" r:id="rId25"/>
    <p:sldLayoutId id="2147484044" r:id="rId26"/>
    <p:sldLayoutId id="2147484045" r:id="rId27"/>
    <p:sldLayoutId id="2147484046" r:id="rId28"/>
    <p:sldLayoutId id="2147484047" r:id="rId29"/>
    <p:sldLayoutId id="2147484048" r:id="rId30"/>
    <p:sldLayoutId id="2147484049" r:id="rId31"/>
    <p:sldLayoutId id="2147484050" r:id="rId32"/>
    <p:sldLayoutId id="2147484051" r:id="rId33"/>
    <p:sldLayoutId id="2147484052" r:id="rId34"/>
    <p:sldLayoutId id="2147484053" r:id="rId35"/>
    <p:sldLayoutId id="2147484054" r:id="rId36"/>
    <p:sldLayoutId id="2147484055" r:id="rId37"/>
    <p:sldLayoutId id="2147484056" r:id="rId38"/>
    <p:sldLayoutId id="2147484057" r:id="rId39"/>
    <p:sldLayoutId id="2147484058" r:id="rId40"/>
    <p:sldLayoutId id="2147484059" r:id="rId41"/>
    <p:sldLayoutId id="2147484060" r:id="rId42"/>
    <p:sldLayoutId id="2147484061" r:id="rId43"/>
    <p:sldLayoutId id="2147484062" r:id="rId44"/>
    <p:sldLayoutId id="2147484063" r:id="rId45"/>
    <p:sldLayoutId id="2147484064" r:id="rId46"/>
    <p:sldLayoutId id="2147484065" r:id="rId47"/>
    <p:sldLayoutId id="2147484066" r:id="rId48"/>
    <p:sldLayoutId id="2147484067" r:id="rId49"/>
    <p:sldLayoutId id="2147484068" r:id="rId50"/>
    <p:sldLayoutId id="2147484069" r:id="rId51"/>
    <p:sldLayoutId id="2147484070" r:id="rId52"/>
    <p:sldLayoutId id="2147484071" r:id="rId53"/>
    <p:sldLayoutId id="2147484072" r:id="rId54"/>
    <p:sldLayoutId id="2147484073" r:id="rId55"/>
    <p:sldLayoutId id="2147484074" r:id="rId56"/>
    <p:sldLayoutId id="2147484075" r:id="rId57"/>
    <p:sldLayoutId id="2147484076" r:id="rId58"/>
    <p:sldLayoutId id="2147484077" r:id="rId59"/>
    <p:sldLayoutId id="2147484078" r:id="rId60"/>
    <p:sldLayoutId id="2147484079" r:id="rId61"/>
    <p:sldLayoutId id="2147484080" r:id="rId62"/>
    <p:sldLayoutId id="2147484081" r:id="rId63"/>
    <p:sldLayoutId id="2147484082" r:id="rId64"/>
    <p:sldLayoutId id="2147484083" r:id="rId65"/>
    <p:sldLayoutId id="2147484084" r:id="rId66"/>
    <p:sldLayoutId id="2147484085" r:id="rId67"/>
    <p:sldLayoutId id="2147484086" r:id="rId68"/>
    <p:sldLayoutId id="2147484087" r:id="rId69"/>
    <p:sldLayoutId id="2147484088" r:id="rId70"/>
    <p:sldLayoutId id="2147484089" r:id="rId7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6626" name="Title Placeholder 1"/>
          <p:cNvSpPr>
            <a:spLocks noGrp="1"/>
          </p:cNvSpPr>
          <p:nvPr>
            <p:ph type="title"/>
          </p:nvPr>
        </p:nvSpPr>
        <p:spPr>
          <a:xfrm>
            <a:off x="628650" y="365125"/>
            <a:ext cx="7886700" cy="1325563"/>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26627" name="Text Placeholder 2"/>
          <p:cNvSpPr>
            <a:spLocks noGrp="1"/>
          </p:cNvSpPr>
          <p:nvPr>
            <p:ph type="body" idx="1"/>
          </p:nvPr>
        </p:nvSpPr>
        <p:spPr>
          <a:xfrm>
            <a:off x="628650" y="1825625"/>
            <a:ext cx="7886700" cy="4351338"/>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defTabSz="914400"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970FF2D-CB55-42B7-9DA5-5BCD5AE49088}"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defTabSz="914400"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defTabSz="914400" eaLnBrk="1" hangingPunct="1">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74A443B5-87C4-4A53-B1EA-D1317820DCFD}"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4091" r:id="rId1"/>
    <p:sldLayoutId id="2147484092" r:id="rId2"/>
    <p:sldLayoutId id="2147484093" r:id="rId3"/>
    <p:sldLayoutId id="2147484094" r:id="rId4"/>
    <p:sldLayoutId id="2147484095" r:id="rId5"/>
    <p:sldLayoutId id="2147484096" r:id="rId6"/>
    <p:sldLayoutId id="2147484097" r:id="rId7"/>
    <p:sldLayoutId id="2147484098" r:id="rId8"/>
    <p:sldLayoutId id="2147484099" r:id="rId9"/>
    <p:sldLayoutId id="2147484100" r:id="rId10"/>
    <p:sldLayoutId id="2147484101" r:id="rId11"/>
    <p:sldLayoutId id="2147484102" r:id="rId12"/>
    <p:sldLayoutId id="2147484103" r:id="rId13"/>
    <p:sldLayoutId id="2147484104" r:id="rId14"/>
    <p:sldLayoutId id="2147484105" r:id="rId15"/>
    <p:sldLayoutId id="2147484106" r:id="rId16"/>
    <p:sldLayoutId id="2147484107" r:id="rId17"/>
    <p:sldLayoutId id="2147484108" r:id="rId18"/>
    <p:sldLayoutId id="2147484109" r:id="rId19"/>
    <p:sldLayoutId id="2147484110" r:id="rId20"/>
    <p:sldLayoutId id="2147484111" r:id="rId21"/>
    <p:sldLayoutId id="2147484112" r:id="rId22"/>
    <p:sldLayoutId id="2147484113" r:id="rId23"/>
    <p:sldLayoutId id="2147484114" r:id="rId24"/>
    <p:sldLayoutId id="2147484115" r:id="rId25"/>
    <p:sldLayoutId id="2147484116" r:id="rId26"/>
    <p:sldLayoutId id="2147484117" r:id="rId27"/>
    <p:sldLayoutId id="2147484118" r:id="rId28"/>
    <p:sldLayoutId id="2147484119" r:id="rId29"/>
    <p:sldLayoutId id="2147484120" r:id="rId30"/>
    <p:sldLayoutId id="2147484121" r:id="rId31"/>
    <p:sldLayoutId id="2147484122" r:id="rId32"/>
    <p:sldLayoutId id="2147484123" r:id="rId33"/>
    <p:sldLayoutId id="2147484124" r:id="rId34"/>
    <p:sldLayoutId id="2147484125" r:id="rId35"/>
    <p:sldLayoutId id="2147484126" r:id="rId36"/>
    <p:sldLayoutId id="2147484127" r:id="rId37"/>
    <p:sldLayoutId id="2147484128" r:id="rId38"/>
    <p:sldLayoutId id="2147484129" r:id="rId39"/>
    <p:sldLayoutId id="2147484130" r:id="rId40"/>
    <p:sldLayoutId id="2147484131" r:id="rId41"/>
    <p:sldLayoutId id="2147484132" r:id="rId42"/>
    <p:sldLayoutId id="2147484133" r:id="rId43"/>
    <p:sldLayoutId id="2147484134" r:id="rId44"/>
    <p:sldLayoutId id="2147484135" r:id="rId45"/>
    <p:sldLayoutId id="2147484136" r:id="rId46"/>
    <p:sldLayoutId id="2147484137" r:id="rId47"/>
    <p:sldLayoutId id="2147484138" r:id="rId48"/>
    <p:sldLayoutId id="2147484139" r:id="rId49"/>
    <p:sldLayoutId id="2147484140" r:id="rId50"/>
    <p:sldLayoutId id="2147484141" r:id="rId51"/>
    <p:sldLayoutId id="2147484142" r:id="rId52"/>
    <p:sldLayoutId id="2147484143" r:id="rId53"/>
    <p:sldLayoutId id="2147484144" r:id="rId54"/>
    <p:sldLayoutId id="2147484145" r:id="rId55"/>
    <p:sldLayoutId id="2147484146" r:id="rId56"/>
    <p:sldLayoutId id="2147484147" r:id="rId57"/>
    <p:sldLayoutId id="2147484148" r:id="rId58"/>
    <p:sldLayoutId id="2147484149" r:id="rId59"/>
    <p:sldLayoutId id="2147484150" r:id="rId60"/>
    <p:sldLayoutId id="2147484151" r:id="rId61"/>
    <p:sldLayoutId id="2147484152" r:id="rId62"/>
    <p:sldLayoutId id="2147484153" r:id="rId63"/>
    <p:sldLayoutId id="2147484154" r:id="rId64"/>
    <p:sldLayoutId id="2147484155" r:id="rId65"/>
    <p:sldLayoutId id="2147484156" r:id="rId66"/>
    <p:sldLayoutId id="2147484157" r:id="rId67"/>
    <p:sldLayoutId id="2147484158" r:id="rId68"/>
    <p:sldLayoutId id="2147484159" r:id="rId69"/>
    <p:sldLayoutId id="2147484160" r:id="rId70"/>
    <p:sldLayoutId id="2147484161" r:id="rId7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7650" name="Title Placeholder 1"/>
          <p:cNvSpPr>
            <a:spLocks noGrp="1"/>
          </p:cNvSpPr>
          <p:nvPr>
            <p:ph type="title"/>
          </p:nvPr>
        </p:nvSpPr>
        <p:spPr>
          <a:xfrm>
            <a:off x="628650" y="365125"/>
            <a:ext cx="7886700" cy="1325563"/>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27651" name="Text Placeholder 2"/>
          <p:cNvSpPr>
            <a:spLocks noGrp="1"/>
          </p:cNvSpPr>
          <p:nvPr>
            <p:ph type="body" idx="1"/>
          </p:nvPr>
        </p:nvSpPr>
        <p:spPr>
          <a:xfrm>
            <a:off x="628650" y="1825625"/>
            <a:ext cx="7886700" cy="4351338"/>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defTabSz="914400"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EABFFA6-3393-41DC-B63C-14BCB550E7B1}"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defTabSz="914400"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defTabSz="914400" eaLnBrk="1" hangingPunct="1">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22D879F-3190-450E-9EFF-5590AF684AA0}"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4163" r:id="rId1"/>
    <p:sldLayoutId id="2147484164" r:id="rId2"/>
    <p:sldLayoutId id="2147484165" r:id="rId3"/>
    <p:sldLayoutId id="2147484166" r:id="rId4"/>
    <p:sldLayoutId id="2147484167" r:id="rId5"/>
    <p:sldLayoutId id="2147484168" r:id="rId6"/>
    <p:sldLayoutId id="2147484169" r:id="rId7"/>
    <p:sldLayoutId id="2147484170" r:id="rId8"/>
    <p:sldLayoutId id="2147484171" r:id="rId9"/>
    <p:sldLayoutId id="2147484172" r:id="rId10"/>
    <p:sldLayoutId id="2147484173" r:id="rId11"/>
    <p:sldLayoutId id="2147484174" r:id="rId12"/>
    <p:sldLayoutId id="2147484175" r:id="rId13"/>
    <p:sldLayoutId id="2147484176" r:id="rId14"/>
    <p:sldLayoutId id="2147484177" r:id="rId15"/>
    <p:sldLayoutId id="2147484178" r:id="rId16"/>
    <p:sldLayoutId id="2147484179" r:id="rId17"/>
    <p:sldLayoutId id="2147484180" r:id="rId18"/>
    <p:sldLayoutId id="2147484181" r:id="rId19"/>
    <p:sldLayoutId id="2147484182" r:id="rId20"/>
    <p:sldLayoutId id="2147484183" r:id="rId21"/>
    <p:sldLayoutId id="2147484184" r:id="rId22"/>
    <p:sldLayoutId id="2147484185" r:id="rId23"/>
    <p:sldLayoutId id="2147484186" r:id="rId24"/>
    <p:sldLayoutId id="2147484187" r:id="rId25"/>
    <p:sldLayoutId id="2147484188" r:id="rId26"/>
    <p:sldLayoutId id="2147484189" r:id="rId27"/>
    <p:sldLayoutId id="2147484190" r:id="rId28"/>
    <p:sldLayoutId id="2147484191" r:id="rId29"/>
    <p:sldLayoutId id="2147484192" r:id="rId30"/>
    <p:sldLayoutId id="2147484193" r:id="rId31"/>
    <p:sldLayoutId id="2147484194" r:id="rId32"/>
    <p:sldLayoutId id="2147484195" r:id="rId33"/>
    <p:sldLayoutId id="2147484196" r:id="rId34"/>
    <p:sldLayoutId id="2147484197" r:id="rId35"/>
    <p:sldLayoutId id="2147484198" r:id="rId36"/>
    <p:sldLayoutId id="2147484199" r:id="rId37"/>
    <p:sldLayoutId id="2147484200" r:id="rId38"/>
    <p:sldLayoutId id="2147484201" r:id="rId39"/>
    <p:sldLayoutId id="2147484202" r:id="rId40"/>
    <p:sldLayoutId id="2147484203" r:id="rId41"/>
    <p:sldLayoutId id="2147484204" r:id="rId42"/>
    <p:sldLayoutId id="2147484205" r:id="rId43"/>
    <p:sldLayoutId id="2147484206" r:id="rId44"/>
    <p:sldLayoutId id="2147484207" r:id="rId45"/>
    <p:sldLayoutId id="2147484208" r:id="rId46"/>
    <p:sldLayoutId id="2147484209" r:id="rId47"/>
    <p:sldLayoutId id="2147484210" r:id="rId48"/>
    <p:sldLayoutId id="2147484211" r:id="rId49"/>
    <p:sldLayoutId id="2147484212" r:id="rId50"/>
    <p:sldLayoutId id="2147484213" r:id="rId51"/>
    <p:sldLayoutId id="2147484214" r:id="rId52"/>
    <p:sldLayoutId id="2147484215" r:id="rId53"/>
    <p:sldLayoutId id="2147484216" r:id="rId54"/>
    <p:sldLayoutId id="2147484217" r:id="rId55"/>
    <p:sldLayoutId id="2147484218" r:id="rId56"/>
    <p:sldLayoutId id="2147484219" r:id="rId57"/>
    <p:sldLayoutId id="2147484220" r:id="rId58"/>
    <p:sldLayoutId id="2147484221" r:id="rId59"/>
    <p:sldLayoutId id="2147484222" r:id="rId60"/>
    <p:sldLayoutId id="2147484223" r:id="rId61"/>
    <p:sldLayoutId id="2147484224" r:id="rId62"/>
    <p:sldLayoutId id="2147484225" r:id="rId63"/>
    <p:sldLayoutId id="2147484226" r:id="rId64"/>
    <p:sldLayoutId id="2147484227" r:id="rId65"/>
    <p:sldLayoutId id="2147484228" r:id="rId66"/>
    <p:sldLayoutId id="2147484229" r:id="rId67"/>
    <p:sldLayoutId id="2147484230" r:id="rId68"/>
    <p:sldLayoutId id="2147484231" r:id="rId69"/>
    <p:sldLayoutId id="2147484232" r:id="rId70"/>
    <p:sldLayoutId id="2147484233" r:id="rId7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8674" name="Title Placeholder 1"/>
          <p:cNvSpPr>
            <a:spLocks noGrp="1"/>
          </p:cNvSpPr>
          <p:nvPr>
            <p:ph type="title"/>
          </p:nvPr>
        </p:nvSpPr>
        <p:spPr>
          <a:xfrm>
            <a:off x="628650" y="365125"/>
            <a:ext cx="7886700" cy="1325563"/>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28675" name="Text Placeholder 2"/>
          <p:cNvSpPr>
            <a:spLocks noGrp="1"/>
          </p:cNvSpPr>
          <p:nvPr>
            <p:ph type="body" idx="1"/>
          </p:nvPr>
        </p:nvSpPr>
        <p:spPr>
          <a:xfrm>
            <a:off x="628650" y="1825625"/>
            <a:ext cx="7886700" cy="4351338"/>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defTabSz="914400" eaLnBrk="1" fontAlgn="auto" hangingPunct="1">
              <a:spcBef>
                <a:spcPts val="0"/>
              </a:spcBef>
              <a:spcAft>
                <a:spcPts val="0"/>
              </a:spcAft>
              <a:defRPr sz="1200">
                <a:solidFill>
                  <a:prstClr val="black">
                    <a:tint val="75000"/>
                  </a:prstClr>
                </a:solidFill>
                <a:latin typeface="+mn-lt"/>
                <a:cs typeface="+mn-cs"/>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F18A2B9B-7688-4402-8E3F-2E99388F8248}"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defTabSz="914400" eaLnBrk="1" fontAlgn="auto" hangingPunct="1">
              <a:spcBef>
                <a:spcPts val="0"/>
              </a:spcBef>
              <a:spcAft>
                <a:spcPts val="0"/>
              </a:spcAft>
              <a:defRPr sz="1200">
                <a:solidFill>
                  <a:prstClr val="black">
                    <a:tint val="75000"/>
                  </a:prstClr>
                </a:solidFill>
                <a:latin typeface="+mn-lt"/>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defTabSz="914400" eaLnBrk="1" hangingPunct="1">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33154B6-3F35-46C9-B5C8-C53F8A2B4CF1}"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4235" r:id="rId1"/>
    <p:sldLayoutId id="2147484236" r:id="rId2"/>
    <p:sldLayoutId id="2147484237" r:id="rId3"/>
    <p:sldLayoutId id="2147484238" r:id="rId4"/>
    <p:sldLayoutId id="2147484239" r:id="rId5"/>
    <p:sldLayoutId id="2147484240" r:id="rId6"/>
    <p:sldLayoutId id="2147484241" r:id="rId7"/>
    <p:sldLayoutId id="2147484242" r:id="rId8"/>
    <p:sldLayoutId id="2147484243" r:id="rId9"/>
    <p:sldLayoutId id="2147484244" r:id="rId10"/>
    <p:sldLayoutId id="2147484245"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9698" name="Title Placeholder 1"/>
          <p:cNvSpPr>
            <a:spLocks noGrp="1"/>
          </p:cNvSpPr>
          <p:nvPr>
            <p:ph type="title"/>
          </p:nvPr>
        </p:nvSpPr>
        <p:spPr>
          <a:xfrm>
            <a:off x="628650" y="365125"/>
            <a:ext cx="7886700" cy="1325563"/>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29699" name="Text Placeholder 2"/>
          <p:cNvSpPr>
            <a:spLocks noGrp="1"/>
          </p:cNvSpPr>
          <p:nvPr>
            <p:ph type="body" idx="1"/>
          </p:nvPr>
        </p:nvSpPr>
        <p:spPr>
          <a:xfrm>
            <a:off x="628650" y="1825625"/>
            <a:ext cx="7886700" cy="4351338"/>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defTabSz="914400" eaLnBrk="1" fontAlgn="auto" hangingPunct="1">
              <a:spcBef>
                <a:spcPts val="0"/>
              </a:spcBef>
              <a:spcAft>
                <a:spcPts val="0"/>
              </a:spcAft>
              <a:defRPr sz="1200">
                <a:solidFill>
                  <a:prstClr val="black">
                    <a:tint val="75000"/>
                  </a:prstClr>
                </a:solidFill>
                <a:latin typeface="+mn-lt"/>
                <a:cs typeface="+mn-cs"/>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0BE9A5E4-8960-495C-BDE9-6BB92C22D61C}" type="datetimeFigureOut">
              <a:rPr kumimoji="0" 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defTabSz="914400" eaLnBrk="1" fontAlgn="auto" hangingPunct="1">
              <a:spcBef>
                <a:spcPts val="0"/>
              </a:spcBef>
              <a:spcAft>
                <a:spcPts val="0"/>
              </a:spcAft>
              <a:defRPr sz="1200">
                <a:solidFill>
                  <a:prstClr val="black">
                    <a:tint val="75000"/>
                  </a:prstClr>
                </a:solidFill>
                <a:latin typeface="+mn-lt"/>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defTabSz="914400" eaLnBrk="1" hangingPunct="1">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973AF8BC-87A2-4BBF-AF24-325D7D42D0C5}"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 id="2147484258" r:id="rId12"/>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pic>
        <p:nvPicPr>
          <p:cNvPr id="3074" name="Picture 1"/>
          <p:cNvPicPr>
            <a:picLocks noChangeAspect="1"/>
          </p:cNvPicPr>
          <p:nvPr/>
        </p:nvPicPr>
        <p:blipFill>
          <a:blip r:embed="rId13"/>
          <a:stretch>
            <a:fillRect/>
          </a:stretch>
        </p:blipFill>
        <p:spPr>
          <a:xfrm>
            <a:off x="0" y="0"/>
            <a:ext cx="9148763" cy="6858000"/>
          </a:xfrm>
          <a:prstGeom prst="rect">
            <a:avLst/>
          </a:prstGeom>
          <a:noFill/>
          <a:ln w="9525">
            <a:noFill/>
          </a:ln>
        </p:spPr>
      </p:pic>
      <p:sp>
        <p:nvSpPr>
          <p:cNvPr id="3075" name="Rectangle 2"/>
          <p:cNvSpPr>
            <a:spLocks noGrp="1"/>
          </p:cNvSpPr>
          <p:nvPr>
            <p:ph type="title"/>
          </p:nvPr>
        </p:nvSpPr>
        <p:spPr>
          <a:xfrm>
            <a:off x="1470025" y="260350"/>
            <a:ext cx="7345363" cy="1128713"/>
          </a:xfrm>
          <a:prstGeom prst="rect">
            <a:avLst/>
          </a:prstGeom>
          <a:noFill/>
          <a:ln w="9525">
            <a:noFill/>
          </a:ln>
        </p:spPr>
        <p:txBody>
          <a:bodyPr lIns="0" tIns="0" rIns="0" bIns="0" anchor="ctr" anchorCtr="0"/>
          <a:p>
            <a:pPr lvl="0"/>
            <a:r>
              <a:rPr lang="en-GB" altLang="en-US" dirty="0"/>
              <a:t>Nhấn để chỉnh sửa định dạng cho tiêu đề</a:t>
            </a:r>
            <a:endParaRPr lang="en-GB" altLang="en-US" dirty="0"/>
          </a:p>
        </p:txBody>
      </p:sp>
      <p:sp>
        <p:nvSpPr>
          <p:cNvPr id="3076" name="Rectangle 3"/>
          <p:cNvSpPr>
            <a:spLocks noGrp="1"/>
          </p:cNvSpPr>
          <p:nvPr>
            <p:ph type="body" idx="1"/>
          </p:nvPr>
        </p:nvSpPr>
        <p:spPr>
          <a:xfrm>
            <a:off x="1470025" y="1654175"/>
            <a:ext cx="7345363" cy="3975100"/>
          </a:xfrm>
          <a:prstGeom prst="rect">
            <a:avLst/>
          </a:prstGeom>
          <a:noFill/>
          <a:ln w="9525">
            <a:noFill/>
          </a:ln>
        </p:spPr>
        <p:txBody>
          <a:bodyPr lIns="0" tIns="25560" rIns="0" bIns="0"/>
          <a:p>
            <a:pPr lvl="0"/>
            <a:r>
              <a:rPr lang="en-GB" altLang="en-US" dirty="0"/>
              <a:t>Nhấn để chỉnh sửa định dạng văn bản phác thảo</a:t>
            </a:r>
            <a:endParaRPr lang="en-GB" altLang="en-US" dirty="0"/>
          </a:p>
          <a:p>
            <a:pPr lvl="1"/>
            <a:r>
              <a:rPr lang="en-GB" altLang="en-US" dirty="0"/>
              <a:t>Cấp phác thảo thứ hai</a:t>
            </a:r>
            <a:endParaRPr lang="en-GB" altLang="en-US" dirty="0"/>
          </a:p>
          <a:p>
            <a:pPr lvl="2"/>
            <a:r>
              <a:rPr lang="en-GB" altLang="en-US" dirty="0"/>
              <a:t>Cấp phác thảo thứ ba</a:t>
            </a:r>
            <a:endParaRPr lang="en-GB" altLang="en-US" dirty="0"/>
          </a:p>
          <a:p>
            <a:pPr lvl="3"/>
            <a:r>
              <a:rPr lang="en-GB" altLang="en-US" dirty="0"/>
              <a:t>Cấp phác thảo thứ tư</a:t>
            </a:r>
            <a:endParaRPr lang="en-GB" altLang="en-US" dirty="0"/>
          </a:p>
          <a:p>
            <a:pPr lvl="4"/>
            <a:r>
              <a:rPr lang="en-GB" altLang="en-US" dirty="0"/>
              <a:t>Cấp phác thảo thứ năm</a:t>
            </a:r>
            <a:endParaRPr lang="en-GB" altLang="en-US" dirty="0"/>
          </a:p>
          <a:p>
            <a:pPr lvl="4"/>
            <a:r>
              <a:rPr lang="en-GB" altLang="en-US" dirty="0"/>
              <a:t>Cấp phác thảo thứ sáu</a:t>
            </a:r>
            <a:endParaRPr lang="en-GB" altLang="en-US" dirty="0"/>
          </a:p>
          <a:p>
            <a:pPr lvl="4"/>
            <a:r>
              <a:rPr lang="en-GB" altLang="en-US" dirty="0"/>
              <a:t>Cấp phác thảo thứ bảy</a:t>
            </a:r>
            <a:endParaRPr lang="en-GB" altLang="en-US" dirty="0"/>
          </a:p>
        </p:txBody>
      </p:sp>
      <p:sp>
        <p:nvSpPr>
          <p:cNvPr id="2" name="Rectangle 4"/>
          <p:cNvSpPr>
            <a:spLocks noGrp="1" noChangeArrowheads="1"/>
          </p:cNvSpPr>
          <p:nvPr>
            <p:ph type="dt"/>
          </p:nvPr>
        </p:nvSpPr>
        <p:spPr bwMode="auto">
          <a:xfrm>
            <a:off x="1436688" y="6246813"/>
            <a:ext cx="2127250" cy="469900"/>
          </a:xfrm>
          <a:prstGeom prst="rect">
            <a:avLst/>
          </a:prstGeom>
          <a:noFill/>
          <a:ln>
            <a:noFill/>
          </a:ln>
          <a:effectLst/>
        </p:spPr>
        <p:txBody>
          <a:bodyPr vert="horz" wrap="square" lIns="0" tIns="0" rIns="0" bIns="0" numCol="1" anchor="t" anchorCtr="0" compatLnSpc="1"/>
          <a:lstStyle>
            <a:lvl1pPr eaLnBrk="1">
              <a:lnSpc>
                <a:spcPct val="93000"/>
              </a:lnSpc>
              <a:buClrTx/>
              <a:buSzPct val="100000"/>
              <a:buFontTx/>
              <a:buNone/>
              <a:tabLst>
                <a:tab pos="448945" algn="l"/>
                <a:tab pos="898525" algn="l"/>
                <a:tab pos="1347470" algn="l"/>
                <a:tab pos="1797050" algn="l"/>
              </a:tabLst>
              <a:defRPr sz="1400">
                <a:solidFill>
                  <a:srgbClr val="000000"/>
                </a:solidFill>
                <a:latin typeface="Arial" panose="020B0604020202020204" pitchFamily="34" charset="0"/>
                <a:cs typeface="Segoe UI" panose="020B0502040204020203" pitchFamily="34" charset="0"/>
              </a:defRPr>
            </a:lvl1pPr>
          </a:lstStyle>
          <a:p>
            <a:pPr marL="0" marR="0" lvl="0" indent="0" algn="l"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3077" name="Rectangle 5"/>
          <p:cNvSpPr>
            <a:spLocks noGrp="1" noChangeArrowheads="1"/>
          </p:cNvSpPr>
          <p:nvPr>
            <p:ph type="ftr"/>
          </p:nvPr>
        </p:nvSpPr>
        <p:spPr bwMode="auto">
          <a:xfrm>
            <a:off x="3616325" y="6246813"/>
            <a:ext cx="2895600" cy="469900"/>
          </a:xfrm>
          <a:prstGeom prst="rect">
            <a:avLst/>
          </a:prstGeom>
          <a:noFill/>
          <a:ln>
            <a:noFill/>
          </a:ln>
          <a:effectLst/>
        </p:spPr>
        <p:txBody>
          <a:bodyPr vert="horz" wrap="square" lIns="0" tIns="0" rIns="0" bIns="0" numCol="1" anchor="t" anchorCtr="0" compatLnSpc="1"/>
          <a:lstStyle>
            <a:lvl1pPr algn="r" eaLnBrk="1">
              <a:lnSpc>
                <a:spcPct val="93000"/>
              </a:lnSpc>
              <a:buClrTx/>
              <a:buSzPct val="100000"/>
              <a:buFontTx/>
              <a:buNone/>
              <a:tabLst>
                <a:tab pos="448945" algn="l"/>
                <a:tab pos="898525" algn="l"/>
                <a:tab pos="1347470" algn="l"/>
                <a:tab pos="1797050" algn="l"/>
                <a:tab pos="2245995" algn="l"/>
                <a:tab pos="2695575" algn="l"/>
              </a:tabLst>
              <a:defRPr sz="1400">
                <a:solidFill>
                  <a:srgbClr val="000000"/>
                </a:solidFill>
                <a:latin typeface="Arial" panose="020B0604020202020204" pitchFamily="34" charset="0"/>
                <a:cs typeface="Segoe UI" panose="020B0502040204020203" pitchFamily="34" charset="0"/>
              </a:defRPr>
            </a:lvl1pPr>
          </a:lstStyle>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 pos="2245995" algn="l"/>
                <a:tab pos="2695575" algn="l"/>
              </a:tabLst>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Segoe UI" panose="020B0502040204020203" pitchFamily="34" charset="0"/>
            </a:endParaRPr>
          </a:p>
        </p:txBody>
      </p:sp>
      <p:sp>
        <p:nvSpPr>
          <p:cNvPr id="3078" name="Rectangle 6"/>
          <p:cNvSpPr>
            <a:spLocks noGrp="1" noChangeArrowheads="1"/>
          </p:cNvSpPr>
          <p:nvPr>
            <p:ph type="sldNum"/>
          </p:nvPr>
        </p:nvSpPr>
        <p:spPr bwMode="auto">
          <a:xfrm>
            <a:off x="6556375" y="6246813"/>
            <a:ext cx="2127250" cy="469900"/>
          </a:xfrm>
          <a:prstGeom prst="rect">
            <a:avLst/>
          </a:prstGeom>
          <a:noFill/>
          <a:ln>
            <a:noFill/>
          </a:ln>
          <a:effectLst/>
        </p:spPr>
        <p:txBody>
          <a:bodyPr vert="horz" wrap="square" lIns="0" tIns="0" rIns="0" bIns="0" numCol="1" anchor="t" anchorCtr="0" compatLnSpc="1"/>
          <a:lstStyle>
            <a:lvl1pPr algn="r" eaLnBrk="1">
              <a:lnSpc>
                <a:spcPct val="93000"/>
              </a:lnSpc>
              <a:buSzPct val="100000"/>
              <a:tabLst>
                <a:tab pos="448945" algn="l"/>
                <a:tab pos="898525" algn="l"/>
                <a:tab pos="1347470" algn="l"/>
                <a:tab pos="1797050" algn="l"/>
              </a:tabLst>
              <a:defRPr sz="1400">
                <a:solidFill>
                  <a:srgbClr val="000000"/>
                </a:solidFill>
                <a:cs typeface="Segoe UI" panose="020B0502040204020203" pitchFamily="34" charset="0"/>
              </a:defRPr>
            </a:lvl1pPr>
          </a:lstStyle>
          <a:p>
            <a:pPr marL="0" marR="0" lvl="0" indent="0" algn="r" defTabSz="449580" rtl="0" eaLnBrk="1" fontAlgn="base" latinLnBrk="0" hangingPunct="0">
              <a:lnSpc>
                <a:spcPct val="93000"/>
              </a:lnSpc>
              <a:spcBef>
                <a:spcPct val="0"/>
              </a:spcBef>
              <a:spcAft>
                <a:spcPct val="0"/>
              </a:spcAft>
              <a:buClrTx/>
              <a:buSzPct val="100000"/>
              <a:buFontTx/>
              <a:buNone/>
              <a:tabLst>
                <a:tab pos="448945" algn="l"/>
                <a:tab pos="898525" algn="l"/>
                <a:tab pos="1347470" algn="l"/>
                <a:tab pos="1797050" algn="l"/>
              </a:tabLst>
              <a:defRPr/>
            </a:pPr>
            <a:fld id="{A1497882-7B3F-40C9-BC54-64240C63EC59}"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Segoe UI" panose="020B0502040204020203"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sldNum="0" hdr="0" ftr="0" dt="0"/>
  <p:txStyles>
    <p:titleStyle>
      <a:lvl1pPr algn="ctr" defTabSz="449580" rtl="0" eaLnBrk="0" fontAlgn="base" hangingPunct="0">
        <a:lnSpc>
          <a:spcPct val="95000"/>
        </a:lnSpc>
        <a:spcBef>
          <a:spcPct val="0"/>
        </a:spcBef>
        <a:spcAft>
          <a:spcPct val="0"/>
        </a:spcAft>
        <a:buClr>
          <a:srgbClr val="000000"/>
        </a:buClr>
        <a:buSzPct val="100000"/>
        <a:buFont typeface="Times New Roman" panose="02020603050405020304" pitchFamily="18" charset="0"/>
        <a:defRPr sz="3400" kern="1200">
          <a:solidFill>
            <a:srgbClr val="050505"/>
          </a:solidFill>
          <a:latin typeface="+mj-lt"/>
          <a:ea typeface="+mj-ea"/>
          <a:cs typeface="+mj-cs"/>
        </a:defRPr>
      </a:lvl1pPr>
      <a:lvl2pPr algn="ctr" defTabSz="449580" rtl="0" eaLnBrk="0" fontAlgn="base" hangingPunct="0">
        <a:lnSpc>
          <a:spcPct val="95000"/>
        </a:lnSpc>
        <a:spcBef>
          <a:spcPct val="0"/>
        </a:spcBef>
        <a:spcAft>
          <a:spcPct val="0"/>
        </a:spcAft>
        <a:buClr>
          <a:srgbClr val="000000"/>
        </a:buClr>
        <a:buSzPct val="100000"/>
        <a:buFont typeface="Times New Roman" panose="02020603050405020304" pitchFamily="18" charset="0"/>
        <a:defRPr sz="3400">
          <a:solidFill>
            <a:srgbClr val="050505"/>
          </a:solidFill>
          <a:latin typeface="Times New Roman" panose="02020603050405020304" pitchFamily="18" charset="0"/>
        </a:defRPr>
      </a:lvl2pPr>
      <a:lvl3pPr algn="ctr" defTabSz="449580" rtl="0" eaLnBrk="0" fontAlgn="base" hangingPunct="0">
        <a:lnSpc>
          <a:spcPct val="95000"/>
        </a:lnSpc>
        <a:spcBef>
          <a:spcPct val="0"/>
        </a:spcBef>
        <a:spcAft>
          <a:spcPct val="0"/>
        </a:spcAft>
        <a:buClr>
          <a:srgbClr val="000000"/>
        </a:buClr>
        <a:buSzPct val="100000"/>
        <a:buFont typeface="Times New Roman" panose="02020603050405020304" pitchFamily="18" charset="0"/>
        <a:defRPr sz="3400">
          <a:solidFill>
            <a:srgbClr val="050505"/>
          </a:solidFill>
          <a:latin typeface="Times New Roman" panose="02020603050405020304" pitchFamily="18" charset="0"/>
        </a:defRPr>
      </a:lvl3pPr>
      <a:lvl4pPr algn="ctr" defTabSz="449580" rtl="0" eaLnBrk="0" fontAlgn="base" hangingPunct="0">
        <a:lnSpc>
          <a:spcPct val="95000"/>
        </a:lnSpc>
        <a:spcBef>
          <a:spcPct val="0"/>
        </a:spcBef>
        <a:spcAft>
          <a:spcPct val="0"/>
        </a:spcAft>
        <a:buClr>
          <a:srgbClr val="000000"/>
        </a:buClr>
        <a:buSzPct val="100000"/>
        <a:buFont typeface="Times New Roman" panose="02020603050405020304" pitchFamily="18" charset="0"/>
        <a:defRPr sz="3400">
          <a:solidFill>
            <a:srgbClr val="050505"/>
          </a:solidFill>
          <a:latin typeface="Times New Roman" panose="02020603050405020304" pitchFamily="18" charset="0"/>
        </a:defRPr>
      </a:lvl4pPr>
      <a:lvl5pPr algn="ctr" defTabSz="449580" rtl="0" eaLnBrk="0" fontAlgn="base" hangingPunct="0">
        <a:lnSpc>
          <a:spcPct val="95000"/>
        </a:lnSpc>
        <a:spcBef>
          <a:spcPct val="0"/>
        </a:spcBef>
        <a:spcAft>
          <a:spcPct val="0"/>
        </a:spcAft>
        <a:buClr>
          <a:srgbClr val="000000"/>
        </a:buClr>
        <a:buSzPct val="100000"/>
        <a:buFont typeface="Times New Roman" panose="02020603050405020304" pitchFamily="18" charset="0"/>
        <a:defRPr sz="3400">
          <a:solidFill>
            <a:srgbClr val="050505"/>
          </a:solidFill>
          <a:latin typeface="Times New Roman" panose="02020603050405020304" pitchFamily="18" charset="0"/>
        </a:defRPr>
      </a:lvl5pPr>
      <a:lvl6pPr marL="2514600" indent="-228600" algn="ctr" defTabSz="449580" rtl="0" fontAlgn="base" hangingPunct="0">
        <a:lnSpc>
          <a:spcPct val="95000"/>
        </a:lnSpc>
        <a:spcBef>
          <a:spcPct val="0"/>
        </a:spcBef>
        <a:spcAft>
          <a:spcPct val="0"/>
        </a:spcAft>
        <a:buClr>
          <a:srgbClr val="000000"/>
        </a:buClr>
        <a:buSzPct val="100000"/>
        <a:buFont typeface="Times New Roman" panose="02020603050405020304" pitchFamily="18" charset="0"/>
        <a:defRPr sz="3400">
          <a:solidFill>
            <a:srgbClr val="050505"/>
          </a:solidFill>
          <a:latin typeface="Times New Roman" panose="02020603050405020304" pitchFamily="18" charset="0"/>
        </a:defRPr>
      </a:lvl6pPr>
      <a:lvl7pPr marL="2971800" indent="-228600" algn="ctr" defTabSz="449580" rtl="0" fontAlgn="base" hangingPunct="0">
        <a:lnSpc>
          <a:spcPct val="95000"/>
        </a:lnSpc>
        <a:spcBef>
          <a:spcPct val="0"/>
        </a:spcBef>
        <a:spcAft>
          <a:spcPct val="0"/>
        </a:spcAft>
        <a:buClr>
          <a:srgbClr val="000000"/>
        </a:buClr>
        <a:buSzPct val="100000"/>
        <a:buFont typeface="Times New Roman" panose="02020603050405020304" pitchFamily="18" charset="0"/>
        <a:defRPr sz="3400">
          <a:solidFill>
            <a:srgbClr val="050505"/>
          </a:solidFill>
          <a:latin typeface="Times New Roman" panose="02020603050405020304" pitchFamily="18" charset="0"/>
        </a:defRPr>
      </a:lvl7pPr>
      <a:lvl8pPr marL="3429000" indent="-228600" algn="ctr" defTabSz="449580" rtl="0" fontAlgn="base" hangingPunct="0">
        <a:lnSpc>
          <a:spcPct val="95000"/>
        </a:lnSpc>
        <a:spcBef>
          <a:spcPct val="0"/>
        </a:spcBef>
        <a:spcAft>
          <a:spcPct val="0"/>
        </a:spcAft>
        <a:buClr>
          <a:srgbClr val="000000"/>
        </a:buClr>
        <a:buSzPct val="100000"/>
        <a:buFont typeface="Times New Roman" panose="02020603050405020304" pitchFamily="18" charset="0"/>
        <a:defRPr sz="3400">
          <a:solidFill>
            <a:srgbClr val="050505"/>
          </a:solidFill>
          <a:latin typeface="Times New Roman" panose="02020603050405020304" pitchFamily="18" charset="0"/>
        </a:defRPr>
      </a:lvl8pPr>
      <a:lvl9pPr marL="3886200" indent="-228600" algn="ctr" defTabSz="449580" rtl="0" fontAlgn="base" hangingPunct="0">
        <a:lnSpc>
          <a:spcPct val="95000"/>
        </a:lnSpc>
        <a:spcBef>
          <a:spcPct val="0"/>
        </a:spcBef>
        <a:spcAft>
          <a:spcPct val="0"/>
        </a:spcAft>
        <a:buClr>
          <a:srgbClr val="000000"/>
        </a:buClr>
        <a:buSzPct val="100000"/>
        <a:buFont typeface="Times New Roman" panose="02020603050405020304" pitchFamily="18" charset="0"/>
        <a:defRPr sz="3400">
          <a:solidFill>
            <a:srgbClr val="050505"/>
          </a:solidFill>
          <a:latin typeface="Times New Roman" panose="02020603050405020304" pitchFamily="18" charset="0"/>
        </a:defRPr>
      </a:lvl9pPr>
    </p:titleStyle>
    <p:bodyStyle>
      <a:lvl1pPr marL="342900" indent="-342900" algn="l" defTabSz="449580" rtl="0" eaLnBrk="0" fontAlgn="base" hangingPunct="0">
        <a:lnSpc>
          <a:spcPct val="93000"/>
        </a:lnSpc>
        <a:spcBef>
          <a:spcPct val="0"/>
        </a:spcBef>
        <a:spcAft>
          <a:spcPts val="1290"/>
        </a:spcAft>
        <a:buClr>
          <a:srgbClr val="000000"/>
        </a:buClr>
        <a:buSzPct val="100000"/>
        <a:buFont typeface="Times New Roman" panose="02020603050405020304" pitchFamily="18" charset="0"/>
        <a:defRPr sz="2900" kern="1200">
          <a:solidFill>
            <a:srgbClr val="050505"/>
          </a:solidFill>
          <a:latin typeface="+mn-lt"/>
          <a:ea typeface="+mn-ea"/>
          <a:cs typeface="+mn-cs"/>
        </a:defRPr>
      </a:lvl1pPr>
      <a:lvl2pPr marL="742950" indent="-285750" algn="l" defTabSz="449580" rtl="0" eaLnBrk="0" fontAlgn="base" hangingPunct="0">
        <a:lnSpc>
          <a:spcPct val="93000"/>
        </a:lnSpc>
        <a:spcBef>
          <a:spcPct val="0"/>
        </a:spcBef>
        <a:spcAft>
          <a:spcPts val="1025"/>
        </a:spcAft>
        <a:buClr>
          <a:srgbClr val="000000"/>
        </a:buClr>
        <a:buSzPct val="100000"/>
        <a:buFont typeface="Times New Roman" panose="02020603050405020304" pitchFamily="18" charset="0"/>
        <a:defRPr sz="2500" kern="1200">
          <a:solidFill>
            <a:srgbClr val="050505"/>
          </a:solidFill>
          <a:latin typeface="+mn-lt"/>
          <a:ea typeface="+mn-ea"/>
          <a:cs typeface="+mn-cs"/>
        </a:defRPr>
      </a:lvl2pPr>
      <a:lvl3pPr marL="1143000" indent="-228600" algn="l" defTabSz="449580" rtl="0" eaLnBrk="0" fontAlgn="base" hangingPunct="0">
        <a:lnSpc>
          <a:spcPct val="93000"/>
        </a:lnSpc>
        <a:spcBef>
          <a:spcPct val="0"/>
        </a:spcBef>
        <a:spcAft>
          <a:spcPts val="765"/>
        </a:spcAft>
        <a:buClr>
          <a:srgbClr val="000000"/>
        </a:buClr>
        <a:buSzPct val="100000"/>
        <a:buFont typeface="Times New Roman" panose="02020603050405020304" pitchFamily="18" charset="0"/>
        <a:defRPr sz="2200" kern="1200">
          <a:solidFill>
            <a:srgbClr val="050505"/>
          </a:solidFill>
          <a:latin typeface="+mn-lt"/>
          <a:ea typeface="+mn-ea"/>
          <a:cs typeface="+mn-cs"/>
        </a:defRPr>
      </a:lvl3pPr>
      <a:lvl4pPr marL="1600200" indent="-228600" algn="l" defTabSz="449580" rtl="0" eaLnBrk="0" fontAlgn="base" hangingPunct="0">
        <a:lnSpc>
          <a:spcPct val="93000"/>
        </a:lnSpc>
        <a:spcBef>
          <a:spcPct val="0"/>
        </a:spcBef>
        <a:spcAft>
          <a:spcPts val="515"/>
        </a:spcAft>
        <a:buClr>
          <a:srgbClr val="000000"/>
        </a:buClr>
        <a:buSzPct val="100000"/>
        <a:buFont typeface="Times New Roman" panose="02020603050405020304" pitchFamily="18" charset="0"/>
        <a:defRPr kern="1200">
          <a:solidFill>
            <a:srgbClr val="050505"/>
          </a:solidFill>
          <a:latin typeface="+mn-lt"/>
          <a:ea typeface="+mn-ea"/>
          <a:cs typeface="+mn-cs"/>
        </a:defRPr>
      </a:lvl4pPr>
      <a:lvl5pPr marL="2057400" indent="-228600" algn="l" defTabSz="449580" rtl="0" eaLnBrk="0" fontAlgn="base" hangingPunct="0">
        <a:lnSpc>
          <a:spcPct val="93000"/>
        </a:lnSpc>
        <a:spcBef>
          <a:spcPct val="0"/>
        </a:spcBef>
        <a:spcAft>
          <a:spcPts val="250"/>
        </a:spcAft>
        <a:buClr>
          <a:srgbClr val="000000"/>
        </a:buClr>
        <a:buSzPct val="100000"/>
        <a:buFont typeface="Times New Roman" panose="02020603050405020304" pitchFamily="18" charset="0"/>
        <a:defRPr kern="1200">
          <a:solidFill>
            <a:srgbClr val="050505"/>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22" name="Title Placeholder 1"/>
          <p:cNvSpPr>
            <a:spLocks noGrp="1"/>
          </p:cNvSpPr>
          <p:nvPr>
            <p:ph type="title"/>
          </p:nvPr>
        </p:nvSpPr>
        <p:spPr>
          <a:xfrm>
            <a:off x="457200" y="274638"/>
            <a:ext cx="8229600" cy="1143000"/>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30723" name="Text Placeholder 2"/>
          <p:cNvSpPr>
            <a:spLocks noGrp="1"/>
          </p:cNvSpPr>
          <p:nvPr>
            <p:ph type="body" idx="1"/>
          </p:nvPr>
        </p:nvSpPr>
        <p:spPr>
          <a:xfrm>
            <a:off x="457200" y="1600200"/>
            <a:ext cx="82296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914400" eaLnBrk="1" hangingPunct="1">
              <a:defRPr sz="1200" b="1">
                <a:solidFill>
                  <a:prstClr val="black">
                    <a:tint val="75000"/>
                  </a:prstClr>
                </a:solidFill>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37BB8F7-28CC-42E4-A6B2-E5B24D53C0A3}"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914400" eaLnBrk="1" hangingPunct="1">
              <a:defRPr sz="1200" b="1">
                <a:solidFill>
                  <a:prstClr val="black">
                    <a:tint val="75000"/>
                  </a:prstClr>
                </a:solidFill>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defTabSz="914400" eaLnBrk="1" hangingPunct="1">
              <a:defRPr sz="1200" b="1">
                <a:solidFill>
                  <a:srgbClr val="898989"/>
                </a:solidFill>
                <a:latin typeface="Times New Roman" panose="02020603050405020304" pitchFamily="18"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14CBAF9E-8561-4D54-805C-6F4FC454E42C}"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600" b="1" i="0" u="none" strike="noStrike" kern="1200" cap="none" spc="0" normalizeH="0" baseline="0" noProof="0" smtClean="0">
              <a:ln>
                <a:noFill/>
              </a:ln>
              <a:solidFill>
                <a:srgbClr val="88A44D"/>
              </a:solidFill>
              <a:effectLst/>
              <a:uLnTx/>
              <a:uFillTx/>
              <a:latin typeface="Times New Roman" panose="02020603050405020304" pitchFamily="18" charset="0"/>
              <a:ea typeface="+mn-ea"/>
              <a:cs typeface="+mn-cs"/>
            </a:endParaRPr>
          </a:p>
        </p:txBody>
      </p:sp>
    </p:spTree>
  </p:cSld>
  <p:clrMap bg1="lt1" tx1="dk1" bg2="lt2" tx2="dk2" accent1="accent1" accent2="accent2" accent3="accent3" accent4="accent4" accent5="accent5" accent6="accent6" hlink="hlink" folHlink="folHlink"/>
  <p:sldLayoutIdLst>
    <p:sldLayoutId id="2147484260" r:id="rId1"/>
    <p:sldLayoutId id="2147484261" r:id="rId2"/>
    <p:sldLayoutId id="2147484262" r:id="rId3"/>
    <p:sldLayoutId id="2147484263" r:id="rId4"/>
    <p:sldLayoutId id="2147484264" r:id="rId5"/>
    <p:sldLayoutId id="2147484265" r:id="rId6"/>
    <p:sldLayoutId id="2147484266" r:id="rId7"/>
    <p:sldLayoutId id="2147484267" r:id="rId8"/>
    <p:sldLayoutId id="2147484268" r:id="rId9"/>
    <p:sldLayoutId id="2147484269" r:id="rId10"/>
  </p:sldLayoutIdLst>
  <p:transition>
    <p:random/>
  </p:transition>
  <p:timing>
    <p:tnLst>
      <p:par>
        <p:cTn id="1" dur="indefinite" restart="never" nodeType="tmRoot"/>
      </p:par>
    </p:tnLst>
  </p:timing>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1746"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31747" name="Rectangle 3"/>
          <p:cNvSpPr>
            <a:spLocks noGrp="1"/>
          </p:cNvSpPr>
          <p:nvPr>
            <p:ph type="body" idx="1"/>
          </p:nvPr>
        </p:nvSpPr>
        <p:spPr>
          <a:xfrm>
            <a:off x="457200" y="1600200"/>
            <a:ext cx="82296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10244"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defTabSz="914400" eaLnBrk="1" hangingPunct="1">
              <a:defRPr sz="1400" b="0">
                <a:solidFill>
                  <a:srgbClr val="000000"/>
                </a:solidFill>
                <a:latin typeface="+mn-lt"/>
                <a:cs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10245"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defTabSz="914400" eaLnBrk="1" hangingPunct="1">
              <a:defRPr sz="1400" b="0">
                <a:solidFill>
                  <a:srgbClr val="000000"/>
                </a:solidFill>
                <a:latin typeface="+mn-lt"/>
                <a:cs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10246"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defTabSz="914400" eaLnBrk="1" hangingPunct="1">
              <a:defRPr sz="1400">
                <a:solidFill>
                  <a:srgbClr val="000000"/>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8E470EC4-502C-4966-A92E-286538F8FBB5}"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4271" r:id="rId1"/>
    <p:sldLayoutId id="2147484272" r:id="rId2"/>
    <p:sldLayoutId id="2147484273" r:id="rId3"/>
    <p:sldLayoutId id="2147484274" r:id="rId4"/>
    <p:sldLayoutId id="2147484275" r:id="rId5"/>
    <p:sldLayoutId id="2147484276" r:id="rId6"/>
    <p:sldLayoutId id="2147484277" r:id="rId7"/>
    <p:sldLayoutId id="2147484278" r:id="rId8"/>
    <p:sldLayoutId id="2147484279" r:id="rId9"/>
    <p:sldLayoutId id="2147484280" r:id="rId10"/>
    <p:sldLayoutId id="2147484281"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2770"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32771" name="Rectangle 3"/>
          <p:cNvSpPr>
            <a:spLocks noGrp="1"/>
          </p:cNvSpPr>
          <p:nvPr>
            <p:ph type="body" idx="1"/>
          </p:nvPr>
        </p:nvSpPr>
        <p:spPr>
          <a:xfrm>
            <a:off x="457200" y="1600200"/>
            <a:ext cx="82296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10244"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defTabSz="914400" eaLnBrk="1" hangingPunct="1">
              <a:defRPr sz="1400" b="0">
                <a:solidFill>
                  <a:srgbClr val="000000"/>
                </a:solidFill>
                <a:latin typeface="+mn-lt"/>
                <a:cs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10245"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defTabSz="914400" eaLnBrk="1" hangingPunct="1">
              <a:defRPr sz="1400" b="0">
                <a:solidFill>
                  <a:srgbClr val="000000"/>
                </a:solidFill>
                <a:latin typeface="+mn-lt"/>
                <a:cs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mn-lt"/>
              <a:ea typeface="+mn-ea"/>
              <a:cs typeface="Arial" panose="020B0604020202020204" pitchFamily="34" charset="0"/>
            </a:endParaRPr>
          </a:p>
        </p:txBody>
      </p:sp>
      <p:sp>
        <p:nvSpPr>
          <p:cNvPr id="10246"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defTabSz="914400" eaLnBrk="1" hangingPunct="1">
              <a:defRPr sz="1400">
                <a:solidFill>
                  <a:srgbClr val="000000"/>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01A3DAB-2642-4D51-8C8A-21873CC396C2}"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4283" r:id="rId1"/>
    <p:sldLayoutId id="2147484284" r:id="rId2"/>
    <p:sldLayoutId id="2147484285" r:id="rId3"/>
    <p:sldLayoutId id="2147484286" r:id="rId4"/>
    <p:sldLayoutId id="2147484287" r:id="rId5"/>
    <p:sldLayoutId id="2147484288" r:id="rId6"/>
    <p:sldLayoutId id="2147484289" r:id="rId7"/>
    <p:sldLayoutId id="2147484290" r:id="rId8"/>
    <p:sldLayoutId id="2147484291" r:id="rId9"/>
    <p:sldLayoutId id="2147484292" r:id="rId10"/>
    <p:sldLayoutId id="2147484293"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3794" name="Title Placeholder 1"/>
          <p:cNvSpPr>
            <a:spLocks noGrp="1"/>
          </p:cNvSpPr>
          <p:nvPr>
            <p:ph type="title"/>
          </p:nvPr>
        </p:nvSpPr>
        <p:spPr>
          <a:xfrm>
            <a:off x="457200" y="274638"/>
            <a:ext cx="8229600" cy="1143000"/>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33795" name="Text Placeholder 2"/>
          <p:cNvSpPr>
            <a:spLocks noGrp="1"/>
          </p:cNvSpPr>
          <p:nvPr>
            <p:ph type="body" idx="1"/>
          </p:nvPr>
        </p:nvSpPr>
        <p:spPr>
          <a:xfrm>
            <a:off x="457200" y="1600200"/>
            <a:ext cx="82296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914400" eaLnBrk="1" hangingPunct="1">
              <a:defRPr sz="1200" b="1">
                <a:solidFill>
                  <a:prstClr val="black">
                    <a:tint val="75000"/>
                  </a:prstClr>
                </a:solidFill>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1675437F-637E-4BF4-865A-563538A4A0CE}" type="datetimeFigureOut">
              <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914400" eaLnBrk="1" hangingPunct="1">
              <a:defRPr sz="1200" b="1">
                <a:solidFill>
                  <a:prstClr val="black">
                    <a:tint val="75000"/>
                  </a:prstClr>
                </a:solidFill>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defTabSz="914400" eaLnBrk="1" hangingPunct="1">
              <a:defRPr sz="1200" b="1">
                <a:solidFill>
                  <a:srgbClr val="898989"/>
                </a:solidFill>
                <a:latin typeface="Times New Roman" panose="02020603050405020304" pitchFamily="18"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81EB8194-5BF4-497C-8054-312BC686316C}" type="slidenum">
              <a:rPr kumimoji="0" lang="en-US" altLang="en-US" sz="1200" b="1"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mn-cs"/>
              </a:rPr>
            </a:fld>
            <a:endParaRPr kumimoji="0" lang="en-US" altLang="en-US" sz="1600" b="1" i="0" u="none" strike="noStrike" kern="1200" cap="none" spc="0" normalizeH="0" baseline="0" noProof="0" smtClean="0">
              <a:ln>
                <a:noFill/>
              </a:ln>
              <a:solidFill>
                <a:srgbClr val="88A44D"/>
              </a:solidFill>
              <a:effectLst/>
              <a:uLnTx/>
              <a:uFillTx/>
              <a:latin typeface="Times New Roman" panose="02020603050405020304" pitchFamily="18" charset="0"/>
              <a:ea typeface="+mn-ea"/>
              <a:cs typeface="+mn-cs"/>
            </a:endParaRPr>
          </a:p>
        </p:txBody>
      </p:sp>
    </p:spTree>
  </p:cSld>
  <p:clrMap bg1="lt1" tx1="dk1" bg2="lt2" tx2="dk2" accent1="accent1" accent2="accent2" accent3="accent3" accent4="accent4" accent5="accent5" accent6="accent6" hlink="hlink" folHlink="folHlink"/>
  <p:sldLayoutIdLst>
    <p:sldLayoutId id="2147484295" r:id="rId1"/>
    <p:sldLayoutId id="2147484296" r:id="rId2"/>
    <p:sldLayoutId id="2147484297" r:id="rId3"/>
    <p:sldLayoutId id="2147484298" r:id="rId4"/>
    <p:sldLayoutId id="2147484299" r:id="rId5"/>
    <p:sldLayoutId id="2147484300" r:id="rId6"/>
    <p:sldLayoutId id="2147484301" r:id="rId7"/>
    <p:sldLayoutId id="2147484302" r:id="rId8"/>
    <p:sldLayoutId id="2147484303" r:id="rId9"/>
    <p:sldLayoutId id="2147484304" r:id="rId10"/>
  </p:sldLayoutIdLst>
  <p:transition>
    <p:random/>
  </p:transition>
  <p:timing>
    <p:tnLst>
      <p:par>
        <p:cTn id="1" dur="indefinite" restart="never" nodeType="tmRoot"/>
      </p:par>
    </p:tnLst>
  </p:timing>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vi-VN" altLang="en-US" dirty="0"/>
              <a:t>Click to edit Master title style</a:t>
            </a:r>
            <a:endParaRPr lang="vi-VN" altLang="en-US" dirty="0"/>
          </a:p>
        </p:txBody>
      </p:sp>
      <p:sp>
        <p:nvSpPr>
          <p:cNvPr id="4099" name="Rectangle 3"/>
          <p:cNvSpPr>
            <a:spLocks noGrp="1"/>
          </p:cNvSpPr>
          <p:nvPr>
            <p:ph type="body" idx="1"/>
          </p:nvPr>
        </p:nvSpPr>
        <p:spPr>
          <a:xfrm>
            <a:off x="457200" y="1600200"/>
            <a:ext cx="8229600" cy="4525963"/>
          </a:xfrm>
          <a:prstGeom prst="rect">
            <a:avLst/>
          </a:prstGeom>
          <a:noFill/>
          <a:ln w="9525">
            <a:noFill/>
          </a:ln>
        </p:spPr>
        <p:txBody>
          <a:bodyPr/>
          <a:p>
            <a:pPr lvl="0"/>
            <a:r>
              <a:rPr lang="vi-VN" altLang="en-US" dirty="0"/>
              <a:t>Click to edit Master text styles</a:t>
            </a:r>
            <a:endParaRPr lang="vi-VN" altLang="en-US" dirty="0"/>
          </a:p>
          <a:p>
            <a:pPr lvl="1"/>
            <a:r>
              <a:rPr lang="vi-VN" altLang="en-US" dirty="0"/>
              <a:t>Second level</a:t>
            </a:r>
            <a:endParaRPr lang="vi-VN" altLang="en-US" dirty="0"/>
          </a:p>
          <a:p>
            <a:pPr lvl="2"/>
            <a:r>
              <a:rPr lang="vi-VN" altLang="en-US" dirty="0"/>
              <a:t>Third level</a:t>
            </a:r>
            <a:endParaRPr lang="vi-VN" altLang="en-US" dirty="0"/>
          </a:p>
          <a:p>
            <a:pPr lvl="3"/>
            <a:r>
              <a:rPr lang="vi-VN" altLang="en-US" dirty="0"/>
              <a:t>Fourth level</a:t>
            </a:r>
            <a:endParaRPr lang="vi-VN" altLang="en-US" dirty="0"/>
          </a:p>
          <a:p>
            <a:pPr lvl="4"/>
            <a:r>
              <a:rPr lang="vi-VN" altLang="en-US" dirty="0"/>
              <a:t>Fifth level</a:t>
            </a:r>
            <a:endParaRPr lang="vi-V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lstStyle>
            <a:lvl1pPr defTabSz="914400" eaLnBrk="1" hangingPunct="1">
              <a:defRPr sz="14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lgn="ctr" defTabSz="914400" eaLnBrk="1" hangingPunct="1">
              <a:defRPr sz="1400">
                <a:solidFill>
                  <a:srgbClr val="000000"/>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lstStyle>
            <a:lvl1pPr algn="r" defTabSz="914400" eaLnBrk="1" hangingPunct="1">
              <a:defRPr sz="1400">
                <a:solidFill>
                  <a:srgbClr val="000000"/>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169F9AC7-218E-45ED-A849-4E84D307BEEA}"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vi-VN" altLang="en-US" dirty="0"/>
              <a:t>Click to edit Master title style</a:t>
            </a:r>
            <a:endParaRPr lang="vi-VN" altLang="en-US" dirty="0"/>
          </a:p>
        </p:txBody>
      </p:sp>
      <p:sp>
        <p:nvSpPr>
          <p:cNvPr id="5123" name="Rectangle 3"/>
          <p:cNvSpPr>
            <a:spLocks noGrp="1"/>
          </p:cNvSpPr>
          <p:nvPr>
            <p:ph type="body" idx="1"/>
          </p:nvPr>
        </p:nvSpPr>
        <p:spPr>
          <a:xfrm>
            <a:off x="457200" y="1600200"/>
            <a:ext cx="8229600" cy="4525963"/>
          </a:xfrm>
          <a:prstGeom prst="rect">
            <a:avLst/>
          </a:prstGeom>
          <a:noFill/>
          <a:ln w="9525">
            <a:noFill/>
          </a:ln>
        </p:spPr>
        <p:txBody>
          <a:bodyPr/>
          <a:p>
            <a:pPr lvl="0"/>
            <a:r>
              <a:rPr lang="vi-VN" altLang="en-US" dirty="0"/>
              <a:t>Click to edit Master text styles</a:t>
            </a:r>
            <a:endParaRPr lang="vi-VN" altLang="en-US" dirty="0"/>
          </a:p>
          <a:p>
            <a:pPr lvl="1"/>
            <a:r>
              <a:rPr lang="vi-VN" altLang="en-US" dirty="0"/>
              <a:t>Second level</a:t>
            </a:r>
            <a:endParaRPr lang="vi-VN" altLang="en-US" dirty="0"/>
          </a:p>
          <a:p>
            <a:pPr lvl="2"/>
            <a:r>
              <a:rPr lang="vi-VN" altLang="en-US" dirty="0"/>
              <a:t>Third level</a:t>
            </a:r>
            <a:endParaRPr lang="vi-VN" altLang="en-US" dirty="0"/>
          </a:p>
          <a:p>
            <a:pPr lvl="3"/>
            <a:r>
              <a:rPr lang="vi-VN" altLang="en-US" dirty="0"/>
              <a:t>Fourth level</a:t>
            </a:r>
            <a:endParaRPr lang="vi-VN" altLang="en-US" dirty="0"/>
          </a:p>
          <a:p>
            <a:pPr lvl="4"/>
            <a:r>
              <a:rPr lang="vi-VN" altLang="en-US" dirty="0"/>
              <a:t>Fifth level</a:t>
            </a:r>
            <a:endParaRPr lang="vi-V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lstStyle>
            <a:lvl1pPr defTabSz="914400" eaLnBrk="1" hangingPunct="1">
              <a:defRPr sz="14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lgn="ctr" defTabSz="914400" eaLnBrk="1" hangingPunct="1">
              <a:defRPr sz="1400">
                <a:solidFill>
                  <a:srgbClr val="000000"/>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lstStyle>
            <a:lvl1pPr algn="r" defTabSz="914400" eaLnBrk="1" hangingPunct="1">
              <a:defRPr sz="1400">
                <a:solidFill>
                  <a:srgbClr val="000000"/>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2669B86E-3E2C-43FD-9987-0371D234DA6D}"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vi-VN" altLang="en-US" dirty="0"/>
              <a:t>Click to edit Master title style</a:t>
            </a:r>
            <a:endParaRPr lang="vi-VN" altLang="en-US" dirty="0"/>
          </a:p>
        </p:txBody>
      </p:sp>
      <p:sp>
        <p:nvSpPr>
          <p:cNvPr id="6147" name="Rectangle 3"/>
          <p:cNvSpPr>
            <a:spLocks noGrp="1"/>
          </p:cNvSpPr>
          <p:nvPr>
            <p:ph type="body" idx="1"/>
          </p:nvPr>
        </p:nvSpPr>
        <p:spPr>
          <a:xfrm>
            <a:off x="457200" y="1600200"/>
            <a:ext cx="8229600" cy="4525963"/>
          </a:xfrm>
          <a:prstGeom prst="rect">
            <a:avLst/>
          </a:prstGeom>
          <a:noFill/>
          <a:ln w="9525">
            <a:noFill/>
          </a:ln>
        </p:spPr>
        <p:txBody>
          <a:bodyPr/>
          <a:p>
            <a:pPr lvl="0"/>
            <a:r>
              <a:rPr lang="vi-VN" altLang="en-US" dirty="0"/>
              <a:t>Click to edit Master text styles</a:t>
            </a:r>
            <a:endParaRPr lang="vi-VN" altLang="en-US" dirty="0"/>
          </a:p>
          <a:p>
            <a:pPr lvl="1"/>
            <a:r>
              <a:rPr lang="vi-VN" altLang="en-US" dirty="0"/>
              <a:t>Second level</a:t>
            </a:r>
            <a:endParaRPr lang="vi-VN" altLang="en-US" dirty="0"/>
          </a:p>
          <a:p>
            <a:pPr lvl="2"/>
            <a:r>
              <a:rPr lang="vi-VN" altLang="en-US" dirty="0"/>
              <a:t>Third level</a:t>
            </a:r>
            <a:endParaRPr lang="vi-VN" altLang="en-US" dirty="0"/>
          </a:p>
          <a:p>
            <a:pPr lvl="3"/>
            <a:r>
              <a:rPr lang="vi-VN" altLang="en-US" dirty="0"/>
              <a:t>Fourth level</a:t>
            </a:r>
            <a:endParaRPr lang="vi-VN" altLang="en-US" dirty="0"/>
          </a:p>
          <a:p>
            <a:pPr lvl="4"/>
            <a:r>
              <a:rPr lang="vi-VN" altLang="en-US" dirty="0"/>
              <a:t>Fifth level</a:t>
            </a:r>
            <a:endParaRPr lang="vi-V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lstStyle>
            <a:lvl1pPr defTabSz="914400" eaLnBrk="1" hangingPunct="1">
              <a:defRPr sz="14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lgn="ctr" defTabSz="914400" eaLnBrk="1" hangingPunct="1">
              <a:defRPr sz="1400">
                <a:solidFill>
                  <a:srgbClr val="000000"/>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lstStyle>
            <a:lvl1pPr algn="r" defTabSz="914400" eaLnBrk="1" hangingPunct="1">
              <a:defRPr sz="1400">
                <a:solidFill>
                  <a:srgbClr val="000000"/>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1CF3277-195D-4CC4-A1D6-1E07EF00315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170"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vi-VN" altLang="en-US" dirty="0"/>
              <a:t>Click to edit Master title style</a:t>
            </a:r>
            <a:endParaRPr lang="vi-VN" altLang="en-US" dirty="0"/>
          </a:p>
        </p:txBody>
      </p:sp>
      <p:sp>
        <p:nvSpPr>
          <p:cNvPr id="7171" name="Rectangle 3"/>
          <p:cNvSpPr>
            <a:spLocks noGrp="1"/>
          </p:cNvSpPr>
          <p:nvPr>
            <p:ph type="body" idx="1"/>
          </p:nvPr>
        </p:nvSpPr>
        <p:spPr>
          <a:xfrm>
            <a:off x="457200" y="1600200"/>
            <a:ext cx="8229600" cy="4525963"/>
          </a:xfrm>
          <a:prstGeom prst="rect">
            <a:avLst/>
          </a:prstGeom>
          <a:noFill/>
          <a:ln w="9525">
            <a:noFill/>
          </a:ln>
        </p:spPr>
        <p:txBody>
          <a:bodyPr/>
          <a:p>
            <a:pPr lvl="0"/>
            <a:r>
              <a:rPr lang="vi-VN" altLang="en-US" dirty="0"/>
              <a:t>Click to edit Master text styles</a:t>
            </a:r>
            <a:endParaRPr lang="vi-VN" altLang="en-US" dirty="0"/>
          </a:p>
          <a:p>
            <a:pPr lvl="1"/>
            <a:r>
              <a:rPr lang="vi-VN" altLang="en-US" dirty="0"/>
              <a:t>Second level</a:t>
            </a:r>
            <a:endParaRPr lang="vi-VN" altLang="en-US" dirty="0"/>
          </a:p>
          <a:p>
            <a:pPr lvl="2"/>
            <a:r>
              <a:rPr lang="vi-VN" altLang="en-US" dirty="0"/>
              <a:t>Third level</a:t>
            </a:r>
            <a:endParaRPr lang="vi-VN" altLang="en-US" dirty="0"/>
          </a:p>
          <a:p>
            <a:pPr lvl="3"/>
            <a:r>
              <a:rPr lang="vi-VN" altLang="en-US" dirty="0"/>
              <a:t>Fourth level</a:t>
            </a:r>
            <a:endParaRPr lang="vi-VN" altLang="en-US" dirty="0"/>
          </a:p>
          <a:p>
            <a:pPr lvl="4"/>
            <a:r>
              <a:rPr lang="vi-VN" altLang="en-US" dirty="0"/>
              <a:t>Fifth level</a:t>
            </a:r>
            <a:endParaRPr lang="vi-V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lstStyle>
            <a:lvl1pPr defTabSz="914400" eaLnBrk="1" hangingPunct="1">
              <a:defRPr sz="14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lgn="ctr" defTabSz="914400" eaLnBrk="1" hangingPunct="1">
              <a:defRPr sz="1400">
                <a:solidFill>
                  <a:srgbClr val="000000"/>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lstStyle>
            <a:lvl1pPr algn="r" defTabSz="914400" eaLnBrk="1" hangingPunct="1">
              <a:defRPr sz="1400">
                <a:solidFill>
                  <a:srgbClr val="000000"/>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01AD595-51CE-4E77-8B5E-EFE8FA9FE5B3}"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vi-VN" altLang="en-US" dirty="0"/>
              <a:t>Click to edit Master title style</a:t>
            </a:r>
            <a:endParaRPr lang="vi-VN" altLang="en-US" dirty="0"/>
          </a:p>
        </p:txBody>
      </p:sp>
      <p:sp>
        <p:nvSpPr>
          <p:cNvPr id="8195" name="Rectangle 3"/>
          <p:cNvSpPr>
            <a:spLocks noGrp="1"/>
          </p:cNvSpPr>
          <p:nvPr>
            <p:ph type="body" idx="1"/>
          </p:nvPr>
        </p:nvSpPr>
        <p:spPr>
          <a:xfrm>
            <a:off x="457200" y="1600200"/>
            <a:ext cx="8229600" cy="4525963"/>
          </a:xfrm>
          <a:prstGeom prst="rect">
            <a:avLst/>
          </a:prstGeom>
          <a:noFill/>
          <a:ln w="9525">
            <a:noFill/>
          </a:ln>
        </p:spPr>
        <p:txBody>
          <a:bodyPr/>
          <a:p>
            <a:pPr lvl="0"/>
            <a:r>
              <a:rPr lang="vi-VN" altLang="en-US" dirty="0"/>
              <a:t>Click to edit Master text styles</a:t>
            </a:r>
            <a:endParaRPr lang="vi-VN" altLang="en-US" dirty="0"/>
          </a:p>
          <a:p>
            <a:pPr lvl="1"/>
            <a:r>
              <a:rPr lang="vi-VN" altLang="en-US" dirty="0"/>
              <a:t>Second level</a:t>
            </a:r>
            <a:endParaRPr lang="vi-VN" altLang="en-US" dirty="0"/>
          </a:p>
          <a:p>
            <a:pPr lvl="2"/>
            <a:r>
              <a:rPr lang="vi-VN" altLang="en-US" dirty="0"/>
              <a:t>Third level</a:t>
            </a:r>
            <a:endParaRPr lang="vi-VN" altLang="en-US" dirty="0"/>
          </a:p>
          <a:p>
            <a:pPr lvl="3"/>
            <a:r>
              <a:rPr lang="vi-VN" altLang="en-US" dirty="0"/>
              <a:t>Fourth level</a:t>
            </a:r>
            <a:endParaRPr lang="vi-VN" altLang="en-US" dirty="0"/>
          </a:p>
          <a:p>
            <a:pPr lvl="4"/>
            <a:r>
              <a:rPr lang="vi-VN" altLang="en-US" dirty="0"/>
              <a:t>Fifth level</a:t>
            </a:r>
            <a:endParaRPr lang="vi-V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lstStyle>
            <a:lvl1pPr defTabSz="914400" eaLnBrk="1" hangingPunct="1">
              <a:defRPr sz="14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lgn="ctr" defTabSz="914400" eaLnBrk="1" hangingPunct="1">
              <a:defRPr sz="1400">
                <a:solidFill>
                  <a:srgbClr val="000000"/>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lstStyle>
            <a:lvl1pPr algn="r" defTabSz="914400" eaLnBrk="1" hangingPunct="1">
              <a:defRPr sz="1400">
                <a:solidFill>
                  <a:srgbClr val="000000"/>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504773E-AE15-4A1F-993D-A494A51EA517}" type="slidenum">
              <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3" name="Freeform 12"/>
          <p:cNvSpPr/>
          <p:nvPr/>
        </p:nvSpPr>
        <p:spPr bwMode="auto">
          <a:xfrm>
            <a:off x="715963" y="5002213"/>
            <a:ext cx="3802063" cy="144303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219" name="Freeform 11"/>
          <p:cNvSpPr/>
          <p:nvPr/>
        </p:nvSpPr>
        <p:spPr>
          <a:xfrm>
            <a:off x="-53975" y="5784850"/>
            <a:ext cx="3802063" cy="838200"/>
          </a:xfrm>
          <a:custGeom>
            <a:avLst/>
            <a:gdLst>
              <a:gd name="txL" fmla="*/ 0 w 5760"/>
              <a:gd name="txT" fmla="*/ 0 h 528"/>
              <a:gd name="txR" fmla="*/ 5760 w 5760"/>
              <a:gd name="txB" fmla="*/ 528 h 528"/>
            </a:gdLst>
            <a:ahLst/>
            <a:cxnLst>
              <a:cxn ang="0">
                <a:pos x="0" y="0"/>
              </a:cxn>
              <a:cxn ang="0">
                <a:pos x="2147483646" y="0"/>
              </a:cxn>
              <a:cxn ang="0">
                <a:pos x="2147483646" y="2147483646"/>
              </a:cxn>
              <a:cxn ang="0">
                <a:pos x="2147483646" y="0"/>
              </a:cxn>
            </a:cxnLst>
            <a:rect l="txL" t="txT" r="txR" b="txB"/>
            <a:pathLst>
              <a:path w="5760" h="528">
                <a:moveTo>
                  <a:pt x="817" y="97"/>
                </a:moveTo>
                <a:lnTo>
                  <a:pt x="6408" y="682"/>
                </a:lnTo>
                <a:lnTo>
                  <a:pt x="5232" y="685"/>
                </a:lnTo>
                <a:lnTo>
                  <a:pt x="829" y="101"/>
                </a:lnTo>
              </a:path>
            </a:pathLst>
          </a:custGeom>
          <a:solidFill>
            <a:srgbClr val="000000">
              <a:alpha val="100000"/>
            </a:srgbClr>
          </a:solidFill>
          <a:ln w="9525">
            <a:noFill/>
          </a:ln>
        </p:spPr>
        <p:txBody>
          <a:bodyPr/>
          <a:p>
            <a:endParaRPr lang="en-US"/>
          </a:p>
        </p:txBody>
      </p:sp>
      <p:sp>
        <p:nvSpPr>
          <p:cNvPr id="14" name="Right Triangle 13"/>
          <p:cNvSpPr/>
          <p:nvPr/>
        </p:nvSpPr>
        <p:spPr bwMode="auto">
          <a:xfrm>
            <a:off x="-6042" y="5791253"/>
            <a:ext cx="3402313" cy="1080868"/>
          </a:xfrm>
          <a:prstGeom prst="rtTriangle">
            <a:avLst/>
          </a:prstGeom>
          <a:blipFill>
            <a:blip r:embed="rId1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15" name="Straight Connector 14"/>
          <p:cNvCxnSpPr/>
          <p:nvPr/>
        </p:nvCxnSpPr>
        <p:spPr>
          <a:xfrm>
            <a:off x="-9237" y="5787826"/>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en-US"/>
              <a:t>Click to edit Master title style</a:t>
            </a:r>
            <a:endParaRPr lang="en-US"/>
          </a:p>
        </p:txBody>
      </p:sp>
      <p:sp>
        <p:nvSpPr>
          <p:cNvPr id="9225" name="Text Placeholder 29"/>
          <p:cNvSpPr>
            <a:spLocks noGrp="1"/>
          </p:cNvSpPr>
          <p:nvPr>
            <p:ph type="body" idx="1"/>
          </p:nvPr>
        </p:nvSpPr>
        <p:spPr>
          <a:xfrm>
            <a:off x="457200" y="1481138"/>
            <a:ext cx="8229600" cy="4525962"/>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buClr>
                <a:srgbClr val="000000"/>
              </a:buClr>
              <a:buSzPct val="100000"/>
              <a:buFont typeface="Times New Roman" panose="02020603050405020304" pitchFamily="18" charset="0"/>
              <a:buNone/>
              <a:defRPr kumimoji="0" sz="1000">
                <a:solidFill>
                  <a:prstClr val="black"/>
                </a:solidFill>
                <a:latin typeface="Arial" panose="020B0604020202020204" pitchFamily="34" charset="0"/>
              </a:defRPr>
            </a:lvl1pPr>
          </a:lstStyle>
          <a:p>
            <a:pPr marL="0" marR="0" lvl="0" indent="0" algn="l"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 name="Footer Placeholder 21"/>
          <p:cNvSpPr>
            <a:spLocks noGrp="1"/>
          </p:cNvSpPr>
          <p:nvPr>
            <p:ph type="ftr" sz="quarter" idx="3"/>
          </p:nvPr>
        </p:nvSpPr>
        <p:spPr>
          <a:xfrm>
            <a:off x="4379913" y="6408738"/>
            <a:ext cx="2351088" cy="365125"/>
          </a:xfrm>
          <a:prstGeom prst="rect">
            <a:avLst/>
          </a:prstGeom>
        </p:spPr>
        <p:txBody>
          <a:bodyPr vert="horz" anchor="b"/>
          <a:lstStyle>
            <a:lvl1pPr algn="r" eaLnBrk="1" latinLnBrk="0" hangingPunct="1">
              <a:buClr>
                <a:srgbClr val="000000"/>
              </a:buClr>
              <a:buSzPct val="100000"/>
              <a:buFont typeface="Times New Roman" panose="02020603050405020304" pitchFamily="18" charset="0"/>
              <a:buNone/>
              <a:defRPr kumimoji="0" sz="1000">
                <a:solidFill>
                  <a:prstClr val="black"/>
                </a:solidFill>
                <a:latin typeface="Arial" panose="020B0604020202020204" pitchFamily="34" charset="0"/>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endParaRPr kumimoji="0" lang="vi-VN" sz="10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8" name="Slide Number Placeholder 17"/>
          <p:cNvSpPr>
            <a:spLocks noGrp="1"/>
          </p:cNvSpPr>
          <p:nvPr>
            <p:ph type="sldNum" sz="quarter" idx="4"/>
          </p:nvPr>
        </p:nvSpPr>
        <p:spPr>
          <a:xfrm>
            <a:off x="8647113" y="6408738"/>
            <a:ext cx="366713" cy="365125"/>
          </a:xfrm>
          <a:prstGeom prst="rect">
            <a:avLst/>
          </a:prstGeom>
        </p:spPr>
        <p:txBody>
          <a:bodyPr vert="horz" wrap="square" lIns="91440" tIns="45720" rIns="91440" bIns="45720" numCol="1" anchor="b" anchorCtr="0" compatLnSpc="1"/>
          <a:lstStyle>
            <a:lvl1pPr algn="r" eaLnBrk="1" hangingPunct="1">
              <a:buClr>
                <a:srgbClr val="000000"/>
              </a:buClr>
              <a:buSzPct val="100000"/>
              <a:buFont typeface="Times New Roman" panose="02020603050405020304" pitchFamily="18" charset="0"/>
              <a:buNone/>
              <a:defRPr sz="1000">
                <a:solidFill>
                  <a:srgbClr val="000000"/>
                </a:solidFill>
              </a:defRPr>
            </a:lvl1pPr>
          </a:lstStyle>
          <a:p>
            <a:pPr marL="0" marR="0" lvl="0" indent="0" algn="r" defTabSz="44958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defRPr/>
            </a:pPr>
            <a:fld id="{30D2A987-A06A-4A9F-999B-C2CDCB74D2F3}" type="slidenum">
              <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fld>
            <a:endParaRPr kumimoji="0" lang="vi-VN" alt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Lst>
  <p:hf sldNum="0" hdr="0" ftr="0" dt="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anose="020B0602030504020204" pitchFamily="34" charset="0"/>
        </a:defRPr>
      </a:lvl2pPr>
      <a:lvl3pPr algn="l" rtl="0" eaLnBrk="0" fontAlgn="base" hangingPunct="0">
        <a:spcBef>
          <a:spcPct val="0"/>
        </a:spcBef>
        <a:spcAft>
          <a:spcPct val="0"/>
        </a:spcAft>
        <a:defRPr sz="4100" b="1">
          <a:solidFill>
            <a:schemeClr val="tx2"/>
          </a:solidFill>
          <a:latin typeface="Lucida Sans Unicode" panose="020B0602030504020204" pitchFamily="34" charset="0"/>
        </a:defRPr>
      </a:lvl3pPr>
      <a:lvl4pPr algn="l" rtl="0" eaLnBrk="0" fontAlgn="base" hangingPunct="0">
        <a:spcBef>
          <a:spcPct val="0"/>
        </a:spcBef>
        <a:spcAft>
          <a:spcPct val="0"/>
        </a:spcAft>
        <a:defRPr sz="4100" b="1">
          <a:solidFill>
            <a:schemeClr val="tx2"/>
          </a:solidFill>
          <a:latin typeface="Lucida Sans Unicode" panose="020B0602030504020204" pitchFamily="34" charset="0"/>
        </a:defRPr>
      </a:lvl4pPr>
      <a:lvl5pPr algn="l" rtl="0" eaLnBrk="0" fontAlgn="base" hangingPunct="0">
        <a:spcBef>
          <a:spcPct val="0"/>
        </a:spcBef>
        <a:spcAft>
          <a:spcPct val="0"/>
        </a:spcAft>
        <a:defRPr sz="4100" b="1">
          <a:solidFill>
            <a:schemeClr val="tx2"/>
          </a:solidFill>
          <a:latin typeface="Lucida Sans Unicode" panose="020B0602030504020204" pitchFamily="34" charset="0"/>
        </a:defRPr>
      </a:lvl5pPr>
      <a:lvl6pPr marL="457200" algn="l" rtl="0" fontAlgn="base">
        <a:spcBef>
          <a:spcPct val="0"/>
        </a:spcBef>
        <a:spcAft>
          <a:spcPct val="0"/>
        </a:spcAft>
        <a:defRPr sz="4100" b="1">
          <a:solidFill>
            <a:schemeClr val="tx2"/>
          </a:solidFill>
          <a:latin typeface="Lucida Sans Unicode" panose="020B0602030504020204" pitchFamily="34" charset="0"/>
        </a:defRPr>
      </a:lvl6pPr>
      <a:lvl7pPr marL="914400" algn="l" rtl="0" fontAlgn="base">
        <a:spcBef>
          <a:spcPct val="0"/>
        </a:spcBef>
        <a:spcAft>
          <a:spcPct val="0"/>
        </a:spcAft>
        <a:defRPr sz="4100" b="1">
          <a:solidFill>
            <a:schemeClr val="tx2"/>
          </a:solidFill>
          <a:latin typeface="Lucida Sans Unicode" panose="020B0602030504020204" pitchFamily="34" charset="0"/>
        </a:defRPr>
      </a:lvl7pPr>
      <a:lvl8pPr marL="1371600" algn="l" rtl="0" fontAlgn="base">
        <a:spcBef>
          <a:spcPct val="0"/>
        </a:spcBef>
        <a:spcAft>
          <a:spcPct val="0"/>
        </a:spcAft>
        <a:defRPr sz="4100" b="1">
          <a:solidFill>
            <a:schemeClr val="tx2"/>
          </a:solidFill>
          <a:latin typeface="Lucida Sans Unicode" panose="020B0602030504020204" pitchFamily="34" charset="0"/>
        </a:defRPr>
      </a:lvl8pPr>
      <a:lvl9pPr marL="1828800" algn="l" rtl="0" fontAlgn="base">
        <a:spcBef>
          <a:spcPct val="0"/>
        </a:spcBef>
        <a:spcAft>
          <a:spcPct val="0"/>
        </a:spcAft>
        <a:defRPr sz="4100" b="1">
          <a:solidFill>
            <a:schemeClr val="tx2"/>
          </a:solidFill>
          <a:latin typeface="Lucida Sans Unicode" panose="020B0602030504020204" pitchFamily="34" charset="0"/>
        </a:defRPr>
      </a:lvl9pPr>
    </p:titleStyle>
    <p:bodyStyle>
      <a:lvl1pPr marL="365125" indent="-255905"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1030"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9155"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61.xml"/><Relationship Id="rId2" Type="http://schemas.openxmlformats.org/officeDocument/2006/relationships/image" Target="../media/image9.png"/><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77.xml"/><Relationship Id="rId1" Type="http://schemas.openxmlformats.org/officeDocument/2006/relationships/image" Target="../media/image8.png"/></Relationships>
</file>

<file path=ppt/slides/_rels/slide100.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15.xml"/><Relationship Id="rId3" Type="http://schemas.openxmlformats.org/officeDocument/2006/relationships/image" Target="../media/image162.jpeg"/><Relationship Id="rId2" Type="http://schemas.openxmlformats.org/officeDocument/2006/relationships/image" Target="../media/image161.jpeg"/><Relationship Id="rId1" Type="http://schemas.openxmlformats.org/officeDocument/2006/relationships/image" Target="../media/image160.jpeg"/></Relationships>
</file>

<file path=ppt/slides/_rels/slide101.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22.xml"/><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image" Target="../media/image163.png"/></Relationships>
</file>

<file path=ppt/slides/_rels/slide102.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91.xml"/><Relationship Id="rId2" Type="http://schemas.openxmlformats.org/officeDocument/2006/relationships/image" Target="../media/image167.jpeg"/><Relationship Id="rId1" Type="http://schemas.openxmlformats.org/officeDocument/2006/relationships/image" Target="../media/image166.jpeg"/></Relationships>
</file>

<file path=ppt/slides/_rels/slide103.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06.xml"/><Relationship Id="rId3" Type="http://schemas.openxmlformats.org/officeDocument/2006/relationships/image" Target="../media/image170.jpeg"/><Relationship Id="rId2" Type="http://schemas.openxmlformats.org/officeDocument/2006/relationships/image" Target="../media/image169.jpeg"/><Relationship Id="rId1" Type="http://schemas.openxmlformats.org/officeDocument/2006/relationships/image" Target="../media/image168.jpe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0.xml"/><Relationship Id="rId1" Type="http://schemas.openxmlformats.org/officeDocument/2006/relationships/image" Target="../media/image171.jpeg"/></Relationships>
</file>

<file path=ppt/slides/_rels/slide105.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43.xml"/><Relationship Id="rId2" Type="http://schemas.openxmlformats.org/officeDocument/2006/relationships/image" Target="../media/image173.jpeg"/><Relationship Id="rId1" Type="http://schemas.openxmlformats.org/officeDocument/2006/relationships/image" Target="../media/image172.jpeg"/></Relationships>
</file>

<file path=ppt/slides/_rels/slide106.xml.rels><?xml version="1.0" encoding="UTF-8" standalone="yes"?>
<Relationships xmlns="http://schemas.openxmlformats.org/package/2006/relationships"><Relationship Id="rId4" Type="http://schemas.openxmlformats.org/officeDocument/2006/relationships/slideLayout" Target="../slideLayouts/slideLayout572.xml"/><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image" Target="../media/image8.png"/></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572.xml"/><Relationship Id="rId1" Type="http://schemas.openxmlformats.org/officeDocument/2006/relationships/image" Target="../media/image8.png"/></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275.xml"/><Relationship Id="rId1" Type="http://schemas.openxmlformats.org/officeDocument/2006/relationships/image" Target="../media/image174.png"/></Relationships>
</file>

<file path=ppt/slides/_rels/slide109.xml.rels><?xml version="1.0" encoding="UTF-8" standalone="yes"?>
<Relationships xmlns="http://schemas.openxmlformats.org/package/2006/relationships"><Relationship Id="rId7" Type="http://schemas.openxmlformats.org/officeDocument/2006/relationships/slideLayout" Target="../slideLayouts/slideLayout504.xml"/><Relationship Id="rId6" Type="http://schemas.openxmlformats.org/officeDocument/2006/relationships/image" Target="../media/image179.png"/><Relationship Id="rId5" Type="http://schemas.openxmlformats.org/officeDocument/2006/relationships/audio" Target="../media/audio1.wav"/><Relationship Id="rId4" Type="http://schemas.openxmlformats.org/officeDocument/2006/relationships/image" Target="../media/image178.GIF"/><Relationship Id="rId3" Type="http://schemas.openxmlformats.org/officeDocument/2006/relationships/image" Target="../media/image177.GIF"/><Relationship Id="rId2" Type="http://schemas.openxmlformats.org/officeDocument/2006/relationships/image" Target="../media/image176.png"/><Relationship Id="rId1" Type="http://schemas.openxmlformats.org/officeDocument/2006/relationships/image" Target="../media/image175.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56.xml"/><Relationship Id="rId2" Type="http://schemas.openxmlformats.org/officeDocument/2006/relationships/image" Target="../media/image23.jpeg"/><Relationship Id="rId1" Type="http://schemas.openxmlformats.org/officeDocument/2006/relationships/image" Target="../media/image22.png"/></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561.xml"/><Relationship Id="rId2" Type="http://schemas.openxmlformats.org/officeDocument/2006/relationships/image" Target="../media/image180.png"/><Relationship Id="rId1" Type="http://schemas.openxmlformats.org/officeDocument/2006/relationships/image" Target="../media/image8.png"/></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269.xml"/><Relationship Id="rId2" Type="http://schemas.openxmlformats.org/officeDocument/2006/relationships/image" Target="../media/image182.GIF"/><Relationship Id="rId1" Type="http://schemas.openxmlformats.org/officeDocument/2006/relationships/image" Target="../media/image181.jpeg"/></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264.xml"/><Relationship Id="rId2" Type="http://schemas.openxmlformats.org/officeDocument/2006/relationships/image" Target="../media/image180.png"/><Relationship Id="rId1" Type="http://schemas.openxmlformats.org/officeDocument/2006/relationships/image" Target="../media/image8.png"/></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269.xml"/><Relationship Id="rId2" Type="http://schemas.openxmlformats.org/officeDocument/2006/relationships/image" Target="../media/image182.GIF"/><Relationship Id="rId1" Type="http://schemas.openxmlformats.org/officeDocument/2006/relationships/image" Target="../media/image181.jpeg"/></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264.xml"/><Relationship Id="rId2" Type="http://schemas.openxmlformats.org/officeDocument/2006/relationships/image" Target="../media/image180.png"/><Relationship Id="rId1" Type="http://schemas.openxmlformats.org/officeDocument/2006/relationships/image" Target="../media/image8.png"/></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269.xml"/><Relationship Id="rId2" Type="http://schemas.openxmlformats.org/officeDocument/2006/relationships/image" Target="../media/image182.GIF"/><Relationship Id="rId1" Type="http://schemas.openxmlformats.org/officeDocument/2006/relationships/image" Target="../media/image181.jpeg"/></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264.xml"/><Relationship Id="rId2" Type="http://schemas.openxmlformats.org/officeDocument/2006/relationships/image" Target="../media/image180.png"/><Relationship Id="rId1" Type="http://schemas.openxmlformats.org/officeDocument/2006/relationships/image" Target="../media/image8.png"/></Relationships>
</file>

<file path=ppt/slides/_rels/slide117.xml.rels><?xml version="1.0" encoding="UTF-8" standalone="yes"?>
<Relationships xmlns="http://schemas.openxmlformats.org/package/2006/relationships"><Relationship Id="rId3" Type="http://schemas.openxmlformats.org/officeDocument/2006/relationships/slideLayout" Target="../slideLayouts/slideLayout269.xml"/><Relationship Id="rId2" Type="http://schemas.openxmlformats.org/officeDocument/2006/relationships/image" Target="../media/image182.GIF"/><Relationship Id="rId1" Type="http://schemas.openxmlformats.org/officeDocument/2006/relationships/image" Target="../media/image181.jpeg"/></Relationships>
</file>

<file path=ppt/slides/_rels/slide118.xml.rels><?xml version="1.0" encoding="UTF-8" standalone="yes"?>
<Relationships xmlns="http://schemas.openxmlformats.org/package/2006/relationships"><Relationship Id="rId3" Type="http://schemas.openxmlformats.org/officeDocument/2006/relationships/slideLayout" Target="../slideLayouts/slideLayout264.xml"/><Relationship Id="rId2" Type="http://schemas.openxmlformats.org/officeDocument/2006/relationships/image" Target="../media/image180.png"/><Relationship Id="rId1" Type="http://schemas.openxmlformats.org/officeDocument/2006/relationships/image" Target="../media/image8.png"/></Relationships>
</file>

<file path=ppt/slides/_rels/slide119.xml.rels><?xml version="1.0" encoding="UTF-8" standalone="yes"?>
<Relationships xmlns="http://schemas.openxmlformats.org/package/2006/relationships"><Relationship Id="rId3" Type="http://schemas.openxmlformats.org/officeDocument/2006/relationships/slideLayout" Target="../slideLayouts/slideLayout269.xml"/><Relationship Id="rId2" Type="http://schemas.openxmlformats.org/officeDocument/2006/relationships/image" Target="../media/image182.GIF"/><Relationship Id="rId1" Type="http://schemas.openxmlformats.org/officeDocument/2006/relationships/image" Target="../media/image181.jpeg"/></Relationships>
</file>

<file path=ppt/slides/_rels/slide12.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29.png"/><Relationship Id="rId7" Type="http://schemas.openxmlformats.org/officeDocument/2006/relationships/image" Target="../media/image28.png"/><Relationship Id="rId6" Type="http://schemas.openxmlformats.org/officeDocument/2006/relationships/image" Target="../media/image16.GIF"/><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0" Type="http://schemas.openxmlformats.org/officeDocument/2006/relationships/slideLayout" Target="../slideLayouts/slideLayout277.xml"/><Relationship Id="rId1" Type="http://schemas.openxmlformats.org/officeDocument/2006/relationships/image" Target="../media/image8.png"/></Relationships>
</file>

<file path=ppt/slides/_rels/slide120.xml.rels><?xml version="1.0" encoding="UTF-8" standalone="yes"?>
<Relationships xmlns="http://schemas.openxmlformats.org/package/2006/relationships"><Relationship Id="rId3" Type="http://schemas.openxmlformats.org/officeDocument/2006/relationships/slideLayout" Target="../slideLayouts/slideLayout264.xml"/><Relationship Id="rId2" Type="http://schemas.openxmlformats.org/officeDocument/2006/relationships/image" Target="../media/image180.png"/><Relationship Id="rId1" Type="http://schemas.openxmlformats.org/officeDocument/2006/relationships/image" Target="../media/image8.png"/></Relationships>
</file>

<file path=ppt/slides/_rels/slide121.xml.rels><?xml version="1.0" encoding="UTF-8" standalone="yes"?>
<Relationships xmlns="http://schemas.openxmlformats.org/package/2006/relationships"><Relationship Id="rId3" Type="http://schemas.openxmlformats.org/officeDocument/2006/relationships/slideLayout" Target="../slideLayouts/slideLayout269.xml"/><Relationship Id="rId2" Type="http://schemas.openxmlformats.org/officeDocument/2006/relationships/image" Target="../media/image182.GIF"/><Relationship Id="rId1" Type="http://schemas.openxmlformats.org/officeDocument/2006/relationships/image" Target="../media/image181.jpeg"/></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264.xml"/><Relationship Id="rId2" Type="http://schemas.openxmlformats.org/officeDocument/2006/relationships/image" Target="../media/image180.png"/><Relationship Id="rId1" Type="http://schemas.openxmlformats.org/officeDocument/2006/relationships/image" Target="../media/image8.png"/></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269.xml"/><Relationship Id="rId2" Type="http://schemas.openxmlformats.org/officeDocument/2006/relationships/image" Target="../media/image182.GIF"/><Relationship Id="rId1" Type="http://schemas.openxmlformats.org/officeDocument/2006/relationships/image" Target="../media/image181.jpeg"/></Relationships>
</file>

<file path=ppt/slides/_rels/slide124.xml.rels><?xml version="1.0" encoding="UTF-8" standalone="yes"?>
<Relationships xmlns="http://schemas.openxmlformats.org/package/2006/relationships"><Relationship Id="rId3" Type="http://schemas.openxmlformats.org/officeDocument/2006/relationships/slideLayout" Target="../slideLayouts/slideLayout264.xml"/><Relationship Id="rId2" Type="http://schemas.openxmlformats.org/officeDocument/2006/relationships/image" Target="../media/image180.png"/><Relationship Id="rId1" Type="http://schemas.openxmlformats.org/officeDocument/2006/relationships/image" Target="../media/image8.png"/></Relationships>
</file>

<file path=ppt/slides/_rels/slide125.xml.rels><?xml version="1.0" encoding="UTF-8" standalone="yes"?>
<Relationships xmlns="http://schemas.openxmlformats.org/package/2006/relationships"><Relationship Id="rId3" Type="http://schemas.openxmlformats.org/officeDocument/2006/relationships/slideLayout" Target="../slideLayouts/slideLayout269.xml"/><Relationship Id="rId2" Type="http://schemas.openxmlformats.org/officeDocument/2006/relationships/image" Target="../media/image182.GIF"/><Relationship Id="rId1" Type="http://schemas.openxmlformats.org/officeDocument/2006/relationships/image" Target="../media/image181.jpeg"/></Relationships>
</file>

<file path=ppt/slides/_rels/slide126.xml.rels><?xml version="1.0" encoding="UTF-8" standalone="yes"?>
<Relationships xmlns="http://schemas.openxmlformats.org/package/2006/relationships"><Relationship Id="rId4" Type="http://schemas.openxmlformats.org/officeDocument/2006/relationships/slideLayout" Target="../slideLayouts/slideLayout347.xml"/><Relationship Id="rId3" Type="http://schemas.openxmlformats.org/officeDocument/2006/relationships/image" Target="../media/image185.png"/><Relationship Id="rId2" Type="http://schemas.openxmlformats.org/officeDocument/2006/relationships/image" Target="../media/image184.png"/><Relationship Id="rId1" Type="http://schemas.openxmlformats.org/officeDocument/2006/relationships/image" Target="../media/image183.jpeg"/></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8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572.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572.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30.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31.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9.xml"/><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9.xml"/><Relationship Id="rId1" Type="http://schemas.openxmlformats.org/officeDocument/2006/relationships/image" Target="../media/image36.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9.xml"/><Relationship Id="rId1" Type="http://schemas.openxmlformats.org/officeDocument/2006/relationships/image" Target="../media/image37.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561.xml"/><Relationship Id="rId5" Type="http://schemas.openxmlformats.org/officeDocument/2006/relationships/image" Target="../media/image13.png"/><Relationship Id="rId4" Type="http://schemas.openxmlformats.org/officeDocument/2006/relationships/image" Target="../media/image12.jpe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9.xml"/><Relationship Id="rId2" Type="http://schemas.openxmlformats.org/officeDocument/2006/relationships/image" Target="../media/image37.png"/><Relationship Id="rId1"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9.xml"/><Relationship Id="rId1"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4.xml"/><Relationship Id="rId1" Type="http://schemas.openxmlformats.org/officeDocument/2006/relationships/image" Target="../media/image40.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9.xml"/><Relationship Id="rId2" Type="http://schemas.openxmlformats.org/officeDocument/2006/relationships/image" Target="../media/image42.jpeg"/><Relationship Id="rId1" Type="http://schemas.openxmlformats.org/officeDocument/2006/relationships/image" Target="../media/image4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572.xml"/><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image" Target="../media/image43.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47.jpeg"/><Relationship Id="rId1" Type="http://schemas.openxmlformats.org/officeDocument/2006/relationships/image" Target="../media/image46.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56.xml"/><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image" Target="../media/image2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50.png"/></Relationships>
</file>

<file path=ppt/slides/_rels/slide29.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16.GIF"/><Relationship Id="rId7" Type="http://schemas.openxmlformats.org/officeDocument/2006/relationships/image" Target="../media/image51.png"/><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0" Type="http://schemas.openxmlformats.org/officeDocument/2006/relationships/slideLayout" Target="../slideLayouts/slideLayout572.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561.xml"/><Relationship Id="rId5" Type="http://schemas.openxmlformats.org/officeDocument/2006/relationships/image" Target="../media/image13.png"/><Relationship Id="rId4" Type="http://schemas.openxmlformats.org/officeDocument/2006/relationships/image" Target="../media/image16.GIF"/><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572.xml"/><Relationship Id="rId6" Type="http://schemas.openxmlformats.org/officeDocument/2006/relationships/image" Target="../media/image13.png"/><Relationship Id="rId5" Type="http://schemas.openxmlformats.org/officeDocument/2006/relationships/image" Target="../media/image16.GIF"/><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572.xml"/><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572.xml"/><Relationship Id="rId7" Type="http://schemas.openxmlformats.org/officeDocument/2006/relationships/hyperlink" Target="https://vi.wikipedia.org/wiki/Ti%E1%BA%BFng_Vi%E1%BB%87t" TargetMode="External"/><Relationship Id="rId6" Type="http://schemas.openxmlformats.org/officeDocument/2006/relationships/image" Target="../media/image52.png"/><Relationship Id="rId5" Type="http://schemas.openxmlformats.org/officeDocument/2006/relationships/hyperlink" Target="https://vi.wikipedia.org/wiki/1979" TargetMode="External"/><Relationship Id="rId4" Type="http://schemas.openxmlformats.org/officeDocument/2006/relationships/hyperlink" Target="https://vi.wikipedia.org/wiki/1975" TargetMode="External"/><Relationship Id="rId3" Type="http://schemas.openxmlformats.org/officeDocument/2006/relationships/hyperlink" Target="https://vi.wikipedia.org/wiki/Campuchia" TargetMode="External"/><Relationship Id="rId2" Type="http://schemas.openxmlformats.org/officeDocument/2006/relationships/hyperlink" Target="https://vi.wikipedia.org/wiki/Ch%C3%ADnh_tr%E1%BB%8B_c%E1%BB%B1c_t%E1%BA%A3" TargetMode="External"/><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572.xml"/><Relationship Id="rId2" Type="http://schemas.openxmlformats.org/officeDocument/2006/relationships/image" Target="../media/image53.png"/><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572.xml"/><Relationship Id="rId2" Type="http://schemas.openxmlformats.org/officeDocument/2006/relationships/image" Target="../media/image54.jpeg"/><Relationship Id="rId1" Type="http://schemas.openxmlformats.org/officeDocument/2006/relationships/image" Target="../media/image8.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572.xml"/><Relationship Id="rId1"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572.xml"/><Relationship Id="rId2" Type="http://schemas.openxmlformats.org/officeDocument/2006/relationships/image" Target="../media/image55.png"/><Relationship Id="rId1" Type="http://schemas.openxmlformats.org/officeDocument/2006/relationships/image" Target="../media/image8.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572.xml"/><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image" Target="../media/image8.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572.xml"/><Relationship Id="rId4" Type="http://schemas.openxmlformats.org/officeDocument/2006/relationships/image" Target="../media/image58.png"/><Relationship Id="rId3" Type="http://schemas.microsoft.com/office/2007/relationships/media" Target="file:///C:\Users\ADMIN\Downloads\y2mate.com%20-%20R&#7907;n%20ng&#432;&#7901;i%20&#7903;%20nh&#224;%20m&#7891;%20Ba%20Ch&#250;c%20An%20Giang%20%20n&#417;i%20th&#7843;m%20s&#225;t%20kinh%20ho&#224;ng%20c&#7911;a%20ch&#237;nh%20quy&#7873;n%20Khmer%20&#272;&#7887;%20%20THDT_720p.mp4" TargetMode="External"/><Relationship Id="rId2" Type="http://schemas.openxmlformats.org/officeDocument/2006/relationships/video" Target="file:///C:\Users\ADMIN\Downloads\y2mate.com%20-%20R&#7907;n%20ng&#432;&#7901;i%20&#7903;%20nh&#224;%20m&#7891;%20Ba%20Ch&#250;c%20An%20Giang%20%20n&#417;i%20th&#7843;m%20s&#225;t%20kinh%20ho&#224;ng%20c&#7911;a%20ch&#237;nh%20quy&#7873;n%20Khmer%20&#272;&#7887;%20%20THDT_720p.mp4" TargetMode="External"/><Relationship Id="rId1"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image" Target="../media/image60.jpeg"/><Relationship Id="rId1" Type="http://schemas.openxmlformats.org/officeDocument/2006/relationships/image" Target="../media/image59.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561.xml"/><Relationship Id="rId4" Type="http://schemas.openxmlformats.org/officeDocument/2006/relationships/image" Target="../media/image13.png"/><Relationship Id="rId3" Type="http://schemas.openxmlformats.org/officeDocument/2006/relationships/image" Target="../media/image16.GIF"/><Relationship Id="rId2" Type="http://schemas.openxmlformats.org/officeDocument/2006/relationships/image" Target="../media/image17.png"/><Relationship Id="rId1"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image" Target="../media/image62.jpeg"/><Relationship Id="rId1" Type="http://schemas.openxmlformats.org/officeDocument/2006/relationships/image" Target="../media/image61.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image" Target="../media/image64.jpeg"/><Relationship Id="rId1" Type="http://schemas.openxmlformats.org/officeDocument/2006/relationships/image" Target="../media/image63.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image" Target="../media/image66.jpeg"/><Relationship Id="rId1" Type="http://schemas.openxmlformats.org/officeDocument/2006/relationships/image" Target="../media/image65.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image" Target="../media/image68.jpeg"/><Relationship Id="rId1" Type="http://schemas.openxmlformats.org/officeDocument/2006/relationships/image" Target="../media/image67.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69.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572.xml"/><Relationship Id="rId1" Type="http://schemas.openxmlformats.org/officeDocument/2006/relationships/image" Target="../media/image8.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572.xml"/><Relationship Id="rId2" Type="http://schemas.openxmlformats.org/officeDocument/2006/relationships/image" Target="../media/image70.jpeg"/><Relationship Id="rId1" Type="http://schemas.openxmlformats.org/officeDocument/2006/relationships/image" Target="../media/image8.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572.xml"/><Relationship Id="rId1" Type="http://schemas.openxmlformats.org/officeDocument/2006/relationships/image" Target="../media/image8.pn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572.xml"/><Relationship Id="rId3" Type="http://schemas.openxmlformats.org/officeDocument/2006/relationships/image" Target="../media/image71.png"/><Relationship Id="rId2" Type="http://schemas.openxmlformats.org/officeDocument/2006/relationships/hyperlink" Target="http://4.bp.blogspot.com/_nlZrIFQV82o/S30gVcU7ciI/AAAAAAAABFI/P9qhkXfzMUs/s1600-h/Chi%E1%BA%BFn_tranh_bi%C3%AAn_gi%E1%BB%9Bi_Vi%E1%BB%87t-Trung.png" TargetMode="External"/><Relationship Id="rId1" Type="http://schemas.openxmlformats.org/officeDocument/2006/relationships/image" Target="../media/image8.png"/></Relationships>
</file>

<file path=ppt/slides/_rels/slide49.xml.rels><?xml version="1.0" encoding="UTF-8" standalone="yes"?>
<Relationships xmlns="http://schemas.openxmlformats.org/package/2006/relationships"><Relationship Id="rId8" Type="http://schemas.openxmlformats.org/officeDocument/2006/relationships/slideLayout" Target="../slideLayouts/slideLayout192.xml"/><Relationship Id="rId7" Type="http://schemas.openxmlformats.org/officeDocument/2006/relationships/hyperlink" Target="http://vi.wikipedia.org/wiki/1979" TargetMode="External"/><Relationship Id="rId6" Type="http://schemas.openxmlformats.org/officeDocument/2006/relationships/hyperlink" Target="http://vi.wikipedia.org/wiki/31_th%C3%A1ng_1" TargetMode="External"/><Relationship Id="rId5" Type="http://schemas.openxmlformats.org/officeDocument/2006/relationships/hyperlink" Target="http://vi.wikipedia.org/wiki/Jimmy_Carter" TargetMode="External"/><Relationship Id="rId4" Type="http://schemas.openxmlformats.org/officeDocument/2006/relationships/hyperlink" Target="http://vi.wikipedia.org/wiki/%C4%90%E1%BA%B7ng_Ti%E1%BB%83u_B%C3%ACnh" TargetMode="External"/><Relationship Id="rId3" Type="http://schemas.openxmlformats.org/officeDocument/2006/relationships/image" Target="../media/image73.jpeg"/><Relationship Id="rId2" Type="http://schemas.openxmlformats.org/officeDocument/2006/relationships/hyperlink" Target="http://vi.wikipedia.org/wiki/T%E1%BA%ADp_tin:Carter_DengXiaoping.jpg" TargetMode="External"/><Relationship Id="rId1" Type="http://schemas.openxmlformats.org/officeDocument/2006/relationships/image" Target="../media/image7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9.xml"/><Relationship Id="rId1" Type="http://schemas.openxmlformats.org/officeDocument/2006/relationships/image" Target="../media/image18.png"/></Relationships>
</file>

<file path=ppt/slides/_rels/slide50.xml.rels><?xml version="1.0" encoding="UTF-8" standalone="yes"?>
<Relationships xmlns="http://schemas.openxmlformats.org/package/2006/relationships"><Relationship Id="rId9" Type="http://schemas.openxmlformats.org/officeDocument/2006/relationships/slideLayout" Target="../slideLayouts/slideLayout204.xml"/><Relationship Id="rId8" Type="http://schemas.openxmlformats.org/officeDocument/2006/relationships/slide" Target="slide21.xml"/><Relationship Id="rId7" Type="http://schemas.openxmlformats.org/officeDocument/2006/relationships/image" Target="../media/image77.jpeg"/><Relationship Id="rId6" Type="http://schemas.openxmlformats.org/officeDocument/2006/relationships/image" Target="../media/image76.png"/><Relationship Id="rId5" Type="http://schemas.openxmlformats.org/officeDocument/2006/relationships/hyperlink" Target="http://vi.wikipedia.org/wiki/T%E1%BA%ADp_tin:Vietnam1979war_LC.png" TargetMode="External"/><Relationship Id="rId4" Type="http://schemas.openxmlformats.org/officeDocument/2006/relationships/image" Target="../media/image75.png"/><Relationship Id="rId3" Type="http://schemas.openxmlformats.org/officeDocument/2006/relationships/hyperlink" Target="http://vi.wikipedia.org/wiki/T%E1%BA%ADp_tin:Vietnam1979war_CB.png" TargetMode="External"/><Relationship Id="rId2" Type="http://schemas.openxmlformats.org/officeDocument/2006/relationships/image" Target="../media/image74.png"/><Relationship Id="rId1" Type="http://schemas.openxmlformats.org/officeDocument/2006/relationships/hyperlink" Target="http://vi.wikipedia.org/wiki/T%E1%BA%ADp_tin:Vietnam1979war_LS.png" TargetMode="Externa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572.xml"/><Relationship Id="rId1" Type="http://schemas.openxmlformats.org/officeDocument/2006/relationships/image" Target="../media/image8.png"/></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216.xml"/><Relationship Id="rId4" Type="http://schemas.openxmlformats.org/officeDocument/2006/relationships/image" Target="../media/image80.jpeg"/><Relationship Id="rId3" Type="http://schemas.openxmlformats.org/officeDocument/2006/relationships/hyperlink" Target="http://s274.photobucket.com/albums/jj256/hotrungnghia_2008/?action=view&amp;amp;current=6-12.jpg" TargetMode="External"/><Relationship Id="rId2" Type="http://schemas.openxmlformats.org/officeDocument/2006/relationships/image" Target="../media/image79.jpeg"/><Relationship Id="rId1" Type="http://schemas.openxmlformats.org/officeDocument/2006/relationships/image" Target="../media/image78.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4.xml"/><Relationship Id="rId1" Type="http://schemas.openxmlformats.org/officeDocument/2006/relationships/image" Target="../media/image81.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80.xml"/><Relationship Id="rId1" Type="http://schemas.openxmlformats.org/officeDocument/2006/relationships/image" Target="../media/image82.jpe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image" Target="../media/image84.jpeg"/><Relationship Id="rId1" Type="http://schemas.openxmlformats.org/officeDocument/2006/relationships/image" Target="../media/image83.jpeg"/></Relationships>
</file>

<file path=ppt/slides/_rels/slide56.xml.rels><?xml version="1.0" encoding="UTF-8" standalone="yes"?>
<Relationships xmlns="http://schemas.openxmlformats.org/package/2006/relationships"><Relationship Id="rId9" Type="http://schemas.openxmlformats.org/officeDocument/2006/relationships/image" Target="../media/image91.jpeg"/><Relationship Id="rId8" Type="http://schemas.openxmlformats.org/officeDocument/2006/relationships/image" Target="../media/image90.jpeg"/><Relationship Id="rId7" Type="http://schemas.openxmlformats.org/officeDocument/2006/relationships/image" Target="../media/image89.jpeg"/><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hyperlink" Target="http://s274.photobucket.com/albums/jj256/hotrungnghia_2008/?action=view&amp;amp;current=32Hanoiresidentsdoingmilitarydrilli.jpg" TargetMode="External"/><Relationship Id="rId3" Type="http://schemas.openxmlformats.org/officeDocument/2006/relationships/image" Target="../media/image86.jpeg"/><Relationship Id="rId21" Type="http://schemas.openxmlformats.org/officeDocument/2006/relationships/slideLayout" Target="../slideLayouts/slideLayout228.xml"/><Relationship Id="rId20" Type="http://schemas.openxmlformats.org/officeDocument/2006/relationships/image" Target="../media/image98.jpeg"/><Relationship Id="rId2" Type="http://schemas.openxmlformats.org/officeDocument/2006/relationships/hyperlink" Target="http://s274.photobucket.com/albums/jj256/hotrungnghia_2008/?action=view&amp;amp;current=31NgiHNtpQSVietnameseself-defensewr.jpg" TargetMode="External"/><Relationship Id="rId19" Type="http://schemas.openxmlformats.org/officeDocument/2006/relationships/hyperlink" Target="http://s274.photobucket.com/albums/jj256/hotrungnghia_2008/?action=view&amp;amp;current=41LMLngSouthVietnamPeoplesLiberatio.jpg" TargetMode="External"/><Relationship Id="rId18" Type="http://schemas.openxmlformats.org/officeDocument/2006/relationships/image" Target="../media/image97.jpeg"/><Relationship Id="rId17" Type="http://schemas.openxmlformats.org/officeDocument/2006/relationships/hyperlink" Target="http://s274.photobucket.com/albums/jj256/hotrungnghia_2008/?action=view&amp;amp;current=8-12.jpg" TargetMode="External"/><Relationship Id="rId16" Type="http://schemas.openxmlformats.org/officeDocument/2006/relationships/image" Target="../media/image96.jpeg"/><Relationship Id="rId15" Type="http://schemas.openxmlformats.org/officeDocument/2006/relationships/hyperlink" Target="http://s274.photobucket.com/albums/jj256/hotrungnghia_2008/?action=view&amp;amp;current=7-12.jpg" TargetMode="External"/><Relationship Id="rId14" Type="http://schemas.openxmlformats.org/officeDocument/2006/relationships/image" Target="../media/image95.jpeg"/><Relationship Id="rId13" Type="http://schemas.openxmlformats.org/officeDocument/2006/relationships/hyperlink" Target="http://s274.photobucket.com/albums/jj256/hotrungnghia_2008/?action=view&amp;amp;current=9-11.jpg" TargetMode="External"/><Relationship Id="rId12" Type="http://schemas.openxmlformats.org/officeDocument/2006/relationships/image" Target="../media/image94.jpeg"/><Relationship Id="rId11" Type="http://schemas.openxmlformats.org/officeDocument/2006/relationships/image" Target="../media/image93.jpeg"/><Relationship Id="rId10" Type="http://schemas.openxmlformats.org/officeDocument/2006/relationships/image" Target="../media/image92.jpeg"/><Relationship Id="rId1" Type="http://schemas.openxmlformats.org/officeDocument/2006/relationships/image" Target="../media/image85.png"/></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572.xml"/><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image" Target="../media/image8.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572.xml"/><Relationship Id="rId1" Type="http://schemas.openxmlformats.org/officeDocument/2006/relationships/image" Target="../media/image8.png"/></Relationships>
</file>

<file path=ppt/slides/_rels/slide59.xml.rels><?xml version="1.0" encoding="UTF-8" standalone="yes"?>
<Relationships xmlns="http://schemas.openxmlformats.org/package/2006/relationships"><Relationship Id="rId7" Type="http://schemas.openxmlformats.org/officeDocument/2006/relationships/slideLayout" Target="../slideLayouts/slideLayout228.xml"/><Relationship Id="rId6" Type="http://schemas.openxmlformats.org/officeDocument/2006/relationships/image" Target="../media/image101.jpeg"/><Relationship Id="rId5" Type="http://schemas.openxmlformats.org/officeDocument/2006/relationships/hyperlink" Target="http://s274.photobucket.com/albums/jj256/hotrungnghia_2008/?action=view&amp;amp;current=13-6.jpg" TargetMode="External"/><Relationship Id="rId4" Type="http://schemas.openxmlformats.org/officeDocument/2006/relationships/image" Target="../media/image100.jpeg"/><Relationship Id="rId3" Type="http://schemas.openxmlformats.org/officeDocument/2006/relationships/hyperlink" Target="http://vi.wikipedia.org/wiki/T%E1%BA%ADp_tin:Chinese_solders_in_Vietnam_1979a.jpg" TargetMode="External"/><Relationship Id="rId2" Type="http://schemas.openxmlformats.org/officeDocument/2006/relationships/image" Target="../media/image99.jpeg"/><Relationship Id="rId1" Type="http://schemas.openxmlformats.org/officeDocument/2006/relationships/hyperlink" Target="http://vi.wikipedia.org/wiki/T%E1%BA%ADp_tin:Chinavietnam_1979_Jiangxi_militiamen.jpg" TargetMode="Externa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07.xml"/><Relationship Id="rId2" Type="http://schemas.openxmlformats.org/officeDocument/2006/relationships/image" Target="../media/image20.png"/><Relationship Id="rId1" Type="http://schemas.openxmlformats.org/officeDocument/2006/relationships/image" Target="../media/image19.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28.xml"/><Relationship Id="rId1" Type="http://schemas.openxmlformats.org/officeDocument/2006/relationships/image" Target="../media/image102.jpeg"/></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240.xml"/><Relationship Id="rId3" Type="http://schemas.openxmlformats.org/officeDocument/2006/relationships/image" Target="../media/image104.jpeg"/><Relationship Id="rId2" Type="http://schemas.openxmlformats.org/officeDocument/2006/relationships/hyperlink" Target="http://s274.photobucket.com/albums/jj256/hotrungnghia_2008/?action=view&amp;amp;current=27-5.jpg" TargetMode="External"/><Relationship Id="rId1" Type="http://schemas.openxmlformats.org/officeDocument/2006/relationships/image" Target="../media/image103.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80.xml"/><Relationship Id="rId1" Type="http://schemas.openxmlformats.org/officeDocument/2006/relationships/image" Target="../media/image105.jpeg"/></Relationships>
</file>

<file path=ppt/slides/_rels/slide63.xml.rels><?xml version="1.0" encoding="UTF-8" standalone="yes"?>
<Relationships xmlns="http://schemas.openxmlformats.org/package/2006/relationships"><Relationship Id="rId9" Type="http://schemas.openxmlformats.org/officeDocument/2006/relationships/hyperlink" Target="http://s274.photobucket.com/albums/jj256/hotrungnghia_2008/?action=view&amp;amp;current=21-5.jpg" TargetMode="External"/><Relationship Id="rId8" Type="http://schemas.openxmlformats.org/officeDocument/2006/relationships/image" Target="../media/image109.jpeg"/><Relationship Id="rId7" Type="http://schemas.openxmlformats.org/officeDocument/2006/relationships/hyperlink" Target="http://s274.photobucket.com/albums/jj256/hotrungnghia_2008/?action=view&amp;amp;current=18ngng.jpg" TargetMode="External"/><Relationship Id="rId6" Type="http://schemas.openxmlformats.org/officeDocument/2006/relationships/image" Target="../media/image108.jpeg"/><Relationship Id="rId5" Type="http://schemas.openxmlformats.org/officeDocument/2006/relationships/hyperlink" Target="http://s274.photobucket.com/albums/jj256/hotrungnghia_2008/?action=view&amp;amp;current=17Locai.jpg" TargetMode="External"/><Relationship Id="rId4" Type="http://schemas.openxmlformats.org/officeDocument/2006/relationships/image" Target="../media/image107.jpeg"/><Relationship Id="rId3" Type="http://schemas.openxmlformats.org/officeDocument/2006/relationships/hyperlink" Target="http://s274.photobucket.com/albums/jj256/hotrungnghia_2008/?action=view&amp;amp;current=16Lnhsn.jpg" TargetMode="External"/><Relationship Id="rId21" Type="http://schemas.openxmlformats.org/officeDocument/2006/relationships/slideLayout" Target="../slideLayouts/slideLayout252.xml"/><Relationship Id="rId20" Type="http://schemas.openxmlformats.org/officeDocument/2006/relationships/image" Target="../media/image115.jpeg"/><Relationship Id="rId2" Type="http://schemas.openxmlformats.org/officeDocument/2006/relationships/image" Target="../media/image106.jpeg"/><Relationship Id="rId19" Type="http://schemas.openxmlformats.org/officeDocument/2006/relationships/hyperlink" Target="http://s274.photobucket.com/albums/jj256/hotrungnghia_2008/?action=view&amp;amp;current=Lngsn.jpg" TargetMode="External"/><Relationship Id="rId18" Type="http://schemas.openxmlformats.org/officeDocument/2006/relationships/image" Target="../media/image114.jpeg"/><Relationship Id="rId17" Type="http://schemas.openxmlformats.org/officeDocument/2006/relationships/hyperlink" Target="http://s274.photobucket.com/albums/jj256/hotrungnghia_2008/?action=view&amp;amp;current=30-5.jpg" TargetMode="External"/><Relationship Id="rId16" Type="http://schemas.openxmlformats.org/officeDocument/2006/relationships/image" Target="../media/image113.jpeg"/><Relationship Id="rId15" Type="http://schemas.openxmlformats.org/officeDocument/2006/relationships/hyperlink" Target="http://s274.photobucket.com/albums/jj256/hotrungnghia_2008/?action=view&amp;amp;current=26LngsnninhboNhtbgit.jpg" TargetMode="External"/><Relationship Id="rId14" Type="http://schemas.openxmlformats.org/officeDocument/2006/relationships/image" Target="../media/image112.jpeg"/><Relationship Id="rId13" Type="http://schemas.openxmlformats.org/officeDocument/2006/relationships/hyperlink" Target="http://s274.photobucket.com/albums/jj256/hotrungnghia_2008/?action=view&amp;amp;current=25LS.jpg" TargetMode="External"/><Relationship Id="rId12" Type="http://schemas.openxmlformats.org/officeDocument/2006/relationships/image" Target="../media/image111.jpeg"/><Relationship Id="rId11" Type="http://schemas.openxmlformats.org/officeDocument/2006/relationships/hyperlink" Target="http://s274.photobucket.com/albums/jj256/hotrungnghia_2008/?action=view&amp;amp;current=23UBNDLngsn.jpg" TargetMode="External"/><Relationship Id="rId10" Type="http://schemas.openxmlformats.org/officeDocument/2006/relationships/image" Target="../media/image110.jpeg"/><Relationship Id="rId1" Type="http://schemas.openxmlformats.org/officeDocument/2006/relationships/hyperlink" Target="http://s274.photobucket.com/albums/jj256/hotrungnghia_2008/?action=view&amp;amp;current=15Lngsn.jpg" TargetMode="External"/></Relationships>
</file>

<file path=ppt/slides/_rels/slide64.xml.rels><?xml version="1.0" encoding="UTF-8" standalone="yes"?>
<Relationships xmlns="http://schemas.openxmlformats.org/package/2006/relationships"><Relationship Id="rId9" Type="http://schemas.openxmlformats.org/officeDocument/2006/relationships/hyperlink" Target="http://s274.photobucket.com/albums/jj256/hotrungnghia_2008/?action=view&amp;amp;current=21-5.jpg" TargetMode="External"/><Relationship Id="rId8" Type="http://schemas.openxmlformats.org/officeDocument/2006/relationships/image" Target="../media/image109.jpeg"/><Relationship Id="rId7" Type="http://schemas.openxmlformats.org/officeDocument/2006/relationships/hyperlink" Target="http://s274.photobucket.com/albums/jj256/hotrungnghia_2008/?action=view&amp;amp;current=18ngng.jpg" TargetMode="External"/><Relationship Id="rId6" Type="http://schemas.openxmlformats.org/officeDocument/2006/relationships/image" Target="../media/image108.jpeg"/><Relationship Id="rId5" Type="http://schemas.openxmlformats.org/officeDocument/2006/relationships/hyperlink" Target="http://s274.photobucket.com/albums/jj256/hotrungnghia_2008/?action=view&amp;amp;current=17Locai.jpg" TargetMode="External"/><Relationship Id="rId4" Type="http://schemas.openxmlformats.org/officeDocument/2006/relationships/image" Target="../media/image107.jpeg"/><Relationship Id="rId3" Type="http://schemas.openxmlformats.org/officeDocument/2006/relationships/hyperlink" Target="http://s274.photobucket.com/albums/jj256/hotrungnghia_2008/?action=view&amp;amp;current=16Lnhsn.jpg" TargetMode="External"/><Relationship Id="rId21" Type="http://schemas.openxmlformats.org/officeDocument/2006/relationships/slideLayout" Target="../slideLayouts/slideLayout156.xml"/><Relationship Id="rId20" Type="http://schemas.openxmlformats.org/officeDocument/2006/relationships/image" Target="../media/image115.jpeg"/><Relationship Id="rId2" Type="http://schemas.openxmlformats.org/officeDocument/2006/relationships/image" Target="../media/image106.jpeg"/><Relationship Id="rId19" Type="http://schemas.openxmlformats.org/officeDocument/2006/relationships/hyperlink" Target="http://s274.photobucket.com/albums/jj256/hotrungnghia_2008/?action=view&amp;amp;current=Lngsn.jpg" TargetMode="External"/><Relationship Id="rId18" Type="http://schemas.openxmlformats.org/officeDocument/2006/relationships/image" Target="../media/image114.jpeg"/><Relationship Id="rId17" Type="http://schemas.openxmlformats.org/officeDocument/2006/relationships/hyperlink" Target="http://s274.photobucket.com/albums/jj256/hotrungnghia_2008/?action=view&amp;amp;current=30-5.jpg" TargetMode="External"/><Relationship Id="rId16" Type="http://schemas.openxmlformats.org/officeDocument/2006/relationships/image" Target="../media/image113.jpeg"/><Relationship Id="rId15" Type="http://schemas.openxmlformats.org/officeDocument/2006/relationships/hyperlink" Target="http://s274.photobucket.com/albums/jj256/hotrungnghia_2008/?action=view&amp;amp;current=26LngsnninhboNhtbgit.jpg" TargetMode="External"/><Relationship Id="rId14" Type="http://schemas.openxmlformats.org/officeDocument/2006/relationships/image" Target="../media/image112.jpeg"/><Relationship Id="rId13" Type="http://schemas.openxmlformats.org/officeDocument/2006/relationships/hyperlink" Target="http://s274.photobucket.com/albums/jj256/hotrungnghia_2008/?action=view&amp;amp;current=25LS.jpg" TargetMode="External"/><Relationship Id="rId12" Type="http://schemas.openxmlformats.org/officeDocument/2006/relationships/image" Target="../media/image111.jpeg"/><Relationship Id="rId11" Type="http://schemas.openxmlformats.org/officeDocument/2006/relationships/hyperlink" Target="http://s274.photobucket.com/albums/jj256/hotrungnghia_2008/?action=view&amp;amp;current=23UBNDLngsn.jpg" TargetMode="External"/><Relationship Id="rId10" Type="http://schemas.openxmlformats.org/officeDocument/2006/relationships/image" Target="../media/image110.jpeg"/><Relationship Id="rId1" Type="http://schemas.openxmlformats.org/officeDocument/2006/relationships/hyperlink" Target="http://s274.photobucket.com/albums/jj256/hotrungnghia_2008/?action=view&amp;amp;current=15Lngsn.jpg" TargetMode="Externa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572.xml"/><Relationship Id="rId1" Type="http://schemas.openxmlformats.org/officeDocument/2006/relationships/image" Target="../media/image8.png"/></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572.xml"/><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image" Target="../media/image8.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572.xml"/><Relationship Id="rId1" Type="http://schemas.openxmlformats.org/officeDocument/2006/relationships/image" Target="../media/image8.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572.xml"/><Relationship Id="rId1" Type="http://schemas.openxmlformats.org/officeDocument/2006/relationships/image" Target="../media/image8.pn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572.xml"/><Relationship Id="rId2" Type="http://schemas.openxmlformats.org/officeDocument/2006/relationships/image" Target="../media/image116.jpe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561.xml"/><Relationship Id="rId4" Type="http://schemas.openxmlformats.org/officeDocument/2006/relationships/image" Target="../media/image21.png"/><Relationship Id="rId3" Type="http://schemas.microsoft.com/office/2007/relationships/media" Target="file:///C:\Users\ADMIN\Downloads\Chuy&#7871;n%20t&#224;u%20th&#7889;ng%20nh&#7845;t%20B&#7855;c%20&#8211;%20Nam%20&#273;&#7847;u%20ti&#234;n%20_%20VTV4.mp4" TargetMode="External"/><Relationship Id="rId2" Type="http://schemas.openxmlformats.org/officeDocument/2006/relationships/video" Target="file:///C:\Users\ADMIN\Downloads\Chuy&#7871;n%20t&#224;u%20th&#7889;ng%20nh&#7845;t%20B&#7855;c%20&#8211;%20Nam%20&#273;&#7847;u%20ti&#234;n%20_%20VTV4.mp4" TargetMode="External"/><Relationship Id="rId1" Type="http://schemas.openxmlformats.org/officeDocument/2006/relationships/image" Target="../media/image8.png"/></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156.xml"/><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image" Target="../media/image22.png"/></Relationships>
</file>

<file path=ppt/slides/_rels/slide71.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16.GIF"/><Relationship Id="rId7" Type="http://schemas.openxmlformats.org/officeDocument/2006/relationships/image" Target="../media/image51.png"/><Relationship Id="rId6" Type="http://schemas.openxmlformats.org/officeDocument/2006/relationships/image" Target="../media/image29.png"/><Relationship Id="rId5" Type="http://schemas.openxmlformats.org/officeDocument/2006/relationships/image" Target="../media/image119.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0" Type="http://schemas.openxmlformats.org/officeDocument/2006/relationships/slideLayout" Target="../slideLayouts/slideLayout572.xml"/><Relationship Id="rId1" Type="http://schemas.openxmlformats.org/officeDocument/2006/relationships/image" Target="../media/image8.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572.xml"/><Relationship Id="rId2" Type="http://schemas.openxmlformats.org/officeDocument/2006/relationships/image" Target="../media/image51.png"/><Relationship Id="rId1" Type="http://schemas.openxmlformats.org/officeDocument/2006/relationships/image" Target="../media/image8.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572.xml"/><Relationship Id="rId2" Type="http://schemas.openxmlformats.org/officeDocument/2006/relationships/image" Target="../media/image120.jpeg"/><Relationship Id="rId1" Type="http://schemas.openxmlformats.org/officeDocument/2006/relationships/image" Target="../media/image8.png"/></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572.xml"/><Relationship Id="rId3" Type="http://schemas.openxmlformats.org/officeDocument/2006/relationships/image" Target="../media/image122.jpeg"/><Relationship Id="rId2" Type="http://schemas.openxmlformats.org/officeDocument/2006/relationships/image" Target="../media/image121.jpeg"/><Relationship Id="rId1" Type="http://schemas.openxmlformats.org/officeDocument/2006/relationships/image" Target="../media/image8.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572.xml"/><Relationship Id="rId2" Type="http://schemas.openxmlformats.org/officeDocument/2006/relationships/image" Target="../media/image51.png"/><Relationship Id="rId1" Type="http://schemas.openxmlformats.org/officeDocument/2006/relationships/image" Target="../media/image8.png"/></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168.xml"/><Relationship Id="rId3" Type="http://schemas.openxmlformats.org/officeDocument/2006/relationships/image" Target="../media/image125.jpeg"/><Relationship Id="rId2" Type="http://schemas.openxmlformats.org/officeDocument/2006/relationships/image" Target="../media/image124.jpeg"/><Relationship Id="rId1" Type="http://schemas.openxmlformats.org/officeDocument/2006/relationships/image" Target="../media/image123.jpeg"/></Relationships>
</file>

<file path=ppt/slides/_rels/slide77.xml.rels><?xml version="1.0" encoding="UTF-8" standalone="yes"?>
<Relationships xmlns="http://schemas.openxmlformats.org/package/2006/relationships"><Relationship Id="rId8" Type="http://schemas.openxmlformats.org/officeDocument/2006/relationships/slideLayout" Target="../slideLayouts/slideLayout180.xml"/><Relationship Id="rId7" Type="http://schemas.openxmlformats.org/officeDocument/2006/relationships/image" Target="../media/image132.jpeg"/><Relationship Id="rId6" Type="http://schemas.openxmlformats.org/officeDocument/2006/relationships/image" Target="../media/image131.jpeg"/><Relationship Id="rId5" Type="http://schemas.openxmlformats.org/officeDocument/2006/relationships/image" Target="../media/image130.jpeg"/><Relationship Id="rId4" Type="http://schemas.openxmlformats.org/officeDocument/2006/relationships/image" Target="../media/image129.jpeg"/><Relationship Id="rId3" Type="http://schemas.openxmlformats.org/officeDocument/2006/relationships/image" Target="../media/image128.png"/><Relationship Id="rId2" Type="http://schemas.openxmlformats.org/officeDocument/2006/relationships/image" Target="../media/image127.jpeg"/><Relationship Id="rId1" Type="http://schemas.openxmlformats.org/officeDocument/2006/relationships/image" Target="../media/image126.jpeg"/></Relationships>
</file>

<file path=ppt/slides/_rels/slide78.xml.rels><?xml version="1.0" encoding="UTF-8" standalone="yes"?>
<Relationships xmlns="http://schemas.openxmlformats.org/package/2006/relationships"><Relationship Id="rId5" Type="http://schemas.openxmlformats.org/officeDocument/2006/relationships/slideLayout" Target="../slideLayouts/slideLayout180.xml"/><Relationship Id="rId4" Type="http://schemas.openxmlformats.org/officeDocument/2006/relationships/image" Target="../media/image136.jpeg"/><Relationship Id="rId3" Type="http://schemas.openxmlformats.org/officeDocument/2006/relationships/image" Target="../media/image135.jpeg"/><Relationship Id="rId2" Type="http://schemas.openxmlformats.org/officeDocument/2006/relationships/image" Target="../media/image134.jpeg"/><Relationship Id="rId1" Type="http://schemas.openxmlformats.org/officeDocument/2006/relationships/image" Target="../media/image133.jpeg"/></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572.xml"/><Relationship Id="rId2" Type="http://schemas.openxmlformats.org/officeDocument/2006/relationships/image" Target="../media/image51.pn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72.xml"/><Relationship Id="rId1" Type="http://schemas.openxmlformats.org/officeDocument/2006/relationships/image" Target="../media/image8.png"/></Relationships>
</file>

<file path=ppt/slides/_rels/slide80.xml.rels><?xml version="1.0" encoding="UTF-8" standalone="yes"?>
<Relationships xmlns="http://schemas.openxmlformats.org/package/2006/relationships"><Relationship Id="rId4" Type="http://schemas.openxmlformats.org/officeDocument/2006/relationships/slideLayout" Target="../slideLayouts/slideLayout156.xml"/><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image" Target="../media/image22.png"/></Relationships>
</file>

<file path=ppt/slides/_rels/slide81.xml.rels><?xml version="1.0" encoding="UTF-8" standalone="yes"?>
<Relationships xmlns="http://schemas.openxmlformats.org/package/2006/relationships"><Relationship Id="rId9" Type="http://schemas.openxmlformats.org/officeDocument/2006/relationships/oleObject" Target="../embeddings/oleObject1.bin"/><Relationship Id="rId8" Type="http://schemas.openxmlformats.org/officeDocument/2006/relationships/image" Target="../media/image16.GIF"/><Relationship Id="rId7" Type="http://schemas.openxmlformats.org/officeDocument/2006/relationships/image" Target="../media/image51.png"/><Relationship Id="rId6" Type="http://schemas.openxmlformats.org/officeDocument/2006/relationships/image" Target="../media/image29.png"/><Relationship Id="rId5" Type="http://schemas.openxmlformats.org/officeDocument/2006/relationships/image" Target="../media/image139.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3" Type="http://schemas.openxmlformats.org/officeDocument/2006/relationships/vmlDrawing" Target="../drawings/vmlDrawing1.vml"/><Relationship Id="rId12" Type="http://schemas.openxmlformats.org/officeDocument/2006/relationships/slideLayout" Target="../slideLayouts/slideLayout572.xml"/><Relationship Id="rId11" Type="http://schemas.openxmlformats.org/officeDocument/2006/relationships/image" Target="../media/image13.png"/><Relationship Id="rId10" Type="http://schemas.openxmlformats.org/officeDocument/2006/relationships/image" Target="../media/image140.emf"/><Relationship Id="rId1" Type="http://schemas.openxmlformats.org/officeDocument/2006/relationships/image" Target="../media/image8.png"/></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572.xml"/><Relationship Id="rId2" Type="http://schemas.openxmlformats.org/officeDocument/2006/relationships/image" Target="../media/image51.png"/><Relationship Id="rId1" Type="http://schemas.openxmlformats.org/officeDocument/2006/relationships/image" Target="../media/image8.png"/></Relationships>
</file>

<file path=ppt/slides/_rels/slide83.xml.rels><?xml version="1.0" encoding="UTF-8" standalone="yes"?>
<Relationships xmlns="http://schemas.openxmlformats.org/package/2006/relationships"><Relationship Id="rId7" Type="http://schemas.openxmlformats.org/officeDocument/2006/relationships/slideLayout" Target="../slideLayouts/slideLayout57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8.png"/></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572.xml"/><Relationship Id="rId2" Type="http://schemas.openxmlformats.org/officeDocument/2006/relationships/image" Target="../media/image51.png"/><Relationship Id="rId1" Type="http://schemas.openxmlformats.org/officeDocument/2006/relationships/image" Target="../media/image8.png"/></Relationships>
</file>

<file path=ppt/slides/_rels/slide85.xml.rels><?xml version="1.0" encoding="UTF-8" standalone="yes"?>
<Relationships xmlns="http://schemas.openxmlformats.org/package/2006/relationships"><Relationship Id="rId7" Type="http://schemas.openxmlformats.org/officeDocument/2006/relationships/slideLayout" Target="../slideLayouts/slideLayout57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image" Target="../media/image8.png"/></Relationships>
</file>

<file path=ppt/slides/_rels/slide86.xml.rels><?xml version="1.0" encoding="UTF-8" standalone="yes"?>
<Relationships xmlns="http://schemas.openxmlformats.org/package/2006/relationships"><Relationship Id="rId7" Type="http://schemas.openxmlformats.org/officeDocument/2006/relationships/slideLayout" Target="../slideLayouts/slideLayout57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image" Target="../media/image8.png"/></Relationships>
</file>

<file path=ppt/slides/_rels/slide87.xml.rels><?xml version="1.0" encoding="UTF-8" standalone="yes"?>
<Relationships xmlns="http://schemas.openxmlformats.org/package/2006/relationships"><Relationship Id="rId4" Type="http://schemas.openxmlformats.org/officeDocument/2006/relationships/slideLayout" Target="../slideLayouts/slideLayout156.xml"/><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image" Target="../media/image22.png"/></Relationships>
</file>

<file path=ppt/slides/_rels/slide88.xml.rels><?xml version="1.0" encoding="UTF-8" standalone="yes"?>
<Relationships xmlns="http://schemas.openxmlformats.org/package/2006/relationships"><Relationship Id="rId5" Type="http://schemas.openxmlformats.org/officeDocument/2006/relationships/slideLayout" Target="../slideLayouts/slideLayout156.xml"/><Relationship Id="rId4" Type="http://schemas.openxmlformats.org/officeDocument/2006/relationships/image" Target="../media/image141.png"/><Relationship Id="rId3" Type="http://schemas.microsoft.com/office/2007/relationships/media" Target="file:///C:\Users\ADMIN\Downloads\&#272;&#7893;i%20m&#7899;i%20to&#224;n%20di&#7879;n%20&#273;&#7845;t%20n&#432;&#7899;c%20theo%20&#273;&#7883;nh%20h&#432;&#7899;ng%20XHCN.mp4" TargetMode="External"/><Relationship Id="rId2" Type="http://schemas.openxmlformats.org/officeDocument/2006/relationships/video" Target="file:///C:\Users\ADMIN\Downloads\&#272;&#7893;i%20m&#7899;i%20to&#224;n%20di&#7879;n%20&#273;&#7845;t%20n&#432;&#7899;c%20theo%20&#273;&#7883;nh%20h&#432;&#7899;ng%20XHCN.mp4" TargetMode="External"/><Relationship Id="rId1" Type="http://schemas.openxmlformats.org/officeDocument/2006/relationships/image" Target="../media/image22.png"/></Relationships>
</file>

<file path=ppt/slides/_rels/slide89.xml.rels><?xml version="1.0" encoding="UTF-8" standalone="yes"?>
<Relationships xmlns="http://schemas.openxmlformats.org/package/2006/relationships"><Relationship Id="rId4" Type="http://schemas.openxmlformats.org/officeDocument/2006/relationships/slideLayout" Target="../slideLayouts/slideLayout572.xml"/><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77.xml"/><Relationship Id="rId1" Type="http://schemas.openxmlformats.org/officeDocument/2006/relationships/image" Target="../media/image8.pn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584.xml"/><Relationship Id="rId1" Type="http://schemas.openxmlformats.org/officeDocument/2006/relationships/image" Target="../media/image142.jpeg"/></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599.xml"/><Relationship Id="rId2" Type="http://schemas.openxmlformats.org/officeDocument/2006/relationships/image" Target="../media/image144.jpeg"/><Relationship Id="rId1" Type="http://schemas.openxmlformats.org/officeDocument/2006/relationships/image" Target="../media/image143.jpeg"/></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584.xml"/><Relationship Id="rId1" Type="http://schemas.openxmlformats.org/officeDocument/2006/relationships/image" Target="../media/image145.jpeg"/></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584.xml"/><Relationship Id="rId1" Type="http://schemas.openxmlformats.org/officeDocument/2006/relationships/image" Target="../media/image146.jpeg"/></Relationships>
</file>

<file path=ppt/slides/_rels/slide94.xml.rels><?xml version="1.0" encoding="UTF-8" standalone="yes"?>
<Relationships xmlns="http://schemas.openxmlformats.org/package/2006/relationships"><Relationship Id="rId5" Type="http://schemas.openxmlformats.org/officeDocument/2006/relationships/slideLayout" Target="../slideLayouts/slideLayout610.xml"/><Relationship Id="rId4" Type="http://schemas.openxmlformats.org/officeDocument/2006/relationships/image" Target="../media/image150.jpeg"/><Relationship Id="rId3" Type="http://schemas.openxmlformats.org/officeDocument/2006/relationships/image" Target="../media/image149.jpeg"/><Relationship Id="rId2" Type="http://schemas.openxmlformats.org/officeDocument/2006/relationships/image" Target="../media/image148.jpeg"/><Relationship Id="rId1" Type="http://schemas.openxmlformats.org/officeDocument/2006/relationships/image" Target="../media/image147.jpeg"/></Relationships>
</file>

<file path=ppt/slides/_rels/slide95.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616.xml"/><Relationship Id="rId3" Type="http://schemas.openxmlformats.org/officeDocument/2006/relationships/image" Target="../media/image153.jpeg"/><Relationship Id="rId2" Type="http://schemas.openxmlformats.org/officeDocument/2006/relationships/image" Target="../media/image152.jpeg"/><Relationship Id="rId1" Type="http://schemas.openxmlformats.org/officeDocument/2006/relationships/image" Target="../media/image151.jpeg"/></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616.xml"/><Relationship Id="rId2" Type="http://schemas.openxmlformats.org/officeDocument/2006/relationships/image" Target="../media/image155.jpeg"/><Relationship Id="rId1" Type="http://schemas.openxmlformats.org/officeDocument/2006/relationships/image" Target="../media/image154.png"/></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616.xml"/><Relationship Id="rId1" Type="http://schemas.openxmlformats.org/officeDocument/2006/relationships/image" Target="../media/image156.jpeg"/></Relationships>
</file>

<file path=ppt/slides/_rels/slide98.xml.rels><?xml version="1.0" encoding="UTF-8" standalone="yes"?>
<Relationships xmlns="http://schemas.openxmlformats.org/package/2006/relationships"><Relationship Id="rId7" Type="http://schemas.openxmlformats.org/officeDocument/2006/relationships/slideLayout" Target="../slideLayouts/slideLayout57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image" Target="../media/image8.png"/></Relationships>
</file>

<file path=ppt/slides/_rels/slide99.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01.xml"/><Relationship Id="rId3" Type="http://schemas.openxmlformats.org/officeDocument/2006/relationships/image" Target="../media/image159.jpeg"/><Relationship Id="rId2" Type="http://schemas.openxmlformats.org/officeDocument/2006/relationships/image" Target="../media/image158.jpeg"/><Relationship Id="rId1" Type="http://schemas.openxmlformats.org/officeDocument/2006/relationships/image" Target="../media/image15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84706"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2" name="Rectangle: Rounded Corners 5"/>
          <p:cNvSpPr/>
          <p:nvPr/>
        </p:nvSpPr>
        <p:spPr>
          <a:xfrm>
            <a:off x="1187450" y="3890963"/>
            <a:ext cx="7612063" cy="2232025"/>
          </a:xfrm>
          <a:prstGeom prst="round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3" name="Rectangle 12"/>
          <p:cNvSpPr/>
          <p:nvPr/>
        </p:nvSpPr>
        <p:spPr>
          <a:xfrm>
            <a:off x="250696" y="881100"/>
            <a:ext cx="8641784" cy="1384995"/>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spAutoFit/>
            <a:scene3d>
              <a:camera prst="orthographicFront"/>
              <a:lightRig rig="soft" dir="t">
                <a:rot lat="0" lon="0" rev="15600000"/>
              </a:lightRig>
            </a:scene3d>
            <a:sp3d extrusionH="57150" prstMaterial="softEdge">
              <a:bevelT w="25400" h="38100"/>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200" b="1" i="0" u="none" strike="noStrike" kern="1200" cap="none" spc="0" normalizeH="0" baseline="0" noProof="0" dirty="0">
                <a:solidFill>
                  <a:srgbClr val="FFFF00"/>
                </a:solidFill>
                <a:effectLst/>
                <a:uLnTx/>
                <a:uFillTx/>
                <a:latin typeface="Times New Roman" panose="02020603050405020304" pitchFamily="18" charset="0"/>
                <a:ea typeface="+mn-ea"/>
                <a:cs typeface="Times New Roman" panose="02020603050405020304" pitchFamily="18" charset="0"/>
              </a:rPr>
              <a:t>CHÀO MỪNG CÁC EM ĐẾN VỚI </a:t>
            </a:r>
            <a:endParaRPr kumimoji="0" lang="en-US" sz="4200" b="1" i="0" u="none" strike="noStrike" kern="1200" cap="none" spc="0" normalizeH="0" baseline="0" noProof="0" dirty="0">
              <a:solidFill>
                <a:srgbClr val="FFFF00"/>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4200" b="1" i="0" u="none" strike="noStrike" kern="1200" cap="none" spc="0" normalizeH="0" baseline="0" noProof="0" dirty="0">
                <a:solidFill>
                  <a:srgbClr val="FFFF00"/>
                </a:solidFill>
                <a:effectLst/>
                <a:uLnTx/>
                <a:uFillTx/>
                <a:latin typeface="Times New Roman" panose="02020603050405020304" pitchFamily="18" charset="0"/>
                <a:ea typeface="+mn-ea"/>
                <a:cs typeface="Times New Roman" panose="02020603050405020304" pitchFamily="18" charset="0"/>
              </a:rPr>
              <a:t>TIẾT HỌC LỊCH SỬ VÀ ĐỊA LÝ 9</a:t>
            </a:r>
            <a:endParaRPr kumimoji="0" lang="en-US" sz="4200" b="1" i="0" u="none" strike="noStrike" kern="1200" cap="none" spc="0" normalizeH="0" baseline="0" noProof="0" dirty="0">
              <a:solidFill>
                <a:srgbClr val="FFFF00"/>
              </a:solidFill>
              <a:effectLst/>
              <a:uLnTx/>
              <a:uFillTx/>
              <a:latin typeface="Times New Roman" panose="02020603050405020304" pitchFamily="18" charset="0"/>
              <a:ea typeface="+mn-ea"/>
              <a:cs typeface="Times New Roman" panose="02020603050405020304" pitchFamily="18" charset="0"/>
            </a:endParaRPr>
          </a:p>
        </p:txBody>
      </p:sp>
      <p:sp>
        <p:nvSpPr>
          <p:cNvPr id="584710" name="TextBox 4"/>
          <p:cNvSpPr txBox="1"/>
          <p:nvPr/>
        </p:nvSpPr>
        <p:spPr>
          <a:xfrm>
            <a:off x="1438275" y="4078288"/>
            <a:ext cx="4943475" cy="1076325"/>
          </a:xfrm>
          <a:prstGeom prst="rect">
            <a:avLst/>
          </a:prstGeom>
          <a:noFill/>
          <a:ln w="9525">
            <a:noFill/>
          </a:ln>
        </p:spPr>
        <p:txBody>
          <a:bodyPr>
            <a:spAutoFit/>
          </a:bodyPr>
          <a:p>
            <a:pPr defTabSz="914400" eaLnBrk="1" hangingPunct="1"/>
            <a:r>
              <a:rPr lang="en-US" altLang="en-US" sz="3200" dirty="0">
                <a:latin typeface="Times New Roman" panose="02020603050405020304" pitchFamily="18" charset="0"/>
                <a:cs typeface="Times New Roman" panose="02020603050405020304" pitchFamily="18" charset="0"/>
              </a:rPr>
              <a:t>GV: ĐỖ THỊ HOA</a:t>
            </a:r>
            <a:endParaRPr lang="en-US" altLang="en-US" sz="3200" dirty="0">
              <a:latin typeface="Times New Roman" panose="02020603050405020304" pitchFamily="18" charset="0"/>
              <a:cs typeface="Times New Roman" panose="02020603050405020304" pitchFamily="18" charset="0"/>
            </a:endParaRPr>
          </a:p>
          <a:p>
            <a:pPr defTabSz="914400" eaLnBrk="1" hangingPunct="1"/>
            <a:r>
              <a:rPr lang="en-US" altLang="en-US" sz="3200" dirty="0">
                <a:latin typeface="Times New Roman" panose="02020603050405020304" pitchFamily="18" charset="0"/>
                <a:cs typeface="Times New Roman" panose="02020603050405020304" pitchFamily="18" charset="0"/>
              </a:rPr>
              <a:t>Trường: THCS MỸ ĐỨC </a:t>
            </a:r>
            <a:endParaRPr lang="en-US" altLang="en-US" sz="3200" dirty="0">
              <a:latin typeface="Times New Roman" panose="02020603050405020304" pitchFamily="18" charset="0"/>
              <a:ea typeface="Times New Roman" panose="02020603050405020304" pitchFamily="18" charset="0"/>
            </a:endParaRPr>
          </a:p>
        </p:txBody>
      </p:sp>
      <p:pic>
        <p:nvPicPr>
          <p:cNvPr id="584711" name="图片 2"/>
          <p:cNvPicPr>
            <a:picLocks noChangeAspect="1"/>
          </p:cNvPicPr>
          <p:nvPr/>
        </p:nvPicPr>
        <p:blipFill>
          <a:blip r:embed="rId2"/>
          <a:stretch>
            <a:fillRect/>
          </a:stretch>
        </p:blipFill>
        <p:spPr>
          <a:xfrm>
            <a:off x="107950" y="4692650"/>
            <a:ext cx="1079500" cy="2049463"/>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4946" name="Picture 2" descr="Kết quả hình ảnh cho hình nền màu xanh ngọc"/>
          <p:cNvPicPr>
            <a:picLocks noChangeAspect="1"/>
          </p:cNvPicPr>
          <p:nvPr/>
        </p:nvPicPr>
        <p:blipFill>
          <a:blip r:embed="rId1"/>
          <a:stretch>
            <a:fillRect/>
          </a:stretch>
        </p:blipFill>
        <p:spPr>
          <a:xfrm>
            <a:off x="0" y="-28575"/>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2" name="Rectangle: Rounded Corners 1"/>
          <p:cNvSpPr/>
          <p:nvPr/>
        </p:nvSpPr>
        <p:spPr>
          <a:xfrm>
            <a:off x="2282286" y="260648"/>
            <a:ext cx="4665977" cy="723617"/>
          </a:xfrm>
          <a:prstGeom prst="roundRect">
            <a:avLst/>
          </a:prstGeom>
          <a:solidFill>
            <a:schemeClr val="accent2">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a:buNone/>
            </a:pPr>
            <a:r>
              <a:rPr lang="en-US" altLang="x-none" sz="3600" b="1" dirty="0">
                <a:solidFill>
                  <a:srgbClr val="FFFFFF"/>
                </a:solidFill>
                <a:latin typeface="Times New Roman" panose="02020603050405020304" pitchFamily="18" charset="0"/>
                <a:cs typeface="Times New Roman" panose="02020603050405020304" pitchFamily="18" charset="0"/>
              </a:rPr>
              <a:t>NỘI DUNG BÀI HỌC</a:t>
            </a:r>
            <a:endParaRPr lang="en-US" altLang="x-none" sz="3600" b="1" dirty="0">
              <a:solidFill>
                <a:srgbClr val="FFFFFF"/>
              </a:solidFill>
              <a:latin typeface="Times New Roman" panose="02020603050405020304" pitchFamily="18" charset="0"/>
              <a:ea typeface="Times New Roman" panose="02020603050405020304" pitchFamily="18" charset="0"/>
            </a:endParaRPr>
          </a:p>
        </p:txBody>
      </p:sp>
      <p:grpSp>
        <p:nvGrpSpPr>
          <p:cNvPr id="25" name="!!68"/>
          <p:cNvGrpSpPr/>
          <p:nvPr/>
        </p:nvGrpSpPr>
        <p:grpSpPr>
          <a:xfrm>
            <a:off x="611188" y="1127125"/>
            <a:ext cx="6111875" cy="1104900"/>
            <a:chOff x="342462" y="1706005"/>
            <a:chExt cx="5580446" cy="1124305"/>
          </a:xfrm>
        </p:grpSpPr>
        <p:grpSp>
          <p:nvGrpSpPr>
            <p:cNvPr id="594973" name="A"/>
            <p:cNvGrpSpPr/>
            <p:nvPr/>
          </p:nvGrpSpPr>
          <p:grpSpPr>
            <a:xfrm>
              <a:off x="342462" y="1706005"/>
              <a:ext cx="5580446" cy="1124305"/>
              <a:chOff x="305391" y="3233082"/>
              <a:chExt cx="5580446" cy="1124305"/>
            </a:xfrm>
          </p:grpSpPr>
          <p:sp>
            <p:nvSpPr>
              <p:cNvPr id="28" name="Freeform: Shape 14"/>
              <p:cNvSpPr/>
              <p:nvPr/>
            </p:nvSpPr>
            <p:spPr>
              <a:xfrm>
                <a:off x="305391" y="3438236"/>
                <a:ext cx="5580446" cy="919151"/>
              </a:xfrm>
              <a:custGeom>
                <a:avLst/>
                <a:gdLst>
                  <a:gd name="connsiteX0" fmla="*/ 0 w 5484339"/>
                  <a:gd name="connsiteY0" fmla="*/ 0 h 919430"/>
                  <a:gd name="connsiteX1" fmla="*/ 5331098 w 5484339"/>
                  <a:gd name="connsiteY1" fmla="*/ 0 h 919430"/>
                  <a:gd name="connsiteX2" fmla="*/ 5484339 w 5484339"/>
                  <a:gd name="connsiteY2" fmla="*/ 153241 h 919430"/>
                  <a:gd name="connsiteX3" fmla="*/ 5484339 w 5484339"/>
                  <a:gd name="connsiteY3" fmla="*/ 766189 h 919430"/>
                  <a:gd name="connsiteX4" fmla="*/ 5331098 w 5484339"/>
                  <a:gd name="connsiteY4" fmla="*/ 919430 h 919430"/>
                  <a:gd name="connsiteX5" fmla="*/ 609489 w 5484339"/>
                  <a:gd name="connsiteY5" fmla="*/ 919430 h 919430"/>
                  <a:gd name="connsiteX6" fmla="*/ 0 w 5484339"/>
                  <a:gd name="connsiteY6" fmla="*/ 299000 h 91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4339" h="919430">
                    <a:moveTo>
                      <a:pt x="0" y="0"/>
                    </a:moveTo>
                    <a:lnTo>
                      <a:pt x="5331098" y="0"/>
                    </a:lnTo>
                    <a:cubicBezTo>
                      <a:pt x="5415731" y="0"/>
                      <a:pt x="5484339" y="68608"/>
                      <a:pt x="5484339" y="153241"/>
                    </a:cubicBezTo>
                    <a:lnTo>
                      <a:pt x="5484339" y="766189"/>
                    </a:lnTo>
                    <a:cubicBezTo>
                      <a:pt x="5484339" y="850822"/>
                      <a:pt x="5415731" y="919430"/>
                      <a:pt x="5331098" y="919430"/>
                    </a:cubicBezTo>
                    <a:lnTo>
                      <a:pt x="609489" y="919430"/>
                    </a:lnTo>
                    <a:lnTo>
                      <a:pt x="0" y="299000"/>
                    </a:lnTo>
                    <a:close/>
                  </a:path>
                </a:pathLst>
              </a:custGeom>
              <a:gradFill flip="none" rotWithShape="1">
                <a:gsLst>
                  <a:gs pos="0">
                    <a:srgbClr val="F12711"/>
                  </a:gs>
                  <a:gs pos="100000">
                    <a:srgbClr val="F5AF19"/>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dirty="0">
                  <a:ln>
                    <a:noFill/>
                  </a:ln>
                  <a:solidFill>
                    <a:prstClr val="white"/>
                  </a:solidFill>
                  <a:effectLst/>
                  <a:uLnTx/>
                  <a:uFillTx/>
                  <a:latin typeface="Roboto"/>
                  <a:ea typeface="+mn-ea"/>
                  <a:cs typeface="+mn-cs"/>
                </a:endParaRPr>
              </a:p>
            </p:txBody>
          </p:sp>
          <p:sp>
            <p:nvSpPr>
              <p:cNvPr id="29" name="Rectangle 28"/>
              <p:cNvSpPr/>
              <p:nvPr/>
            </p:nvSpPr>
            <p:spPr>
              <a:xfrm>
                <a:off x="476428" y="3347775"/>
                <a:ext cx="5238372" cy="919151"/>
              </a:xfrm>
              <a:prstGeom prst="rect">
                <a:avLst/>
              </a:prstGeom>
              <a:solidFill>
                <a:schemeClr val="bg1"/>
              </a:solidFill>
              <a:ln>
                <a:solidFill>
                  <a:srgbClr val="F5AF1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dirty="0">
                  <a:ln>
                    <a:noFill/>
                  </a:ln>
                  <a:solidFill>
                    <a:prstClr val="white"/>
                  </a:solidFill>
                  <a:effectLst/>
                  <a:uLnTx/>
                  <a:uFillTx/>
                  <a:latin typeface="Roboto"/>
                  <a:ea typeface="+mn-ea"/>
                  <a:cs typeface="+mn-cs"/>
                </a:endParaRPr>
              </a:p>
            </p:txBody>
          </p:sp>
          <p:sp>
            <p:nvSpPr>
              <p:cNvPr id="30" name="Freeform: Shape 16"/>
              <p:cNvSpPr/>
              <p:nvPr/>
            </p:nvSpPr>
            <p:spPr>
              <a:xfrm>
                <a:off x="305391" y="3233082"/>
                <a:ext cx="923310" cy="521768"/>
              </a:xfrm>
              <a:custGeom>
                <a:avLst/>
                <a:gdLst>
                  <a:gd name="connsiteX0" fmla="*/ 0 w 1337620"/>
                  <a:gd name="connsiteY0" fmla="*/ 0 h 656333"/>
                  <a:gd name="connsiteX1" fmla="*/ 1337620 w 1337620"/>
                  <a:gd name="connsiteY1" fmla="*/ 0 h 656333"/>
                  <a:gd name="connsiteX2" fmla="*/ 1098719 w 1337620"/>
                  <a:gd name="connsiteY2" fmla="*/ 656333 h 656333"/>
                  <a:gd name="connsiteX3" fmla="*/ 0 w 1337620"/>
                  <a:gd name="connsiteY3" fmla="*/ 656333 h 656333"/>
                </a:gdLst>
                <a:ahLst/>
                <a:cxnLst>
                  <a:cxn ang="0">
                    <a:pos x="connsiteX0" y="connsiteY0"/>
                  </a:cxn>
                  <a:cxn ang="0">
                    <a:pos x="connsiteX1" y="connsiteY1"/>
                  </a:cxn>
                  <a:cxn ang="0">
                    <a:pos x="connsiteX2" y="connsiteY2"/>
                  </a:cxn>
                  <a:cxn ang="0">
                    <a:pos x="connsiteX3" y="connsiteY3"/>
                  </a:cxn>
                </a:cxnLst>
                <a:rect l="l" t="t" r="r" b="b"/>
                <a:pathLst>
                  <a:path w="1337620" h="656333">
                    <a:moveTo>
                      <a:pt x="0" y="0"/>
                    </a:moveTo>
                    <a:lnTo>
                      <a:pt x="1337620" y="0"/>
                    </a:lnTo>
                    <a:lnTo>
                      <a:pt x="1098719" y="656333"/>
                    </a:lnTo>
                    <a:lnTo>
                      <a:pt x="0" y="656333"/>
                    </a:lnTo>
                    <a:close/>
                  </a:path>
                </a:pathLst>
              </a:custGeom>
              <a:gradFill flip="none" rotWithShape="1">
                <a:gsLst>
                  <a:gs pos="0">
                    <a:srgbClr val="F12711"/>
                  </a:gs>
                  <a:gs pos="100000">
                    <a:srgbClr val="F5AF19"/>
                  </a:gs>
                </a:gsLst>
                <a:lin ang="108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prstClr val="white"/>
                  </a:solidFill>
                  <a:effectLst/>
                  <a:uLnTx/>
                  <a:uFillTx/>
                  <a:latin typeface="Roboto"/>
                  <a:ea typeface="+mn-ea"/>
                  <a:cs typeface="+mn-cs"/>
                </a:endParaRPr>
              </a:p>
            </p:txBody>
          </p:sp>
          <p:sp>
            <p:nvSpPr>
              <p:cNvPr id="594978" name="TextBox 30"/>
              <p:cNvSpPr txBox="1"/>
              <p:nvPr/>
            </p:nvSpPr>
            <p:spPr>
              <a:xfrm>
                <a:off x="1142825" y="3601456"/>
                <a:ext cx="4646034" cy="407390"/>
              </a:xfrm>
              <a:prstGeom prst="rect">
                <a:avLst/>
              </a:prstGeom>
              <a:noFill/>
              <a:ln w="9525">
                <a:noFill/>
              </a:ln>
            </p:spPr>
            <p:txBody>
              <a:bodyPr>
                <a:spAutoFit/>
              </a:bodyPr>
              <a:p>
                <a:pPr algn="just" defTabSz="685800"/>
                <a:r>
                  <a:rPr lang="en-US" altLang="en-US" sz="2000" b="1" dirty="0">
                    <a:solidFill>
                      <a:srgbClr val="F48917"/>
                    </a:solidFill>
                    <a:latin typeface="Times New Roman" panose="02020603050405020304" pitchFamily="18" charset="0"/>
                    <a:cs typeface="Times New Roman" panose="02020603050405020304" pitchFamily="18" charset="0"/>
                  </a:rPr>
                  <a:t> T</a:t>
                </a:r>
                <a:r>
                  <a:rPr lang="vi-VN" altLang="en-US" sz="2000" b="1" dirty="0">
                    <a:solidFill>
                      <a:srgbClr val="F48917"/>
                    </a:solidFill>
                    <a:latin typeface="Times New Roman" panose="02020603050405020304" pitchFamily="18" charset="0"/>
                    <a:cs typeface="Times New Roman" panose="02020603050405020304" pitchFamily="18" charset="0"/>
                  </a:rPr>
                  <a:t>hống nhất đất nước về mặt Nh</a:t>
                </a:r>
                <a:r>
                  <a:rPr lang="vi-VN" altLang="en-US" sz="2000" b="1" dirty="0">
                    <a:solidFill>
                      <a:srgbClr val="F48917"/>
                    </a:solidFill>
                    <a:latin typeface="Times New Roman" panose="02020603050405020304" pitchFamily="18" charset="0"/>
                    <a:ea typeface="Times New Roman" panose="02020603050405020304" pitchFamily="18" charset="0"/>
                  </a:rPr>
                  <a:t>à</a:t>
                </a:r>
                <a:r>
                  <a:rPr lang="vi-VN" altLang="en-US" sz="2000" b="1" dirty="0">
                    <a:solidFill>
                      <a:srgbClr val="F48917"/>
                    </a:solidFill>
                    <a:latin typeface="Times New Roman" panose="02020603050405020304" pitchFamily="18" charset="0"/>
                    <a:cs typeface="Times New Roman" panose="02020603050405020304" pitchFamily="18" charset="0"/>
                  </a:rPr>
                  <a:t> nước</a:t>
                </a:r>
                <a:endParaRPr lang="vi-VN" altLang="en-US" sz="2000" b="1" dirty="0">
                  <a:solidFill>
                    <a:srgbClr val="F48917"/>
                  </a:solidFill>
                  <a:latin typeface="Times New Roman" panose="02020603050405020304" pitchFamily="18" charset="0"/>
                  <a:ea typeface="Times New Roman" panose="02020603050405020304" pitchFamily="18" charset="0"/>
                </a:endParaRPr>
              </a:p>
            </p:txBody>
          </p:sp>
        </p:grpSp>
        <p:sp>
          <p:nvSpPr>
            <p:cNvPr id="594974" name="TextBox 26"/>
            <p:cNvSpPr txBox="1"/>
            <p:nvPr/>
          </p:nvSpPr>
          <p:spPr>
            <a:xfrm>
              <a:off x="501989" y="1707453"/>
              <a:ext cx="293018" cy="422795"/>
            </a:xfrm>
            <a:prstGeom prst="rect">
              <a:avLst/>
            </a:prstGeom>
            <a:noFill/>
            <a:ln w="9525">
              <a:noFill/>
            </a:ln>
          </p:spPr>
          <p:txBody>
            <a:bodyPr wrap="none">
              <a:spAutoFit/>
            </a:bodyPr>
            <a:p>
              <a:pPr defTabSz="685800"/>
              <a:r>
                <a:rPr lang="en-US" altLang="en-US" sz="2100" b="1" dirty="0">
                  <a:solidFill>
                    <a:srgbClr val="FFFFFF"/>
                  </a:solidFill>
                  <a:latin typeface="Calibri" panose="020F0502020204030204" pitchFamily="34" charset="0"/>
                </a:rPr>
                <a:t>1</a:t>
              </a:r>
              <a:endParaRPr lang="vi-VN" altLang="en-US" sz="2100" b="1" dirty="0">
                <a:solidFill>
                  <a:srgbClr val="FFFFFF"/>
                </a:solidFill>
                <a:latin typeface="Arial" panose="020B0604020202020204" pitchFamily="34" charset="0"/>
              </a:endParaRPr>
            </a:p>
          </p:txBody>
        </p:sp>
      </p:grpSp>
      <p:grpSp>
        <p:nvGrpSpPr>
          <p:cNvPr id="32" name="Group 31"/>
          <p:cNvGrpSpPr/>
          <p:nvPr/>
        </p:nvGrpSpPr>
        <p:grpSpPr>
          <a:xfrm>
            <a:off x="1273175" y="2419350"/>
            <a:ext cx="7126288" cy="1109663"/>
            <a:chOff x="2769536" y="3431397"/>
            <a:chExt cx="5733514" cy="1157598"/>
          </a:xfrm>
        </p:grpSpPr>
        <p:grpSp>
          <p:nvGrpSpPr>
            <p:cNvPr id="594967" name="A"/>
            <p:cNvGrpSpPr/>
            <p:nvPr/>
          </p:nvGrpSpPr>
          <p:grpSpPr>
            <a:xfrm>
              <a:off x="2769536" y="3431397"/>
              <a:ext cx="5733514" cy="1157598"/>
              <a:chOff x="233452" y="3233082"/>
              <a:chExt cx="5733514" cy="1157598"/>
            </a:xfrm>
          </p:grpSpPr>
          <p:sp>
            <p:nvSpPr>
              <p:cNvPr id="35" name="Freeform: Shape 21"/>
              <p:cNvSpPr/>
              <p:nvPr/>
            </p:nvSpPr>
            <p:spPr>
              <a:xfrm>
                <a:off x="233452" y="3615636"/>
                <a:ext cx="5733514" cy="775044"/>
              </a:xfrm>
              <a:custGeom>
                <a:avLst/>
                <a:gdLst>
                  <a:gd name="connsiteX0" fmla="*/ 0 w 5484339"/>
                  <a:gd name="connsiteY0" fmla="*/ 0 h 919430"/>
                  <a:gd name="connsiteX1" fmla="*/ 5331098 w 5484339"/>
                  <a:gd name="connsiteY1" fmla="*/ 0 h 919430"/>
                  <a:gd name="connsiteX2" fmla="*/ 5484339 w 5484339"/>
                  <a:gd name="connsiteY2" fmla="*/ 153241 h 919430"/>
                  <a:gd name="connsiteX3" fmla="*/ 5484339 w 5484339"/>
                  <a:gd name="connsiteY3" fmla="*/ 766189 h 919430"/>
                  <a:gd name="connsiteX4" fmla="*/ 5331098 w 5484339"/>
                  <a:gd name="connsiteY4" fmla="*/ 919430 h 919430"/>
                  <a:gd name="connsiteX5" fmla="*/ 609489 w 5484339"/>
                  <a:gd name="connsiteY5" fmla="*/ 919430 h 919430"/>
                  <a:gd name="connsiteX6" fmla="*/ 0 w 5484339"/>
                  <a:gd name="connsiteY6" fmla="*/ 299000 h 91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4339" h="919430">
                    <a:moveTo>
                      <a:pt x="0" y="0"/>
                    </a:moveTo>
                    <a:lnTo>
                      <a:pt x="5331098" y="0"/>
                    </a:lnTo>
                    <a:cubicBezTo>
                      <a:pt x="5415731" y="0"/>
                      <a:pt x="5484339" y="68608"/>
                      <a:pt x="5484339" y="153241"/>
                    </a:cubicBezTo>
                    <a:lnTo>
                      <a:pt x="5484339" y="766189"/>
                    </a:lnTo>
                    <a:cubicBezTo>
                      <a:pt x="5484339" y="850822"/>
                      <a:pt x="5415731" y="919430"/>
                      <a:pt x="5331098" y="919430"/>
                    </a:cubicBezTo>
                    <a:lnTo>
                      <a:pt x="609489" y="919430"/>
                    </a:lnTo>
                    <a:lnTo>
                      <a:pt x="0" y="299000"/>
                    </a:lnTo>
                    <a:close/>
                  </a:path>
                </a:pathLst>
              </a:custGeom>
              <a:gradFill flip="none" rotWithShape="1">
                <a:gsLst>
                  <a:gs pos="0">
                    <a:srgbClr val="7F00FF"/>
                  </a:gs>
                  <a:gs pos="100000">
                    <a:srgbClr val="E100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dirty="0">
                  <a:ln>
                    <a:noFill/>
                  </a:ln>
                  <a:solidFill>
                    <a:prstClr val="white"/>
                  </a:solidFill>
                  <a:effectLst/>
                  <a:uLnTx/>
                  <a:uFillTx/>
                  <a:latin typeface="Roboto"/>
                  <a:ea typeface="+mn-ea"/>
                  <a:cs typeface="+mn-cs"/>
                </a:endParaRPr>
              </a:p>
            </p:txBody>
          </p:sp>
          <p:sp>
            <p:nvSpPr>
              <p:cNvPr id="36" name="Rectangle 35"/>
              <p:cNvSpPr/>
              <p:nvPr/>
            </p:nvSpPr>
            <p:spPr>
              <a:xfrm>
                <a:off x="608959" y="3347352"/>
                <a:ext cx="5331184" cy="847911"/>
              </a:xfrm>
              <a:prstGeom prst="rect">
                <a:avLst/>
              </a:prstGeom>
              <a:solidFill>
                <a:schemeClr val="bg1"/>
              </a:solidFill>
              <a:ln>
                <a:solidFill>
                  <a:srgbClr val="E1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dirty="0">
                  <a:ln>
                    <a:noFill/>
                  </a:ln>
                  <a:solidFill>
                    <a:prstClr val="white"/>
                  </a:solidFill>
                  <a:effectLst/>
                  <a:uLnTx/>
                  <a:uFillTx/>
                  <a:latin typeface="Roboto"/>
                  <a:ea typeface="+mn-ea"/>
                  <a:cs typeface="+mn-cs"/>
                </a:endParaRPr>
              </a:p>
            </p:txBody>
          </p:sp>
          <p:sp>
            <p:nvSpPr>
              <p:cNvPr id="37" name="Freeform: Shape 23"/>
              <p:cNvSpPr/>
              <p:nvPr/>
            </p:nvSpPr>
            <p:spPr>
              <a:xfrm>
                <a:off x="304977" y="3233082"/>
                <a:ext cx="923442" cy="521665"/>
              </a:xfrm>
              <a:custGeom>
                <a:avLst/>
                <a:gdLst>
                  <a:gd name="connsiteX0" fmla="*/ 0 w 1337620"/>
                  <a:gd name="connsiteY0" fmla="*/ 0 h 656333"/>
                  <a:gd name="connsiteX1" fmla="*/ 1337620 w 1337620"/>
                  <a:gd name="connsiteY1" fmla="*/ 0 h 656333"/>
                  <a:gd name="connsiteX2" fmla="*/ 1098719 w 1337620"/>
                  <a:gd name="connsiteY2" fmla="*/ 656333 h 656333"/>
                  <a:gd name="connsiteX3" fmla="*/ 0 w 1337620"/>
                  <a:gd name="connsiteY3" fmla="*/ 656333 h 656333"/>
                </a:gdLst>
                <a:ahLst/>
                <a:cxnLst>
                  <a:cxn ang="0">
                    <a:pos x="connsiteX0" y="connsiteY0"/>
                  </a:cxn>
                  <a:cxn ang="0">
                    <a:pos x="connsiteX1" y="connsiteY1"/>
                  </a:cxn>
                  <a:cxn ang="0">
                    <a:pos x="connsiteX2" y="connsiteY2"/>
                  </a:cxn>
                  <a:cxn ang="0">
                    <a:pos x="connsiteX3" y="connsiteY3"/>
                  </a:cxn>
                </a:cxnLst>
                <a:rect l="l" t="t" r="r" b="b"/>
                <a:pathLst>
                  <a:path w="1337620" h="656333">
                    <a:moveTo>
                      <a:pt x="0" y="0"/>
                    </a:moveTo>
                    <a:lnTo>
                      <a:pt x="1337620" y="0"/>
                    </a:lnTo>
                    <a:lnTo>
                      <a:pt x="1098719" y="656333"/>
                    </a:lnTo>
                    <a:lnTo>
                      <a:pt x="0" y="656333"/>
                    </a:lnTo>
                    <a:close/>
                  </a:path>
                </a:pathLst>
              </a:custGeom>
              <a:gradFill flip="none" rotWithShape="1">
                <a:gsLst>
                  <a:gs pos="0">
                    <a:srgbClr val="7F00FF"/>
                  </a:gs>
                  <a:gs pos="100000">
                    <a:srgbClr val="E100FF"/>
                  </a:gs>
                </a:gsLst>
                <a:lin ang="108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prstClr val="white"/>
                  </a:solidFill>
                  <a:effectLst/>
                  <a:uLnTx/>
                  <a:uFillTx/>
                  <a:latin typeface="Roboto"/>
                  <a:ea typeface="+mn-ea"/>
                  <a:cs typeface="+mn-cs"/>
                </a:endParaRPr>
              </a:p>
            </p:txBody>
          </p:sp>
          <p:sp>
            <p:nvSpPr>
              <p:cNvPr id="594972" name="TextBox 37"/>
              <p:cNvSpPr txBox="1"/>
              <p:nvPr/>
            </p:nvSpPr>
            <p:spPr>
              <a:xfrm>
                <a:off x="1119112" y="3530878"/>
                <a:ext cx="4505110" cy="297862"/>
              </a:xfrm>
              <a:prstGeom prst="rect">
                <a:avLst/>
              </a:prstGeom>
              <a:noFill/>
              <a:ln w="9525">
                <a:noFill/>
              </a:ln>
            </p:spPr>
            <p:txBody>
              <a:bodyPr>
                <a:spAutoFit/>
              </a:bodyPr>
              <a:p>
                <a:pPr algn="just" defTabSz="685800"/>
                <a:r>
                  <a:rPr lang="en-US" altLang="en-US" sz="2000" b="1" dirty="0">
                    <a:solidFill>
                      <a:srgbClr val="B900FF"/>
                    </a:solidFill>
                    <a:latin typeface="Times New Roman" panose="02020603050405020304" pitchFamily="18" charset="0"/>
                    <a:cs typeface="Times New Roman" panose="02020603050405020304" pitchFamily="18" charset="0"/>
                  </a:rPr>
                  <a:t>Đấu tranh bảo vệ chủ quyền v</a:t>
                </a:r>
                <a:r>
                  <a:rPr lang="en-US" altLang="en-US" sz="2000" b="1" dirty="0">
                    <a:solidFill>
                      <a:srgbClr val="B900FF"/>
                    </a:solidFill>
                    <a:latin typeface="Times New Roman" panose="02020603050405020304" pitchFamily="18" charset="0"/>
                    <a:ea typeface="Times New Roman" panose="02020603050405020304" pitchFamily="18" charset="0"/>
                  </a:rPr>
                  <a:t>à</a:t>
                </a:r>
                <a:r>
                  <a:rPr lang="en-US" altLang="en-US" sz="2000" b="1" dirty="0">
                    <a:solidFill>
                      <a:srgbClr val="B900FF"/>
                    </a:solidFill>
                    <a:latin typeface="Times New Roman" panose="02020603050405020304" pitchFamily="18" charset="0"/>
                    <a:cs typeface="Times New Roman" panose="02020603050405020304" pitchFamily="18" charset="0"/>
                  </a:rPr>
                  <a:t> to</a:t>
                </a:r>
                <a:r>
                  <a:rPr lang="en-US" altLang="en-US" sz="2000" b="1" dirty="0">
                    <a:solidFill>
                      <a:srgbClr val="B900FF"/>
                    </a:solidFill>
                    <a:latin typeface="Times New Roman" panose="02020603050405020304" pitchFamily="18" charset="0"/>
                    <a:ea typeface="Times New Roman" panose="02020603050405020304" pitchFamily="18" charset="0"/>
                  </a:rPr>
                  <a:t>à</a:t>
                </a:r>
                <a:r>
                  <a:rPr lang="en-US" altLang="en-US" sz="2000" b="1" dirty="0">
                    <a:solidFill>
                      <a:srgbClr val="B900FF"/>
                    </a:solidFill>
                    <a:latin typeface="Times New Roman" panose="02020603050405020304" pitchFamily="18" charset="0"/>
                    <a:cs typeface="Times New Roman" panose="02020603050405020304" pitchFamily="18" charset="0"/>
                  </a:rPr>
                  <a:t>n vẹn lãnh thổ </a:t>
                </a:r>
                <a:endParaRPr lang="vi-VN" altLang="en-US" sz="2000" b="1" dirty="0">
                  <a:solidFill>
                    <a:srgbClr val="B900FF"/>
                  </a:solidFill>
                  <a:latin typeface="Times New Roman" panose="02020603050405020304" pitchFamily="18" charset="0"/>
                  <a:ea typeface="Times New Roman" panose="02020603050405020304" pitchFamily="18" charset="0"/>
                </a:endParaRPr>
              </a:p>
            </p:txBody>
          </p:sp>
        </p:grpSp>
        <p:sp>
          <p:nvSpPr>
            <p:cNvPr id="594968" name="TextBox 33"/>
            <p:cNvSpPr txBox="1"/>
            <p:nvPr/>
          </p:nvSpPr>
          <p:spPr>
            <a:xfrm>
              <a:off x="2996614" y="3435870"/>
              <a:ext cx="702436" cy="433447"/>
            </a:xfrm>
            <a:prstGeom prst="rect">
              <a:avLst/>
            </a:prstGeom>
            <a:noFill/>
            <a:ln w="9525">
              <a:noFill/>
            </a:ln>
          </p:spPr>
          <p:txBody>
            <a:bodyPr>
              <a:spAutoFit/>
            </a:bodyPr>
            <a:p>
              <a:pPr defTabSz="685800"/>
              <a:r>
                <a:rPr lang="en-US" altLang="en-US" sz="2100" b="1" dirty="0">
                  <a:solidFill>
                    <a:srgbClr val="FFFFFF"/>
                  </a:solidFill>
                  <a:latin typeface="Calibri" panose="020F0502020204030204" pitchFamily="34" charset="0"/>
                </a:rPr>
                <a:t>2</a:t>
              </a:r>
              <a:endParaRPr lang="vi-VN" altLang="en-US" sz="2100" b="1" dirty="0">
                <a:solidFill>
                  <a:srgbClr val="FFFFFF"/>
                </a:solidFill>
                <a:latin typeface="Arial" panose="020B0604020202020204" pitchFamily="34" charset="0"/>
              </a:endParaRPr>
            </a:p>
          </p:txBody>
        </p:sp>
      </p:grpSp>
      <p:grpSp>
        <p:nvGrpSpPr>
          <p:cNvPr id="39" name="Group 38"/>
          <p:cNvGrpSpPr/>
          <p:nvPr/>
        </p:nvGrpSpPr>
        <p:grpSpPr>
          <a:xfrm>
            <a:off x="1962150" y="3894138"/>
            <a:ext cx="6808788" cy="1143000"/>
            <a:chOff x="5631699" y="5025470"/>
            <a:chExt cx="5589607" cy="1631663"/>
          </a:xfrm>
        </p:grpSpPr>
        <p:grpSp>
          <p:nvGrpSpPr>
            <p:cNvPr id="594961" name="A"/>
            <p:cNvGrpSpPr/>
            <p:nvPr/>
          </p:nvGrpSpPr>
          <p:grpSpPr>
            <a:xfrm>
              <a:off x="5631699" y="5025470"/>
              <a:ext cx="5589607" cy="1631663"/>
              <a:chOff x="305392" y="3233082"/>
              <a:chExt cx="5589607" cy="1631663"/>
            </a:xfrm>
          </p:grpSpPr>
          <p:sp>
            <p:nvSpPr>
              <p:cNvPr id="42" name="Freeform: Shape 28"/>
              <p:cNvSpPr/>
              <p:nvPr/>
            </p:nvSpPr>
            <p:spPr>
              <a:xfrm>
                <a:off x="314515" y="3697652"/>
                <a:ext cx="5580484" cy="1167093"/>
              </a:xfrm>
              <a:custGeom>
                <a:avLst/>
                <a:gdLst>
                  <a:gd name="connsiteX0" fmla="*/ 0 w 5484339"/>
                  <a:gd name="connsiteY0" fmla="*/ 0 h 919430"/>
                  <a:gd name="connsiteX1" fmla="*/ 5331098 w 5484339"/>
                  <a:gd name="connsiteY1" fmla="*/ 0 h 919430"/>
                  <a:gd name="connsiteX2" fmla="*/ 5484339 w 5484339"/>
                  <a:gd name="connsiteY2" fmla="*/ 153241 h 919430"/>
                  <a:gd name="connsiteX3" fmla="*/ 5484339 w 5484339"/>
                  <a:gd name="connsiteY3" fmla="*/ 766189 h 919430"/>
                  <a:gd name="connsiteX4" fmla="*/ 5331098 w 5484339"/>
                  <a:gd name="connsiteY4" fmla="*/ 919430 h 919430"/>
                  <a:gd name="connsiteX5" fmla="*/ 609489 w 5484339"/>
                  <a:gd name="connsiteY5" fmla="*/ 919430 h 919430"/>
                  <a:gd name="connsiteX6" fmla="*/ 0 w 5484339"/>
                  <a:gd name="connsiteY6" fmla="*/ 299000 h 91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4339" h="919430">
                    <a:moveTo>
                      <a:pt x="0" y="0"/>
                    </a:moveTo>
                    <a:lnTo>
                      <a:pt x="5331098" y="0"/>
                    </a:lnTo>
                    <a:cubicBezTo>
                      <a:pt x="5415731" y="0"/>
                      <a:pt x="5484339" y="68608"/>
                      <a:pt x="5484339" y="153241"/>
                    </a:cubicBezTo>
                    <a:lnTo>
                      <a:pt x="5484339" y="766189"/>
                    </a:lnTo>
                    <a:cubicBezTo>
                      <a:pt x="5484339" y="850822"/>
                      <a:pt x="5415731" y="919430"/>
                      <a:pt x="5331098" y="919430"/>
                    </a:cubicBezTo>
                    <a:lnTo>
                      <a:pt x="609489" y="919430"/>
                    </a:lnTo>
                    <a:lnTo>
                      <a:pt x="0" y="299000"/>
                    </a:lnTo>
                    <a:close/>
                  </a:path>
                </a:pathLst>
              </a:custGeom>
              <a:gradFill flip="none" rotWithShape="1">
                <a:gsLst>
                  <a:gs pos="0">
                    <a:srgbClr val="480048"/>
                  </a:gs>
                  <a:gs pos="100000">
                    <a:srgbClr val="C0484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dirty="0">
                  <a:ln>
                    <a:noFill/>
                  </a:ln>
                  <a:solidFill>
                    <a:prstClr val="white"/>
                  </a:solidFill>
                  <a:effectLst/>
                  <a:uLnTx/>
                  <a:uFillTx/>
                  <a:latin typeface="Roboto"/>
                  <a:ea typeface="+mn-ea"/>
                  <a:cs typeface="+mn-cs"/>
                </a:endParaRPr>
              </a:p>
            </p:txBody>
          </p:sp>
          <p:sp>
            <p:nvSpPr>
              <p:cNvPr id="43" name="Rectangle 42"/>
              <p:cNvSpPr/>
              <p:nvPr/>
            </p:nvSpPr>
            <p:spPr>
              <a:xfrm>
                <a:off x="545189" y="3316931"/>
                <a:ext cx="5239034" cy="1228280"/>
              </a:xfrm>
              <a:prstGeom prst="rect">
                <a:avLst/>
              </a:prstGeom>
              <a:solidFill>
                <a:schemeClr val="bg1"/>
              </a:solidFill>
              <a:ln>
                <a:solidFill>
                  <a:srgbClr val="C0484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dirty="0">
                  <a:ln>
                    <a:noFill/>
                  </a:ln>
                  <a:solidFill>
                    <a:prstClr val="white"/>
                  </a:solidFill>
                  <a:effectLst/>
                  <a:uLnTx/>
                  <a:uFillTx/>
                  <a:latin typeface="Roboto"/>
                  <a:ea typeface="+mn-ea"/>
                  <a:cs typeface="+mn-cs"/>
                </a:endParaRPr>
              </a:p>
            </p:txBody>
          </p:sp>
          <p:sp>
            <p:nvSpPr>
              <p:cNvPr id="44" name="Freeform: Shape 30"/>
              <p:cNvSpPr/>
              <p:nvPr/>
            </p:nvSpPr>
            <p:spPr>
              <a:xfrm>
                <a:off x="305392" y="3233082"/>
                <a:ext cx="667260" cy="521226"/>
              </a:xfrm>
              <a:custGeom>
                <a:avLst/>
                <a:gdLst>
                  <a:gd name="connsiteX0" fmla="*/ 0 w 1337620"/>
                  <a:gd name="connsiteY0" fmla="*/ 0 h 656333"/>
                  <a:gd name="connsiteX1" fmla="*/ 1337620 w 1337620"/>
                  <a:gd name="connsiteY1" fmla="*/ 0 h 656333"/>
                  <a:gd name="connsiteX2" fmla="*/ 1098719 w 1337620"/>
                  <a:gd name="connsiteY2" fmla="*/ 656333 h 656333"/>
                  <a:gd name="connsiteX3" fmla="*/ 0 w 1337620"/>
                  <a:gd name="connsiteY3" fmla="*/ 656333 h 656333"/>
                </a:gdLst>
                <a:ahLst/>
                <a:cxnLst>
                  <a:cxn ang="0">
                    <a:pos x="connsiteX0" y="connsiteY0"/>
                  </a:cxn>
                  <a:cxn ang="0">
                    <a:pos x="connsiteX1" y="connsiteY1"/>
                  </a:cxn>
                  <a:cxn ang="0">
                    <a:pos x="connsiteX2" y="connsiteY2"/>
                  </a:cxn>
                  <a:cxn ang="0">
                    <a:pos x="connsiteX3" y="connsiteY3"/>
                  </a:cxn>
                </a:cxnLst>
                <a:rect l="l" t="t" r="r" b="b"/>
                <a:pathLst>
                  <a:path w="1337620" h="656333">
                    <a:moveTo>
                      <a:pt x="0" y="0"/>
                    </a:moveTo>
                    <a:lnTo>
                      <a:pt x="1337620" y="0"/>
                    </a:lnTo>
                    <a:lnTo>
                      <a:pt x="1098719" y="656333"/>
                    </a:lnTo>
                    <a:lnTo>
                      <a:pt x="0" y="656333"/>
                    </a:lnTo>
                    <a:close/>
                  </a:path>
                </a:pathLst>
              </a:custGeom>
              <a:gradFill flip="none" rotWithShape="1">
                <a:gsLst>
                  <a:gs pos="0">
                    <a:srgbClr val="480048"/>
                  </a:gs>
                  <a:gs pos="100000">
                    <a:srgbClr val="C04848"/>
                  </a:gs>
                </a:gsLst>
                <a:lin ang="108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prstClr val="white"/>
                  </a:solidFill>
                  <a:effectLst/>
                  <a:uLnTx/>
                  <a:uFillTx/>
                  <a:latin typeface="Roboto"/>
                  <a:ea typeface="+mn-ea"/>
                  <a:cs typeface="+mn-cs"/>
                </a:endParaRPr>
              </a:p>
            </p:txBody>
          </p:sp>
          <p:sp>
            <p:nvSpPr>
              <p:cNvPr id="594966" name="TextBox 44"/>
              <p:cNvSpPr txBox="1"/>
              <p:nvPr/>
            </p:nvSpPr>
            <p:spPr>
              <a:xfrm>
                <a:off x="906780" y="3468003"/>
                <a:ext cx="4877807" cy="1009810"/>
              </a:xfrm>
              <a:prstGeom prst="rect">
                <a:avLst/>
              </a:prstGeom>
              <a:noFill/>
              <a:ln w="9525">
                <a:noFill/>
              </a:ln>
            </p:spPr>
            <p:txBody>
              <a:bodyPr>
                <a:spAutoFit/>
              </a:bodyPr>
              <a:p>
                <a:pPr algn="just" defTabSz="685800"/>
                <a:r>
                  <a:rPr lang="vi-VN" altLang="en-US" sz="2000" b="1" dirty="0">
                    <a:solidFill>
                      <a:srgbClr val="A73948"/>
                    </a:solidFill>
                    <a:latin typeface="Times New Roman" panose="02020603050405020304" pitchFamily="18" charset="0"/>
                    <a:cs typeface="Times New Roman" panose="02020603050405020304" pitchFamily="18" charset="0"/>
                  </a:rPr>
                  <a:t>Tình hình chính trị, kinh tế v</a:t>
                </a:r>
                <a:r>
                  <a:rPr lang="vi-VN" altLang="en-US" sz="2000" b="1" dirty="0">
                    <a:solidFill>
                      <a:srgbClr val="A73948"/>
                    </a:solidFill>
                    <a:latin typeface="Times New Roman" panose="02020603050405020304" pitchFamily="18" charset="0"/>
                    <a:ea typeface="Times New Roman" panose="02020603050405020304" pitchFamily="18" charset="0"/>
                  </a:rPr>
                  <a:t>à</a:t>
                </a:r>
                <a:r>
                  <a:rPr lang="vi-VN" altLang="en-US" sz="2000" b="1" dirty="0">
                    <a:solidFill>
                      <a:srgbClr val="A73948"/>
                    </a:solidFill>
                    <a:latin typeface="Times New Roman" panose="02020603050405020304" pitchFamily="18" charset="0"/>
                    <a:cs typeface="Times New Roman" panose="02020603050405020304" pitchFamily="18" charset="0"/>
                  </a:rPr>
                  <a:t> xã hội từ năm 1976 đến năm 1985 </a:t>
                </a:r>
                <a:endParaRPr lang="vi-VN" altLang="en-US" sz="2000" b="1" dirty="0">
                  <a:solidFill>
                    <a:srgbClr val="A73948"/>
                  </a:solidFill>
                  <a:latin typeface="Times New Roman" panose="02020603050405020304" pitchFamily="18" charset="0"/>
                  <a:ea typeface="Times New Roman" panose="02020603050405020304" pitchFamily="18" charset="0"/>
                </a:endParaRPr>
              </a:p>
            </p:txBody>
          </p:sp>
        </p:grpSp>
        <p:sp>
          <p:nvSpPr>
            <p:cNvPr id="594962" name="TextBox 40"/>
            <p:cNvSpPr txBox="1"/>
            <p:nvPr/>
          </p:nvSpPr>
          <p:spPr>
            <a:xfrm>
              <a:off x="5759661" y="5045147"/>
              <a:ext cx="539506" cy="592714"/>
            </a:xfrm>
            <a:prstGeom prst="rect">
              <a:avLst/>
            </a:prstGeom>
            <a:noFill/>
            <a:ln w="9525">
              <a:noFill/>
            </a:ln>
          </p:spPr>
          <p:txBody>
            <a:bodyPr>
              <a:spAutoFit/>
            </a:bodyPr>
            <a:p>
              <a:pPr defTabSz="685800"/>
              <a:r>
                <a:rPr lang="en-US" altLang="en-US" sz="2100" b="1" dirty="0">
                  <a:solidFill>
                    <a:srgbClr val="FFFFFF"/>
                  </a:solidFill>
                  <a:latin typeface="Calibri" panose="020F0502020204030204" pitchFamily="34" charset="0"/>
                </a:rPr>
                <a:t>3</a:t>
              </a:r>
              <a:endParaRPr lang="vi-VN" altLang="en-US" sz="2100" b="1" dirty="0">
                <a:solidFill>
                  <a:srgbClr val="FFFFFF"/>
                </a:solidFill>
                <a:latin typeface="Arial" panose="020B0604020202020204" pitchFamily="34" charset="0"/>
              </a:endParaRPr>
            </a:p>
          </p:txBody>
        </p:sp>
      </p:grpSp>
      <p:grpSp>
        <p:nvGrpSpPr>
          <p:cNvPr id="46" name="Group 45"/>
          <p:cNvGrpSpPr/>
          <p:nvPr/>
        </p:nvGrpSpPr>
        <p:grpSpPr>
          <a:xfrm>
            <a:off x="2493963" y="5332413"/>
            <a:ext cx="6542087" cy="1128712"/>
            <a:chOff x="2841475" y="3431397"/>
            <a:chExt cx="5705662" cy="1041241"/>
          </a:xfrm>
        </p:grpSpPr>
        <p:grpSp>
          <p:nvGrpSpPr>
            <p:cNvPr id="594955" name="A"/>
            <p:cNvGrpSpPr/>
            <p:nvPr/>
          </p:nvGrpSpPr>
          <p:grpSpPr>
            <a:xfrm>
              <a:off x="2841475" y="3431397"/>
              <a:ext cx="5705662" cy="1041241"/>
              <a:chOff x="305391" y="3233082"/>
              <a:chExt cx="5705662" cy="1041241"/>
            </a:xfrm>
          </p:grpSpPr>
          <p:sp>
            <p:nvSpPr>
              <p:cNvPr id="49" name="Freeform: Shape 21"/>
              <p:cNvSpPr/>
              <p:nvPr/>
            </p:nvSpPr>
            <p:spPr>
              <a:xfrm>
                <a:off x="305391" y="3438108"/>
                <a:ext cx="5705662" cy="836215"/>
              </a:xfrm>
              <a:custGeom>
                <a:avLst/>
                <a:gdLst>
                  <a:gd name="connsiteX0" fmla="*/ 0 w 5484339"/>
                  <a:gd name="connsiteY0" fmla="*/ 0 h 919430"/>
                  <a:gd name="connsiteX1" fmla="*/ 5331098 w 5484339"/>
                  <a:gd name="connsiteY1" fmla="*/ 0 h 919430"/>
                  <a:gd name="connsiteX2" fmla="*/ 5484339 w 5484339"/>
                  <a:gd name="connsiteY2" fmla="*/ 153241 h 919430"/>
                  <a:gd name="connsiteX3" fmla="*/ 5484339 w 5484339"/>
                  <a:gd name="connsiteY3" fmla="*/ 766189 h 919430"/>
                  <a:gd name="connsiteX4" fmla="*/ 5331098 w 5484339"/>
                  <a:gd name="connsiteY4" fmla="*/ 919430 h 919430"/>
                  <a:gd name="connsiteX5" fmla="*/ 609489 w 5484339"/>
                  <a:gd name="connsiteY5" fmla="*/ 919430 h 919430"/>
                  <a:gd name="connsiteX6" fmla="*/ 0 w 5484339"/>
                  <a:gd name="connsiteY6" fmla="*/ 299000 h 91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4339" h="919430">
                    <a:moveTo>
                      <a:pt x="0" y="0"/>
                    </a:moveTo>
                    <a:lnTo>
                      <a:pt x="5331098" y="0"/>
                    </a:lnTo>
                    <a:cubicBezTo>
                      <a:pt x="5415731" y="0"/>
                      <a:pt x="5484339" y="68608"/>
                      <a:pt x="5484339" y="153241"/>
                    </a:cubicBezTo>
                    <a:lnTo>
                      <a:pt x="5484339" y="766189"/>
                    </a:lnTo>
                    <a:cubicBezTo>
                      <a:pt x="5484339" y="850822"/>
                      <a:pt x="5415731" y="919430"/>
                      <a:pt x="5331098" y="919430"/>
                    </a:cubicBezTo>
                    <a:lnTo>
                      <a:pt x="609489" y="919430"/>
                    </a:lnTo>
                    <a:lnTo>
                      <a:pt x="0" y="299000"/>
                    </a:lnTo>
                    <a:close/>
                  </a:path>
                </a:pathLst>
              </a:custGeom>
              <a:gradFill flip="none" rotWithShape="1">
                <a:gsLst>
                  <a:gs pos="0">
                    <a:srgbClr val="7F00FF"/>
                  </a:gs>
                  <a:gs pos="100000">
                    <a:srgbClr val="E100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dirty="0">
                  <a:ln>
                    <a:noFill/>
                  </a:ln>
                  <a:solidFill>
                    <a:prstClr val="white"/>
                  </a:solidFill>
                  <a:effectLst/>
                  <a:uLnTx/>
                  <a:uFillTx/>
                  <a:latin typeface="Roboto"/>
                  <a:ea typeface="+mn-ea"/>
                  <a:cs typeface="+mn-cs"/>
                </a:endParaRPr>
              </a:p>
            </p:txBody>
          </p:sp>
          <p:sp>
            <p:nvSpPr>
              <p:cNvPr id="50" name="Rectangle 49"/>
              <p:cNvSpPr/>
              <p:nvPr/>
            </p:nvSpPr>
            <p:spPr>
              <a:xfrm>
                <a:off x="645986" y="3316557"/>
                <a:ext cx="5240459" cy="824500"/>
              </a:xfrm>
              <a:prstGeom prst="rect">
                <a:avLst/>
              </a:prstGeom>
              <a:solidFill>
                <a:schemeClr val="bg1"/>
              </a:solidFill>
              <a:ln>
                <a:solidFill>
                  <a:srgbClr val="E1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dirty="0">
                  <a:ln>
                    <a:noFill/>
                  </a:ln>
                  <a:solidFill>
                    <a:prstClr val="white"/>
                  </a:solidFill>
                  <a:effectLst/>
                  <a:uLnTx/>
                  <a:uFillTx/>
                  <a:latin typeface="Roboto"/>
                  <a:ea typeface="+mn-ea"/>
                  <a:cs typeface="+mn-cs"/>
                </a:endParaRPr>
              </a:p>
            </p:txBody>
          </p:sp>
          <p:sp>
            <p:nvSpPr>
              <p:cNvPr id="51" name="Freeform: Shape 23"/>
              <p:cNvSpPr/>
              <p:nvPr/>
            </p:nvSpPr>
            <p:spPr>
              <a:xfrm>
                <a:off x="305391" y="3233082"/>
                <a:ext cx="923483" cy="521353"/>
              </a:xfrm>
              <a:custGeom>
                <a:avLst/>
                <a:gdLst>
                  <a:gd name="connsiteX0" fmla="*/ 0 w 1337620"/>
                  <a:gd name="connsiteY0" fmla="*/ 0 h 656333"/>
                  <a:gd name="connsiteX1" fmla="*/ 1337620 w 1337620"/>
                  <a:gd name="connsiteY1" fmla="*/ 0 h 656333"/>
                  <a:gd name="connsiteX2" fmla="*/ 1098719 w 1337620"/>
                  <a:gd name="connsiteY2" fmla="*/ 656333 h 656333"/>
                  <a:gd name="connsiteX3" fmla="*/ 0 w 1337620"/>
                  <a:gd name="connsiteY3" fmla="*/ 656333 h 656333"/>
                </a:gdLst>
                <a:ahLst/>
                <a:cxnLst>
                  <a:cxn ang="0">
                    <a:pos x="connsiteX0" y="connsiteY0"/>
                  </a:cxn>
                  <a:cxn ang="0">
                    <a:pos x="connsiteX1" y="connsiteY1"/>
                  </a:cxn>
                  <a:cxn ang="0">
                    <a:pos x="connsiteX2" y="connsiteY2"/>
                  </a:cxn>
                  <a:cxn ang="0">
                    <a:pos x="connsiteX3" y="connsiteY3"/>
                  </a:cxn>
                </a:cxnLst>
                <a:rect l="l" t="t" r="r" b="b"/>
                <a:pathLst>
                  <a:path w="1337620" h="656333">
                    <a:moveTo>
                      <a:pt x="0" y="0"/>
                    </a:moveTo>
                    <a:lnTo>
                      <a:pt x="1337620" y="0"/>
                    </a:lnTo>
                    <a:lnTo>
                      <a:pt x="1098719" y="656333"/>
                    </a:lnTo>
                    <a:lnTo>
                      <a:pt x="0" y="656333"/>
                    </a:lnTo>
                    <a:close/>
                  </a:path>
                </a:pathLst>
              </a:custGeom>
              <a:gradFill flip="none" rotWithShape="1">
                <a:gsLst>
                  <a:gs pos="0">
                    <a:srgbClr val="7F00FF"/>
                  </a:gs>
                  <a:gs pos="100000">
                    <a:srgbClr val="E100FF"/>
                  </a:gs>
                </a:gsLst>
                <a:lin ang="108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prstClr val="white"/>
                  </a:solidFill>
                  <a:effectLst/>
                  <a:uLnTx/>
                  <a:uFillTx/>
                  <a:latin typeface="Roboto"/>
                  <a:ea typeface="+mn-ea"/>
                  <a:cs typeface="+mn-cs"/>
                </a:endParaRPr>
              </a:p>
            </p:txBody>
          </p:sp>
          <p:sp>
            <p:nvSpPr>
              <p:cNvPr id="594960" name="TextBox 51"/>
              <p:cNvSpPr txBox="1"/>
              <p:nvPr/>
            </p:nvSpPr>
            <p:spPr>
              <a:xfrm>
                <a:off x="1130936" y="3438080"/>
                <a:ext cx="4663913" cy="653392"/>
              </a:xfrm>
              <a:prstGeom prst="rect">
                <a:avLst/>
              </a:prstGeom>
              <a:noFill/>
              <a:ln w="9525">
                <a:noFill/>
              </a:ln>
            </p:spPr>
            <p:txBody>
              <a:bodyPr>
                <a:spAutoFit/>
              </a:bodyPr>
              <a:p>
                <a:pPr algn="just" defTabSz="685800"/>
                <a:r>
                  <a:rPr lang="vi-VN" altLang="en-US" sz="2000" b="1" dirty="0">
                    <a:solidFill>
                      <a:srgbClr val="B900FF"/>
                    </a:solidFill>
                    <a:latin typeface="Times New Roman" panose="02020603050405020304" pitchFamily="18" charset="0"/>
                    <a:cs typeface="Times New Roman" panose="02020603050405020304" pitchFamily="18" charset="0"/>
                  </a:rPr>
                  <a:t>Công cuộc Đổi mới đất nước từ năm 1986 đến năm 1991 </a:t>
                </a:r>
                <a:endParaRPr lang="vi-VN" altLang="en-US" sz="2000" b="1" dirty="0">
                  <a:solidFill>
                    <a:srgbClr val="B900FF"/>
                  </a:solidFill>
                  <a:latin typeface="Times New Roman" panose="02020603050405020304" pitchFamily="18" charset="0"/>
                  <a:ea typeface="Times New Roman" panose="02020603050405020304" pitchFamily="18" charset="0"/>
                </a:endParaRPr>
              </a:p>
            </p:txBody>
          </p:sp>
        </p:grpSp>
        <p:sp>
          <p:nvSpPr>
            <p:cNvPr id="594956" name="TextBox 47"/>
            <p:cNvSpPr txBox="1"/>
            <p:nvPr/>
          </p:nvSpPr>
          <p:spPr>
            <a:xfrm>
              <a:off x="2996614" y="3435870"/>
              <a:ext cx="702436" cy="383298"/>
            </a:xfrm>
            <a:prstGeom prst="rect">
              <a:avLst/>
            </a:prstGeom>
            <a:noFill/>
            <a:ln w="9525">
              <a:noFill/>
            </a:ln>
          </p:spPr>
          <p:txBody>
            <a:bodyPr>
              <a:spAutoFit/>
            </a:bodyPr>
            <a:p>
              <a:pPr defTabSz="685800"/>
              <a:r>
                <a:rPr lang="en-US" altLang="en-US" sz="2100" b="1" dirty="0">
                  <a:solidFill>
                    <a:srgbClr val="FFFFFF"/>
                  </a:solidFill>
                  <a:latin typeface="Calibri" panose="020F0502020204030204" pitchFamily="34" charset="0"/>
                </a:rPr>
                <a:t>4</a:t>
              </a:r>
              <a:endParaRPr lang="vi-VN" altLang="en-US" sz="2100" b="1" dirty="0">
                <a:solidFill>
                  <a:srgbClr val="FFFFFF"/>
                </a:solidFill>
                <a:latin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250" fill="hold"/>
                                        <p:tgtEl>
                                          <p:spTgt spid="25"/>
                                        </p:tgtEl>
                                        <p:attrNameLst>
                                          <p:attrName>ppt_x</p:attrName>
                                        </p:attrNameLst>
                                      </p:cBhvr>
                                      <p:tavLst>
                                        <p:tav tm="0">
                                          <p:val>
                                            <p:strVal val="0-#ppt_w/2"/>
                                          </p:val>
                                        </p:tav>
                                        <p:tav tm="100000">
                                          <p:val>
                                            <p:strVal val="#ppt_x"/>
                                          </p:val>
                                        </p:tav>
                                      </p:tavLst>
                                    </p:anim>
                                    <p:anim calcmode="lin" valueType="num">
                                      <p:cBhvr additive="base">
                                        <p:cTn id="8" dur="125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1250" fill="hold"/>
                                        <p:tgtEl>
                                          <p:spTgt spid="32"/>
                                        </p:tgtEl>
                                        <p:attrNameLst>
                                          <p:attrName>ppt_x</p:attrName>
                                        </p:attrNameLst>
                                      </p:cBhvr>
                                      <p:tavLst>
                                        <p:tav tm="0">
                                          <p:val>
                                            <p:strVal val="0-#ppt_w/2"/>
                                          </p:val>
                                        </p:tav>
                                        <p:tav tm="100000">
                                          <p:val>
                                            <p:strVal val="#ppt_x"/>
                                          </p:val>
                                        </p:tav>
                                      </p:tavLst>
                                    </p:anim>
                                    <p:anim calcmode="lin" valueType="num">
                                      <p:cBhvr additive="base">
                                        <p:cTn id="14" dur="125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1250" fill="hold"/>
                                        <p:tgtEl>
                                          <p:spTgt spid="46"/>
                                        </p:tgtEl>
                                        <p:attrNameLst>
                                          <p:attrName>ppt_x</p:attrName>
                                        </p:attrNameLst>
                                      </p:cBhvr>
                                      <p:tavLst>
                                        <p:tav tm="0">
                                          <p:val>
                                            <p:strVal val="0-#ppt_w/2"/>
                                          </p:val>
                                        </p:tav>
                                        <p:tav tm="100000">
                                          <p:val>
                                            <p:strVal val="#ppt_x"/>
                                          </p:val>
                                        </p:tav>
                                      </p:tavLst>
                                    </p:anim>
                                    <p:anim calcmode="lin" valueType="num">
                                      <p:cBhvr additive="base">
                                        <p:cTn id="26" dur="125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pic>
        <p:nvPicPr>
          <p:cNvPr id="13313" name="Picture 1"/>
          <p:cNvPicPr>
            <a:picLocks noChangeAspect="1"/>
          </p:cNvPicPr>
          <p:nvPr/>
        </p:nvPicPr>
        <p:blipFill>
          <a:blip r:embed="rId1"/>
          <a:stretch>
            <a:fillRect/>
          </a:stretch>
        </p:blipFill>
        <p:spPr>
          <a:xfrm>
            <a:off x="4495800" y="1066800"/>
            <a:ext cx="4267200" cy="2819400"/>
          </a:xfrm>
          <a:prstGeom prst="rect">
            <a:avLst/>
          </a:prstGeom>
          <a:noFill/>
          <a:ln w="9525">
            <a:noFill/>
          </a:ln>
        </p:spPr>
      </p:pic>
      <p:pic>
        <p:nvPicPr>
          <p:cNvPr id="13314" name="Picture 2"/>
          <p:cNvPicPr>
            <a:picLocks noChangeAspect="1"/>
          </p:cNvPicPr>
          <p:nvPr/>
        </p:nvPicPr>
        <p:blipFill>
          <a:blip r:embed="rId2"/>
          <a:stretch>
            <a:fillRect/>
          </a:stretch>
        </p:blipFill>
        <p:spPr>
          <a:xfrm>
            <a:off x="304800" y="3505200"/>
            <a:ext cx="3962400" cy="3048000"/>
          </a:xfrm>
          <a:prstGeom prst="rect">
            <a:avLst/>
          </a:prstGeom>
          <a:noFill/>
          <a:ln w="9525">
            <a:noFill/>
          </a:ln>
        </p:spPr>
      </p:pic>
      <p:pic>
        <p:nvPicPr>
          <p:cNvPr id="13315" name="Picture 3"/>
          <p:cNvPicPr>
            <a:picLocks noChangeAspect="1"/>
          </p:cNvPicPr>
          <p:nvPr/>
        </p:nvPicPr>
        <p:blipFill>
          <a:blip r:embed="rId3"/>
          <a:stretch>
            <a:fillRect/>
          </a:stretch>
        </p:blipFill>
        <p:spPr>
          <a:xfrm>
            <a:off x="4495800" y="4038600"/>
            <a:ext cx="4343400" cy="2514600"/>
          </a:xfrm>
          <a:prstGeom prst="rect">
            <a:avLst/>
          </a:prstGeom>
          <a:noFill/>
          <a:ln w="9525">
            <a:noFill/>
          </a:ln>
        </p:spPr>
      </p:pic>
      <p:sp>
        <p:nvSpPr>
          <p:cNvPr id="673797" name="Text Box 4"/>
          <p:cNvSpPr txBox="1">
            <a:spLocks noChangeArrowheads="1"/>
          </p:cNvSpPr>
          <p:nvPr/>
        </p:nvSpPr>
        <p:spPr bwMode="auto">
          <a:xfrm>
            <a:off x="228600" y="1143000"/>
            <a:ext cx="3825875" cy="1941513"/>
          </a:xfrm>
          <a:prstGeom prst="rect">
            <a:avLst/>
          </a:prstGeom>
        </p:spPr>
        <p:style>
          <a:lnRef idx="2">
            <a:schemeClr val="accent3"/>
          </a:lnRef>
          <a:fillRef idx="1">
            <a:schemeClr val="lt1"/>
          </a:fillRef>
          <a:effectRef idx="0">
            <a:schemeClr val="accent3"/>
          </a:effectRef>
          <a:fontRef idx="minor">
            <a:schemeClr val="dk1"/>
          </a:fontRef>
        </p:style>
        <p:txBody>
          <a:bodyPr lIns="90000" tIns="46800" rIns="90000" bIns="46800">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449580" eaLnBrk="1" hangingPunct="1">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400" b="1" dirty="0">
                <a:solidFill>
                  <a:srgbClr val="CC00CC"/>
                </a:solidFill>
                <a:latin typeface="Times New Roman" panose="02020603050405020304" pitchFamily="18" charset="0"/>
                <a:cs typeface="Lucida Sans Unicode" panose="020B0602030504020204" pitchFamily="34" charset="0"/>
              </a:rPr>
              <a:t> H</a:t>
            </a:r>
            <a:r>
              <a:rPr lang="vi-VN" altLang="en-US" sz="2400" b="1" dirty="0">
                <a:solidFill>
                  <a:srgbClr val="CC00CC"/>
                </a:solidFill>
                <a:latin typeface="Times New Roman" panose="02020603050405020304" pitchFamily="18" charset="0"/>
                <a:ea typeface="Lucida Sans Unicode" panose="020B0602030504020204" pitchFamily="34" charset="0"/>
              </a:rPr>
              <a:t>à</a:t>
            </a:r>
            <a:r>
              <a:rPr lang="vi-VN" altLang="en-US" sz="2400" b="1" dirty="0">
                <a:solidFill>
                  <a:srgbClr val="CC00CC"/>
                </a:solidFill>
                <a:latin typeface="Times New Roman" panose="02020603050405020304" pitchFamily="18" charset="0"/>
                <a:cs typeface="Lucida Sans Unicode" panose="020B0602030504020204" pitchFamily="34" charset="0"/>
              </a:rPr>
              <a:t>ng hóa trên thị trường dồi d</a:t>
            </a:r>
            <a:r>
              <a:rPr lang="vi-VN" altLang="en-US" sz="2400" b="1" dirty="0">
                <a:solidFill>
                  <a:srgbClr val="CC00CC"/>
                </a:solidFill>
                <a:latin typeface="Times New Roman" panose="02020603050405020304" pitchFamily="18" charset="0"/>
                <a:ea typeface="Lucida Sans Unicode" panose="020B0602030504020204" pitchFamily="34" charset="0"/>
              </a:rPr>
              <a:t>à</a:t>
            </a:r>
            <a:r>
              <a:rPr lang="vi-VN" altLang="en-US" sz="2400" b="1" dirty="0">
                <a:solidFill>
                  <a:srgbClr val="CC00CC"/>
                </a:solidFill>
                <a:latin typeface="Times New Roman" panose="02020603050405020304" pitchFamily="18" charset="0"/>
                <a:cs typeface="Lucida Sans Unicode" panose="020B0602030504020204" pitchFamily="34" charset="0"/>
              </a:rPr>
              <a:t>o, đa dạng lưu thông tương đối thuận lợi, phần bao cấp của nh</a:t>
            </a:r>
            <a:r>
              <a:rPr lang="vi-VN" altLang="en-US" sz="2400" b="1" dirty="0">
                <a:solidFill>
                  <a:srgbClr val="CC00CC"/>
                </a:solidFill>
                <a:latin typeface="Times New Roman" panose="02020603050405020304" pitchFamily="18" charset="0"/>
                <a:ea typeface="Lucida Sans Unicode" panose="020B0602030504020204" pitchFamily="34" charset="0"/>
              </a:rPr>
              <a:t>à</a:t>
            </a:r>
            <a:r>
              <a:rPr lang="vi-VN" altLang="en-US" sz="2400" b="1" dirty="0">
                <a:solidFill>
                  <a:srgbClr val="CC00CC"/>
                </a:solidFill>
                <a:latin typeface="Times New Roman" panose="02020603050405020304" pitchFamily="18" charset="0"/>
                <a:cs typeface="Lucida Sans Unicode" panose="020B0602030504020204" pitchFamily="34" charset="0"/>
              </a:rPr>
              <a:t> nước giảm đáng kể. </a:t>
            </a:r>
            <a:endParaRPr lang="vi-VN" altLang="en-US" sz="2400" b="1" dirty="0">
              <a:solidFill>
                <a:srgbClr val="CC00CC"/>
              </a:solidFill>
              <a:latin typeface="Times New Roman" panose="02020603050405020304" pitchFamily="18" charset="0"/>
              <a:ea typeface="Lucida Sans Unicode" panose="020B0602030504020204" pitchFamily="34" charset="0"/>
            </a:endParaRPr>
          </a:p>
        </p:txBody>
      </p:sp>
      <p:sp>
        <p:nvSpPr>
          <p:cNvPr id="673798" name="Text Box 5"/>
          <p:cNvSpPr txBox="1">
            <a:spLocks noChangeArrowheads="1"/>
          </p:cNvSpPr>
          <p:nvPr/>
        </p:nvSpPr>
        <p:spPr bwMode="auto">
          <a:xfrm>
            <a:off x="898525" y="295275"/>
            <a:ext cx="2768600" cy="525463"/>
          </a:xfrm>
          <a:prstGeom prst="rect">
            <a:avLst/>
          </a:prstGeom>
        </p:spPr>
        <p:style>
          <a:lnRef idx="2">
            <a:schemeClr val="accent1"/>
          </a:lnRef>
          <a:fillRef idx="1">
            <a:schemeClr val="lt1"/>
          </a:fillRef>
          <a:effectRef idx="0">
            <a:schemeClr val="accent1"/>
          </a:effectRef>
          <a:fontRef idx="minor">
            <a:schemeClr val="dk1"/>
          </a:fontRef>
        </p:style>
        <p:txBody>
          <a:bodyPr wrap="none" lIns="90000" tIns="46800" rIns="90000" bIns="46800">
            <a:spAutoFit/>
          </a:bodyPr>
          <a:lstStyle>
            <a:lvl1pPr>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solidFill>
                  <a:schemeClr val="bg1"/>
                </a:solidFill>
                <a:latin typeface="Arial" panose="020B0604020202020204" pitchFamily="34" charset="0"/>
              </a:defRPr>
            </a:lvl1pPr>
            <a:lvl2pPr>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solidFill>
                  <a:schemeClr val="bg1"/>
                </a:solidFill>
                <a:latin typeface="Arial" panose="020B0604020202020204" pitchFamily="34" charset="0"/>
              </a:defRPr>
            </a:lvl2pPr>
            <a:lvl3pPr>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solidFill>
                  <a:schemeClr val="bg1"/>
                </a:solidFill>
                <a:latin typeface="Arial" panose="020B0604020202020204" pitchFamily="34" charset="0"/>
              </a:defRPr>
            </a:lvl3pPr>
            <a:lvl4pPr>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solidFill>
                  <a:schemeClr val="bg1"/>
                </a:solidFill>
                <a:latin typeface="Arial" panose="020B0604020202020204" pitchFamily="34" charset="0"/>
              </a:defRPr>
            </a:lvl4pPr>
            <a:lvl5pPr>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solidFill>
                  <a:schemeClr val="bg1"/>
                </a:solidFill>
                <a:latin typeface="Arial" panose="020B0604020202020204" pitchFamily="34" charset="0"/>
              </a:defRPr>
            </a:lvl5pPr>
            <a:lvl6pPr marL="2514600" indent="-228600" defTabSz="449580" eaLnBrk="0" fontAlgn="base" hangingPunct="0">
              <a:spcBef>
                <a:spcPct val="0"/>
              </a:spcBef>
              <a:spcAft>
                <a:spcPct val="0"/>
              </a:spcAft>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solidFill>
                  <a:schemeClr val="bg1"/>
                </a:solidFill>
                <a:latin typeface="Arial" panose="020B0604020202020204" pitchFamily="34" charset="0"/>
              </a:defRPr>
            </a:lvl6pPr>
            <a:lvl7pPr marL="2971800" indent="-228600" defTabSz="449580" eaLnBrk="0" fontAlgn="base" hangingPunct="0">
              <a:spcBef>
                <a:spcPct val="0"/>
              </a:spcBef>
              <a:spcAft>
                <a:spcPct val="0"/>
              </a:spcAft>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solidFill>
                  <a:schemeClr val="bg1"/>
                </a:solidFill>
                <a:latin typeface="Arial" panose="020B0604020202020204" pitchFamily="34" charset="0"/>
              </a:defRPr>
            </a:lvl7pPr>
            <a:lvl8pPr marL="3429000" indent="-228600" defTabSz="449580" eaLnBrk="0" fontAlgn="base" hangingPunct="0">
              <a:spcBef>
                <a:spcPct val="0"/>
              </a:spcBef>
              <a:spcAft>
                <a:spcPct val="0"/>
              </a:spcAft>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solidFill>
                  <a:schemeClr val="bg1"/>
                </a:solidFill>
                <a:latin typeface="Arial" panose="020B0604020202020204" pitchFamily="34" charset="0"/>
              </a:defRPr>
            </a:lvl8pPr>
            <a:lvl9pPr marL="3886200" indent="-228600" defTabSz="449580" eaLnBrk="0" fontAlgn="base" hangingPunct="0">
              <a:spcBef>
                <a:spcPct val="0"/>
              </a:spcBef>
              <a:spcAft>
                <a:spcPct val="0"/>
              </a:spcAft>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solidFill>
                  <a:schemeClr val="bg1"/>
                </a:solidFill>
                <a:latin typeface="Arial" panose="020B0604020202020204" pitchFamily="34" charset="0"/>
              </a:defRPr>
            </a:lvl9pPr>
          </a:lstStyle>
          <a:p>
            <a:pPr marL="0" marR="0" lvl="0" indent="0" algn="l" defTabSz="449580" rtl="0" eaLnBrk="1" fontAlgn="base" latinLnBrk="0" hangingPunct="1">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r>
              <a:rPr kumimoji="0" lang="en-US" alt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Lucida Sans Unicode" panose="020B0602030504020204" pitchFamily="34" charset="0"/>
              </a:rPr>
              <a:t>- </a:t>
            </a:r>
            <a:r>
              <a:rPr kumimoji="0" lang="vi-VN" alt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Lucida Sans Unicode" panose="020B0602030504020204" pitchFamily="34" charset="0"/>
              </a:rPr>
              <a:t>Hàng tiêu dùng</a:t>
            </a:r>
            <a:endParaRPr kumimoji="0" lang="vi-VN" alt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Lucida Sans Unicode" panose="020B0602030504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additive="repl">
                                        <p:cTn id="6" dur="1" fill="hold">
                                          <p:stCondLst>
                                            <p:cond delay="0"/>
                                          </p:stCondLst>
                                        </p:cTn>
                                        <p:tgtEl>
                                          <p:spTgt spid="13313"/>
                                        </p:tgtEl>
                                        <p:attrNameLst>
                                          <p:attrName>style.visibility</p:attrName>
                                        </p:attrNameLst>
                                      </p:cBhvr>
                                      <p:to>
                                        <p:strVal val="visible"/>
                                      </p:to>
                                    </p:set>
                                    <p:animEffect transition="in" filter="box(in)">
                                      <p:cBhvr additive="repl">
                                        <p:cTn id="7" dur="500"/>
                                        <p:tgtEl>
                                          <p:spTgt spid="1331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additive="repl">
                                        <p:cTn id="11" dur="1" fill="hold">
                                          <p:stCondLst>
                                            <p:cond delay="0"/>
                                          </p:stCondLst>
                                        </p:cTn>
                                        <p:tgtEl>
                                          <p:spTgt spid="13315"/>
                                        </p:tgtEl>
                                        <p:attrNameLst>
                                          <p:attrName>style.visibility</p:attrName>
                                        </p:attrNameLst>
                                      </p:cBhvr>
                                      <p:to>
                                        <p:strVal val="visible"/>
                                      </p:to>
                                    </p:set>
                                    <p:animEffect transition="in" filter="box(in)">
                                      <p:cBhvr additive="repl">
                                        <p:cTn id="12" dur="500"/>
                                        <p:tgtEl>
                                          <p:spTgt spid="1331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additive="repl">
                                        <p:cTn id="16" dur="1" fill="hold">
                                          <p:stCondLst>
                                            <p:cond delay="0"/>
                                          </p:stCondLst>
                                        </p:cTn>
                                        <p:tgtEl>
                                          <p:spTgt spid="13314"/>
                                        </p:tgtEl>
                                        <p:attrNameLst>
                                          <p:attrName>style.visibility</p:attrName>
                                        </p:attrNameLst>
                                      </p:cBhvr>
                                      <p:to>
                                        <p:strVal val="visible"/>
                                      </p:to>
                                    </p:set>
                                    <p:animEffect transition="in" filter="box(in)">
                                      <p:cBhvr additive="repl">
                                        <p:cTn id="1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6385" name="Rectangle 1"/>
          <p:cNvSpPr>
            <a:spLocks noChangeArrowheads="1"/>
          </p:cNvSpPr>
          <p:nvPr/>
        </p:nvSpPr>
        <p:spPr bwMode="auto">
          <a:xfrm>
            <a:off x="323850" y="152400"/>
            <a:ext cx="8496300" cy="457200"/>
          </a:xfrm>
          <a:prstGeom prst="rect">
            <a:avLst/>
          </a:prstGeom>
          <a:noFill/>
          <a:ln w="9525" cap="flat">
            <a:noFill/>
            <a:round/>
          </a:ln>
          <a:effectLst/>
        </p:spPr>
        <p:txBody>
          <a:bodyPr lIns="90000" tIns="46800" rIns="90000" bIns="46800"/>
          <a:p>
            <a:pPr marL="342900" indent="-339725" algn="ctr" defTabSz="449580" eaLnBrk="1" hangingPunct="1">
              <a:lnSpc>
                <a:spcPct val="80000"/>
              </a:lnSpc>
              <a:spcBef>
                <a:spcPts val="700"/>
              </a:spcBef>
              <a:buSzPct val="65000"/>
              <a:buNone/>
              <a:tabLst>
                <a:tab pos="342900" algn="l"/>
                <a:tab pos="790575" algn="l"/>
                <a:tab pos="1240155" algn="l"/>
                <a:tab pos="1689100" algn="l"/>
                <a:tab pos="2138680" algn="l"/>
                <a:tab pos="2587625" algn="l"/>
                <a:tab pos="3037205" algn="l"/>
                <a:tab pos="3486150" algn="l"/>
                <a:tab pos="3935730" algn="l"/>
                <a:tab pos="4384675" algn="l"/>
                <a:tab pos="4834255" algn="l"/>
                <a:tab pos="5283200" algn="l"/>
                <a:tab pos="5732780" algn="l"/>
                <a:tab pos="6181725" algn="l"/>
                <a:tab pos="6631305" algn="l"/>
                <a:tab pos="7080250" algn="l"/>
                <a:tab pos="7529830" algn="l"/>
                <a:tab pos="7978775" algn="l"/>
                <a:tab pos="8428355" algn="l"/>
                <a:tab pos="8877300" algn="l"/>
                <a:tab pos="9326880" algn="l"/>
              </a:tabLst>
            </a:pPr>
            <a:r>
              <a:rPr lang="vi-VN" altLang="en-US" sz="2800" b="1" dirty="0">
                <a:solidFill>
                  <a:srgbClr val="FF0066"/>
                </a:solidFill>
                <a:effectLst>
                  <a:outerShdw blurRad="38100" dist="38100" dir="2700000">
                    <a:srgbClr val="C0C0C0"/>
                  </a:outerShdw>
                </a:effectLst>
                <a:latin typeface="Arial" panose="020B0604020202020204" pitchFamily="34" charset="0"/>
                <a:cs typeface="Lucida Sans Unicode" panose="020B0602030504020204" pitchFamily="34" charset="0"/>
              </a:rPr>
              <a:t>THÀNH TỰU KẾ HOẠCH 5 NĂM (1986 – 1990) </a:t>
            </a:r>
            <a:endParaRPr lang="vi-VN" altLang="en-US" sz="2800" b="1" dirty="0">
              <a:solidFill>
                <a:srgbClr val="FF0066"/>
              </a:solidFill>
              <a:effectLst>
                <a:outerShdw blurRad="38100" dist="38100" dir="2700000">
                  <a:srgbClr val="C0C0C0"/>
                </a:outerShdw>
              </a:effectLst>
              <a:latin typeface="Arial" panose="020B0604020202020204" pitchFamily="34" charset="0"/>
              <a:ea typeface="Lucida Sans Unicode" panose="020B0602030504020204" pitchFamily="34" charset="0"/>
            </a:endParaRPr>
          </a:p>
        </p:txBody>
      </p:sp>
      <p:pic>
        <p:nvPicPr>
          <p:cNvPr id="16386" name="Picture 2"/>
          <p:cNvPicPr>
            <a:picLocks noChangeAspect="1"/>
          </p:cNvPicPr>
          <p:nvPr/>
        </p:nvPicPr>
        <p:blipFill>
          <a:blip r:embed="rId1"/>
          <a:stretch>
            <a:fillRect/>
          </a:stretch>
        </p:blipFill>
        <p:spPr>
          <a:xfrm>
            <a:off x="4724400" y="838200"/>
            <a:ext cx="4168775" cy="2667000"/>
          </a:xfrm>
          <a:prstGeom prst="rect">
            <a:avLst/>
          </a:prstGeom>
          <a:noFill/>
          <a:ln w="57240" cap="sq" cmpd="sng">
            <a:solidFill>
              <a:srgbClr val="3333FF"/>
            </a:solidFill>
            <a:prstDash val="solid"/>
            <a:miter/>
            <a:headEnd type="none" w="med" len="med"/>
            <a:tailEnd type="none" w="med" len="med"/>
          </a:ln>
        </p:spPr>
      </p:pic>
      <p:pic>
        <p:nvPicPr>
          <p:cNvPr id="16387" name="Picture 3"/>
          <p:cNvPicPr>
            <a:picLocks noChangeAspect="1"/>
          </p:cNvPicPr>
          <p:nvPr/>
        </p:nvPicPr>
        <p:blipFill>
          <a:blip r:embed="rId2"/>
          <a:stretch>
            <a:fillRect/>
          </a:stretch>
        </p:blipFill>
        <p:spPr>
          <a:xfrm>
            <a:off x="290513" y="838200"/>
            <a:ext cx="3976687" cy="2667000"/>
          </a:xfrm>
          <a:prstGeom prst="rect">
            <a:avLst/>
          </a:prstGeom>
          <a:noFill/>
          <a:ln w="57240" cap="sq" cmpd="sng">
            <a:solidFill>
              <a:srgbClr val="3333FF"/>
            </a:solidFill>
            <a:prstDash val="solid"/>
            <a:miter/>
            <a:headEnd type="none" w="med" len="med"/>
            <a:tailEnd type="none" w="med" len="med"/>
          </a:ln>
        </p:spPr>
      </p:pic>
      <p:pic>
        <p:nvPicPr>
          <p:cNvPr id="16388" name="Picture 4"/>
          <p:cNvPicPr>
            <a:picLocks noChangeAspect="1"/>
          </p:cNvPicPr>
          <p:nvPr/>
        </p:nvPicPr>
        <p:blipFill>
          <a:blip r:embed="rId3"/>
          <a:stretch>
            <a:fillRect/>
          </a:stretch>
        </p:blipFill>
        <p:spPr>
          <a:xfrm>
            <a:off x="304800" y="3810000"/>
            <a:ext cx="5059363" cy="2851150"/>
          </a:xfrm>
          <a:prstGeom prst="rect">
            <a:avLst/>
          </a:prstGeom>
          <a:noFill/>
          <a:ln w="57240" cap="sq" cmpd="sng">
            <a:solidFill>
              <a:srgbClr val="3333FF"/>
            </a:solidFill>
            <a:prstDash val="solid"/>
            <a:miter/>
            <a:headEnd type="none" w="med" len="med"/>
            <a:tailEnd type="none" w="med" len="med"/>
          </a:ln>
        </p:spPr>
      </p:pic>
      <p:sp>
        <p:nvSpPr>
          <p:cNvPr id="16389" name="Oval 5"/>
          <p:cNvSpPr>
            <a:spLocks noChangeArrowheads="1"/>
          </p:cNvSpPr>
          <p:nvPr/>
        </p:nvSpPr>
        <p:spPr bwMode="auto">
          <a:xfrm>
            <a:off x="5562600" y="4267200"/>
            <a:ext cx="3124200" cy="1524000"/>
          </a:xfrm>
          <a:prstGeom prst="ellipse">
            <a:avLst/>
          </a:prstGeom>
          <a:noFill/>
          <a:ln w="57240" cap="sq">
            <a:solidFill>
              <a:srgbClr val="FF0066"/>
            </a:solidFill>
            <a:miter lim="800000"/>
          </a:ln>
          <a:effectLst/>
        </p:spPr>
        <p:txBody>
          <a:bodyPr lIns="90000" tIns="46800" rIns="90000" bIns="46800" anchor="b"/>
          <a:p>
            <a:pPr algn="ctr" defTabSz="449580" eaLnBrk="1" hangingPunct="1">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400" b="1" dirty="0">
                <a:solidFill>
                  <a:srgbClr val="FF0066"/>
                </a:solidFill>
                <a:effectLst>
                  <a:outerShdw blurRad="38100" dist="38100" dir="2700000">
                    <a:srgbClr val="C0C0C0"/>
                  </a:outerShdw>
                </a:effectLst>
                <a:latin typeface="Arial" panose="020B0604020202020204" pitchFamily="34" charset="0"/>
                <a:cs typeface="Lucida Sans Unicode" panose="020B0602030504020204" pitchFamily="34" charset="0"/>
              </a:rPr>
              <a:t>Sản xuất </a:t>
            </a:r>
            <a:br>
              <a:rPr lang="en-US" altLang="en-US" sz="2400" b="1" dirty="0">
                <a:solidFill>
                  <a:srgbClr val="FF0066"/>
                </a:solidFill>
                <a:effectLst>
                  <a:outerShdw blurRad="38100" dist="38100" dir="2700000">
                    <a:srgbClr val="C0C0C0"/>
                  </a:outerShdw>
                </a:effectLst>
                <a:latin typeface="Arial" panose="020B0604020202020204" pitchFamily="34" charset="0"/>
                <a:cs typeface="Lucida Sans Unicode" panose="020B0602030504020204" pitchFamily="34" charset="0"/>
              </a:rPr>
            </a:br>
            <a:r>
              <a:rPr lang="en-US" altLang="en-US" sz="2400" b="1" dirty="0">
                <a:solidFill>
                  <a:srgbClr val="FF0066"/>
                </a:solidFill>
                <a:effectLst>
                  <a:outerShdw blurRad="38100" dist="38100" dir="2700000">
                    <a:srgbClr val="C0C0C0"/>
                  </a:outerShdw>
                </a:effectLst>
                <a:latin typeface="Arial" panose="020B0604020202020204" pitchFamily="34" charset="0"/>
                <a:cs typeface="Lucida Sans Unicode" panose="020B0602030504020204" pitchFamily="34" charset="0"/>
              </a:rPr>
              <a:t>h</a:t>
            </a:r>
            <a:r>
              <a:rPr lang="en-US" altLang="en-US" sz="2400" b="1" dirty="0">
                <a:solidFill>
                  <a:srgbClr val="FF0066"/>
                </a:solidFill>
                <a:effectLst>
                  <a:outerShdw blurRad="38100" dist="38100" dir="2700000">
                    <a:srgbClr val="C0C0C0"/>
                  </a:outerShdw>
                </a:effectLst>
                <a:latin typeface="Arial" panose="020B0604020202020204" pitchFamily="34" charset="0"/>
                <a:ea typeface="Lucida Sans Unicode" panose="020B0602030504020204" pitchFamily="34" charset="0"/>
              </a:rPr>
              <a:t>à</a:t>
            </a:r>
            <a:r>
              <a:rPr lang="en-US" altLang="en-US" sz="2400" b="1" dirty="0">
                <a:solidFill>
                  <a:srgbClr val="FF0066"/>
                </a:solidFill>
                <a:effectLst>
                  <a:outerShdw blurRad="38100" dist="38100" dir="2700000">
                    <a:srgbClr val="C0C0C0"/>
                  </a:outerShdw>
                </a:effectLst>
                <a:latin typeface="Arial" panose="020B0604020202020204" pitchFamily="34" charset="0"/>
                <a:cs typeface="Lucida Sans Unicode" panose="020B0602030504020204" pitchFamily="34" charset="0"/>
              </a:rPr>
              <a:t>ng tiêu dùng</a:t>
            </a:r>
            <a:endParaRPr lang="en-US" altLang="en-US" sz="2400" b="1" dirty="0">
              <a:solidFill>
                <a:srgbClr val="FF0066"/>
              </a:solidFill>
              <a:effectLst>
                <a:outerShdw blurRad="38100" dist="38100" dir="2700000">
                  <a:srgbClr val="C0C0C0"/>
                </a:outerShdw>
              </a:effectLst>
              <a:latin typeface="Arial" panose="020B0604020202020204" pitchFamily="34" charset="0"/>
              <a:ea typeface="Lucida Sans Unicode" panose="020B0602030504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additive="repl">
                                        <p:cTn id="6" dur="1" fill="hold">
                                          <p:stCondLst>
                                            <p:cond delay="0"/>
                                          </p:stCondLst>
                                        </p:cTn>
                                        <p:tgtEl>
                                          <p:spTgt spid="16387"/>
                                        </p:tgtEl>
                                        <p:attrNameLst>
                                          <p:attrName>style.visibility</p:attrName>
                                        </p:attrNameLst>
                                      </p:cBhvr>
                                      <p:to>
                                        <p:strVal val="visible"/>
                                      </p:to>
                                    </p:set>
                                    <p:animEffect transition="in" filter="box(in)">
                                      <p:cBhvr additive="repl">
                                        <p:cTn id="7" dur="500"/>
                                        <p:tgtEl>
                                          <p:spTgt spid="1638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additive="repl">
                                        <p:cTn id="11" dur="1" fill="hold">
                                          <p:stCondLst>
                                            <p:cond delay="0"/>
                                          </p:stCondLst>
                                        </p:cTn>
                                        <p:tgtEl>
                                          <p:spTgt spid="16388"/>
                                        </p:tgtEl>
                                        <p:attrNameLst>
                                          <p:attrName>style.visibility</p:attrName>
                                        </p:attrNameLst>
                                      </p:cBhvr>
                                      <p:to>
                                        <p:strVal val="visible"/>
                                      </p:to>
                                    </p:set>
                                    <p:animEffect transition="in" filter="box(in)">
                                      <p:cBhvr additive="repl">
                                        <p:cTn id="12" dur="500"/>
                                        <p:tgtEl>
                                          <p:spTgt spid="1638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additive="repl">
                                        <p:cTn id="16" dur="1" fill="hold">
                                          <p:stCondLst>
                                            <p:cond delay="0"/>
                                          </p:stCondLst>
                                        </p:cTn>
                                        <p:tgtEl>
                                          <p:spTgt spid="16386"/>
                                        </p:tgtEl>
                                        <p:attrNameLst>
                                          <p:attrName>style.visibility</p:attrName>
                                        </p:attrNameLst>
                                      </p:cBhvr>
                                      <p:to>
                                        <p:strVal val="visible"/>
                                      </p:to>
                                    </p:set>
                                    <p:animEffect transition="in" filter="box(in)">
                                      <p:cBhvr additive="repl">
                                        <p:cTn id="17" dur="500"/>
                                        <p:tgtEl>
                                          <p:spTgt spid="1638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additive="repl">
                                        <p:cTn id="21" dur="1" fill="hold">
                                          <p:stCondLst>
                                            <p:cond delay="0"/>
                                          </p:stCondLst>
                                        </p:cTn>
                                        <p:tgtEl>
                                          <p:spTgt spid="16389"/>
                                        </p:tgtEl>
                                        <p:attrNameLst>
                                          <p:attrName>style.visibility</p:attrName>
                                        </p:attrNameLst>
                                      </p:cBhvr>
                                      <p:to>
                                        <p:strVal val="visible"/>
                                      </p:to>
                                    </p:set>
                                    <p:animEffect transition="in" filter="box(in)">
                                      <p:cBhvr additive="repl">
                                        <p:cTn id="22" dur="5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2289" name="Rectangle 1"/>
          <p:cNvSpPr>
            <a:spLocks noGrp="1" noChangeArrowheads="1"/>
          </p:cNvSpPr>
          <p:nvPr>
            <p:ph type="title"/>
          </p:nvPr>
        </p:nvSpPr>
        <p:spPr>
          <a:xfrm>
            <a:off x="1614500" y="116632"/>
            <a:ext cx="5915000" cy="715962"/>
          </a:xfrm>
          <a:noFill/>
          <a:ln>
            <a:solidFill>
              <a:schemeClr val="accent1"/>
            </a:solid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ctr" defTabSz="914400" rtl="0" eaLnBrk="1" fontAlgn="auto" latinLnBrk="0" hangingPunct="1">
              <a:lnSpc>
                <a:spcPct val="100000"/>
              </a:lnSpc>
              <a:spcBef>
                <a:spcPct val="0"/>
              </a:spcBef>
              <a:spcAft>
                <a:spcPts val="0"/>
              </a:spcAft>
              <a:buClrTx/>
              <a:buSzTx/>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r>
              <a:rPr kumimoji="0" lang="vi-VN" sz="2400" b="1" i="0" u="none" strike="noStrike" kern="1200" cap="none" spc="0" normalizeH="0" baseline="0" noProof="0" dirty="0">
                <a:ln>
                  <a:noFill/>
                </a:ln>
                <a:solidFill>
                  <a:srgbClr val="CC00CC"/>
                </a:solidFill>
                <a:effectLst>
                  <a:outerShdw blurRad="31750" dist="25400" dir="5400000" algn="tl" rotWithShape="0">
                    <a:srgbClr val="000000">
                      <a:alpha val="25000"/>
                    </a:srgbClr>
                  </a:outerShdw>
                </a:effectLst>
                <a:uLnTx/>
                <a:uFillTx/>
                <a:latin typeface="Times New Roman" panose="02020603050405020304" pitchFamily="18" charset="0"/>
                <a:ea typeface="+mj-ea"/>
                <a:cs typeface="+mj-cs"/>
              </a:rPr>
              <a:t>XUẤT KHẨU GẠO TẠI CẢNG SÀI GÒN</a:t>
            </a:r>
            <a:endParaRPr kumimoji="0" lang="vi-VN" sz="2400" b="1" i="0" u="none" strike="noStrike" kern="1200" cap="none" spc="0" normalizeH="0" baseline="0" noProof="0" dirty="0">
              <a:ln>
                <a:noFill/>
              </a:ln>
              <a:solidFill>
                <a:srgbClr val="CC00CC"/>
              </a:solidFill>
              <a:effectLst>
                <a:outerShdw blurRad="31750" dist="25400" dir="5400000" algn="tl" rotWithShape="0">
                  <a:srgbClr val="000000">
                    <a:alpha val="25000"/>
                  </a:srgbClr>
                </a:outerShdw>
              </a:effectLst>
              <a:uLnTx/>
              <a:uFillTx/>
              <a:latin typeface="Times New Roman" panose="02020603050405020304" pitchFamily="18" charset="0"/>
              <a:ea typeface="+mj-ea"/>
              <a:cs typeface="+mj-cs"/>
            </a:endParaRPr>
          </a:p>
        </p:txBody>
      </p:sp>
      <p:pic>
        <p:nvPicPr>
          <p:cNvPr id="12290" name="Picture 2"/>
          <p:cNvPicPr>
            <a:picLocks noChangeAspect="1" noChangeArrowheads="1"/>
          </p:cNvPicPr>
          <p:nvPr/>
        </p:nvPicPr>
        <p:blipFill>
          <a:blip r:embed="rId1"/>
          <a:srcRect/>
          <a:stretch>
            <a:fillRect/>
          </a:stretch>
        </p:blipFill>
        <p:spPr bwMode="auto">
          <a:xfrm>
            <a:off x="323850" y="1066800"/>
            <a:ext cx="4114800" cy="4090988"/>
          </a:xfrm>
          <a:prstGeom prst="rect">
            <a:avLst/>
          </a:prstGeom>
        </p:spPr>
        <p:style>
          <a:lnRef idx="2">
            <a:schemeClr val="accent1"/>
          </a:lnRef>
          <a:fillRef idx="1">
            <a:schemeClr val="lt1"/>
          </a:fillRef>
          <a:effectRef idx="0">
            <a:schemeClr val="accent1"/>
          </a:effectRef>
          <a:fontRef idx="minor">
            <a:schemeClr val="dk1"/>
          </a:fontRef>
        </p:style>
      </p:pic>
      <p:pic>
        <p:nvPicPr>
          <p:cNvPr id="12291" name="Picture 3"/>
          <p:cNvPicPr>
            <a:picLocks noChangeAspect="1" noChangeArrowheads="1"/>
          </p:cNvPicPr>
          <p:nvPr/>
        </p:nvPicPr>
        <p:blipFill>
          <a:blip r:embed="rId2"/>
          <a:srcRect/>
          <a:stretch>
            <a:fillRect/>
          </a:stretch>
        </p:blipFill>
        <p:spPr bwMode="auto">
          <a:xfrm>
            <a:off x="4716463" y="1066800"/>
            <a:ext cx="4191000" cy="4090988"/>
          </a:xfrm>
          <a:prstGeom prst="rect">
            <a:avLst/>
          </a:prstGeom>
        </p:spPr>
        <p:style>
          <a:lnRef idx="2">
            <a:schemeClr val="accent1"/>
          </a:lnRef>
          <a:fillRef idx="1">
            <a:schemeClr val="lt1"/>
          </a:fillRef>
          <a:effectRef idx="0">
            <a:schemeClr val="accent1"/>
          </a:effectRef>
          <a:fontRef idx="minor">
            <a:schemeClr val="dk1"/>
          </a:fontRef>
        </p:style>
      </p:pic>
      <p:sp>
        <p:nvSpPr>
          <p:cNvPr id="5" name="Oval 5"/>
          <p:cNvSpPr/>
          <p:nvPr/>
        </p:nvSpPr>
        <p:spPr>
          <a:xfrm>
            <a:off x="3276600" y="5367338"/>
            <a:ext cx="5118100" cy="1227137"/>
          </a:xfrm>
          <a:prstGeom prst="ellipse">
            <a:avLst/>
          </a:prstGeom>
          <a:noFill/>
          <a:ln w="38160" cap="sq" cmpd="sng">
            <a:solidFill>
              <a:srgbClr val="FF0066"/>
            </a:solidFill>
            <a:prstDash val="solid"/>
            <a:miter/>
            <a:headEnd type="none" w="med" len="med"/>
            <a:tailEnd type="none" w="med" len="med"/>
          </a:ln>
        </p:spPr>
        <p:txBody>
          <a:bodyPr wrap="none" lIns="90000" tIns="46800" rIns="90000" bIns="46800" anchor="ctr" anchorCtr="0"/>
          <a:p>
            <a:pPr algn="ctr" defTabSz="449580" eaLnBrk="1" hangingPunct="1">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3200" b="1" dirty="0">
                <a:solidFill>
                  <a:srgbClr val="CC00CC"/>
                </a:solidFill>
                <a:latin typeface="Arial" panose="020B0604020202020204" pitchFamily="34" charset="0"/>
                <a:cs typeface="Lucida Sans Unicode" panose="020B0602030504020204" pitchFamily="34" charset="0"/>
              </a:rPr>
              <a:t>1989,</a:t>
            </a:r>
            <a:r>
              <a:rPr lang="en-US" altLang="en-US" sz="2800" dirty="0">
                <a:solidFill>
                  <a:srgbClr val="FFFF00"/>
                </a:solidFill>
                <a:latin typeface="Arial" panose="020B0604020202020204" pitchFamily="34" charset="0"/>
                <a:cs typeface="Lucida Sans Unicode" panose="020B0602030504020204" pitchFamily="34" charset="0"/>
              </a:rPr>
              <a:t> </a:t>
            </a:r>
            <a:r>
              <a:rPr lang="en-US" altLang="en-US" sz="2800" b="1" dirty="0">
                <a:solidFill>
                  <a:srgbClr val="00B0F0"/>
                </a:solidFill>
                <a:latin typeface="Arial" panose="020B0604020202020204" pitchFamily="34" charset="0"/>
                <a:cs typeface="Lucida Sans Unicode" panose="020B0602030504020204" pitchFamily="34" charset="0"/>
              </a:rPr>
              <a:t>đã xuất khẩu</a:t>
            </a:r>
            <a:endParaRPr lang="en-US" altLang="en-US" sz="2800" b="1" dirty="0">
              <a:solidFill>
                <a:srgbClr val="00B0F0"/>
              </a:solidFill>
              <a:latin typeface="Arial" panose="020B0604020202020204" pitchFamily="34" charset="0"/>
              <a:cs typeface="Lucida Sans Unicode" panose="020B0602030504020204" pitchFamily="34" charset="0"/>
            </a:endParaRPr>
          </a:p>
          <a:p>
            <a:pPr algn="ctr" defTabSz="449580" eaLnBrk="1" hangingPunct="1">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800" b="1" dirty="0">
                <a:solidFill>
                  <a:srgbClr val="00B0F0"/>
                </a:solidFill>
                <a:latin typeface="Arial" panose="020B0604020202020204" pitchFamily="34" charset="0"/>
                <a:cs typeface="Lucida Sans Unicode" panose="020B0602030504020204" pitchFamily="34" charset="0"/>
              </a:rPr>
              <a:t> 1,5 triệu tấn gạo</a:t>
            </a:r>
            <a:endParaRPr lang="en-US" altLang="en-US" sz="2800" b="1" dirty="0">
              <a:solidFill>
                <a:srgbClr val="00B0F0"/>
              </a:solidFill>
              <a:latin typeface="Arial" panose="020B0604020202020204" pitchFamily="34" charset="0"/>
              <a:ea typeface="Lucida Sans Unicode" panose="020B0602030504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additive="repl">
                                        <p:cTn id="6" dur="1" fill="hold">
                                          <p:stCondLst>
                                            <p:cond delay="0"/>
                                          </p:stCondLst>
                                        </p:cTn>
                                        <p:tgtEl>
                                          <p:spTgt spid="12289"/>
                                        </p:tgtEl>
                                        <p:attrNameLst>
                                          <p:attrName>style.visibility</p:attrName>
                                        </p:attrNameLst>
                                      </p:cBhvr>
                                      <p:to>
                                        <p:strVal val="visible"/>
                                      </p:to>
                                    </p:set>
                                    <p:animEffect transition="in" filter="box(in)">
                                      <p:cBhvr additive="repl">
                                        <p:cTn id="7" dur="500"/>
                                        <p:tgtEl>
                                          <p:spTgt spid="1228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additive="repl">
                                        <p:cTn id="11" dur="1" fill="hold">
                                          <p:stCondLst>
                                            <p:cond delay="0"/>
                                          </p:stCondLst>
                                        </p:cTn>
                                        <p:tgtEl>
                                          <p:spTgt spid="12290"/>
                                        </p:tgtEl>
                                        <p:attrNameLst>
                                          <p:attrName>style.visibility</p:attrName>
                                        </p:attrNameLst>
                                      </p:cBhvr>
                                      <p:to>
                                        <p:strVal val="visible"/>
                                      </p:to>
                                    </p:set>
                                    <p:animEffect transition="in" filter="box(in)">
                                      <p:cBhvr additive="repl">
                                        <p:cTn id="12" dur="500"/>
                                        <p:tgtEl>
                                          <p:spTgt spid="12290"/>
                                        </p:tgtEl>
                                      </p:cBhvr>
                                    </p:animEffect>
                                  </p:childTnLst>
                                </p:cTn>
                              </p:par>
                              <p:par>
                                <p:cTn id="13" presetID="4" presetClass="entr" presetSubtype="16" fill="hold" nodeType="withEffect">
                                  <p:stCondLst>
                                    <p:cond delay="0"/>
                                  </p:stCondLst>
                                  <p:childTnLst>
                                    <p:set>
                                      <p:cBhvr additive="repl">
                                        <p:cTn id="14" dur="1" fill="hold">
                                          <p:stCondLst>
                                            <p:cond delay="0"/>
                                          </p:stCondLst>
                                        </p:cTn>
                                        <p:tgtEl>
                                          <p:spTgt spid="12291"/>
                                        </p:tgtEl>
                                        <p:attrNameLst>
                                          <p:attrName>style.visibility</p:attrName>
                                        </p:attrNameLst>
                                      </p:cBhvr>
                                      <p:to>
                                        <p:strVal val="visible"/>
                                      </p:to>
                                    </p:set>
                                    <p:animEffect transition="in" filter="box(in)">
                                      <p:cBhvr additive="repl">
                                        <p:cTn id="15" dur="500"/>
                                        <p:tgtEl>
                                          <p:spTgt spid="12291"/>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additive="repl">
                                        <p:cTn id="19" dur="1" fill="hold">
                                          <p:stCondLst>
                                            <p:cond delay="0"/>
                                          </p:stCondLst>
                                        </p:cTn>
                                        <p:tgtEl>
                                          <p:spTgt spid="5"/>
                                        </p:tgtEl>
                                        <p:attrNameLst>
                                          <p:attrName>style.visibility</p:attrName>
                                        </p:attrNameLst>
                                      </p:cBhvr>
                                      <p:to>
                                        <p:strVal val="visible"/>
                                      </p:to>
                                    </p:set>
                                    <p:animEffect transition="in" filter="box(in)">
                                      <p:cBhvr additive="repl">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702466" name="Rectangle 1"/>
          <p:cNvSpPr>
            <a:spLocks noGrp="1"/>
          </p:cNvSpPr>
          <p:nvPr>
            <p:ph sz="half" idx="1"/>
          </p:nvPr>
        </p:nvSpPr>
        <p:spPr>
          <a:xfrm>
            <a:off x="4648200" y="914400"/>
            <a:ext cx="4038600" cy="4967288"/>
          </a:xfrm>
          <a:ln/>
        </p:spPr>
        <p:txBody>
          <a:bodyPr vert="horz" wrap="square" lIns="91440" tIns="45720" rIns="91440" bIns="45720" anchor="t" anchorCtr="0"/>
          <a:p>
            <a:pPr eaLnBrk="1" hangingPunct="1">
              <a:buSzPct val="68000"/>
            </a:pPr>
            <a:endParaRPr lang="en-US" altLang="en-US" kern="1200" dirty="0">
              <a:latin typeface="+mn-lt"/>
              <a:ea typeface="+mn-ea"/>
              <a:cs typeface="+mn-cs"/>
            </a:endParaRPr>
          </a:p>
        </p:txBody>
      </p:sp>
      <p:pic>
        <p:nvPicPr>
          <p:cNvPr id="14338" name="Picture 2"/>
          <p:cNvPicPr>
            <a:picLocks noChangeAspect="1"/>
          </p:cNvPicPr>
          <p:nvPr/>
        </p:nvPicPr>
        <p:blipFill>
          <a:blip r:embed="rId1"/>
          <a:stretch>
            <a:fillRect/>
          </a:stretch>
        </p:blipFill>
        <p:spPr>
          <a:xfrm>
            <a:off x="4648200" y="3429000"/>
            <a:ext cx="4267200" cy="3124200"/>
          </a:xfrm>
          <a:prstGeom prst="rect">
            <a:avLst/>
          </a:prstGeom>
          <a:noFill/>
          <a:ln w="9525">
            <a:noFill/>
          </a:ln>
        </p:spPr>
      </p:pic>
      <p:pic>
        <p:nvPicPr>
          <p:cNvPr id="14339" name="Picture 3"/>
          <p:cNvPicPr>
            <a:picLocks noChangeAspect="1"/>
          </p:cNvPicPr>
          <p:nvPr/>
        </p:nvPicPr>
        <p:blipFill>
          <a:blip r:embed="rId2"/>
          <a:stretch>
            <a:fillRect/>
          </a:stretch>
        </p:blipFill>
        <p:spPr>
          <a:xfrm>
            <a:off x="0" y="2565400"/>
            <a:ext cx="4419600" cy="3987800"/>
          </a:xfrm>
          <a:prstGeom prst="rect">
            <a:avLst/>
          </a:prstGeom>
          <a:noFill/>
          <a:ln w="9525">
            <a:noFill/>
          </a:ln>
        </p:spPr>
      </p:pic>
      <p:pic>
        <p:nvPicPr>
          <p:cNvPr id="14340" name="Picture 4"/>
          <p:cNvPicPr>
            <a:picLocks noChangeAspect="1"/>
          </p:cNvPicPr>
          <p:nvPr/>
        </p:nvPicPr>
        <p:blipFill>
          <a:blip r:embed="rId3"/>
          <a:stretch>
            <a:fillRect/>
          </a:stretch>
        </p:blipFill>
        <p:spPr>
          <a:xfrm>
            <a:off x="4648200" y="0"/>
            <a:ext cx="4191000" cy="3276600"/>
          </a:xfrm>
          <a:prstGeom prst="rect">
            <a:avLst/>
          </a:prstGeom>
          <a:noFill/>
          <a:ln w="9525">
            <a:noFill/>
          </a:ln>
        </p:spPr>
      </p:pic>
      <p:sp>
        <p:nvSpPr>
          <p:cNvPr id="675846" name="Text Box 5"/>
          <p:cNvSpPr txBox="1">
            <a:spLocks noChangeArrowheads="1"/>
          </p:cNvSpPr>
          <p:nvPr/>
        </p:nvSpPr>
        <p:spPr bwMode="auto">
          <a:xfrm>
            <a:off x="304800" y="685800"/>
            <a:ext cx="4130675" cy="1387475"/>
          </a:xfrm>
          <a:prstGeom prst="rect">
            <a:avLst/>
          </a:prstGeom>
        </p:spPr>
        <p:style>
          <a:lnRef idx="2">
            <a:schemeClr val="accent3"/>
          </a:lnRef>
          <a:fillRef idx="1">
            <a:schemeClr val="lt1"/>
          </a:fillRef>
          <a:effectRef idx="0">
            <a:schemeClr val="accent3"/>
          </a:effectRef>
          <a:fontRef idx="minor">
            <a:schemeClr val="dk1"/>
          </a:fontRef>
        </p:style>
        <p:txBody>
          <a:bodyPr lIns="90000" tIns="46800" rIns="90000" bIns="46800">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449580" eaLnBrk="1" hangingPunct="1">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b="1" dirty="0">
                <a:solidFill>
                  <a:srgbClr val="CC00CC"/>
                </a:solidFill>
                <a:latin typeface="Times New Roman" panose="02020603050405020304" pitchFamily="18" charset="0"/>
                <a:cs typeface="Lucida Sans Unicode" panose="020B0602030504020204" pitchFamily="34" charset="0"/>
              </a:rPr>
              <a:t>- Kinh tế đối ngoại phát triển nhanh, h</a:t>
            </a:r>
            <a:r>
              <a:rPr lang="vi-VN" altLang="en-US" sz="2800" b="1" dirty="0">
                <a:solidFill>
                  <a:srgbClr val="CC00CC"/>
                </a:solidFill>
                <a:latin typeface="Times New Roman" panose="02020603050405020304" pitchFamily="18" charset="0"/>
                <a:ea typeface="Lucida Sans Unicode" panose="020B0602030504020204" pitchFamily="34" charset="0"/>
              </a:rPr>
              <a:t>à</a:t>
            </a:r>
            <a:r>
              <a:rPr lang="vi-VN" altLang="en-US" sz="2800" b="1" dirty="0">
                <a:solidFill>
                  <a:srgbClr val="CC00CC"/>
                </a:solidFill>
                <a:latin typeface="Times New Roman" panose="02020603050405020304" pitchFamily="18" charset="0"/>
                <a:cs typeface="Lucida Sans Unicode" panose="020B0602030504020204" pitchFamily="34" charset="0"/>
              </a:rPr>
              <a:t>ng xuất khẩu tăng gấp 3 lần</a:t>
            </a:r>
            <a:endParaRPr lang="vi-VN" altLang="en-US" sz="2800" b="1" dirty="0">
              <a:solidFill>
                <a:srgbClr val="CC00CC"/>
              </a:solidFill>
              <a:latin typeface="Times New Roman" panose="02020603050405020304" pitchFamily="18" charset="0"/>
              <a:ea typeface="Lucida Sans Unicode" panose="020B0602030504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additive="repl">
                                        <p:cTn id="6" dur="1" fill="hold">
                                          <p:stCondLst>
                                            <p:cond delay="0"/>
                                          </p:stCondLst>
                                        </p:cTn>
                                        <p:tgtEl>
                                          <p:spTgt spid="14340"/>
                                        </p:tgtEl>
                                        <p:attrNameLst>
                                          <p:attrName>style.visibility</p:attrName>
                                        </p:attrNameLst>
                                      </p:cBhvr>
                                      <p:to>
                                        <p:strVal val="visible"/>
                                      </p:to>
                                    </p:set>
                                    <p:animEffect transition="in" filter="box(in)">
                                      <p:cBhvr additive="repl">
                                        <p:cTn id="7" dur="500"/>
                                        <p:tgtEl>
                                          <p:spTgt spid="1434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additive="repl">
                                        <p:cTn id="11" dur="1" fill="hold">
                                          <p:stCondLst>
                                            <p:cond delay="0"/>
                                          </p:stCondLst>
                                        </p:cTn>
                                        <p:tgtEl>
                                          <p:spTgt spid="14338"/>
                                        </p:tgtEl>
                                        <p:attrNameLst>
                                          <p:attrName>style.visibility</p:attrName>
                                        </p:attrNameLst>
                                      </p:cBhvr>
                                      <p:to>
                                        <p:strVal val="visible"/>
                                      </p:to>
                                    </p:set>
                                    <p:animEffect transition="in" filter="box(in)">
                                      <p:cBhvr additive="repl">
                                        <p:cTn id="12" dur="500"/>
                                        <p:tgtEl>
                                          <p:spTgt spid="1433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additive="repl">
                                        <p:cTn id="16" dur="1" fill="hold">
                                          <p:stCondLst>
                                            <p:cond delay="0"/>
                                          </p:stCondLst>
                                        </p:cTn>
                                        <p:tgtEl>
                                          <p:spTgt spid="14339"/>
                                        </p:tgtEl>
                                        <p:attrNameLst>
                                          <p:attrName>style.visibility</p:attrName>
                                        </p:attrNameLst>
                                      </p:cBhvr>
                                      <p:to>
                                        <p:strVal val="visible"/>
                                      </p:to>
                                    </p:set>
                                    <p:animEffect transition="in" filter="box(in)">
                                      <p:cBhvr additive="repl">
                                        <p:cTn id="17"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pic>
        <p:nvPicPr>
          <p:cNvPr id="21505" name="Picture 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704515" name="Rectangle 2"/>
          <p:cNvSpPr/>
          <p:nvPr/>
        </p:nvSpPr>
        <p:spPr>
          <a:xfrm>
            <a:off x="0" y="6172200"/>
            <a:ext cx="9144000" cy="685800"/>
          </a:xfrm>
          <a:prstGeom prst="rect">
            <a:avLst/>
          </a:prstGeom>
          <a:solidFill>
            <a:srgbClr val="BBE0E3"/>
          </a:solidFill>
          <a:ln w="9360" cap="sq" cmpd="sng">
            <a:solidFill>
              <a:srgbClr val="000000"/>
            </a:solidFill>
            <a:prstDash val="solid"/>
            <a:miter/>
            <a:headEnd type="none" w="med" len="med"/>
            <a:tailEnd type="none" w="med" len="med"/>
          </a:ln>
        </p:spPr>
        <p:txBody>
          <a:bodyPr wrap="none" lIns="90000" tIns="46800" rIns="90000" bIns="46800" anchor="ctr" anchorCtr="0"/>
          <a:p>
            <a:pPr algn="ctr" defTabSz="449580" eaLnBrk="1" hangingPunct="1">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b="1" dirty="0">
                <a:solidFill>
                  <a:srgbClr val="CC00CC"/>
                </a:solidFill>
                <a:latin typeface="Times New Roman" panose="02020603050405020304" pitchFamily="18" charset="0"/>
                <a:cs typeface="Lucida Sans Unicode" panose="020B0602030504020204" pitchFamily="34" charset="0"/>
              </a:rPr>
              <a:t>Lễ kết nạp Việt Nam l</a:t>
            </a:r>
            <a:r>
              <a:rPr lang="en-US" altLang="en-US" b="1" dirty="0">
                <a:solidFill>
                  <a:srgbClr val="CC00CC"/>
                </a:solidFill>
                <a:latin typeface="Times New Roman" panose="02020603050405020304" pitchFamily="18" charset="0"/>
                <a:ea typeface="Lucida Sans Unicode" panose="020B0602030504020204" pitchFamily="34" charset="0"/>
              </a:rPr>
              <a:t>à</a:t>
            </a:r>
            <a:r>
              <a:rPr lang="en-US" altLang="en-US" b="1" dirty="0">
                <a:solidFill>
                  <a:srgbClr val="CC00CC"/>
                </a:solidFill>
                <a:latin typeface="Times New Roman" panose="02020603050405020304" pitchFamily="18" charset="0"/>
                <a:cs typeface="Lucida Sans Unicode" panose="020B0602030504020204" pitchFamily="34" charset="0"/>
              </a:rPr>
              <a:t> th</a:t>
            </a:r>
            <a:r>
              <a:rPr lang="en-US" altLang="en-US" b="1" dirty="0">
                <a:solidFill>
                  <a:srgbClr val="CC00CC"/>
                </a:solidFill>
                <a:latin typeface="Times New Roman" panose="02020603050405020304" pitchFamily="18" charset="0"/>
                <a:ea typeface="Lucida Sans Unicode" panose="020B0602030504020204" pitchFamily="34" charset="0"/>
              </a:rPr>
              <a:t>à</a:t>
            </a:r>
            <a:r>
              <a:rPr lang="en-US" altLang="en-US" b="1" dirty="0">
                <a:solidFill>
                  <a:srgbClr val="CC00CC"/>
                </a:solidFill>
                <a:latin typeface="Times New Roman" panose="02020603050405020304" pitchFamily="18" charset="0"/>
                <a:cs typeface="Lucida Sans Unicode" panose="020B0602030504020204" pitchFamily="34" charset="0"/>
              </a:rPr>
              <a:t>nh viên chính thức thứ 7 của hiệp hội các nước ĐNA(A SEAN</a:t>
            </a:r>
            <a:r>
              <a:rPr lang="en-US" altLang="en-US" dirty="0">
                <a:solidFill>
                  <a:srgbClr val="000000"/>
                </a:solidFill>
                <a:latin typeface="Arial" panose="020B0604020202020204" pitchFamily="34" charset="0"/>
                <a:cs typeface="Lucida Sans Unicode" panose="020B0602030504020204" pitchFamily="34" charset="0"/>
              </a:rPr>
              <a:t>)</a:t>
            </a:r>
            <a:endParaRPr lang="en-US" altLang="en-US" dirty="0">
              <a:solidFill>
                <a:srgbClr val="000000"/>
              </a:solidFill>
              <a:latin typeface="Arial" panose="020B0604020202020204" pitchFamily="34" charset="0"/>
              <a:ea typeface="Lucida Sans Unicode" panose="020B0602030504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additive="repl">
                                        <p:cTn id="6" dur="1" fill="hold">
                                          <p:stCondLst>
                                            <p:cond delay="0"/>
                                          </p:stCondLst>
                                        </p:cTn>
                                        <p:tgtEl>
                                          <p:spTgt spid="21505"/>
                                        </p:tgtEl>
                                        <p:attrNameLst>
                                          <p:attrName>style.visibility</p:attrName>
                                        </p:attrNameLst>
                                      </p:cBhvr>
                                      <p:to>
                                        <p:strVal val="visible"/>
                                      </p:to>
                                    </p:set>
                                    <p:animEffect transition="in" filter="box(in)">
                                      <p:cBhvr additive="repl">
                                        <p:cTn id="7" dur="500"/>
                                        <p:tgtEl>
                                          <p:spTgt spid="215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pic>
        <p:nvPicPr>
          <p:cNvPr id="24578" name="Picture 2"/>
          <p:cNvPicPr>
            <a:picLocks noChangeAspect="1"/>
          </p:cNvPicPr>
          <p:nvPr/>
        </p:nvPicPr>
        <p:blipFill>
          <a:blip r:embed="rId1"/>
          <a:stretch>
            <a:fillRect/>
          </a:stretch>
        </p:blipFill>
        <p:spPr>
          <a:xfrm>
            <a:off x="0" y="0"/>
            <a:ext cx="4643438" cy="6165850"/>
          </a:xfrm>
          <a:prstGeom prst="rect">
            <a:avLst/>
          </a:prstGeom>
          <a:noFill/>
          <a:ln w="9525">
            <a:noFill/>
          </a:ln>
        </p:spPr>
      </p:pic>
      <p:sp>
        <p:nvSpPr>
          <p:cNvPr id="24579" name="Rectangle 3"/>
          <p:cNvSpPr/>
          <p:nvPr/>
        </p:nvSpPr>
        <p:spPr>
          <a:xfrm>
            <a:off x="323850" y="6281738"/>
            <a:ext cx="8207375" cy="549275"/>
          </a:xfrm>
          <a:prstGeom prst="rect">
            <a:avLst/>
          </a:prstGeom>
          <a:solidFill>
            <a:srgbClr val="FFFFFF"/>
          </a:solidFill>
          <a:ln w="9360" cap="sq" cmpd="sng">
            <a:solidFill>
              <a:srgbClr val="000000"/>
            </a:solidFill>
            <a:prstDash val="solid"/>
            <a:miter/>
            <a:headEnd type="none" w="med" len="med"/>
            <a:tailEnd type="none" w="med" len="med"/>
          </a:ln>
        </p:spPr>
        <p:txBody>
          <a:bodyPr wrap="none" lIns="90000" tIns="46800" rIns="90000" bIns="46800" anchor="ctr" anchorCtr="0"/>
          <a:p>
            <a:pPr algn="ctr" defTabSz="449580" eaLnBrk="1" hangingPunct="1">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400" dirty="0">
                <a:solidFill>
                  <a:srgbClr val="FF0000"/>
                </a:solidFill>
                <a:latin typeface="Times New Roman" panose="02020603050405020304" pitchFamily="18" charset="0"/>
                <a:cs typeface="Lucida Sans Unicode" panose="020B0602030504020204" pitchFamily="34" charset="0"/>
              </a:rPr>
              <a:t>Một khu chung cư ở H</a:t>
            </a:r>
            <a:r>
              <a:rPr lang="en-US" altLang="en-US" sz="2400" dirty="0">
                <a:solidFill>
                  <a:srgbClr val="FF0000"/>
                </a:solidFill>
                <a:latin typeface="Times New Roman" panose="02020603050405020304" pitchFamily="18" charset="0"/>
                <a:ea typeface="Lucida Sans Unicode" panose="020B0602030504020204" pitchFamily="34" charset="0"/>
              </a:rPr>
              <a:t>à</a:t>
            </a:r>
            <a:r>
              <a:rPr lang="en-US" altLang="en-US" sz="2400" dirty="0">
                <a:solidFill>
                  <a:srgbClr val="FF0000"/>
                </a:solidFill>
                <a:latin typeface="Times New Roman" panose="02020603050405020304" pitchFamily="18" charset="0"/>
                <a:cs typeface="Lucida Sans Unicode" panose="020B0602030504020204" pitchFamily="34" charset="0"/>
              </a:rPr>
              <a:t> Nội, Th</a:t>
            </a:r>
            <a:r>
              <a:rPr lang="en-US" altLang="en-US" sz="2400" dirty="0">
                <a:solidFill>
                  <a:srgbClr val="FF0000"/>
                </a:solidFill>
                <a:latin typeface="Times New Roman" panose="02020603050405020304" pitchFamily="18" charset="0"/>
                <a:ea typeface="Lucida Sans Unicode" panose="020B0602030504020204" pitchFamily="34" charset="0"/>
              </a:rPr>
              <a:t>à</a:t>
            </a:r>
            <a:r>
              <a:rPr lang="en-US" altLang="en-US" sz="2400" dirty="0">
                <a:solidFill>
                  <a:srgbClr val="FF0000"/>
                </a:solidFill>
                <a:latin typeface="Times New Roman" panose="02020603050405020304" pitchFamily="18" charset="0"/>
                <a:cs typeface="Lucida Sans Unicode" panose="020B0602030504020204" pitchFamily="34" charset="0"/>
              </a:rPr>
              <a:t>nh phố bên sông H</a:t>
            </a:r>
            <a:r>
              <a:rPr lang="en-US" altLang="en-US" sz="2400" dirty="0">
                <a:solidFill>
                  <a:srgbClr val="FF0000"/>
                </a:solidFill>
                <a:latin typeface="Times New Roman" panose="02020603050405020304" pitchFamily="18" charset="0"/>
                <a:ea typeface="Lucida Sans Unicode" panose="020B0602030504020204" pitchFamily="34" charset="0"/>
              </a:rPr>
              <a:t>à</a:t>
            </a:r>
            <a:r>
              <a:rPr lang="en-US" altLang="en-US" sz="2400" dirty="0">
                <a:solidFill>
                  <a:srgbClr val="FF0000"/>
                </a:solidFill>
                <a:latin typeface="Times New Roman" panose="02020603050405020304" pitchFamily="18" charset="0"/>
                <a:cs typeface="Lucida Sans Unicode" panose="020B0602030504020204" pitchFamily="34" charset="0"/>
              </a:rPr>
              <a:t>n (Đ</a:t>
            </a:r>
            <a:r>
              <a:rPr lang="en-US" altLang="en-US" sz="2400" dirty="0">
                <a:solidFill>
                  <a:srgbClr val="FF0000"/>
                </a:solidFill>
                <a:latin typeface="Times New Roman" panose="02020603050405020304" pitchFamily="18" charset="0"/>
                <a:ea typeface="Lucida Sans Unicode" panose="020B0602030504020204" pitchFamily="34" charset="0"/>
              </a:rPr>
              <a:t>à</a:t>
            </a:r>
            <a:r>
              <a:rPr lang="en-US" altLang="en-US" sz="2400" dirty="0">
                <a:solidFill>
                  <a:srgbClr val="FF0000"/>
                </a:solidFill>
                <a:latin typeface="Times New Roman" panose="02020603050405020304" pitchFamily="18" charset="0"/>
                <a:cs typeface="Lucida Sans Unicode" panose="020B0602030504020204" pitchFamily="34" charset="0"/>
              </a:rPr>
              <a:t> Nẵng)</a:t>
            </a:r>
            <a:endParaRPr lang="en-US" altLang="en-US" sz="2400" dirty="0">
              <a:solidFill>
                <a:srgbClr val="FF0000"/>
              </a:solidFill>
              <a:latin typeface="Times New Roman" panose="02020603050405020304" pitchFamily="18" charset="0"/>
              <a:ea typeface="Lucida Sans Unicode" panose="020B0602030504020204" pitchFamily="34" charset="0"/>
            </a:endParaRPr>
          </a:p>
        </p:txBody>
      </p:sp>
      <p:pic>
        <p:nvPicPr>
          <p:cNvPr id="5" name="Picture 2"/>
          <p:cNvPicPr>
            <a:picLocks noChangeAspect="1"/>
          </p:cNvPicPr>
          <p:nvPr/>
        </p:nvPicPr>
        <p:blipFill>
          <a:blip r:embed="rId2"/>
          <a:stretch>
            <a:fillRect/>
          </a:stretch>
        </p:blipFill>
        <p:spPr>
          <a:xfrm>
            <a:off x="4633913" y="0"/>
            <a:ext cx="4510087" cy="6165850"/>
          </a:xfrm>
          <a:prstGeom prst="rect">
            <a:avLst/>
          </a:prstGeom>
          <a:noFill/>
          <a:ln w="9525">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additive="repl">
                                        <p:cTn id="6" dur="1" fill="hold">
                                          <p:stCondLst>
                                            <p:cond delay="0"/>
                                          </p:stCondLst>
                                        </p:cTn>
                                        <p:tgtEl>
                                          <p:spTgt spid="24578"/>
                                        </p:tgtEl>
                                        <p:attrNameLst>
                                          <p:attrName>style.visibility</p:attrName>
                                        </p:attrNameLst>
                                      </p:cBhvr>
                                      <p:to>
                                        <p:strVal val="visible"/>
                                      </p:to>
                                    </p:set>
                                    <p:animEffect transition="in" filter="box(in)">
                                      <p:cBhvr additive="repl">
                                        <p:cTn id="7" dur="500"/>
                                        <p:tgtEl>
                                          <p:spTgt spid="2457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additive="repl">
                                        <p:cTn id="11" dur="1" fill="hold">
                                          <p:stCondLst>
                                            <p:cond delay="0"/>
                                          </p:stCondLst>
                                        </p:cTn>
                                        <p:tgtEl>
                                          <p:spTgt spid="24579"/>
                                        </p:tgtEl>
                                        <p:attrNameLst>
                                          <p:attrName>style.visibility</p:attrName>
                                        </p:attrNameLst>
                                      </p:cBhvr>
                                      <p:to>
                                        <p:strVal val="visible"/>
                                      </p:to>
                                    </p:set>
                                    <p:animEffect transition="in" filter="box(in)">
                                      <p:cBhvr additive="repl">
                                        <p:cTn id="12" dur="500"/>
                                        <p:tgtEl>
                                          <p:spTgt spid="2457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additive="repl">
                                        <p:cTn id="16" dur="1" fill="hold">
                                          <p:stCondLst>
                                            <p:cond delay="0"/>
                                          </p:stCondLst>
                                        </p:cTn>
                                        <p:tgtEl>
                                          <p:spTgt spid="5"/>
                                        </p:tgtEl>
                                        <p:attrNameLst>
                                          <p:attrName>style.visibility</p:attrName>
                                        </p:attrNameLst>
                                      </p:cBhvr>
                                      <p:to>
                                        <p:strVal val="visible"/>
                                      </p:to>
                                    </p:set>
                                    <p:animEffect transition="in" filter="box(in)">
                                      <p:cBhvr additive="repl">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08610"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pic>
        <p:nvPicPr>
          <p:cNvPr id="708612" name="Google Shape;414;p47"/>
          <p:cNvPicPr preferRelativeResize="0">
            <a:picLocks noChangeAspect="1"/>
          </p:cNvPicPr>
          <p:nvPr/>
        </p:nvPicPr>
        <p:blipFill>
          <a:blip r:embed="rId2"/>
          <a:srcRect t="49634" r="31062"/>
          <a:stretch>
            <a:fillRect/>
          </a:stretch>
        </p:blipFill>
        <p:spPr>
          <a:xfrm>
            <a:off x="2862263" y="4508500"/>
            <a:ext cx="3419475" cy="2116138"/>
          </a:xfrm>
          <a:prstGeom prst="rect">
            <a:avLst/>
          </a:prstGeom>
          <a:noFill/>
          <a:ln w="9525">
            <a:noFill/>
          </a:ln>
        </p:spPr>
      </p:pic>
      <p:pic>
        <p:nvPicPr>
          <p:cNvPr id="708613" name="Content Placeholder 4"/>
          <p:cNvPicPr>
            <a:picLocks noChangeAspect="1"/>
          </p:cNvPicPr>
          <p:nvPr/>
        </p:nvPicPr>
        <p:blipFill>
          <a:blip r:embed="rId3"/>
          <a:stretch>
            <a:fillRect/>
          </a:stretch>
        </p:blipFill>
        <p:spPr>
          <a:xfrm>
            <a:off x="6084888" y="4005263"/>
            <a:ext cx="2159000" cy="1809750"/>
          </a:xfrm>
          <a:prstGeom prst="rect">
            <a:avLst/>
          </a:prstGeom>
          <a:noFill/>
          <a:ln w="9525">
            <a:noFill/>
          </a:ln>
        </p:spPr>
      </p:pic>
      <p:sp>
        <p:nvSpPr>
          <p:cNvPr id="12" name="Cloud Callout 11"/>
          <p:cNvSpPr/>
          <p:nvPr/>
        </p:nvSpPr>
        <p:spPr>
          <a:xfrm>
            <a:off x="1116013" y="650875"/>
            <a:ext cx="7681913" cy="2782888"/>
          </a:xfrm>
          <a:prstGeom prst="cloudCallout">
            <a:avLst>
              <a:gd name="adj1" fmla="val 7485"/>
              <a:gd name="adj2" fmla="val 102264"/>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685800">
              <a:buNone/>
            </a:pPr>
            <a:r>
              <a:rPr lang="vi-VN" altLang="x-none" sz="3200" b="1" i="1" dirty="0">
                <a:solidFill>
                  <a:srgbClr val="FFFF00"/>
                </a:solidFill>
                <a:latin typeface="Times New Roman" panose="02020603050405020304" pitchFamily="18" charset="0"/>
                <a:ea typeface="Microsoft YaHei" panose="020B0503020204020204" pitchFamily="34" charset="-122"/>
              </a:rPr>
              <a:t>Em hãy đánh giá những thành tựu và hạn chế trong việc thực hiện đường lối đổi mới đất nước ở Việt Nam?</a:t>
            </a:r>
            <a:endParaRPr lang="en-US" altLang="x-none" sz="3200" b="1" i="1" dirty="0">
              <a:solidFill>
                <a:srgbClr val="FFFF00"/>
              </a:solidFill>
              <a:latin typeface="Times New Roman" panose="02020603050405020304" pitchFamily="18" charset="0"/>
              <a:ea typeface="Microsoft YaHei" panose="020B0503020204020204" pitchFamily="34" charset="-122"/>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09634" name="Picture 2" descr="Kết quả hình ảnh cho hình nền màu xanh ngọc"/>
          <p:cNvPicPr>
            <a:picLocks noChangeAspect="1"/>
          </p:cNvPicPr>
          <p:nvPr/>
        </p:nvPicPr>
        <p:blipFill>
          <a:blip r:embed="rId1"/>
          <a:stretch>
            <a:fillRect/>
          </a:stretch>
        </p:blipFill>
        <p:spPr>
          <a:xfrm>
            <a:off x="1905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7" name="Rectangle 1"/>
          <p:cNvSpPr>
            <a:spLocks noChangeArrowheads="1"/>
          </p:cNvSpPr>
          <p:nvPr/>
        </p:nvSpPr>
        <p:spPr bwMode="auto">
          <a:xfrm>
            <a:off x="666750" y="184150"/>
            <a:ext cx="7848600" cy="762000"/>
          </a:xfrm>
          <a:prstGeom prst="rect">
            <a:avLst/>
          </a:prstGeom>
          <a:noFill/>
          <a:ln w="38160" cap="sq">
            <a:solidFill>
              <a:srgbClr val="7030A0"/>
            </a:solidFill>
            <a:miter lim="800000"/>
          </a:ln>
          <a:effectLst/>
        </p:spPr>
        <p:txBody>
          <a:bodyPr lIns="90000" tIns="46800" rIns="90000" bIns="46800"/>
          <a:p>
            <a:pPr marL="342900" indent="-339725" algn="ctr" defTabSz="449580" eaLnBrk="1" hangingPunct="1">
              <a:lnSpc>
                <a:spcPct val="80000"/>
              </a:lnSpc>
              <a:spcBef>
                <a:spcPts val="575"/>
              </a:spcBef>
              <a:buSzPct val="65000"/>
              <a:buNone/>
              <a:tabLst>
                <a:tab pos="342900" algn="l"/>
                <a:tab pos="790575" algn="l"/>
                <a:tab pos="1240155" algn="l"/>
                <a:tab pos="1689100" algn="l"/>
                <a:tab pos="2138680" algn="l"/>
                <a:tab pos="2587625" algn="l"/>
                <a:tab pos="3037205" algn="l"/>
                <a:tab pos="3486150" algn="l"/>
                <a:tab pos="3935730" algn="l"/>
                <a:tab pos="4384675" algn="l"/>
                <a:tab pos="4834255" algn="l"/>
                <a:tab pos="5283200" algn="l"/>
                <a:tab pos="5732780" algn="l"/>
                <a:tab pos="6181725" algn="l"/>
                <a:tab pos="6631305" algn="l"/>
                <a:tab pos="7080250" algn="l"/>
                <a:tab pos="7529830" algn="l"/>
                <a:tab pos="7978775" algn="l"/>
                <a:tab pos="8428355" algn="l"/>
                <a:tab pos="8877300" algn="l"/>
                <a:tab pos="9326880" algn="l"/>
              </a:tabLst>
            </a:pPr>
            <a:r>
              <a:rPr lang="vi-VN" altLang="en-US" sz="2300" b="1" dirty="0">
                <a:solidFill>
                  <a:srgbClr val="FFFF00"/>
                </a:solidFill>
                <a:effectLst>
                  <a:outerShdw blurRad="38100" dist="38100" dir="2700000">
                    <a:srgbClr val="C0C0C0"/>
                  </a:outerShdw>
                </a:effectLst>
                <a:latin typeface="Times New Roman" panose="02020603050405020304" pitchFamily="18" charset="0"/>
                <a:cs typeface="Lucida Sans Unicode" panose="020B0602030504020204" pitchFamily="34" charset="0"/>
              </a:rPr>
              <a:t>ĐỔI MỚI TOÀN DIỆN </a:t>
            </a:r>
            <a:endParaRPr lang="vi-VN" altLang="en-US" sz="2300" b="1" dirty="0">
              <a:solidFill>
                <a:srgbClr val="FFFF00"/>
              </a:solidFill>
              <a:effectLst>
                <a:outerShdw blurRad="38100" dist="38100" dir="2700000">
                  <a:srgbClr val="C0C0C0"/>
                </a:outerShdw>
              </a:effectLst>
              <a:latin typeface="Times New Roman" panose="02020603050405020304" pitchFamily="18" charset="0"/>
              <a:cs typeface="Lucida Sans Unicode" panose="020B0602030504020204" pitchFamily="34" charset="0"/>
            </a:endParaRPr>
          </a:p>
          <a:p>
            <a:pPr marL="342900" indent="-339725" algn="ctr" defTabSz="449580" eaLnBrk="1" hangingPunct="1">
              <a:lnSpc>
                <a:spcPct val="80000"/>
              </a:lnSpc>
              <a:spcBef>
                <a:spcPts val="575"/>
              </a:spcBef>
              <a:buSzPct val="65000"/>
              <a:buNone/>
              <a:tabLst>
                <a:tab pos="342900" algn="l"/>
                <a:tab pos="790575" algn="l"/>
                <a:tab pos="1240155" algn="l"/>
                <a:tab pos="1689100" algn="l"/>
                <a:tab pos="2138680" algn="l"/>
                <a:tab pos="2587625" algn="l"/>
                <a:tab pos="3037205" algn="l"/>
                <a:tab pos="3486150" algn="l"/>
                <a:tab pos="3935730" algn="l"/>
                <a:tab pos="4384675" algn="l"/>
                <a:tab pos="4834255" algn="l"/>
                <a:tab pos="5283200" algn="l"/>
                <a:tab pos="5732780" algn="l"/>
                <a:tab pos="6181725" algn="l"/>
                <a:tab pos="6631305" algn="l"/>
                <a:tab pos="7080250" algn="l"/>
                <a:tab pos="7529830" algn="l"/>
                <a:tab pos="7978775" algn="l"/>
                <a:tab pos="8428355" algn="l"/>
                <a:tab pos="8877300" algn="l"/>
                <a:tab pos="9326880" algn="l"/>
              </a:tabLst>
            </a:pPr>
            <a:r>
              <a:rPr lang="vi-VN" altLang="en-US" sz="2300" b="1" dirty="0">
                <a:solidFill>
                  <a:srgbClr val="FFFF00"/>
                </a:solidFill>
                <a:effectLst>
                  <a:outerShdw blurRad="38100" dist="38100" dir="2700000">
                    <a:srgbClr val="C0C0C0"/>
                  </a:outerShdw>
                </a:effectLst>
                <a:latin typeface="Times New Roman" panose="02020603050405020304" pitchFamily="18" charset="0"/>
                <a:cs typeface="Lucida Sans Unicode" panose="020B0602030504020204" pitchFamily="34" charset="0"/>
              </a:rPr>
              <a:t>NHƯNG GIỮ VỮNG MỤC TIÊU VÀ NGUYÊN TẮC</a:t>
            </a:r>
            <a:endParaRPr lang="vi-VN" altLang="en-US" sz="2300" b="1" dirty="0">
              <a:solidFill>
                <a:srgbClr val="FFFF00"/>
              </a:solidFill>
              <a:effectLst>
                <a:outerShdw blurRad="38100" dist="38100" dir="2700000">
                  <a:srgbClr val="C0C0C0"/>
                </a:outerShdw>
              </a:effectLst>
              <a:latin typeface="Times New Roman" panose="02020603050405020304" pitchFamily="18" charset="0"/>
              <a:ea typeface="Lucida Sans Unicode" panose="020B0602030504020204" pitchFamily="34" charset="0"/>
            </a:endParaRPr>
          </a:p>
        </p:txBody>
      </p:sp>
      <p:sp>
        <p:nvSpPr>
          <p:cNvPr id="8" name="Oval 5"/>
          <p:cNvSpPr/>
          <p:nvPr/>
        </p:nvSpPr>
        <p:spPr>
          <a:xfrm>
            <a:off x="1403350" y="1309688"/>
            <a:ext cx="2254250" cy="2024062"/>
          </a:xfrm>
          <a:prstGeom prst="ellipse">
            <a:avLst/>
          </a:prstGeom>
          <a:noFill/>
          <a:ln w="38160" cap="sq" cmpd="sng">
            <a:solidFill>
              <a:srgbClr val="0000FF"/>
            </a:solidFill>
            <a:prstDash val="solid"/>
            <a:miter/>
            <a:headEnd type="none" w="med" len="med"/>
            <a:tailEnd type="none" w="med" len="med"/>
          </a:ln>
        </p:spPr>
        <p:txBody>
          <a:bodyPr wrap="none" lIns="90000" tIns="46800" rIns="90000" bIns="46800" anchor="ctr" anchorCtr="0"/>
          <a:p>
            <a:pPr algn="ctr" defTabSz="449580" eaLnBrk="1" hangingPunct="1">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400" b="1" dirty="0">
                <a:solidFill>
                  <a:srgbClr val="FFFF00"/>
                </a:solidFill>
                <a:latin typeface="Times New Roman" panose="02020603050405020304" pitchFamily="18" charset="0"/>
                <a:cs typeface="Lucida Sans Unicode" panose="020B0602030504020204" pitchFamily="34" charset="0"/>
              </a:rPr>
              <a:t>Mục tiêu</a:t>
            </a:r>
            <a:endParaRPr lang="en-US" altLang="en-US" sz="2400" b="1" dirty="0">
              <a:solidFill>
                <a:srgbClr val="FFFF00"/>
              </a:solidFill>
              <a:latin typeface="Times New Roman" panose="02020603050405020304" pitchFamily="18" charset="0"/>
              <a:cs typeface="Lucida Sans Unicode" panose="020B0602030504020204" pitchFamily="34" charset="0"/>
            </a:endParaRPr>
          </a:p>
          <a:p>
            <a:pPr algn="ctr" defTabSz="449580" eaLnBrk="1" hangingPunct="1">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400" b="1" dirty="0">
                <a:solidFill>
                  <a:srgbClr val="FFFF00"/>
                </a:solidFill>
                <a:latin typeface="Times New Roman" panose="02020603050405020304" pitchFamily="18" charset="0"/>
                <a:cs typeface="Lucida Sans Unicode" panose="020B0602030504020204" pitchFamily="34" charset="0"/>
              </a:rPr>
              <a:t>chủ nghĩa </a:t>
            </a:r>
            <a:endParaRPr lang="en-US" altLang="en-US" sz="2400" b="1" dirty="0">
              <a:solidFill>
                <a:srgbClr val="FFFF00"/>
              </a:solidFill>
              <a:latin typeface="Times New Roman" panose="02020603050405020304" pitchFamily="18" charset="0"/>
              <a:cs typeface="Lucida Sans Unicode" panose="020B0602030504020204" pitchFamily="34" charset="0"/>
            </a:endParaRPr>
          </a:p>
          <a:p>
            <a:pPr algn="ctr" defTabSz="449580" eaLnBrk="1" hangingPunct="1">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400" b="1" dirty="0">
                <a:solidFill>
                  <a:srgbClr val="FFFF00"/>
                </a:solidFill>
                <a:latin typeface="Times New Roman" panose="02020603050405020304" pitchFamily="18" charset="0"/>
                <a:cs typeface="Lucida Sans Unicode" panose="020B0602030504020204" pitchFamily="34" charset="0"/>
              </a:rPr>
              <a:t>xã hội</a:t>
            </a:r>
            <a:endParaRPr lang="en-US" altLang="en-US" sz="2400" b="1" dirty="0">
              <a:solidFill>
                <a:srgbClr val="FFFF00"/>
              </a:solidFill>
              <a:latin typeface="Times New Roman" panose="02020603050405020304" pitchFamily="18" charset="0"/>
              <a:ea typeface="Lucida Sans Unicode" panose="020B0602030504020204" pitchFamily="34" charset="0"/>
            </a:endParaRPr>
          </a:p>
        </p:txBody>
      </p:sp>
      <p:sp>
        <p:nvSpPr>
          <p:cNvPr id="10" name="Oval 6"/>
          <p:cNvSpPr/>
          <p:nvPr/>
        </p:nvSpPr>
        <p:spPr>
          <a:xfrm>
            <a:off x="5062538" y="1352550"/>
            <a:ext cx="2317750" cy="1981200"/>
          </a:xfrm>
          <a:prstGeom prst="ellipse">
            <a:avLst/>
          </a:prstGeom>
          <a:noFill/>
          <a:ln w="38160" cap="sq" cmpd="sng">
            <a:solidFill>
              <a:srgbClr val="0000FF"/>
            </a:solidFill>
            <a:prstDash val="solid"/>
            <a:miter/>
            <a:headEnd type="none" w="med" len="med"/>
            <a:tailEnd type="none" w="med" len="med"/>
          </a:ln>
        </p:spPr>
        <p:txBody>
          <a:bodyPr wrap="none" lIns="90000" tIns="46800" rIns="90000" bIns="46800" anchor="ctr" anchorCtr="0"/>
          <a:p>
            <a:pPr algn="ctr" defTabSz="449580" eaLnBrk="1" hangingPunct="1">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000" b="1" dirty="0">
                <a:solidFill>
                  <a:srgbClr val="FFFF00"/>
                </a:solidFill>
                <a:latin typeface="Times New Roman" panose="02020603050405020304" pitchFamily="18" charset="0"/>
                <a:cs typeface="Lucida Sans Unicode" panose="020B0602030504020204" pitchFamily="34" charset="0"/>
              </a:rPr>
              <a:t>Nguyên tắc</a:t>
            </a:r>
            <a:endParaRPr lang="en-US" altLang="en-US" sz="2000" b="1" dirty="0">
              <a:solidFill>
                <a:srgbClr val="FFFF00"/>
              </a:solidFill>
              <a:latin typeface="Times New Roman" panose="02020603050405020304" pitchFamily="18" charset="0"/>
              <a:cs typeface="Lucida Sans Unicode" panose="020B0602030504020204" pitchFamily="34" charset="0"/>
            </a:endParaRPr>
          </a:p>
          <a:p>
            <a:pPr algn="ctr" defTabSz="449580" eaLnBrk="1" hangingPunct="1">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000" b="1" dirty="0">
                <a:solidFill>
                  <a:srgbClr val="FFFF00"/>
                </a:solidFill>
                <a:latin typeface="Times New Roman" panose="02020603050405020304" pitchFamily="18" charset="0"/>
                <a:cs typeface="Lucida Sans Unicode" panose="020B0602030504020204" pitchFamily="34" charset="0"/>
              </a:rPr>
              <a:t>CN Mác Lênin</a:t>
            </a:r>
            <a:endParaRPr lang="en-US" altLang="en-US" sz="2000" b="1" dirty="0">
              <a:solidFill>
                <a:srgbClr val="FFFF00"/>
              </a:solidFill>
              <a:latin typeface="Times New Roman" panose="02020603050405020304" pitchFamily="18" charset="0"/>
              <a:cs typeface="Lucida Sans Unicode" panose="020B0602030504020204" pitchFamily="34" charset="0"/>
            </a:endParaRPr>
          </a:p>
          <a:p>
            <a:pPr algn="ctr" defTabSz="449580" eaLnBrk="1" hangingPunct="1">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000" b="1" dirty="0">
                <a:solidFill>
                  <a:srgbClr val="FFFF00"/>
                </a:solidFill>
                <a:latin typeface="Times New Roman" panose="02020603050405020304" pitchFamily="18" charset="0"/>
                <a:cs typeface="Lucida Sans Unicode" panose="020B0602030504020204" pitchFamily="34" charset="0"/>
              </a:rPr>
              <a:t>v</a:t>
            </a:r>
            <a:r>
              <a:rPr lang="en-US" altLang="en-US" sz="2000" b="1" dirty="0">
                <a:solidFill>
                  <a:srgbClr val="FFFF00"/>
                </a:solidFill>
                <a:latin typeface="Times New Roman" panose="02020603050405020304" pitchFamily="18" charset="0"/>
                <a:ea typeface="Lucida Sans Unicode" panose="020B0602030504020204" pitchFamily="34" charset="0"/>
              </a:rPr>
              <a:t>à</a:t>
            </a:r>
            <a:r>
              <a:rPr lang="en-US" altLang="en-US" sz="2000" b="1" dirty="0">
                <a:solidFill>
                  <a:srgbClr val="FFFF00"/>
                </a:solidFill>
                <a:latin typeface="Times New Roman" panose="02020603050405020304" pitchFamily="18" charset="0"/>
                <a:cs typeface="Lucida Sans Unicode" panose="020B0602030504020204" pitchFamily="34" charset="0"/>
              </a:rPr>
              <a:t> tư tưởng HCM</a:t>
            </a:r>
            <a:endParaRPr lang="en-US" altLang="en-US" sz="2000" b="1" dirty="0">
              <a:solidFill>
                <a:srgbClr val="FFFF00"/>
              </a:solidFill>
              <a:latin typeface="Times New Roman" panose="02020603050405020304" pitchFamily="18" charset="0"/>
              <a:ea typeface="Lucida Sans Unicode" panose="020B0602030504020204" pitchFamily="34" charset="0"/>
            </a:endParaRPr>
          </a:p>
        </p:txBody>
      </p:sp>
      <p:sp>
        <p:nvSpPr>
          <p:cNvPr id="11" name="AutoShape 4"/>
          <p:cNvSpPr/>
          <p:nvPr/>
        </p:nvSpPr>
        <p:spPr>
          <a:xfrm>
            <a:off x="2247900" y="3025775"/>
            <a:ext cx="4464050" cy="1657350"/>
          </a:xfrm>
          <a:prstGeom prst="flowChartDecision">
            <a:avLst/>
          </a:prstGeom>
          <a:noFill/>
          <a:ln w="38160" cap="sq" cmpd="sng">
            <a:solidFill>
              <a:srgbClr val="0000FF"/>
            </a:solidFill>
            <a:prstDash val="solid"/>
            <a:miter/>
            <a:headEnd type="none" w="med" len="med"/>
            <a:tailEnd type="none" w="med" len="med"/>
          </a:ln>
        </p:spPr>
        <p:txBody>
          <a:bodyPr wrap="none" lIns="90000" tIns="46800" rIns="90000" bIns="46800" anchor="ctr" anchorCtr="0"/>
          <a:p>
            <a:pPr algn="ctr" defTabSz="449580" eaLnBrk="1" hangingPunct="1">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000" b="1" dirty="0">
                <a:latin typeface="Times New Roman" panose="02020603050405020304" pitchFamily="18" charset="0"/>
                <a:cs typeface="Lucida Sans Unicode" panose="020B0602030504020204" pitchFamily="34" charset="0"/>
              </a:rPr>
              <a:t>ĐỔI MỚI NHƯNG </a:t>
            </a:r>
            <a:endParaRPr lang="vi-VN" altLang="en-US" sz="2000" b="1" dirty="0">
              <a:latin typeface="Times New Roman" panose="02020603050405020304" pitchFamily="18" charset="0"/>
              <a:cs typeface="Lucida Sans Unicode" panose="020B0602030504020204" pitchFamily="34" charset="0"/>
            </a:endParaRPr>
          </a:p>
          <a:p>
            <a:pPr algn="ctr" defTabSz="449580" eaLnBrk="1" hangingPunct="1">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000" b="1" dirty="0">
                <a:latin typeface="Times New Roman" panose="02020603050405020304" pitchFamily="18" charset="0"/>
                <a:cs typeface="Lucida Sans Unicode" panose="020B0602030504020204" pitchFamily="34" charset="0"/>
              </a:rPr>
              <a:t>KHÔNG ĐỔI MÀU</a:t>
            </a:r>
            <a:endParaRPr lang="vi-VN" altLang="en-US" sz="2000" b="1" dirty="0">
              <a:latin typeface="Times New Roman" panose="02020603050405020304" pitchFamily="18" charset="0"/>
              <a:ea typeface="Lucida Sans Unicode" panose="020B0602030504020204" pitchFamily="34" charset="0"/>
            </a:endParaRPr>
          </a:p>
        </p:txBody>
      </p:sp>
      <p:sp>
        <p:nvSpPr>
          <p:cNvPr id="2" name="Rectangle 1"/>
          <p:cNvSpPr/>
          <p:nvPr/>
        </p:nvSpPr>
        <p:spPr>
          <a:xfrm>
            <a:off x="179388" y="5276850"/>
            <a:ext cx="8856663" cy="1108075"/>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a:buNone/>
            </a:pPr>
            <a:r>
              <a:rPr lang="vi-VN" altLang="x-none" sz="2200" b="1" dirty="0">
                <a:solidFill>
                  <a:srgbClr val="FFFF00"/>
                </a:solidFill>
                <a:latin typeface="Times New Roman" panose="02020603050405020304" pitchFamily="18" charset="0"/>
              </a:rPr>
              <a:t>“Những thành tựu nói trên chứng tỏ đường lối đổi mới do Đại hội VI đề ra là đúng đắn,</a:t>
            </a:r>
            <a:r>
              <a:rPr lang="en-US" altLang="x-none" sz="2200" b="1" dirty="0">
                <a:solidFill>
                  <a:srgbClr val="FFFF00"/>
                </a:solidFill>
                <a:latin typeface="Calibri Light" panose="020F0302020204030204" pitchFamily="34" charset="0"/>
              </a:rPr>
              <a:t> </a:t>
            </a:r>
            <a:r>
              <a:rPr lang="vi-VN" altLang="x-none" sz="2200" b="1" dirty="0">
                <a:solidFill>
                  <a:srgbClr val="FFFF00"/>
                </a:solidFill>
                <a:latin typeface="Times New Roman" panose="02020603050405020304" pitchFamily="18" charset="0"/>
              </a:rPr>
              <a:t>bước đi của công cuộc đổi mới về cơ bản</a:t>
            </a:r>
            <a:r>
              <a:rPr lang="en-US" altLang="x-none" sz="2200" b="1" dirty="0">
                <a:solidFill>
                  <a:srgbClr val="FFFF00"/>
                </a:solidFill>
                <a:latin typeface="Calibri Light" panose="020F0302020204030204" pitchFamily="34" charset="0"/>
              </a:rPr>
              <a:t> </a:t>
            </a:r>
            <a:r>
              <a:rPr lang="vi-VN" altLang="x-none" sz="2200" b="1" dirty="0">
                <a:solidFill>
                  <a:srgbClr val="FFFF00"/>
                </a:solidFill>
                <a:latin typeface="Times New Roman" panose="02020603050405020304" pitchFamily="18" charset="0"/>
              </a:rPr>
              <a:t>là phù hợp”</a:t>
            </a:r>
            <a:r>
              <a:rPr lang="en-US" altLang="x-none" sz="2200" b="1" dirty="0">
                <a:solidFill>
                  <a:srgbClr val="FFFF00"/>
                </a:solidFill>
                <a:latin typeface="Calibri Light" panose="020F0302020204030204" pitchFamily="34" charset="0"/>
              </a:rPr>
              <a:t> </a:t>
            </a:r>
            <a:r>
              <a:rPr lang="vi-VN" altLang="x-none" sz="2200" b="1" dirty="0">
                <a:solidFill>
                  <a:srgbClr val="FFFF00"/>
                </a:solidFill>
                <a:latin typeface="Times New Roman" panose="02020603050405020304" pitchFamily="18" charset="0"/>
              </a:rPr>
              <a:t>(Đại hội VII)</a:t>
            </a:r>
            <a:endParaRPr lang="vi-VN" altLang="x-none" sz="2200" b="1" dirty="0">
              <a:solidFill>
                <a:srgbClr val="FFFF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additive="repl">
                                        <p:cTn id="6" dur="1" fill="hold">
                                          <p:stCondLst>
                                            <p:cond delay="0"/>
                                          </p:stCondLst>
                                        </p:cTn>
                                        <p:tgtEl>
                                          <p:spTgt spid="7"/>
                                        </p:tgtEl>
                                        <p:attrNameLst>
                                          <p:attrName>style.visibility</p:attrName>
                                        </p:attrNameLst>
                                      </p:cBhvr>
                                      <p:to>
                                        <p:strVal val="visible"/>
                                      </p:to>
                                    </p:set>
                                    <p:animEffect transition="in" filter="box(in)">
                                      <p:cBhvr additive="repl">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additive="repl">
                                        <p:cTn id="11" dur="1" fill="hold">
                                          <p:stCondLst>
                                            <p:cond delay="0"/>
                                          </p:stCondLst>
                                        </p:cTn>
                                        <p:tgtEl>
                                          <p:spTgt spid="8"/>
                                        </p:tgtEl>
                                        <p:attrNameLst>
                                          <p:attrName>style.visibility</p:attrName>
                                        </p:attrNameLst>
                                      </p:cBhvr>
                                      <p:to>
                                        <p:strVal val="visible"/>
                                      </p:to>
                                    </p:set>
                                    <p:animEffect transition="in" filter="box(in)">
                                      <p:cBhvr additive="repl">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additive="repl">
                                        <p:cTn id="16" dur="1" fill="hold">
                                          <p:stCondLst>
                                            <p:cond delay="0"/>
                                          </p:stCondLst>
                                        </p:cTn>
                                        <p:tgtEl>
                                          <p:spTgt spid="10"/>
                                        </p:tgtEl>
                                        <p:attrNameLst>
                                          <p:attrName>style.visibility</p:attrName>
                                        </p:attrNameLst>
                                      </p:cBhvr>
                                      <p:to>
                                        <p:strVal val="visible"/>
                                      </p:to>
                                    </p:set>
                                    <p:animEffect transition="in" filter="box(in)">
                                      <p:cBhvr additive="repl">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additive="repl">
                                        <p:cTn id="21" dur="1" fill="hold">
                                          <p:stCondLst>
                                            <p:cond delay="0"/>
                                          </p:stCondLst>
                                        </p:cTn>
                                        <p:tgtEl>
                                          <p:spTgt spid="11"/>
                                        </p:tgtEl>
                                        <p:attrNameLst>
                                          <p:attrName>style.visibility</p:attrName>
                                        </p:attrNameLst>
                                      </p:cBhvr>
                                      <p:to>
                                        <p:strVal val="visible"/>
                                      </p:to>
                                    </p:set>
                                    <p:anim calcmode="lin" valueType="num">
                                      <p:cBhvr additive="repl">
                                        <p:cTn id="22" dur="500" fill="hold"/>
                                        <p:tgtEl>
                                          <p:spTgt spid="11"/>
                                        </p:tgtEl>
                                        <p:attrNameLst>
                                          <p:attrName>ppt_x</p:attrName>
                                        </p:attrNameLst>
                                      </p:cBhvr>
                                      <p:tavLst>
                                        <p:tav tm="100000">
                                          <p:val>
                                            <p:strVal val="#ppt_x"/>
                                          </p:val>
                                        </p:tav>
                                        <p:tav>
                                          <p:val>
                                            <p:strVal val="#ppt_x"/>
                                          </p:val>
                                        </p:tav>
                                      </p:tavLst>
                                    </p:anim>
                                    <p:anim calcmode="lin" valueType="num">
                                      <p:cBhvr additive="repl">
                                        <p:cTn id="23" dur="500" fill="hold"/>
                                        <p:tgtEl>
                                          <p:spTgt spid="11"/>
                                        </p:tgtEl>
                                        <p:attrNameLst>
                                          <p:attrName>ppt_y</p:attrName>
                                        </p:attrNameLst>
                                      </p:cBhvr>
                                      <p:tavLst>
                                        <p:tav tm="100000">
                                          <p:val>
                                            <p:strVal val="1+#ppt_h/2"/>
                                          </p:val>
                                        </p:tav>
                                        <p:tav>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0658" name="LUYỆN TẬP">
            <a:hlinkClick r:id="" action="ppaction://media"/>
          </p:cNvPr>
          <p:cNvPicPr>
            <a:picLocks noChangeAspect="1"/>
          </p:cNvPicPr>
          <p:nvPr/>
        </p:nvPicPr>
        <p:blipFill>
          <a:blip r:embed="rId1"/>
          <a:stretch>
            <a:fillRect/>
          </a:stretch>
        </p:blipFill>
        <p:spPr>
          <a:xfrm>
            <a:off x="312738" y="1052513"/>
            <a:ext cx="8496300" cy="4897437"/>
          </a:xfrm>
          <a:prstGeom prst="rect">
            <a:avLst/>
          </a:prstGeom>
          <a:noFill/>
          <a:ln w="9525">
            <a:noFill/>
          </a:ln>
        </p:spPr>
      </p:pic>
    </p:spTree>
  </p:cSld>
  <p:clrMapOvr>
    <a:masterClrMapping/>
  </p:clrMapOvr>
  <p:transition spd="slow" advClick="0">
    <p:fad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1682" name="Picture 51" descr="A city skyline at night&#10;&#10;Description automatically generated with medium confidence"/>
          <p:cNvPicPr>
            <a:picLocks noChangeAspect="1"/>
          </p:cNvPicPr>
          <p:nvPr/>
        </p:nvPicPr>
        <p:blipFill>
          <a:blip r:embed="rId1"/>
          <a:stretch>
            <a:fillRect/>
          </a:stretch>
        </p:blipFill>
        <p:spPr>
          <a:xfrm>
            <a:off x="-890587" y="-693737"/>
            <a:ext cx="10067925" cy="9159875"/>
          </a:xfrm>
          <a:prstGeom prst="rect">
            <a:avLst/>
          </a:prstGeom>
          <a:noFill/>
          <a:ln w="9525">
            <a:noFill/>
          </a:ln>
        </p:spPr>
      </p:pic>
      <p:grpSp>
        <p:nvGrpSpPr>
          <p:cNvPr id="2" name="vong quay"/>
          <p:cNvGrpSpPr/>
          <p:nvPr/>
        </p:nvGrpSpPr>
        <p:grpSpPr>
          <a:xfrm>
            <a:off x="4775200" y="495300"/>
            <a:ext cx="3781425" cy="5035550"/>
            <a:chOff x="5425622" y="292790"/>
            <a:chExt cx="5834378" cy="5828280"/>
          </a:xfrm>
        </p:grpSpPr>
        <p:pic>
          <p:nvPicPr>
            <p:cNvPr id="711714" name="Picture 2"/>
            <p:cNvPicPr>
              <a:picLocks noChangeAspect="1"/>
            </p:cNvPicPr>
            <p:nvPr/>
          </p:nvPicPr>
          <p:blipFill>
            <a:blip r:embed="rId2"/>
            <a:stretch>
              <a:fillRect/>
            </a:stretch>
          </p:blipFill>
          <p:spPr>
            <a:xfrm>
              <a:off x="5425622" y="292790"/>
              <a:ext cx="5834378" cy="5828280"/>
            </a:xfrm>
            <a:prstGeom prst="rect">
              <a:avLst/>
            </a:prstGeom>
            <a:noFill/>
            <a:ln w="9525">
              <a:noFill/>
            </a:ln>
          </p:spPr>
        </p:pic>
        <p:sp>
          <p:nvSpPr>
            <p:cNvPr id="711715" name="TextBox 3"/>
            <p:cNvSpPr txBox="1"/>
            <p:nvPr/>
          </p:nvSpPr>
          <p:spPr>
            <a:xfrm rot="-6650339">
              <a:off x="6674684" y="752853"/>
              <a:ext cx="2025648" cy="1709532"/>
            </a:xfrm>
            <a:prstGeom prst="rect">
              <a:avLst/>
            </a:prstGeom>
            <a:noFill/>
            <a:ln w="9525">
              <a:noFill/>
            </a:ln>
          </p:spPr>
          <p:txBody>
            <a:bodyPr>
              <a:spAutoFit/>
            </a:bodyPr>
            <a:p>
              <a:pPr algn="ctr" defTabSz="914400" eaLnBrk="1" hangingPunct="1"/>
              <a:r>
                <a:rPr lang="en-GB" altLang="en-US" sz="6600" b="1" dirty="0">
                  <a:solidFill>
                    <a:srgbClr val="000000"/>
                  </a:solidFill>
                  <a:latin typeface="#9Slide03 Ralewayv4020 Black"/>
                  <a:cs typeface="Tahoma" panose="020B0604030504040204" pitchFamily="34" charset="0"/>
                </a:rPr>
                <a:t>3</a:t>
              </a:r>
              <a:endParaRPr lang="vi-VN" altLang="en-US" sz="6600" b="1" dirty="0">
                <a:solidFill>
                  <a:srgbClr val="000000"/>
                </a:solidFill>
                <a:latin typeface="#9Slide03 Ralewayv4020 Black"/>
                <a:ea typeface="Tahoma" panose="020B0604030504040204" pitchFamily="34" charset="0"/>
              </a:endParaRPr>
            </a:p>
          </p:txBody>
        </p:sp>
        <p:sp>
          <p:nvSpPr>
            <p:cNvPr id="711716" name="TextBox 4"/>
            <p:cNvSpPr txBox="1"/>
            <p:nvPr/>
          </p:nvSpPr>
          <p:spPr>
            <a:xfrm rot="-9367408">
              <a:off x="5742637" y="1882158"/>
              <a:ext cx="2025648" cy="1282092"/>
            </a:xfrm>
            <a:prstGeom prst="rect">
              <a:avLst/>
            </a:prstGeom>
            <a:noFill/>
            <a:ln w="9525">
              <a:noFill/>
            </a:ln>
          </p:spPr>
          <p:txBody>
            <a:bodyPr>
              <a:spAutoFit/>
            </a:bodyPr>
            <a:p>
              <a:pPr algn="ctr" defTabSz="914400" eaLnBrk="1" hangingPunct="1"/>
              <a:r>
                <a:rPr lang="en-GB" altLang="en-US" sz="6600" b="1" dirty="0">
                  <a:solidFill>
                    <a:srgbClr val="FFFFFF"/>
                  </a:solidFill>
                  <a:latin typeface="#9Slide03 Ralewayv4020 Black"/>
                  <a:cs typeface="Tahoma" panose="020B0604030504040204" pitchFamily="34" charset="0"/>
                </a:rPr>
                <a:t>4</a:t>
              </a:r>
              <a:endParaRPr lang="vi-VN" altLang="en-US" sz="6600" b="1" dirty="0">
                <a:solidFill>
                  <a:srgbClr val="FFFFFF"/>
                </a:solidFill>
                <a:latin typeface="#9Slide03 Ralewayv4020 Black"/>
                <a:ea typeface="Tahoma" panose="020B0604030504040204" pitchFamily="34" charset="0"/>
              </a:endParaRPr>
            </a:p>
          </p:txBody>
        </p:sp>
        <p:sp>
          <p:nvSpPr>
            <p:cNvPr id="711717" name="TextBox 5"/>
            <p:cNvSpPr txBox="1"/>
            <p:nvPr/>
          </p:nvSpPr>
          <p:spPr>
            <a:xfrm rot="-4009724">
              <a:off x="8020995" y="749927"/>
              <a:ext cx="2025648" cy="1709532"/>
            </a:xfrm>
            <a:prstGeom prst="rect">
              <a:avLst/>
            </a:prstGeom>
            <a:noFill/>
            <a:ln w="9525">
              <a:noFill/>
            </a:ln>
          </p:spPr>
          <p:txBody>
            <a:bodyPr>
              <a:spAutoFit/>
            </a:bodyPr>
            <a:p>
              <a:pPr algn="ctr" defTabSz="914400" eaLnBrk="1" hangingPunct="1"/>
              <a:r>
                <a:rPr lang="en-GB" altLang="en-US" sz="6600" b="1" dirty="0">
                  <a:solidFill>
                    <a:srgbClr val="FFFFFF"/>
                  </a:solidFill>
                  <a:latin typeface="#9Slide03 Ralewayv4020 Black"/>
                  <a:cs typeface="Tahoma" panose="020B0604030504040204" pitchFamily="34" charset="0"/>
                </a:rPr>
                <a:t>2</a:t>
              </a:r>
              <a:endParaRPr lang="vi-VN" altLang="en-US" sz="6600" b="1" dirty="0">
                <a:solidFill>
                  <a:srgbClr val="FFFFFF"/>
                </a:solidFill>
                <a:latin typeface="#9Slide03 Ralewayv4020 Black"/>
                <a:ea typeface="Tahoma" panose="020B0604030504040204" pitchFamily="34" charset="0"/>
              </a:endParaRPr>
            </a:p>
          </p:txBody>
        </p:sp>
        <p:sp>
          <p:nvSpPr>
            <p:cNvPr id="711718" name="TextBox 6"/>
            <p:cNvSpPr txBox="1"/>
            <p:nvPr/>
          </p:nvSpPr>
          <p:spPr>
            <a:xfrm rot="-1444915">
              <a:off x="8917980" y="1886762"/>
              <a:ext cx="2025648" cy="1282092"/>
            </a:xfrm>
            <a:prstGeom prst="rect">
              <a:avLst/>
            </a:prstGeom>
            <a:noFill/>
            <a:ln w="9525">
              <a:noFill/>
            </a:ln>
          </p:spPr>
          <p:txBody>
            <a:bodyPr>
              <a:spAutoFit/>
            </a:bodyPr>
            <a:p>
              <a:pPr algn="ctr" defTabSz="914400" eaLnBrk="1" hangingPunct="1"/>
              <a:r>
                <a:rPr lang="en-GB" altLang="en-US" sz="6600" b="1" dirty="0">
                  <a:solidFill>
                    <a:srgbClr val="000000"/>
                  </a:solidFill>
                  <a:latin typeface="#9Slide03 Ralewayv4020 Black"/>
                  <a:cs typeface="Tahoma" panose="020B0604030504040204" pitchFamily="34" charset="0"/>
                </a:rPr>
                <a:t>1</a:t>
              </a:r>
              <a:endParaRPr lang="vi-VN" altLang="en-US" sz="6600" b="1" dirty="0">
                <a:solidFill>
                  <a:srgbClr val="000000"/>
                </a:solidFill>
                <a:latin typeface="#9Slide03 Ralewayv4020 Black"/>
                <a:ea typeface="Tahoma" panose="020B0604030504040204" pitchFamily="34" charset="0"/>
              </a:endParaRPr>
            </a:p>
          </p:txBody>
        </p:sp>
        <p:sp>
          <p:nvSpPr>
            <p:cNvPr id="711719" name="TextBox 7"/>
            <p:cNvSpPr txBox="1"/>
            <p:nvPr/>
          </p:nvSpPr>
          <p:spPr>
            <a:xfrm rot="9501114">
              <a:off x="5697321" y="3221951"/>
              <a:ext cx="2025648" cy="1282092"/>
            </a:xfrm>
            <a:prstGeom prst="rect">
              <a:avLst/>
            </a:prstGeom>
            <a:noFill/>
            <a:ln w="9525">
              <a:noFill/>
            </a:ln>
          </p:spPr>
          <p:txBody>
            <a:bodyPr>
              <a:spAutoFit/>
            </a:bodyPr>
            <a:p>
              <a:pPr algn="ctr" defTabSz="914400" eaLnBrk="1" hangingPunct="1"/>
              <a:r>
                <a:rPr lang="en-GB" altLang="en-US" sz="6600" b="1" dirty="0">
                  <a:solidFill>
                    <a:srgbClr val="000000"/>
                  </a:solidFill>
                  <a:latin typeface="#9Slide03 Ralewayv4020 Black"/>
                  <a:cs typeface="Tahoma" panose="020B0604030504040204" pitchFamily="34" charset="0"/>
                </a:rPr>
                <a:t>1</a:t>
              </a:r>
              <a:endParaRPr lang="vi-VN" altLang="en-US" sz="6600" b="1" dirty="0">
                <a:solidFill>
                  <a:srgbClr val="000000"/>
                </a:solidFill>
                <a:latin typeface="#9Slide03 Ralewayv4020 Black"/>
                <a:ea typeface="Tahoma" panose="020B0604030504040204" pitchFamily="34" charset="0"/>
              </a:endParaRPr>
            </a:p>
          </p:txBody>
        </p:sp>
        <p:sp>
          <p:nvSpPr>
            <p:cNvPr id="711720" name="TextBox 8"/>
            <p:cNvSpPr txBox="1"/>
            <p:nvPr/>
          </p:nvSpPr>
          <p:spPr>
            <a:xfrm rot="6703311">
              <a:off x="6660979" y="3976563"/>
              <a:ext cx="2025648" cy="1709532"/>
            </a:xfrm>
            <a:prstGeom prst="rect">
              <a:avLst/>
            </a:prstGeom>
            <a:noFill/>
            <a:ln w="9525">
              <a:noFill/>
            </a:ln>
          </p:spPr>
          <p:txBody>
            <a:bodyPr>
              <a:spAutoFit/>
            </a:bodyPr>
            <a:p>
              <a:pPr algn="ctr" defTabSz="914400" eaLnBrk="1" hangingPunct="1"/>
              <a:r>
                <a:rPr lang="en-GB" altLang="en-US" sz="6600" b="1" dirty="0">
                  <a:solidFill>
                    <a:srgbClr val="FFFFFF"/>
                  </a:solidFill>
                  <a:latin typeface="#9Slide03 Ralewayv4020 Black"/>
                  <a:cs typeface="Tahoma" panose="020B0604030504040204" pitchFamily="34" charset="0"/>
                </a:rPr>
                <a:t>2</a:t>
              </a:r>
              <a:endParaRPr lang="vi-VN" altLang="en-US" sz="6600" b="1" dirty="0">
                <a:solidFill>
                  <a:srgbClr val="FFFFFF"/>
                </a:solidFill>
                <a:latin typeface="#9Slide03 Ralewayv4020 Black"/>
                <a:ea typeface="Tahoma" panose="020B0604030504040204" pitchFamily="34" charset="0"/>
              </a:endParaRPr>
            </a:p>
          </p:txBody>
        </p:sp>
        <p:sp>
          <p:nvSpPr>
            <p:cNvPr id="711721" name="TextBox 9"/>
            <p:cNvSpPr txBox="1"/>
            <p:nvPr/>
          </p:nvSpPr>
          <p:spPr>
            <a:xfrm rot="3829829">
              <a:off x="8019634" y="3983805"/>
              <a:ext cx="2025648" cy="1709532"/>
            </a:xfrm>
            <a:prstGeom prst="rect">
              <a:avLst/>
            </a:prstGeom>
            <a:noFill/>
            <a:ln w="9525">
              <a:noFill/>
            </a:ln>
          </p:spPr>
          <p:txBody>
            <a:bodyPr>
              <a:spAutoFit/>
            </a:bodyPr>
            <a:p>
              <a:pPr algn="ctr" defTabSz="914400" eaLnBrk="1" hangingPunct="1"/>
              <a:r>
                <a:rPr lang="en-GB" altLang="en-US" sz="6600" b="1" dirty="0">
                  <a:solidFill>
                    <a:srgbClr val="000000"/>
                  </a:solidFill>
                  <a:latin typeface="#9Slide03 Ralewayv4020 Black"/>
                  <a:cs typeface="Tahoma" panose="020B0604030504040204" pitchFamily="34" charset="0"/>
                </a:rPr>
                <a:t>3</a:t>
              </a:r>
              <a:endParaRPr lang="vi-VN" altLang="en-US" sz="6600" b="1" dirty="0">
                <a:solidFill>
                  <a:srgbClr val="000000"/>
                </a:solidFill>
                <a:latin typeface="#9Slide03 Ralewayv4020 Black"/>
                <a:ea typeface="Tahoma" panose="020B0604030504040204" pitchFamily="34" charset="0"/>
              </a:endParaRPr>
            </a:p>
          </p:txBody>
        </p:sp>
        <p:sp>
          <p:nvSpPr>
            <p:cNvPr id="711722" name="TextBox 10"/>
            <p:cNvSpPr txBox="1"/>
            <p:nvPr/>
          </p:nvSpPr>
          <p:spPr>
            <a:xfrm rot="1321648">
              <a:off x="8940448" y="3253461"/>
              <a:ext cx="2025648" cy="1282092"/>
            </a:xfrm>
            <a:prstGeom prst="rect">
              <a:avLst/>
            </a:prstGeom>
            <a:noFill/>
            <a:ln w="9525">
              <a:noFill/>
            </a:ln>
          </p:spPr>
          <p:txBody>
            <a:bodyPr>
              <a:spAutoFit/>
            </a:bodyPr>
            <a:p>
              <a:pPr algn="ctr" defTabSz="914400" eaLnBrk="1" hangingPunct="1"/>
              <a:r>
                <a:rPr lang="en-GB" altLang="en-US" sz="6600" b="1" dirty="0">
                  <a:solidFill>
                    <a:srgbClr val="FFFFFF"/>
                  </a:solidFill>
                  <a:latin typeface="#9Slide03 Ralewayv4020 Black"/>
                  <a:cs typeface="Tahoma" panose="020B0604030504040204" pitchFamily="34" charset="0"/>
                </a:rPr>
                <a:t>4</a:t>
              </a:r>
              <a:endParaRPr lang="vi-VN" altLang="en-US" sz="6600" b="1" dirty="0">
                <a:solidFill>
                  <a:srgbClr val="FFFFFF"/>
                </a:solidFill>
                <a:latin typeface="#9Slide03 Ralewayv4020 Black"/>
                <a:ea typeface="Tahoma" panose="020B0604030504040204" pitchFamily="34" charset="0"/>
              </a:endParaRPr>
            </a:p>
          </p:txBody>
        </p:sp>
      </p:grpSp>
      <p:sp>
        <p:nvSpPr>
          <p:cNvPr id="12" name="Isosceles Triangle 11"/>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13" name="quay dung"/>
          <p:cNvSpPr/>
          <p:nvPr/>
        </p:nvSpPr>
        <p:spPr>
          <a:xfrm>
            <a:off x="6965950" y="5878513"/>
            <a:ext cx="2027238" cy="84931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GB" sz="4400" b="1" i="0" u="none" strike="noStrike" kern="1200" cap="none" spc="0" normalizeH="0" baseline="0" noProof="0" dirty="0">
                <a:ln>
                  <a:noFill/>
                </a:ln>
                <a:solidFill>
                  <a:srgbClr val="002060"/>
                </a:solidFill>
                <a:effectLst/>
                <a:uLnTx/>
                <a:uFillTx/>
                <a:latin typeface="Times New Roman" panose="02020603050405020304" pitchFamily="18" charset="0"/>
                <a:ea typeface="Tahoma" panose="020B0604030504040204" pitchFamily="34" charset="0"/>
                <a:cs typeface="Times New Roman" panose="02020603050405020304" pitchFamily="18" charset="0"/>
              </a:rPr>
              <a:t>QUAY</a:t>
            </a:r>
            <a:endParaRPr kumimoji="0" lang="vi-VN" sz="4400" b="1" i="0" u="none" strike="noStrike" kern="1200" cap="none" spc="0" normalizeH="0" baseline="0" noProof="0" dirty="0">
              <a:ln>
                <a:noFill/>
              </a:ln>
              <a:solidFill>
                <a:srgbClr val="002060"/>
              </a:solidFill>
              <a:effectLst/>
              <a:uLnTx/>
              <a:uFillTx/>
              <a:latin typeface="Times New Roman" panose="02020603050405020304" pitchFamily="18" charset="0"/>
              <a:ea typeface="Tahoma" panose="020B0604030504040204" pitchFamily="34" charset="0"/>
              <a:cs typeface="Times New Roman" panose="02020603050405020304" pitchFamily="18" charset="0"/>
            </a:endParaRPr>
          </a:p>
        </p:txBody>
      </p:sp>
      <p:sp>
        <p:nvSpPr>
          <p:cNvPr id="23" name="Rectangle 22"/>
          <p:cNvSpPr/>
          <p:nvPr/>
        </p:nvSpPr>
        <p:spPr>
          <a:xfrm>
            <a:off x="-541337" y="-523875"/>
            <a:ext cx="5416550" cy="1016000"/>
          </a:xfrm>
          <a:prstGeom prst="rect">
            <a:avLst/>
          </a:prstGeom>
          <a:noFill/>
          <a:ln w="9525">
            <a:noFill/>
          </a:ln>
        </p:spPr>
        <p:txBody>
          <a:bodyPr>
            <a:spAutoFit/>
          </a:bodyPr>
          <a:p>
            <a:pPr algn="ctr" defTabSz="914400" eaLnBrk="1" hangingPunct="1"/>
            <a:r>
              <a:rPr lang="en-US" altLang="en-US" sz="6000" b="1" dirty="0">
                <a:solidFill>
                  <a:srgbClr val="FFFF00"/>
                </a:solidFill>
                <a:latin typeface="Times New Roman" panose="02020603050405020304" pitchFamily="18" charset="0"/>
                <a:cs typeface="Times New Roman" panose="02020603050405020304" pitchFamily="18" charset="0"/>
              </a:rPr>
              <a:t>TÌM Ô CHỮ </a:t>
            </a:r>
            <a:endParaRPr lang="en-US" altLang="en-US" sz="6000" b="1" dirty="0">
              <a:solidFill>
                <a:srgbClr val="FFFF00"/>
              </a:solidFill>
              <a:latin typeface="Times New Roman" panose="02020603050405020304" pitchFamily="18" charset="0"/>
              <a:ea typeface="Times New Roman" panose="02020603050405020304" pitchFamily="18" charset="0"/>
            </a:endParaRPr>
          </a:p>
        </p:txBody>
      </p:sp>
      <p:pic>
        <p:nvPicPr>
          <p:cNvPr id="711687" name="Picture 23"/>
          <p:cNvPicPr>
            <a:picLocks noChangeAspect="1"/>
          </p:cNvPicPr>
          <p:nvPr/>
        </p:nvPicPr>
        <p:blipFill>
          <a:blip r:embed="rId3"/>
          <a:stretch>
            <a:fillRect/>
          </a:stretch>
        </p:blipFill>
        <p:spPr>
          <a:xfrm>
            <a:off x="542925" y="846138"/>
            <a:ext cx="371475" cy="438150"/>
          </a:xfrm>
          <a:prstGeom prst="rect">
            <a:avLst/>
          </a:prstGeom>
          <a:noFill/>
          <a:ln w="9525">
            <a:noFill/>
          </a:ln>
        </p:spPr>
      </p:pic>
      <p:pic>
        <p:nvPicPr>
          <p:cNvPr id="711688" name="Picture 24"/>
          <p:cNvPicPr>
            <a:picLocks noChangeAspect="1"/>
          </p:cNvPicPr>
          <p:nvPr/>
        </p:nvPicPr>
        <p:blipFill>
          <a:blip r:embed="rId3"/>
          <a:stretch>
            <a:fillRect/>
          </a:stretch>
        </p:blipFill>
        <p:spPr>
          <a:xfrm>
            <a:off x="2122488" y="1208088"/>
            <a:ext cx="371475" cy="438150"/>
          </a:xfrm>
          <a:prstGeom prst="rect">
            <a:avLst/>
          </a:prstGeom>
          <a:noFill/>
          <a:ln w="9525">
            <a:noFill/>
          </a:ln>
        </p:spPr>
      </p:pic>
      <p:pic>
        <p:nvPicPr>
          <p:cNvPr id="711689" name="Picture 25"/>
          <p:cNvPicPr>
            <a:picLocks noChangeAspect="1"/>
          </p:cNvPicPr>
          <p:nvPr/>
        </p:nvPicPr>
        <p:blipFill>
          <a:blip r:embed="rId3"/>
          <a:stretch>
            <a:fillRect/>
          </a:stretch>
        </p:blipFill>
        <p:spPr>
          <a:xfrm>
            <a:off x="3689350" y="681038"/>
            <a:ext cx="371475" cy="438150"/>
          </a:xfrm>
          <a:prstGeom prst="rect">
            <a:avLst/>
          </a:prstGeom>
          <a:noFill/>
          <a:ln w="9525">
            <a:noFill/>
          </a:ln>
        </p:spPr>
      </p:pic>
      <p:pic>
        <p:nvPicPr>
          <p:cNvPr id="711690" name="Picture 27"/>
          <p:cNvPicPr>
            <a:picLocks noChangeAspect="1"/>
          </p:cNvPicPr>
          <p:nvPr/>
        </p:nvPicPr>
        <p:blipFill>
          <a:blip r:embed="rId4"/>
          <a:stretch>
            <a:fillRect/>
          </a:stretch>
        </p:blipFill>
        <p:spPr>
          <a:xfrm>
            <a:off x="5734050" y="2397125"/>
            <a:ext cx="1016000" cy="1155700"/>
          </a:xfrm>
          <a:prstGeom prst="rect">
            <a:avLst/>
          </a:prstGeom>
          <a:noFill/>
          <a:ln w="9525">
            <a:noFill/>
          </a:ln>
        </p:spPr>
      </p:pic>
      <p:pic>
        <p:nvPicPr>
          <p:cNvPr id="29" name="6C322701.wav">
            <a:hlinkClick r:id="" action="ppaction://media"/>
          </p:cNvPr>
          <p:cNvPicPr>
            <a:picLocks noChangeAspect="1"/>
          </p:cNvPicPr>
          <p:nvPr>
            <a:wavAudioFile r:embed="rId5" name="6C32C1B1.wav"/>
          </p:nvPr>
        </p:nvPicPr>
        <p:blipFill>
          <a:blip r:embed="rId6"/>
          <a:stretch>
            <a:fillRect/>
          </a:stretch>
        </p:blipFill>
        <p:spPr>
          <a:xfrm>
            <a:off x="7285038" y="-693737"/>
            <a:ext cx="457200" cy="609600"/>
          </a:xfrm>
          <a:prstGeom prst="rect">
            <a:avLst/>
          </a:prstGeom>
          <a:noFill/>
          <a:ln w="9525">
            <a:noFill/>
          </a:ln>
        </p:spPr>
      </p:pic>
      <p:sp>
        <p:nvSpPr>
          <p:cNvPr id="30" name="Isosceles Triangle 29"/>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31" name="Isosceles Triangle 30"/>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32" name="Isosceles Triangle 31"/>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33" name="Isosceles Triangle 32"/>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34" name="Isosceles Triangle 33"/>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35" name="Isosceles Triangle 34"/>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36" name="Isosceles Triangle 35"/>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37" name="Isosceles Triangle 36"/>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38" name="Isosceles Triangle 37"/>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39" name="Isosceles Triangle 38"/>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40" name="Isosceles Triangle 39"/>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41" name="Isosceles Triangle 40"/>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42" name="Isosceles Triangle 41"/>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43" name="Isosceles Triangle 42"/>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44" name="Isosceles Triangle 43"/>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45" name="Isosceles Triangle 44"/>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46" name="Isosceles Triangle 45"/>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47" name="Isosceles Triangle 46"/>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48" name="Isosceles Triangle 47"/>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49" name="Isosceles Triangle 48"/>
          <p:cNvSpPr/>
          <p:nvPr/>
        </p:nvSpPr>
        <p:spPr>
          <a:xfrm rot="16200000">
            <a:off x="8054181" y="2496344"/>
            <a:ext cx="606425" cy="98901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50" name="Heart 49"/>
          <p:cNvSpPr/>
          <p:nvPr/>
        </p:nvSpPr>
        <p:spPr>
          <a:xfrm rot="5400000">
            <a:off x="8415338" y="2684463"/>
            <a:ext cx="784225" cy="587375"/>
          </a:xfrm>
          <a:prstGeom prst="hear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4400" b="0" i="0" u="none" strike="noStrike" kern="1200" cap="none" spc="0" normalizeH="0" baseline="0" noProof="0">
              <a:ln>
                <a:noFill/>
              </a:ln>
              <a:solidFill>
                <a:prstClr val="white"/>
              </a:solidFill>
              <a:effectLst/>
              <a:uLnTx/>
              <a:uFillTx/>
              <a:latin typeface="#9Slide03 Ralewayv4020 Black" panose="00000A00000000000000" pitchFamily="2" charset="0"/>
              <a:ea typeface="+mn-ea"/>
              <a:cs typeface="+mn-cs"/>
            </a:endParaRPr>
          </a:p>
        </p:txBody>
      </p:sp>
      <p:sp>
        <p:nvSpPr>
          <p:cNvPr id="14" name="Action Button: Go to Beginning 13">
            <a:hlinkClick r:id="" action="ppaction://noaction" highlightClick="1"/>
          </p:cNvPr>
          <p:cNvSpPr/>
          <p:nvPr/>
        </p:nvSpPr>
        <p:spPr>
          <a:xfrm>
            <a:off x="3170238" y="6035675"/>
            <a:ext cx="1004888" cy="847725"/>
          </a:xfrm>
          <a:prstGeom prst="actionButtonBeginning">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8.33333E-7 4.81481E-6 L 8.33333E-7 -0.02408 " pathEditMode="relative" rAng="0" ptsTypes="AA">
                                      <p:cBhvr>
                                        <p:cTn id="6" dur="250" accel="50000" decel="50000" autoRev="1" fill="hold">
                                          <p:stCondLst>
                                            <p:cond delay="0"/>
                                          </p:stCondLst>
                                        </p:cTn>
                                        <p:tgtEl>
                                          <p:spTgt spid="23"/>
                                        </p:tgtEl>
                                        <p:attrNameLst>
                                          <p:attrName>ppt_x</p:attrName>
                                          <p:attrName>ppt_y</p:attrName>
                                        </p:attrNameLst>
                                      </p:cBhvr>
                                      <p:rCtr x="0" y="-1200"/>
                                    </p:animMotion>
                                    <p:animRot by="1500000">
                                      <p:cBhvr>
                                        <p:cTn id="7" dur="125" fill="hold">
                                          <p:stCondLst>
                                            <p:cond delay="0"/>
                                          </p:stCondLst>
                                        </p:cTn>
                                        <p:tgtEl>
                                          <p:spTgt spid="23"/>
                                        </p:tgtEl>
                                        <p:attrNameLst>
                                          <p:attrName>r</p:attrName>
                                        </p:attrNameLst>
                                      </p:cBhvr>
                                    </p:animRot>
                                    <p:animRot by="-1500000">
                                      <p:cBhvr>
                                        <p:cTn id="8" dur="125" fill="hold">
                                          <p:stCondLst>
                                            <p:cond delay="125"/>
                                          </p:stCondLst>
                                        </p:cTn>
                                        <p:tgtEl>
                                          <p:spTgt spid="23"/>
                                        </p:tgtEl>
                                        <p:attrNameLst>
                                          <p:attrName>r</p:attrName>
                                        </p:attrNameLst>
                                      </p:cBhvr>
                                    </p:animRot>
                                    <p:animRot by="-1500000">
                                      <p:cBhvr>
                                        <p:cTn id="9" dur="125" fill="hold">
                                          <p:stCondLst>
                                            <p:cond delay="250"/>
                                          </p:stCondLst>
                                        </p:cTn>
                                        <p:tgtEl>
                                          <p:spTgt spid="23"/>
                                        </p:tgtEl>
                                        <p:attrNameLst>
                                          <p:attrName>r</p:attrName>
                                        </p:attrNameLst>
                                      </p:cBhvr>
                                    </p:animRot>
                                    <p:animRot by="1500000">
                                      <p:cBhvr>
                                        <p:cTn id="10" dur="125" fill="hold">
                                          <p:stCondLst>
                                            <p:cond delay="375"/>
                                          </p:stCondLst>
                                        </p:cTn>
                                        <p:tgtEl>
                                          <p:spTgt spid="2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30"/>
                                        </p:tgtEl>
                                      </p:cBhvr>
                                    </p:animEffect>
                                    <p:set>
                                      <p:cBhvr>
                                        <p:cTn id="15" dur="1" fill="hold">
                                          <p:stCondLst>
                                            <p:cond delay="499"/>
                                          </p:stCondLst>
                                        </p:cTn>
                                        <p:tgtEl>
                                          <p:spTgt spid="30"/>
                                        </p:tgtEl>
                                        <p:attrNameLst>
                                          <p:attrName>style.visibility</p:attrName>
                                        </p:attrNameLst>
                                      </p:cBhvr>
                                      <p:to>
                                        <p:strVal val="hidden"/>
                                      </p:to>
                                    </p:set>
                                  </p:childTnLst>
                                </p:cTn>
                              </p:par>
                              <p:par>
                                <p:cTn id="16" presetID="3" presetClass="mediacall" presetSubtype="0" fill="hold" nodeType="withEffect">
                                  <p:stCondLst>
                                    <p:cond delay="0"/>
                                  </p:stCondLst>
                                  <p:childTnLst>
                                    <p:cmd type="call" cmd="stop">
                                      <p:cBhvr>
                                        <p:cTn id="17" dur="1" fill="hold"/>
                                        <p:tgtEl>
                                          <p:spTgt spid="29"/>
                                        </p:tgtEl>
                                      </p:cBhvr>
                                    </p:cmd>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1"/>
                                        </p:tgtEl>
                                      </p:cBhvr>
                                    </p:animEffect>
                                    <p:set>
                                      <p:cBhvr>
                                        <p:cTn id="22" dur="1" fill="hold">
                                          <p:stCondLst>
                                            <p:cond delay="499"/>
                                          </p:stCondLst>
                                        </p:cTn>
                                        <p:tgtEl>
                                          <p:spTgt spid="31"/>
                                        </p:tgtEl>
                                        <p:attrNameLst>
                                          <p:attrName>style.visibility</p:attrName>
                                        </p:attrNameLst>
                                      </p:cBhvr>
                                      <p:to>
                                        <p:strVal val="hidden"/>
                                      </p:to>
                                    </p:set>
                                  </p:childTnLst>
                                </p:cTn>
                              </p:par>
                              <p:par>
                                <p:cTn id="23" presetID="3" presetClass="mediacall" presetSubtype="0" fill="hold" nodeType="withEffect">
                                  <p:stCondLst>
                                    <p:cond delay="0"/>
                                  </p:stCondLst>
                                  <p:childTnLst>
                                    <p:cmd type="call" cmd="stop">
                                      <p:cBhvr>
                                        <p:cTn id="24" dur="1" fill="hold"/>
                                        <p:tgtEl>
                                          <p:spTgt spid="29"/>
                                        </p:tgtEl>
                                      </p:cBhvr>
                                    </p:cmd>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0" nodeType="clickEffect">
                                  <p:stCondLst>
                                    <p:cond delay="0"/>
                                  </p:stCondLst>
                                  <p:childTnLst>
                                    <p:animEffect transition="out" filter="fade">
                                      <p:cBhvr>
                                        <p:cTn id="28" dur="500"/>
                                        <p:tgtEl>
                                          <p:spTgt spid="32"/>
                                        </p:tgtEl>
                                      </p:cBhvr>
                                    </p:animEffect>
                                    <p:set>
                                      <p:cBhvr>
                                        <p:cTn id="29" dur="1" fill="hold">
                                          <p:stCondLst>
                                            <p:cond delay="499"/>
                                          </p:stCondLst>
                                        </p:cTn>
                                        <p:tgtEl>
                                          <p:spTgt spid="32"/>
                                        </p:tgtEl>
                                        <p:attrNameLst>
                                          <p:attrName>style.visibility</p:attrName>
                                        </p:attrNameLst>
                                      </p:cBhvr>
                                      <p:to>
                                        <p:strVal val="hidden"/>
                                      </p:to>
                                    </p:set>
                                  </p:childTnLst>
                                </p:cTn>
                              </p:par>
                              <p:par>
                                <p:cTn id="30" presetID="3" presetClass="mediacall" presetSubtype="0" fill="hold" nodeType="withEffect">
                                  <p:stCondLst>
                                    <p:cond delay="0"/>
                                  </p:stCondLst>
                                  <p:childTnLst>
                                    <p:cmd type="call" cmd="stop">
                                      <p:cBhvr>
                                        <p:cTn id="31" dur="1" fill="hold"/>
                                        <p:tgtEl>
                                          <p:spTgt spid="29"/>
                                        </p:tgtEl>
                                      </p:cBhvr>
                                    </p:cmd>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500"/>
                                        <p:tgtEl>
                                          <p:spTgt spid="33"/>
                                        </p:tgtEl>
                                      </p:cBhvr>
                                    </p:animEffect>
                                    <p:set>
                                      <p:cBhvr>
                                        <p:cTn id="36" dur="1" fill="hold">
                                          <p:stCondLst>
                                            <p:cond delay="499"/>
                                          </p:stCondLst>
                                        </p:cTn>
                                        <p:tgtEl>
                                          <p:spTgt spid="33"/>
                                        </p:tgtEl>
                                        <p:attrNameLst>
                                          <p:attrName>style.visibility</p:attrName>
                                        </p:attrNameLst>
                                      </p:cBhvr>
                                      <p:to>
                                        <p:strVal val="hidden"/>
                                      </p:to>
                                    </p:set>
                                  </p:childTnLst>
                                </p:cTn>
                              </p:par>
                              <p:par>
                                <p:cTn id="37" presetID="3" presetClass="mediacall" presetSubtype="0" fill="hold" nodeType="withEffect">
                                  <p:stCondLst>
                                    <p:cond delay="0"/>
                                  </p:stCondLst>
                                  <p:childTnLst>
                                    <p:cmd type="call" cmd="stop">
                                      <p:cBhvr>
                                        <p:cTn id="38" dur="1" fill="hold"/>
                                        <p:tgtEl>
                                          <p:spTgt spid="29"/>
                                        </p:tgtEl>
                                      </p:cBhvr>
                                    </p:cmd>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500"/>
                                        <p:tgtEl>
                                          <p:spTgt spid="34"/>
                                        </p:tgtEl>
                                      </p:cBhvr>
                                    </p:animEffect>
                                    <p:set>
                                      <p:cBhvr>
                                        <p:cTn id="43" dur="1" fill="hold">
                                          <p:stCondLst>
                                            <p:cond delay="499"/>
                                          </p:stCondLst>
                                        </p:cTn>
                                        <p:tgtEl>
                                          <p:spTgt spid="34"/>
                                        </p:tgtEl>
                                        <p:attrNameLst>
                                          <p:attrName>style.visibility</p:attrName>
                                        </p:attrNameLst>
                                      </p:cBhvr>
                                      <p:to>
                                        <p:strVal val="hidden"/>
                                      </p:to>
                                    </p:set>
                                  </p:childTnLst>
                                </p:cTn>
                              </p:par>
                              <p:par>
                                <p:cTn id="44" presetID="3" presetClass="mediacall" presetSubtype="0" fill="hold" nodeType="withEffect">
                                  <p:stCondLst>
                                    <p:cond delay="0"/>
                                  </p:stCondLst>
                                  <p:childTnLst>
                                    <p:cmd type="call" cmd="stop">
                                      <p:cBhvr>
                                        <p:cTn id="45" dur="1" fill="hold"/>
                                        <p:tgtEl>
                                          <p:spTgt spid="29"/>
                                        </p:tgtEl>
                                      </p:cBhvr>
                                    </p:cmd>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0" nodeType="clickEffect">
                                  <p:stCondLst>
                                    <p:cond delay="0"/>
                                  </p:stCondLst>
                                  <p:childTnLst>
                                    <p:animEffect transition="out" filter="fade">
                                      <p:cBhvr>
                                        <p:cTn id="49" dur="500"/>
                                        <p:tgtEl>
                                          <p:spTgt spid="35"/>
                                        </p:tgtEl>
                                      </p:cBhvr>
                                    </p:animEffect>
                                    <p:set>
                                      <p:cBhvr>
                                        <p:cTn id="50" dur="1" fill="hold">
                                          <p:stCondLst>
                                            <p:cond delay="499"/>
                                          </p:stCondLst>
                                        </p:cTn>
                                        <p:tgtEl>
                                          <p:spTgt spid="35"/>
                                        </p:tgtEl>
                                        <p:attrNameLst>
                                          <p:attrName>style.visibility</p:attrName>
                                        </p:attrNameLst>
                                      </p:cBhvr>
                                      <p:to>
                                        <p:strVal val="hidden"/>
                                      </p:to>
                                    </p:set>
                                  </p:childTnLst>
                                </p:cTn>
                              </p:par>
                              <p:par>
                                <p:cTn id="51" presetID="3" presetClass="mediacall" presetSubtype="0" fill="hold" nodeType="withEffect">
                                  <p:stCondLst>
                                    <p:cond delay="0"/>
                                  </p:stCondLst>
                                  <p:childTnLst>
                                    <p:cmd type="call" cmd="stop">
                                      <p:cBhvr>
                                        <p:cTn id="52" dur="1" fill="hold"/>
                                        <p:tgtEl>
                                          <p:spTgt spid="29"/>
                                        </p:tgtEl>
                                      </p:cBhvr>
                                    </p:cmd>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36"/>
                                        </p:tgtEl>
                                      </p:cBhvr>
                                    </p:animEffect>
                                    <p:set>
                                      <p:cBhvr>
                                        <p:cTn id="57" dur="1" fill="hold">
                                          <p:stCondLst>
                                            <p:cond delay="499"/>
                                          </p:stCondLst>
                                        </p:cTn>
                                        <p:tgtEl>
                                          <p:spTgt spid="36"/>
                                        </p:tgtEl>
                                        <p:attrNameLst>
                                          <p:attrName>style.visibility</p:attrName>
                                        </p:attrNameLst>
                                      </p:cBhvr>
                                      <p:to>
                                        <p:strVal val="hidden"/>
                                      </p:to>
                                    </p:set>
                                  </p:childTnLst>
                                </p:cTn>
                              </p:par>
                              <p:par>
                                <p:cTn id="58" presetID="3" presetClass="mediacall" presetSubtype="0" fill="hold" nodeType="withEffect">
                                  <p:stCondLst>
                                    <p:cond delay="0"/>
                                  </p:stCondLst>
                                  <p:childTnLst>
                                    <p:cmd type="call" cmd="stop">
                                      <p:cBhvr>
                                        <p:cTn id="59" dur="1" fill="hold"/>
                                        <p:tgtEl>
                                          <p:spTgt spid="29"/>
                                        </p:tgtEl>
                                      </p:cBhvr>
                                    </p:cmd>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0" nodeType="clickEffect">
                                  <p:stCondLst>
                                    <p:cond delay="0"/>
                                  </p:stCondLst>
                                  <p:childTnLst>
                                    <p:animEffect transition="out" filter="fade">
                                      <p:cBhvr>
                                        <p:cTn id="63" dur="500"/>
                                        <p:tgtEl>
                                          <p:spTgt spid="37"/>
                                        </p:tgtEl>
                                      </p:cBhvr>
                                    </p:animEffect>
                                    <p:set>
                                      <p:cBhvr>
                                        <p:cTn id="64" dur="1" fill="hold">
                                          <p:stCondLst>
                                            <p:cond delay="499"/>
                                          </p:stCondLst>
                                        </p:cTn>
                                        <p:tgtEl>
                                          <p:spTgt spid="37"/>
                                        </p:tgtEl>
                                        <p:attrNameLst>
                                          <p:attrName>style.visibility</p:attrName>
                                        </p:attrNameLst>
                                      </p:cBhvr>
                                      <p:to>
                                        <p:strVal val="hidden"/>
                                      </p:to>
                                    </p:set>
                                  </p:childTnLst>
                                </p:cTn>
                              </p:par>
                              <p:par>
                                <p:cTn id="65" presetID="3" presetClass="mediacall" presetSubtype="0" fill="hold" nodeType="withEffect">
                                  <p:stCondLst>
                                    <p:cond delay="0"/>
                                  </p:stCondLst>
                                  <p:childTnLst>
                                    <p:cmd type="call" cmd="stop">
                                      <p:cBhvr>
                                        <p:cTn id="66" dur="1" fill="hold"/>
                                        <p:tgtEl>
                                          <p:spTgt spid="29"/>
                                        </p:tgtEl>
                                      </p:cBhvr>
                                    </p:cmd>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0" nodeType="clickEffect">
                                  <p:stCondLst>
                                    <p:cond delay="0"/>
                                  </p:stCondLst>
                                  <p:childTnLst>
                                    <p:animEffect transition="out" filter="fade">
                                      <p:cBhvr>
                                        <p:cTn id="70" dur="500"/>
                                        <p:tgtEl>
                                          <p:spTgt spid="38"/>
                                        </p:tgtEl>
                                      </p:cBhvr>
                                    </p:animEffect>
                                    <p:set>
                                      <p:cBhvr>
                                        <p:cTn id="71" dur="1" fill="hold">
                                          <p:stCondLst>
                                            <p:cond delay="499"/>
                                          </p:stCondLst>
                                        </p:cTn>
                                        <p:tgtEl>
                                          <p:spTgt spid="38"/>
                                        </p:tgtEl>
                                        <p:attrNameLst>
                                          <p:attrName>style.visibility</p:attrName>
                                        </p:attrNameLst>
                                      </p:cBhvr>
                                      <p:to>
                                        <p:strVal val="hidden"/>
                                      </p:to>
                                    </p:set>
                                  </p:childTnLst>
                                </p:cTn>
                              </p:par>
                              <p:par>
                                <p:cTn id="72" presetID="3" presetClass="mediacall" presetSubtype="0" fill="hold" nodeType="withEffect">
                                  <p:stCondLst>
                                    <p:cond delay="0"/>
                                  </p:stCondLst>
                                  <p:childTnLst>
                                    <p:cmd type="call" cmd="stop">
                                      <p:cBhvr>
                                        <p:cTn id="73" dur="1" fill="hold"/>
                                        <p:tgtEl>
                                          <p:spTgt spid="29"/>
                                        </p:tgtEl>
                                      </p:cBhvr>
                                    </p:cmd>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grpId="0" nodeType="clickEffect">
                                  <p:stCondLst>
                                    <p:cond delay="0"/>
                                  </p:stCondLst>
                                  <p:childTnLst>
                                    <p:animEffect transition="out" filter="fade">
                                      <p:cBhvr>
                                        <p:cTn id="77" dur="500"/>
                                        <p:tgtEl>
                                          <p:spTgt spid="39"/>
                                        </p:tgtEl>
                                      </p:cBhvr>
                                    </p:animEffect>
                                    <p:set>
                                      <p:cBhvr>
                                        <p:cTn id="78" dur="1" fill="hold">
                                          <p:stCondLst>
                                            <p:cond delay="499"/>
                                          </p:stCondLst>
                                        </p:cTn>
                                        <p:tgtEl>
                                          <p:spTgt spid="39"/>
                                        </p:tgtEl>
                                        <p:attrNameLst>
                                          <p:attrName>style.visibility</p:attrName>
                                        </p:attrNameLst>
                                      </p:cBhvr>
                                      <p:to>
                                        <p:strVal val="hidden"/>
                                      </p:to>
                                    </p:set>
                                  </p:childTnLst>
                                </p:cTn>
                              </p:par>
                              <p:par>
                                <p:cTn id="79" presetID="3" presetClass="mediacall" presetSubtype="0" fill="hold" nodeType="withEffect">
                                  <p:stCondLst>
                                    <p:cond delay="0"/>
                                  </p:stCondLst>
                                  <p:childTnLst>
                                    <p:cmd type="call" cmd="stop">
                                      <p:cBhvr>
                                        <p:cTn id="80" dur="1" fill="hold"/>
                                        <p:tgtEl>
                                          <p:spTgt spid="29"/>
                                        </p:tgtEl>
                                      </p:cBhvr>
                                    </p:cmd>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grpId="0" nodeType="clickEffect">
                                  <p:stCondLst>
                                    <p:cond delay="0"/>
                                  </p:stCondLst>
                                  <p:childTnLst>
                                    <p:animEffect transition="out" filter="fade">
                                      <p:cBhvr>
                                        <p:cTn id="84" dur="500"/>
                                        <p:tgtEl>
                                          <p:spTgt spid="40"/>
                                        </p:tgtEl>
                                      </p:cBhvr>
                                    </p:animEffect>
                                    <p:set>
                                      <p:cBhvr>
                                        <p:cTn id="85" dur="1" fill="hold">
                                          <p:stCondLst>
                                            <p:cond delay="499"/>
                                          </p:stCondLst>
                                        </p:cTn>
                                        <p:tgtEl>
                                          <p:spTgt spid="40"/>
                                        </p:tgtEl>
                                        <p:attrNameLst>
                                          <p:attrName>style.visibility</p:attrName>
                                        </p:attrNameLst>
                                      </p:cBhvr>
                                      <p:to>
                                        <p:strVal val="hidden"/>
                                      </p:to>
                                    </p:set>
                                  </p:childTnLst>
                                </p:cTn>
                              </p:par>
                              <p:par>
                                <p:cTn id="86" presetID="3" presetClass="mediacall" presetSubtype="0" fill="hold" nodeType="withEffect">
                                  <p:stCondLst>
                                    <p:cond delay="0"/>
                                  </p:stCondLst>
                                  <p:childTnLst>
                                    <p:cmd type="call" cmd="stop">
                                      <p:cBhvr>
                                        <p:cTn id="87" dur="1" fill="hold"/>
                                        <p:tgtEl>
                                          <p:spTgt spid="29"/>
                                        </p:tgtEl>
                                      </p:cBhvr>
                                    </p:cmd>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grpId="0" nodeType="clickEffect">
                                  <p:stCondLst>
                                    <p:cond delay="0"/>
                                  </p:stCondLst>
                                  <p:childTnLst>
                                    <p:animEffect transition="out" filter="fade">
                                      <p:cBhvr>
                                        <p:cTn id="91" dur="500"/>
                                        <p:tgtEl>
                                          <p:spTgt spid="41"/>
                                        </p:tgtEl>
                                      </p:cBhvr>
                                    </p:animEffect>
                                    <p:set>
                                      <p:cBhvr>
                                        <p:cTn id="92" dur="1" fill="hold">
                                          <p:stCondLst>
                                            <p:cond delay="499"/>
                                          </p:stCondLst>
                                        </p:cTn>
                                        <p:tgtEl>
                                          <p:spTgt spid="41"/>
                                        </p:tgtEl>
                                        <p:attrNameLst>
                                          <p:attrName>style.visibility</p:attrName>
                                        </p:attrNameLst>
                                      </p:cBhvr>
                                      <p:to>
                                        <p:strVal val="hidden"/>
                                      </p:to>
                                    </p:set>
                                  </p:childTnLst>
                                </p:cTn>
                              </p:par>
                              <p:par>
                                <p:cTn id="93" presetID="3" presetClass="mediacall" presetSubtype="0" fill="hold" nodeType="withEffect">
                                  <p:stCondLst>
                                    <p:cond delay="0"/>
                                  </p:stCondLst>
                                  <p:childTnLst>
                                    <p:cmd type="call" cmd="stop">
                                      <p:cBhvr>
                                        <p:cTn id="94" dur="1" fill="hold"/>
                                        <p:tgtEl>
                                          <p:spTgt spid="29"/>
                                        </p:tgtEl>
                                      </p:cBhvr>
                                    </p:cmd>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grpId="0" nodeType="clickEffect">
                                  <p:stCondLst>
                                    <p:cond delay="0"/>
                                  </p:stCondLst>
                                  <p:childTnLst>
                                    <p:animEffect transition="out" filter="fade">
                                      <p:cBhvr>
                                        <p:cTn id="98" dur="500"/>
                                        <p:tgtEl>
                                          <p:spTgt spid="42"/>
                                        </p:tgtEl>
                                      </p:cBhvr>
                                    </p:animEffect>
                                    <p:set>
                                      <p:cBhvr>
                                        <p:cTn id="99" dur="1" fill="hold">
                                          <p:stCondLst>
                                            <p:cond delay="499"/>
                                          </p:stCondLst>
                                        </p:cTn>
                                        <p:tgtEl>
                                          <p:spTgt spid="42"/>
                                        </p:tgtEl>
                                        <p:attrNameLst>
                                          <p:attrName>style.visibility</p:attrName>
                                        </p:attrNameLst>
                                      </p:cBhvr>
                                      <p:to>
                                        <p:strVal val="hidden"/>
                                      </p:to>
                                    </p:set>
                                  </p:childTnLst>
                                </p:cTn>
                              </p:par>
                              <p:par>
                                <p:cTn id="100" presetID="3" presetClass="mediacall" presetSubtype="0" fill="hold" nodeType="withEffect">
                                  <p:stCondLst>
                                    <p:cond delay="0"/>
                                  </p:stCondLst>
                                  <p:childTnLst>
                                    <p:cmd type="call" cmd="stop">
                                      <p:cBhvr>
                                        <p:cTn id="101" dur="1" fill="hold"/>
                                        <p:tgtEl>
                                          <p:spTgt spid="29"/>
                                        </p:tgtEl>
                                      </p:cBhvr>
                                    </p:cmd>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grpId="0" nodeType="clickEffect">
                                  <p:stCondLst>
                                    <p:cond delay="0"/>
                                  </p:stCondLst>
                                  <p:childTnLst>
                                    <p:animEffect transition="out" filter="fade">
                                      <p:cBhvr>
                                        <p:cTn id="105" dur="500"/>
                                        <p:tgtEl>
                                          <p:spTgt spid="43"/>
                                        </p:tgtEl>
                                      </p:cBhvr>
                                    </p:animEffect>
                                    <p:set>
                                      <p:cBhvr>
                                        <p:cTn id="106" dur="1" fill="hold">
                                          <p:stCondLst>
                                            <p:cond delay="499"/>
                                          </p:stCondLst>
                                        </p:cTn>
                                        <p:tgtEl>
                                          <p:spTgt spid="43"/>
                                        </p:tgtEl>
                                        <p:attrNameLst>
                                          <p:attrName>style.visibility</p:attrName>
                                        </p:attrNameLst>
                                      </p:cBhvr>
                                      <p:to>
                                        <p:strVal val="hidden"/>
                                      </p:to>
                                    </p:set>
                                  </p:childTnLst>
                                </p:cTn>
                              </p:par>
                              <p:par>
                                <p:cTn id="107" presetID="3" presetClass="mediacall" presetSubtype="0" fill="hold" nodeType="withEffect">
                                  <p:stCondLst>
                                    <p:cond delay="0"/>
                                  </p:stCondLst>
                                  <p:childTnLst>
                                    <p:cmd type="call" cmd="stop">
                                      <p:cBhvr>
                                        <p:cTn id="108" dur="1" fill="hold"/>
                                        <p:tgtEl>
                                          <p:spTgt spid="29"/>
                                        </p:tgtEl>
                                      </p:cBhvr>
                                    </p:cmd>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grpId="0" nodeType="clickEffect">
                                  <p:stCondLst>
                                    <p:cond delay="0"/>
                                  </p:stCondLst>
                                  <p:childTnLst>
                                    <p:animEffect transition="out" filter="fade">
                                      <p:cBhvr>
                                        <p:cTn id="112" dur="500"/>
                                        <p:tgtEl>
                                          <p:spTgt spid="44"/>
                                        </p:tgtEl>
                                      </p:cBhvr>
                                    </p:animEffect>
                                    <p:set>
                                      <p:cBhvr>
                                        <p:cTn id="113" dur="1" fill="hold">
                                          <p:stCondLst>
                                            <p:cond delay="499"/>
                                          </p:stCondLst>
                                        </p:cTn>
                                        <p:tgtEl>
                                          <p:spTgt spid="44"/>
                                        </p:tgtEl>
                                        <p:attrNameLst>
                                          <p:attrName>style.visibility</p:attrName>
                                        </p:attrNameLst>
                                      </p:cBhvr>
                                      <p:to>
                                        <p:strVal val="hidden"/>
                                      </p:to>
                                    </p:set>
                                  </p:childTnLst>
                                </p:cTn>
                              </p:par>
                              <p:par>
                                <p:cTn id="114" presetID="3" presetClass="mediacall" presetSubtype="0" fill="hold" nodeType="withEffect">
                                  <p:stCondLst>
                                    <p:cond delay="0"/>
                                  </p:stCondLst>
                                  <p:childTnLst>
                                    <p:cmd type="call" cmd="stop">
                                      <p:cBhvr>
                                        <p:cTn id="115" dur="1" fill="hold"/>
                                        <p:tgtEl>
                                          <p:spTgt spid="29"/>
                                        </p:tgtEl>
                                      </p:cBhvr>
                                    </p:cmd>
                                  </p:childTnLst>
                                </p:cTn>
                              </p:par>
                            </p:childTnLst>
                          </p:cTn>
                        </p:par>
                      </p:childTnLst>
                    </p:cTn>
                  </p:par>
                  <p:par>
                    <p:cTn id="116" fill="hold">
                      <p:stCondLst>
                        <p:cond delay="indefinite"/>
                      </p:stCondLst>
                      <p:childTnLst>
                        <p:par>
                          <p:cTn id="117" fill="hold">
                            <p:stCondLst>
                              <p:cond delay="0"/>
                            </p:stCondLst>
                            <p:childTnLst>
                              <p:par>
                                <p:cTn id="118" presetID="10" presetClass="exit" presetSubtype="0" fill="hold" grpId="0" nodeType="clickEffect">
                                  <p:stCondLst>
                                    <p:cond delay="0"/>
                                  </p:stCondLst>
                                  <p:childTnLst>
                                    <p:animEffect transition="out" filter="fade">
                                      <p:cBhvr>
                                        <p:cTn id="119" dur="500"/>
                                        <p:tgtEl>
                                          <p:spTgt spid="45"/>
                                        </p:tgtEl>
                                      </p:cBhvr>
                                    </p:animEffect>
                                    <p:set>
                                      <p:cBhvr>
                                        <p:cTn id="120" dur="1" fill="hold">
                                          <p:stCondLst>
                                            <p:cond delay="499"/>
                                          </p:stCondLst>
                                        </p:cTn>
                                        <p:tgtEl>
                                          <p:spTgt spid="45"/>
                                        </p:tgtEl>
                                        <p:attrNameLst>
                                          <p:attrName>style.visibility</p:attrName>
                                        </p:attrNameLst>
                                      </p:cBhvr>
                                      <p:to>
                                        <p:strVal val="hidden"/>
                                      </p:to>
                                    </p:set>
                                  </p:childTnLst>
                                </p:cTn>
                              </p:par>
                              <p:par>
                                <p:cTn id="121" presetID="3" presetClass="mediacall" presetSubtype="0" fill="hold" nodeType="withEffect">
                                  <p:stCondLst>
                                    <p:cond delay="0"/>
                                  </p:stCondLst>
                                  <p:childTnLst>
                                    <p:cmd type="call" cmd="stop">
                                      <p:cBhvr>
                                        <p:cTn id="122" dur="1" fill="hold"/>
                                        <p:tgtEl>
                                          <p:spTgt spid="29"/>
                                        </p:tgtEl>
                                      </p:cBhvr>
                                    </p:cmd>
                                  </p:childTnLst>
                                </p:cTn>
                              </p:par>
                            </p:childTnLst>
                          </p:cTn>
                        </p:par>
                      </p:childTnLst>
                    </p:cTn>
                  </p:par>
                  <p:par>
                    <p:cTn id="123" fill="hold">
                      <p:stCondLst>
                        <p:cond delay="indefinite"/>
                      </p:stCondLst>
                      <p:childTnLst>
                        <p:par>
                          <p:cTn id="124" fill="hold">
                            <p:stCondLst>
                              <p:cond delay="0"/>
                            </p:stCondLst>
                            <p:childTnLst>
                              <p:par>
                                <p:cTn id="125" presetID="10" presetClass="exit" presetSubtype="0" fill="hold" grpId="0" nodeType="clickEffect">
                                  <p:stCondLst>
                                    <p:cond delay="0"/>
                                  </p:stCondLst>
                                  <p:childTnLst>
                                    <p:animEffect transition="out" filter="fade">
                                      <p:cBhvr>
                                        <p:cTn id="126" dur="500"/>
                                        <p:tgtEl>
                                          <p:spTgt spid="46"/>
                                        </p:tgtEl>
                                      </p:cBhvr>
                                    </p:animEffect>
                                    <p:set>
                                      <p:cBhvr>
                                        <p:cTn id="127" dur="1" fill="hold">
                                          <p:stCondLst>
                                            <p:cond delay="499"/>
                                          </p:stCondLst>
                                        </p:cTn>
                                        <p:tgtEl>
                                          <p:spTgt spid="46"/>
                                        </p:tgtEl>
                                        <p:attrNameLst>
                                          <p:attrName>style.visibility</p:attrName>
                                        </p:attrNameLst>
                                      </p:cBhvr>
                                      <p:to>
                                        <p:strVal val="hidden"/>
                                      </p:to>
                                    </p:set>
                                  </p:childTnLst>
                                </p:cTn>
                              </p:par>
                              <p:par>
                                <p:cTn id="128" presetID="3" presetClass="mediacall" presetSubtype="0" fill="hold" nodeType="withEffect">
                                  <p:stCondLst>
                                    <p:cond delay="0"/>
                                  </p:stCondLst>
                                  <p:childTnLst>
                                    <p:cmd type="call" cmd="stop">
                                      <p:cBhvr>
                                        <p:cTn id="129" dur="1" fill="hold"/>
                                        <p:tgtEl>
                                          <p:spTgt spid="29"/>
                                        </p:tgtEl>
                                      </p:cBhvr>
                                    </p:cmd>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grpId="0" nodeType="clickEffect">
                                  <p:stCondLst>
                                    <p:cond delay="0"/>
                                  </p:stCondLst>
                                  <p:childTnLst>
                                    <p:animEffect transition="out" filter="fade">
                                      <p:cBhvr>
                                        <p:cTn id="133" dur="500"/>
                                        <p:tgtEl>
                                          <p:spTgt spid="47"/>
                                        </p:tgtEl>
                                      </p:cBhvr>
                                    </p:animEffect>
                                    <p:set>
                                      <p:cBhvr>
                                        <p:cTn id="134" dur="1" fill="hold">
                                          <p:stCondLst>
                                            <p:cond delay="499"/>
                                          </p:stCondLst>
                                        </p:cTn>
                                        <p:tgtEl>
                                          <p:spTgt spid="47"/>
                                        </p:tgtEl>
                                        <p:attrNameLst>
                                          <p:attrName>style.visibility</p:attrName>
                                        </p:attrNameLst>
                                      </p:cBhvr>
                                      <p:to>
                                        <p:strVal val="hidden"/>
                                      </p:to>
                                    </p:set>
                                  </p:childTnLst>
                                </p:cTn>
                              </p:par>
                              <p:par>
                                <p:cTn id="135" presetID="3" presetClass="mediacall" presetSubtype="0" fill="hold" nodeType="withEffect">
                                  <p:stCondLst>
                                    <p:cond delay="0"/>
                                  </p:stCondLst>
                                  <p:childTnLst>
                                    <p:cmd type="call" cmd="stop">
                                      <p:cBhvr>
                                        <p:cTn id="136" dur="1" fill="hold"/>
                                        <p:tgtEl>
                                          <p:spTgt spid="29"/>
                                        </p:tgtEl>
                                      </p:cBhvr>
                                    </p:cmd>
                                  </p:childTnLst>
                                </p:cTn>
                              </p:par>
                            </p:childTnLst>
                          </p:cTn>
                        </p:par>
                      </p:childTnLst>
                    </p:cTn>
                  </p:par>
                  <p:par>
                    <p:cTn id="137" fill="hold">
                      <p:stCondLst>
                        <p:cond delay="indefinite"/>
                      </p:stCondLst>
                      <p:childTnLst>
                        <p:par>
                          <p:cTn id="138" fill="hold">
                            <p:stCondLst>
                              <p:cond delay="0"/>
                            </p:stCondLst>
                            <p:childTnLst>
                              <p:par>
                                <p:cTn id="139" presetID="10" presetClass="exit" presetSubtype="0" fill="hold" grpId="0" nodeType="clickEffect">
                                  <p:stCondLst>
                                    <p:cond delay="0"/>
                                  </p:stCondLst>
                                  <p:childTnLst>
                                    <p:animEffect transition="out" filter="fade">
                                      <p:cBhvr>
                                        <p:cTn id="140" dur="500"/>
                                        <p:tgtEl>
                                          <p:spTgt spid="48"/>
                                        </p:tgtEl>
                                      </p:cBhvr>
                                    </p:animEffect>
                                    <p:set>
                                      <p:cBhvr>
                                        <p:cTn id="141" dur="1" fill="hold">
                                          <p:stCondLst>
                                            <p:cond delay="499"/>
                                          </p:stCondLst>
                                        </p:cTn>
                                        <p:tgtEl>
                                          <p:spTgt spid="48"/>
                                        </p:tgtEl>
                                        <p:attrNameLst>
                                          <p:attrName>style.visibility</p:attrName>
                                        </p:attrNameLst>
                                      </p:cBhvr>
                                      <p:to>
                                        <p:strVal val="hidden"/>
                                      </p:to>
                                    </p:set>
                                  </p:childTnLst>
                                </p:cTn>
                              </p:par>
                              <p:par>
                                <p:cTn id="142" presetID="3" presetClass="mediacall" presetSubtype="0" fill="hold" nodeType="withEffect">
                                  <p:stCondLst>
                                    <p:cond delay="0"/>
                                  </p:stCondLst>
                                  <p:childTnLst>
                                    <p:cmd type="call" cmd="stop">
                                      <p:cBhvr>
                                        <p:cTn id="143" dur="1" fill="hold"/>
                                        <p:tgtEl>
                                          <p:spTgt spid="29"/>
                                        </p:tgtEl>
                                      </p:cBhvr>
                                    </p:cmd>
                                  </p:childTnLst>
                                </p:cTn>
                              </p:par>
                            </p:childTnLst>
                          </p:cTn>
                        </p:par>
                      </p:childTnLst>
                    </p:cTn>
                  </p:par>
                  <p:par>
                    <p:cTn id="144" fill="hold">
                      <p:stCondLst>
                        <p:cond delay="indefinite"/>
                      </p:stCondLst>
                      <p:childTnLst>
                        <p:par>
                          <p:cTn id="145" fill="hold">
                            <p:stCondLst>
                              <p:cond delay="0"/>
                            </p:stCondLst>
                            <p:childTnLst>
                              <p:par>
                                <p:cTn id="146" presetID="10" presetClass="exit" presetSubtype="0" fill="hold" grpId="0" nodeType="clickEffect">
                                  <p:stCondLst>
                                    <p:cond delay="0"/>
                                  </p:stCondLst>
                                  <p:childTnLst>
                                    <p:animEffect transition="out" filter="fade">
                                      <p:cBhvr>
                                        <p:cTn id="147" dur="500"/>
                                        <p:tgtEl>
                                          <p:spTgt spid="49"/>
                                        </p:tgtEl>
                                      </p:cBhvr>
                                    </p:animEffect>
                                    <p:set>
                                      <p:cBhvr>
                                        <p:cTn id="148" dur="1" fill="hold">
                                          <p:stCondLst>
                                            <p:cond delay="499"/>
                                          </p:stCondLst>
                                        </p:cTn>
                                        <p:tgtEl>
                                          <p:spTgt spid="49"/>
                                        </p:tgtEl>
                                        <p:attrNameLst>
                                          <p:attrName>style.visibility</p:attrName>
                                        </p:attrNameLst>
                                      </p:cBhvr>
                                      <p:to>
                                        <p:strVal val="hidden"/>
                                      </p:to>
                                    </p:set>
                                  </p:childTnLst>
                                </p:cTn>
                              </p:par>
                              <p:par>
                                <p:cTn id="149" presetID="3" presetClass="mediacall" presetSubtype="0" fill="hold" nodeType="withEffect">
                                  <p:stCondLst>
                                    <p:cond delay="0"/>
                                  </p:stCondLst>
                                  <p:childTnLst>
                                    <p:cmd type="call" cmd="stop">
                                      <p:cBhvr>
                                        <p:cTn id="150" dur="1" fill="hold"/>
                                        <p:tgtEl>
                                          <p:spTgt spid="2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1" restart="whenNotActive" fill="hold" evtFilter="cancelBubble" nodeType="interactiveSeq">
                <p:stCondLst>
                  <p:cond evt="onClick" delay="0">
                    <p:tgtEl>
                      <p:spTgt spid="13"/>
                    </p:tgtEl>
                  </p:cond>
                </p:stCondLst>
                <p:endSync evt="end" delay="0">
                  <p:rtn val="all"/>
                </p:endSync>
                <p:childTnLst>
                  <p:par>
                    <p:cTn id="152" fill="hold">
                      <p:stCondLst>
                        <p:cond delay="0"/>
                      </p:stCondLst>
                      <p:childTnLst>
                        <p:par>
                          <p:cTn id="153" fill="hold">
                            <p:stCondLst>
                              <p:cond delay="0"/>
                            </p:stCondLst>
                            <p:childTnLst>
                              <p:par>
                                <p:cTn id="154" presetID="8" presetClass="emph" presetSubtype="0" repeatCount="indefinite" fill="hold" nodeType="clickEffect">
                                  <p:stCondLst>
                                    <p:cond delay="0"/>
                                  </p:stCondLst>
                                  <p:endCondLst>
                                    <p:cond evt="onNext" delay="0">
                                      <p:tgtEl>
                                        <p:sldTgt/>
                                      </p:tgtEl>
                                    </p:cond>
                                  </p:endCondLst>
                                  <p:childTnLst>
                                    <p:animRot by="21600000">
                                      <p:cBhvr>
                                        <p:cTn id="155" dur="500" fill="hold"/>
                                        <p:tgtEl>
                                          <p:spTgt spid="2"/>
                                        </p:tgtEl>
                                        <p:attrNameLst>
                                          <p:attrName>r</p:attrName>
                                        </p:attrNameLst>
                                      </p:cBhvr>
                                    </p:animRot>
                                  </p:childTnLst>
                                </p:cTn>
                              </p:par>
                              <p:par>
                                <p:cTn id="156" presetID="1" presetClass="mediacall" presetSubtype="0" fill="hold" nodeType="withEffect">
                                  <p:stCondLst>
                                    <p:cond delay="0"/>
                                  </p:stCondLst>
                                  <p:childTnLst>
                                    <p:cmd type="call" cmd="playFrom(0.0)">
                                      <p:cBhvr>
                                        <p:cTn id="157" dur="30406" fill="hold"/>
                                        <p:tgtEl>
                                          <p:spTgt spid="29"/>
                                        </p:tgtEl>
                                      </p:cBhvr>
                                    </p:cmd>
                                  </p:childTnLst>
                                </p:cTn>
                              </p:par>
                            </p:childTnLst>
                          </p:cTn>
                        </p:par>
                      </p:childTnLst>
                    </p:cTn>
                  </p:par>
                </p:childTnLst>
              </p:cTn>
              <p:nextCondLst>
                <p:cond evt="onClick" delay="0">
                  <p:tgtEl>
                    <p:spTgt spid="13"/>
                  </p:tgtEl>
                </p:cond>
              </p:nextCondLst>
            </p:seq>
            <p:audio>
              <p:cMediaNode vol="80000">
                <p:cTn id="158" fill="hold" display="0">
                  <p:stCondLst>
                    <p:cond delay="indefinite"/>
                  </p:stCondLst>
                  <p:endCondLst>
                    <p:cond evt="onStopAudio" delay="0">
                      <p:tgtEl>
                        <p:sldTgt/>
                      </p:tgtEl>
                    </p:cond>
                  </p:endCondLst>
                </p:cTn>
                <p:tgtEl>
                  <p:spTgt spid="29"/>
                </p:tgtEl>
              </p:cMediaNode>
            </p:audio>
          </p:childTnLst>
        </p:cTn>
      </p:par>
    </p:tnLst>
    <p:bldLst>
      <p:bldP spid="23" grpId="0"/>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6" name="Rectangle 5"/>
          <p:cNvSpPr>
            <a:spLocks noChangeArrowheads="1"/>
          </p:cNvSpPr>
          <p:nvPr/>
        </p:nvSpPr>
        <p:spPr bwMode="auto">
          <a:xfrm>
            <a:off x="107505" y="6165354"/>
            <a:ext cx="8784976" cy="646331"/>
          </a:xfrm>
          <a:prstGeom prst="rect">
            <a:avLst/>
          </a:prstGeom>
          <a:pattFill prst="pct90">
            <a:fgClr>
              <a:schemeClr val="accent6">
                <a:lumMod val="60000"/>
                <a:lumOff val="40000"/>
              </a:schemeClr>
            </a:fgClr>
            <a:bgClr>
              <a:schemeClr val="bg1"/>
            </a:bgClr>
          </a:pattFill>
        </p:spPr>
        <p:style>
          <a:lnRef idx="0">
            <a:schemeClr val="accent1"/>
          </a:lnRef>
          <a:fillRef idx="3">
            <a:schemeClr val="accent1"/>
          </a:fillRef>
          <a:effectRef idx="3">
            <a:schemeClr val="accent1"/>
          </a:effectRef>
          <a:fontRef idx="minor">
            <a:schemeClr val="lt1"/>
          </a:fontRef>
        </p:style>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fr-FR" sz="36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1. </a:t>
            </a:r>
            <a:r>
              <a:rPr kumimoji="0" lang="fr-FR" sz="3600" b="1" i="0" u="none" strike="noStrike" kern="1200" cap="none" spc="0" normalizeH="0" baseline="0" noProof="0" dirty="0" err="1">
                <a:ln>
                  <a:noFill/>
                </a:ln>
                <a:solidFill>
                  <a:srgbClr val="C00000"/>
                </a:solidFill>
                <a:effectLst/>
                <a:uLnTx/>
                <a:uFillTx/>
                <a:latin typeface="UVN Chim Bien Nang" panose="0209080305050A020404" pitchFamily="18" charset="0"/>
                <a:ea typeface="+mn-ea"/>
                <a:cs typeface="+mn-cs"/>
              </a:rPr>
              <a:t>Thống</a:t>
            </a:r>
            <a:r>
              <a:rPr kumimoji="0" lang="fr-FR" sz="36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 </a:t>
            </a:r>
            <a:r>
              <a:rPr kumimoji="0" lang="fr-FR" sz="3600" b="1" i="0" u="none" strike="noStrike" kern="1200" cap="none" spc="0" normalizeH="0" baseline="0" noProof="0" dirty="0" err="1">
                <a:ln>
                  <a:noFill/>
                </a:ln>
                <a:solidFill>
                  <a:srgbClr val="C00000"/>
                </a:solidFill>
                <a:effectLst/>
                <a:uLnTx/>
                <a:uFillTx/>
                <a:latin typeface="UVN Chim Bien Nang" panose="0209080305050A020404" pitchFamily="18" charset="0"/>
                <a:ea typeface="+mn-ea"/>
                <a:cs typeface="+mn-cs"/>
              </a:rPr>
              <a:t>nhất</a:t>
            </a:r>
            <a:r>
              <a:rPr kumimoji="0" lang="fr-FR" sz="36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 </a:t>
            </a:r>
            <a:r>
              <a:rPr kumimoji="0" lang="fr-FR" sz="3600" b="1" i="0" u="none" strike="noStrike" kern="1200" cap="none" spc="0" normalizeH="0" baseline="0" noProof="0" dirty="0" err="1">
                <a:ln>
                  <a:noFill/>
                </a:ln>
                <a:solidFill>
                  <a:srgbClr val="C00000"/>
                </a:solidFill>
                <a:effectLst/>
                <a:uLnTx/>
                <a:uFillTx/>
                <a:latin typeface="UVN Chim Bien Nang" panose="0209080305050A020404" pitchFamily="18" charset="0"/>
                <a:ea typeface="+mn-ea"/>
                <a:cs typeface="+mn-cs"/>
              </a:rPr>
              <a:t>đất</a:t>
            </a:r>
            <a:r>
              <a:rPr kumimoji="0" lang="fr-FR" sz="36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 </a:t>
            </a:r>
            <a:r>
              <a:rPr kumimoji="0" lang="fr-FR" sz="3600" b="1" i="0" u="none" strike="noStrike" kern="1200" cap="none" spc="0" normalizeH="0" baseline="0" noProof="0" dirty="0" err="1">
                <a:ln>
                  <a:noFill/>
                </a:ln>
                <a:solidFill>
                  <a:srgbClr val="C00000"/>
                </a:solidFill>
                <a:effectLst/>
                <a:uLnTx/>
                <a:uFillTx/>
                <a:latin typeface="UVN Chim Bien Nang" panose="0209080305050A020404" pitchFamily="18" charset="0"/>
                <a:ea typeface="+mn-ea"/>
                <a:cs typeface="+mn-cs"/>
              </a:rPr>
              <a:t>nước</a:t>
            </a:r>
            <a:r>
              <a:rPr kumimoji="0" lang="fr-FR" sz="36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 </a:t>
            </a:r>
            <a:r>
              <a:rPr kumimoji="0" lang="fr-FR" sz="3600" b="1" i="0" u="none" strike="noStrike" kern="1200" cap="none" spc="0" normalizeH="0" baseline="0" noProof="0" dirty="0" err="1">
                <a:ln>
                  <a:noFill/>
                </a:ln>
                <a:solidFill>
                  <a:srgbClr val="C00000"/>
                </a:solidFill>
                <a:effectLst/>
                <a:uLnTx/>
                <a:uFillTx/>
                <a:latin typeface="UVN Chim Bien Nang" panose="0209080305050A020404" pitchFamily="18" charset="0"/>
                <a:ea typeface="+mn-ea"/>
                <a:cs typeface="+mn-cs"/>
              </a:rPr>
              <a:t>về</a:t>
            </a:r>
            <a:r>
              <a:rPr kumimoji="0" lang="fr-FR" sz="36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 </a:t>
            </a:r>
            <a:r>
              <a:rPr kumimoji="0" lang="fr-FR" sz="3600" b="1" i="0" u="none" strike="noStrike" kern="1200" cap="none" spc="0" normalizeH="0" baseline="0" noProof="0" dirty="0" err="1">
                <a:ln>
                  <a:noFill/>
                </a:ln>
                <a:solidFill>
                  <a:srgbClr val="C00000"/>
                </a:solidFill>
                <a:effectLst/>
                <a:uLnTx/>
                <a:uFillTx/>
                <a:latin typeface="UVN Chim Bien Nang" panose="0209080305050A020404" pitchFamily="18" charset="0"/>
                <a:ea typeface="+mn-ea"/>
                <a:cs typeface="+mn-cs"/>
              </a:rPr>
              <a:t>mặt</a:t>
            </a:r>
            <a:r>
              <a:rPr kumimoji="0" lang="fr-FR" sz="36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 </a:t>
            </a:r>
            <a:r>
              <a:rPr kumimoji="0" lang="fr-FR" sz="3600" b="1" i="0" u="none" strike="noStrike" kern="1200" cap="none" spc="0" normalizeH="0" baseline="0" noProof="0" dirty="0" err="1">
                <a:ln>
                  <a:noFill/>
                </a:ln>
                <a:solidFill>
                  <a:srgbClr val="C00000"/>
                </a:solidFill>
                <a:effectLst/>
                <a:uLnTx/>
                <a:uFillTx/>
                <a:latin typeface="UVN Chim Bien Nang" panose="0209080305050A020404" pitchFamily="18" charset="0"/>
                <a:ea typeface="+mn-ea"/>
                <a:cs typeface="+mn-cs"/>
              </a:rPr>
              <a:t>nhà</a:t>
            </a:r>
            <a:r>
              <a:rPr kumimoji="0" lang="fr-FR" sz="36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 </a:t>
            </a:r>
            <a:r>
              <a:rPr kumimoji="0" lang="fr-FR" sz="3600" b="1" i="0" u="none" strike="noStrike" kern="1200" cap="none" spc="0" normalizeH="0" baseline="0" noProof="0" dirty="0" err="1">
                <a:ln>
                  <a:noFill/>
                </a:ln>
                <a:solidFill>
                  <a:srgbClr val="C00000"/>
                </a:solidFill>
                <a:effectLst/>
                <a:uLnTx/>
                <a:uFillTx/>
                <a:latin typeface="UVN Chim Bien Nang" panose="0209080305050A020404" pitchFamily="18" charset="0"/>
                <a:ea typeface="+mn-ea"/>
                <a:cs typeface="+mn-cs"/>
              </a:rPr>
              <a:t>nước</a:t>
            </a:r>
            <a:endParaRPr kumimoji="0" lang="fr-FR" sz="36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endParaRPr>
          </a:p>
        </p:txBody>
      </p:sp>
      <p:pic>
        <p:nvPicPr>
          <p:cNvPr id="595973" name="Picture 6" descr="Chuyến tàu Thống nhất đầu tiên chở hòa bình, hàn gắn và sum họp"/>
          <p:cNvPicPr>
            <a:picLocks noChangeAspect="1"/>
          </p:cNvPicPr>
          <p:nvPr/>
        </p:nvPicPr>
        <p:blipFill>
          <a:blip r:embed="rId2"/>
          <a:stretch>
            <a:fillRect/>
          </a:stretch>
        </p:blipFill>
        <p:spPr>
          <a:xfrm>
            <a:off x="107950" y="115888"/>
            <a:ext cx="8928100" cy="5905500"/>
          </a:xfrm>
          <a:prstGeom prst="rect">
            <a:avLst/>
          </a:prstGeom>
          <a:noFill/>
          <a:ln w="9525">
            <a:noFill/>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000000"/>
                                          </p:val>
                                        </p:tav>
                                        <p:tav tm="100000">
                                          <p:val>
                                            <p:strVal val="#ppt_w"/>
                                          </p:val>
                                        </p:tav>
                                      </p:tavLst>
                                    </p:anim>
                                    <p:anim calcmode="lin" valueType="num">
                                      <p:cBhvr>
                                        <p:cTn id="8" dur="500" fill="hold"/>
                                        <p:tgtEl>
                                          <p:spTgt spid="6"/>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2706"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pic>
        <p:nvPicPr>
          <p:cNvPr id="712708" name="Picture 2" descr="Kết quả hình ảnh cho home png">
            <a:hlinkClick r:id="" action="ppaction://noaction"/>
          </p:cNvPr>
          <p:cNvPicPr>
            <a:picLocks noChangeAspect="1"/>
          </p:cNvPicPr>
          <p:nvPr/>
        </p:nvPicPr>
        <p:blipFill>
          <a:blip r:embed="rId2"/>
          <a:stretch>
            <a:fillRect/>
          </a:stretch>
        </p:blipFill>
        <p:spPr>
          <a:xfrm>
            <a:off x="8237538" y="115888"/>
            <a:ext cx="784225" cy="784225"/>
          </a:xfrm>
          <a:prstGeom prst="rect">
            <a:avLst/>
          </a:prstGeom>
          <a:noFill/>
          <a:ln w="9525">
            <a:noFill/>
          </a:ln>
        </p:spPr>
      </p:pic>
      <p:sp>
        <p:nvSpPr>
          <p:cNvPr id="6" name="TextBox 5"/>
          <p:cNvSpPr txBox="1">
            <a:spLocks noChangeArrowheads="1"/>
          </p:cNvSpPr>
          <p:nvPr/>
        </p:nvSpPr>
        <p:spPr bwMode="auto">
          <a:xfrm>
            <a:off x="179388" y="1125538"/>
            <a:ext cx="8785225"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sz="2000" b="1" dirty="0">
                <a:solidFill>
                  <a:srgbClr val="F2F2F2"/>
                </a:solidFill>
                <a:latin typeface="Times New Roman" panose="02020603050405020304" pitchFamily="18" charset="0"/>
              </a:rPr>
              <a:t>Câu 1: Cuộc kháng chiến chống Mĩ, cứu nước (1975) kết thúc thắng lợi, Miền Nam được hoàn toàn thế nào?</a:t>
            </a:r>
            <a:endParaRPr lang="en-US" altLang="en-US" sz="2000" b="1" dirty="0">
              <a:solidFill>
                <a:srgbClr val="F2F2F2"/>
              </a:solidFill>
              <a:latin typeface="Calibri Light" panose="020F0302020204030204" pitchFamily="34" charset="0"/>
            </a:endParaRPr>
          </a:p>
        </p:txBody>
      </p:sp>
      <p:sp>
        <p:nvSpPr>
          <p:cNvPr id="11" name="Rectangle 10"/>
          <p:cNvSpPr>
            <a:spLocks noChangeArrowheads="1"/>
          </p:cNvSpPr>
          <p:nvPr/>
        </p:nvSpPr>
        <p:spPr bwMode="auto">
          <a:xfrm>
            <a:off x="2627313" y="192088"/>
            <a:ext cx="4176713" cy="708025"/>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en-US" sz="4000" b="1" dirty="0">
                <a:solidFill>
                  <a:srgbClr val="FFFF00"/>
                </a:solidFill>
                <a:latin typeface="Times New Roman" panose="02020603050405020304" pitchFamily="18" charset="0"/>
                <a:cs typeface="Times New Roman" panose="02020603050405020304" pitchFamily="18" charset="0"/>
              </a:rPr>
              <a:t>“Ô CHỮ BÍ ẨN” </a:t>
            </a:r>
            <a:endParaRPr lang="en-US" altLang="en-US" sz="4000" b="1" dirty="0">
              <a:solidFill>
                <a:srgbClr val="FFFF00"/>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xit" presetSubtype="4" fill="hold" grpId="1" nodeType="clickEffect">
                                  <p:stCondLst>
                                    <p:cond delay="0"/>
                                  </p:stCondLst>
                                  <p:childTnLst>
                                    <p:animEffect transition="out" filter="slide(fromBottom)">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34" presetClass="emph" presetSubtype="0" repeatCount="indefinite" fill="hold" grpId="0" nodeType="withEffect">
                                  <p:stCondLst>
                                    <p:cond delay="0"/>
                                  </p:stCondLst>
                                  <p:iterate type="lt">
                                    <p:tmPct val="10000"/>
                                  </p:iterate>
                                  <p:childTnLst>
                                    <p:animMotion origin="layout" path="M 5E-6 3.7037E-7 L 5E-6 -0.02407 " pathEditMode="relative" rAng="0" ptsTypes="AA">
                                      <p:cBhvr>
                                        <p:cTn id="14" dur="250" accel="50000" decel="50000" autoRev="1" fill="hold">
                                          <p:stCondLst>
                                            <p:cond delay="0"/>
                                          </p:stCondLst>
                                        </p:cTn>
                                        <p:tgtEl>
                                          <p:spTgt spid="11"/>
                                        </p:tgtEl>
                                        <p:attrNameLst>
                                          <p:attrName>ppt_x</p:attrName>
                                          <p:attrName>ppt_y</p:attrName>
                                        </p:attrNameLst>
                                      </p:cBhvr>
                                      <p:rCtr x="0" y="-1200"/>
                                    </p:animMotion>
                                    <p:animRot by="1500000">
                                      <p:cBhvr>
                                        <p:cTn id="15" dur="125" fill="hold">
                                          <p:stCondLst>
                                            <p:cond delay="0"/>
                                          </p:stCondLst>
                                        </p:cTn>
                                        <p:tgtEl>
                                          <p:spTgt spid="11"/>
                                        </p:tgtEl>
                                        <p:attrNameLst>
                                          <p:attrName>r</p:attrName>
                                        </p:attrNameLst>
                                      </p:cBhvr>
                                    </p:animRot>
                                    <p:animRot by="-1500000">
                                      <p:cBhvr>
                                        <p:cTn id="16" dur="125" fill="hold">
                                          <p:stCondLst>
                                            <p:cond delay="125"/>
                                          </p:stCondLst>
                                        </p:cTn>
                                        <p:tgtEl>
                                          <p:spTgt spid="11"/>
                                        </p:tgtEl>
                                        <p:attrNameLst>
                                          <p:attrName>r</p:attrName>
                                        </p:attrNameLst>
                                      </p:cBhvr>
                                    </p:animRot>
                                    <p:animRot by="-1500000">
                                      <p:cBhvr>
                                        <p:cTn id="17" dur="125" fill="hold">
                                          <p:stCondLst>
                                            <p:cond delay="250"/>
                                          </p:stCondLst>
                                        </p:cTn>
                                        <p:tgtEl>
                                          <p:spTgt spid="11"/>
                                        </p:tgtEl>
                                        <p:attrNameLst>
                                          <p:attrName>r</p:attrName>
                                        </p:attrNameLst>
                                      </p:cBhvr>
                                    </p:animRot>
                                    <p:animRot by="1500000">
                                      <p:cBhvr>
                                        <p:cTn id="18" dur="125" fill="hold">
                                          <p:stCondLst>
                                            <p:cond delay="375"/>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11"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3730" name="Group 304"/>
          <p:cNvGrpSpPr/>
          <p:nvPr/>
        </p:nvGrpSpPr>
        <p:grpSpPr>
          <a:xfrm>
            <a:off x="228600" y="5334000"/>
            <a:ext cx="8621713" cy="533400"/>
            <a:chOff x="228600" y="5867400"/>
            <a:chExt cx="8621224" cy="533400"/>
          </a:xfrm>
        </p:grpSpPr>
        <p:sp>
          <p:nvSpPr>
            <p:cNvPr id="306" name="Rectangle 305"/>
            <p:cNvSpPr/>
            <p:nvPr/>
          </p:nvSpPr>
          <p:spPr>
            <a:xfrm>
              <a:off x="5587696"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grpSp>
          <p:nvGrpSpPr>
            <p:cNvPr id="713988" name="Group 306"/>
            <p:cNvGrpSpPr/>
            <p:nvPr/>
          </p:nvGrpSpPr>
          <p:grpSpPr>
            <a:xfrm>
              <a:off x="228600" y="5867400"/>
              <a:ext cx="8621224" cy="533400"/>
              <a:chOff x="228600" y="5867400"/>
              <a:chExt cx="8621224" cy="533400"/>
            </a:xfrm>
          </p:grpSpPr>
          <p:sp>
            <p:nvSpPr>
              <p:cNvPr id="308" name="Rectangle 307"/>
              <p:cNvSpPr/>
              <p:nvPr/>
            </p:nvSpPr>
            <p:spPr>
              <a:xfrm>
                <a:off x="228600"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09" name="Rectangle 308"/>
              <p:cNvSpPr/>
              <p:nvPr/>
            </p:nvSpPr>
            <p:spPr>
              <a:xfrm>
                <a:off x="761970"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0" name="Rectangle 309"/>
              <p:cNvSpPr/>
              <p:nvPr/>
            </p:nvSpPr>
            <p:spPr>
              <a:xfrm>
                <a:off x="129533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1" name="Rectangle 310"/>
              <p:cNvSpPr/>
              <p:nvPr/>
            </p:nvSpPr>
            <p:spPr>
              <a:xfrm>
                <a:off x="182870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2" name="Rectangle 311"/>
              <p:cNvSpPr/>
              <p:nvPr/>
            </p:nvSpPr>
            <p:spPr>
              <a:xfrm>
                <a:off x="236207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3" name="Rectangle 312"/>
              <p:cNvSpPr/>
              <p:nvPr/>
            </p:nvSpPr>
            <p:spPr>
              <a:xfrm>
                <a:off x="289544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4" name="Rectangle 313"/>
              <p:cNvSpPr/>
              <p:nvPr/>
            </p:nvSpPr>
            <p:spPr>
              <a:xfrm>
                <a:off x="342881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5" name="Rectangle 314"/>
              <p:cNvSpPr/>
              <p:nvPr/>
            </p:nvSpPr>
            <p:spPr>
              <a:xfrm>
                <a:off x="396218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6" name="Rectangle 315"/>
              <p:cNvSpPr/>
              <p:nvPr/>
            </p:nvSpPr>
            <p:spPr>
              <a:xfrm>
                <a:off x="449555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7" name="Rectangle 316"/>
              <p:cNvSpPr/>
              <p:nvPr/>
            </p:nvSpPr>
            <p:spPr>
              <a:xfrm>
                <a:off x="5041627"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8" name="Rectangle 317"/>
              <p:cNvSpPr/>
              <p:nvPr/>
            </p:nvSpPr>
            <p:spPr>
              <a:xfrm>
                <a:off x="6159164"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9" name="Rectangle 318"/>
              <p:cNvSpPr/>
              <p:nvPr/>
            </p:nvSpPr>
            <p:spPr>
              <a:xfrm>
                <a:off x="6705233"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0" name="Rectangle 319"/>
              <p:cNvSpPr/>
              <p:nvPr/>
            </p:nvSpPr>
            <p:spPr>
              <a:xfrm>
                <a:off x="723860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1" name="Rectangle 320"/>
              <p:cNvSpPr/>
              <p:nvPr/>
            </p:nvSpPr>
            <p:spPr>
              <a:xfrm>
                <a:off x="777197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2" name="Rectangle 321"/>
              <p:cNvSpPr/>
              <p:nvPr/>
            </p:nvSpPr>
            <p:spPr>
              <a:xfrm>
                <a:off x="830534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grpSp>
      </p:grpSp>
      <p:grpSp>
        <p:nvGrpSpPr>
          <p:cNvPr id="713731" name="Group 127"/>
          <p:cNvGrpSpPr/>
          <p:nvPr/>
        </p:nvGrpSpPr>
        <p:grpSpPr>
          <a:xfrm>
            <a:off x="838200" y="1066800"/>
            <a:ext cx="7472363" cy="3835400"/>
            <a:chOff x="1905000" y="1219200"/>
            <a:chExt cx="7472375" cy="3835400"/>
          </a:xfrm>
        </p:grpSpPr>
        <p:sp>
          <p:nvSpPr>
            <p:cNvPr id="28" name="Rectangle 27"/>
            <p:cNvSpPr/>
            <p:nvPr/>
          </p:nvSpPr>
          <p:spPr>
            <a:xfrm>
              <a:off x="1905000"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37" name="Rectangle 36"/>
            <p:cNvSpPr/>
            <p:nvPr/>
          </p:nvSpPr>
          <p:spPr>
            <a:xfrm>
              <a:off x="2438401"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11" name="Rectangle 37"/>
            <p:cNvSpPr/>
            <p:nvPr/>
          </p:nvSpPr>
          <p:spPr>
            <a:xfrm>
              <a:off x="2971802" y="1219200"/>
              <a:ext cx="544514" cy="482600"/>
            </a:xfrm>
            <a:prstGeom prst="rect">
              <a:avLst/>
            </a:prstGeom>
            <a:solidFill>
              <a:schemeClr val="tx1"/>
            </a:solidFill>
            <a:ln w="19050" cap="flat" cmpd="sng">
              <a:solidFill>
                <a:schemeClr val="tx1"/>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A</a:t>
              </a:r>
              <a:endParaRPr lang="en-US" altLang="en-US" sz="2800" b="1" dirty="0">
                <a:solidFill>
                  <a:srgbClr val="FF0000"/>
                </a:solidFill>
                <a:latin typeface="Arial" panose="020B0604020202020204" pitchFamily="34" charset="0"/>
              </a:endParaRPr>
            </a:p>
          </p:txBody>
        </p:sp>
        <p:sp>
          <p:nvSpPr>
            <p:cNvPr id="713912" name="Rectangle 38"/>
            <p:cNvSpPr/>
            <p:nvPr/>
          </p:nvSpPr>
          <p:spPr>
            <a:xfrm>
              <a:off x="3505203" y="1219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I</a:t>
              </a:r>
              <a:endParaRPr lang="en-US" altLang="en-US" sz="2800" b="1" dirty="0">
                <a:solidFill>
                  <a:srgbClr val="FF0000"/>
                </a:solidFill>
                <a:latin typeface="Arial" panose="020B0604020202020204" pitchFamily="34" charset="0"/>
              </a:endParaRPr>
            </a:p>
          </p:txBody>
        </p:sp>
        <p:sp>
          <p:nvSpPr>
            <p:cNvPr id="40" name="Rectangle 39"/>
            <p:cNvSpPr/>
            <p:nvPr/>
          </p:nvSpPr>
          <p:spPr>
            <a:xfrm>
              <a:off x="4038603"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P</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1" name="Rectangle 40"/>
            <p:cNvSpPr/>
            <p:nvPr/>
          </p:nvSpPr>
          <p:spPr>
            <a:xfrm>
              <a:off x="4572004"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H</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2" name="Rectangle 41"/>
            <p:cNvSpPr/>
            <p:nvPr/>
          </p:nvSpPr>
          <p:spPr>
            <a:xfrm>
              <a:off x="5105405"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O</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16" name="Rectangle 42"/>
            <p:cNvSpPr/>
            <p:nvPr/>
          </p:nvSpPr>
          <p:spPr>
            <a:xfrm>
              <a:off x="5638806" y="1219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44" name="Rectangle 43"/>
            <p:cNvSpPr/>
            <p:nvPr/>
          </p:nvSpPr>
          <p:spPr>
            <a:xfrm>
              <a:off x="6172207"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6" name="Rectangle 45"/>
            <p:cNvSpPr/>
            <p:nvPr/>
          </p:nvSpPr>
          <p:spPr>
            <a:xfrm>
              <a:off x="1905000"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S</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7" name="Rectangle 46"/>
            <p:cNvSpPr/>
            <p:nvPr/>
          </p:nvSpPr>
          <p:spPr>
            <a:xfrm>
              <a:off x="2438401"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8" name="Rectangle 47"/>
            <p:cNvSpPr/>
            <p:nvPr/>
          </p:nvSpPr>
          <p:spPr>
            <a:xfrm>
              <a:off x="2971802"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21" name="Rectangle 48"/>
            <p:cNvSpPr/>
            <p:nvPr/>
          </p:nvSpPr>
          <p:spPr>
            <a:xfrm>
              <a:off x="3505203" y="1701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G</a:t>
              </a:r>
              <a:endParaRPr lang="en-US" altLang="en-US" sz="2800" b="1" dirty="0">
                <a:solidFill>
                  <a:srgbClr val="FF0000"/>
                </a:solidFill>
                <a:latin typeface="Arial" panose="020B0604020202020204" pitchFamily="34" charset="0"/>
              </a:endParaRPr>
            </a:p>
          </p:txBody>
        </p:sp>
        <p:sp>
          <p:nvSpPr>
            <p:cNvPr id="50" name="Rectangle 49"/>
            <p:cNvSpPr/>
            <p:nvPr/>
          </p:nvSpPr>
          <p:spPr>
            <a:xfrm>
              <a:off x="4038603"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O</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1" name="Rectangle 50"/>
            <p:cNvSpPr/>
            <p:nvPr/>
          </p:nvSpPr>
          <p:spPr>
            <a:xfrm>
              <a:off x="4572004"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24" name="Rectangle 51"/>
            <p:cNvSpPr/>
            <p:nvPr/>
          </p:nvSpPr>
          <p:spPr>
            <a:xfrm>
              <a:off x="5105405" y="1701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G</a:t>
              </a:r>
              <a:endParaRPr lang="en-US" altLang="en-US" sz="2800" b="1" dirty="0">
                <a:solidFill>
                  <a:srgbClr val="FF0000"/>
                </a:solidFill>
                <a:latin typeface="Arial" panose="020B0604020202020204" pitchFamily="34" charset="0"/>
              </a:endParaRPr>
            </a:p>
          </p:txBody>
        </p:sp>
        <p:sp>
          <p:nvSpPr>
            <p:cNvPr id="53" name="Rectangle 52"/>
            <p:cNvSpPr/>
            <p:nvPr/>
          </p:nvSpPr>
          <p:spPr>
            <a:xfrm>
              <a:off x="5638806"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4" name="Rectangle 53"/>
            <p:cNvSpPr/>
            <p:nvPr/>
          </p:nvSpPr>
          <p:spPr>
            <a:xfrm>
              <a:off x="6172207"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27" name="Rectangle 54"/>
            <p:cNvSpPr/>
            <p:nvPr/>
          </p:nvSpPr>
          <p:spPr>
            <a:xfrm>
              <a:off x="6705608" y="1701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Đ</a:t>
              </a:r>
              <a:endParaRPr lang="en-US" altLang="en-US" sz="2800" b="1" dirty="0">
                <a:solidFill>
                  <a:srgbClr val="FF0000"/>
                </a:solidFill>
                <a:latin typeface="Arial" panose="020B0604020202020204" pitchFamily="34" charset="0"/>
              </a:endParaRPr>
            </a:p>
          </p:txBody>
        </p:sp>
        <p:sp>
          <p:nvSpPr>
            <p:cNvPr id="56" name="Rectangle 55"/>
            <p:cNvSpPr/>
            <p:nvPr/>
          </p:nvSpPr>
          <p:spPr>
            <a:xfrm>
              <a:off x="7239009"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7" name="Rectangle 56"/>
            <p:cNvSpPr/>
            <p:nvPr/>
          </p:nvSpPr>
          <p:spPr>
            <a:xfrm>
              <a:off x="7772409"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30" name="Rectangle 57"/>
            <p:cNvSpPr/>
            <p:nvPr/>
          </p:nvSpPr>
          <p:spPr>
            <a:xfrm>
              <a:off x="8305810" y="1701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60" name="Rectangle 59"/>
            <p:cNvSpPr/>
            <p:nvPr/>
          </p:nvSpPr>
          <p:spPr>
            <a:xfrm>
              <a:off x="1905000"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C</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32" name="Rectangle 60"/>
            <p:cNvSpPr/>
            <p:nvPr/>
          </p:nvSpPr>
          <p:spPr>
            <a:xfrm>
              <a:off x="2438401" y="21844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Ờ</a:t>
              </a:r>
              <a:endParaRPr lang="en-US" altLang="en-US" sz="2800" b="1" dirty="0">
                <a:solidFill>
                  <a:srgbClr val="FF0000"/>
                </a:solidFill>
                <a:latin typeface="Arial" panose="020B0604020202020204" pitchFamily="34" charset="0"/>
              </a:endParaRPr>
            </a:p>
          </p:txBody>
        </p:sp>
        <p:sp>
          <p:nvSpPr>
            <p:cNvPr id="62" name="Rectangle 61"/>
            <p:cNvSpPr/>
            <p:nvPr/>
          </p:nvSpPr>
          <p:spPr>
            <a:xfrm>
              <a:off x="2971802"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Đ</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34" name="Rectangle 62"/>
            <p:cNvSpPr/>
            <p:nvPr/>
          </p:nvSpPr>
          <p:spPr>
            <a:xfrm>
              <a:off x="3505203" y="21844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Ỏ</a:t>
              </a:r>
              <a:endParaRPr lang="en-US" altLang="en-US" sz="2800" b="1" dirty="0">
                <a:solidFill>
                  <a:srgbClr val="FF0000"/>
                </a:solidFill>
                <a:latin typeface="Arial" panose="020B0604020202020204" pitchFamily="34" charset="0"/>
              </a:endParaRPr>
            </a:p>
          </p:txBody>
        </p:sp>
        <p:sp>
          <p:nvSpPr>
            <p:cNvPr id="64" name="Rectangle 63"/>
            <p:cNvSpPr/>
            <p:nvPr/>
          </p:nvSpPr>
          <p:spPr>
            <a:xfrm>
              <a:off x="4038603"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S</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65" name="Rectangle 64"/>
            <p:cNvSpPr/>
            <p:nvPr/>
          </p:nvSpPr>
          <p:spPr>
            <a:xfrm>
              <a:off x="4572004"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37" name="Rectangle 65"/>
            <p:cNvSpPr/>
            <p:nvPr/>
          </p:nvSpPr>
          <p:spPr>
            <a:xfrm>
              <a:off x="5105405" y="21844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O</a:t>
              </a:r>
              <a:endParaRPr lang="en-US" altLang="en-US" sz="2800" b="1" dirty="0">
                <a:solidFill>
                  <a:srgbClr val="FF0000"/>
                </a:solidFill>
                <a:latin typeface="Arial" panose="020B0604020202020204" pitchFamily="34" charset="0"/>
              </a:endParaRPr>
            </a:p>
          </p:txBody>
        </p:sp>
        <p:sp>
          <p:nvSpPr>
            <p:cNvPr id="67" name="Rectangle 66"/>
            <p:cNvSpPr/>
            <p:nvPr/>
          </p:nvSpPr>
          <p:spPr>
            <a:xfrm>
              <a:off x="5638806"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V</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68" name="Rectangle 67"/>
            <p:cNvSpPr/>
            <p:nvPr/>
          </p:nvSpPr>
          <p:spPr>
            <a:xfrm>
              <a:off x="6172207"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À</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40" name="Rectangle 68"/>
            <p:cNvSpPr/>
            <p:nvPr/>
          </p:nvSpPr>
          <p:spPr>
            <a:xfrm>
              <a:off x="6705608" y="21844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70" name="Rectangle 69"/>
            <p:cNvSpPr/>
            <p:nvPr/>
          </p:nvSpPr>
          <p:spPr>
            <a:xfrm>
              <a:off x="7239009"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42" name="Rectangle 72"/>
            <p:cNvSpPr/>
            <p:nvPr/>
          </p:nvSpPr>
          <p:spPr>
            <a:xfrm>
              <a:off x="1905000" y="2667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713943" name="Rectangle 73"/>
            <p:cNvSpPr/>
            <p:nvPr/>
          </p:nvSpPr>
          <p:spPr>
            <a:xfrm>
              <a:off x="2438401" y="2667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75" name="Rectangle 74"/>
            <p:cNvSpPr/>
            <p:nvPr/>
          </p:nvSpPr>
          <p:spPr>
            <a:xfrm>
              <a:off x="2971802"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6" name="Rectangle 75"/>
            <p:cNvSpPr/>
            <p:nvPr/>
          </p:nvSpPr>
          <p:spPr>
            <a:xfrm>
              <a:off x="3505203"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T</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7" name="Rectangle 76"/>
            <p:cNvSpPr/>
            <p:nvPr/>
          </p:nvSpPr>
          <p:spPr>
            <a:xfrm>
              <a:off x="4038603"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R</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47" name="Rectangle 77"/>
            <p:cNvSpPr/>
            <p:nvPr/>
          </p:nvSpPr>
          <p:spPr>
            <a:xfrm>
              <a:off x="4572004" y="2667000"/>
              <a:ext cx="544514" cy="482600"/>
            </a:xfrm>
            <a:prstGeom prst="rect">
              <a:avLst/>
            </a:prstGeom>
            <a:solidFill>
              <a:srgbClr val="FFCC66"/>
            </a:solidFill>
            <a:ln w="19050" cap="flat" cmpd="sng">
              <a:solidFill>
                <a:schemeClr val="tx2"/>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Ư</a:t>
              </a:r>
              <a:endParaRPr lang="en-US" altLang="en-US" sz="2800" b="1" dirty="0">
                <a:solidFill>
                  <a:srgbClr val="FF0000"/>
                </a:solidFill>
                <a:latin typeface="Arial" panose="020B0604020202020204" pitchFamily="34" charset="0"/>
              </a:endParaRPr>
            </a:p>
          </p:txBody>
        </p:sp>
        <p:sp>
          <p:nvSpPr>
            <p:cNvPr id="79" name="Rectangle 78"/>
            <p:cNvSpPr/>
            <p:nvPr/>
          </p:nvSpPr>
          <p:spPr>
            <a:xfrm>
              <a:off x="5105405"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Ơ</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0" name="Rectangle 79"/>
            <p:cNvSpPr/>
            <p:nvPr/>
          </p:nvSpPr>
          <p:spPr>
            <a:xfrm>
              <a:off x="5638806"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1" name="Rectangle 80"/>
            <p:cNvSpPr/>
            <p:nvPr/>
          </p:nvSpPr>
          <p:spPr>
            <a:xfrm>
              <a:off x="6172207"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4" name="Rectangle 83"/>
            <p:cNvSpPr/>
            <p:nvPr/>
          </p:nvSpPr>
          <p:spPr>
            <a:xfrm>
              <a:off x="1905000" y="31496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H</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52" name="Rectangle 84"/>
            <p:cNvSpPr/>
            <p:nvPr/>
          </p:nvSpPr>
          <p:spPr>
            <a:xfrm>
              <a:off x="2438401" y="31496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À</a:t>
              </a:r>
              <a:endParaRPr lang="en-US" altLang="en-US" sz="2800" b="1" dirty="0">
                <a:solidFill>
                  <a:srgbClr val="FF0000"/>
                </a:solidFill>
                <a:latin typeface="Arial" panose="020B0604020202020204" pitchFamily="34" charset="0"/>
              </a:endParaRPr>
            </a:p>
          </p:txBody>
        </p:sp>
        <p:sp>
          <p:nvSpPr>
            <p:cNvPr id="713953" name="Rectangle 85"/>
            <p:cNvSpPr/>
            <p:nvPr/>
          </p:nvSpPr>
          <p:spPr>
            <a:xfrm>
              <a:off x="2971802" y="31496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713954" name="Rectangle 86"/>
            <p:cNvSpPr/>
            <p:nvPr/>
          </p:nvSpPr>
          <p:spPr>
            <a:xfrm>
              <a:off x="3505203" y="31496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Ộ</a:t>
              </a:r>
              <a:endParaRPr lang="en-US" altLang="en-US" sz="2800" b="1" dirty="0">
                <a:solidFill>
                  <a:srgbClr val="FF0000"/>
                </a:solidFill>
                <a:latin typeface="Arial" panose="020B0604020202020204" pitchFamily="34" charset="0"/>
              </a:endParaRPr>
            </a:p>
          </p:txBody>
        </p:sp>
        <p:sp>
          <p:nvSpPr>
            <p:cNvPr id="88" name="Rectangle 87"/>
            <p:cNvSpPr/>
            <p:nvPr/>
          </p:nvSpPr>
          <p:spPr>
            <a:xfrm>
              <a:off x="4038603" y="31496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93" name="Rectangle 92"/>
            <p:cNvSpPr/>
            <p:nvPr/>
          </p:nvSpPr>
          <p:spPr>
            <a:xfrm>
              <a:off x="1905000"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V</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94" name="Rectangle 93"/>
            <p:cNvSpPr/>
            <p:nvPr/>
          </p:nvSpPr>
          <p:spPr>
            <a:xfrm>
              <a:off x="2438401"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58" name="Rectangle 94"/>
            <p:cNvSpPr/>
            <p:nvPr/>
          </p:nvSpPr>
          <p:spPr>
            <a:xfrm>
              <a:off x="2971802" y="3632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Ệ</a:t>
              </a:r>
              <a:endParaRPr lang="en-US" altLang="en-US" sz="2800" b="1" dirty="0">
                <a:solidFill>
                  <a:srgbClr val="FF0000"/>
                </a:solidFill>
                <a:latin typeface="Arial" panose="020B0604020202020204" pitchFamily="34" charset="0"/>
              </a:endParaRPr>
            </a:p>
          </p:txBody>
        </p:sp>
        <p:sp>
          <p:nvSpPr>
            <p:cNvPr id="713959" name="Rectangle 95"/>
            <p:cNvSpPr/>
            <p:nvPr/>
          </p:nvSpPr>
          <p:spPr>
            <a:xfrm>
              <a:off x="3505203" y="3632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T</a:t>
              </a:r>
              <a:endParaRPr lang="en-US" altLang="en-US" sz="2800" b="1" dirty="0">
                <a:solidFill>
                  <a:srgbClr val="FF0000"/>
                </a:solidFill>
                <a:latin typeface="Arial" panose="020B0604020202020204" pitchFamily="34" charset="0"/>
              </a:endParaRPr>
            </a:p>
          </p:txBody>
        </p:sp>
        <p:sp>
          <p:nvSpPr>
            <p:cNvPr id="713960" name="Rectangle 96"/>
            <p:cNvSpPr/>
            <p:nvPr/>
          </p:nvSpPr>
          <p:spPr>
            <a:xfrm>
              <a:off x="4038603" y="3632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98" name="Rectangle 97"/>
            <p:cNvSpPr/>
            <p:nvPr/>
          </p:nvSpPr>
          <p:spPr>
            <a:xfrm>
              <a:off x="4572004"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62" name="Rectangle 98"/>
            <p:cNvSpPr/>
            <p:nvPr/>
          </p:nvSpPr>
          <p:spPr>
            <a:xfrm>
              <a:off x="5105405" y="3632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M</a:t>
              </a:r>
              <a:endParaRPr lang="en-US" altLang="en-US" sz="2800" b="1" dirty="0">
                <a:solidFill>
                  <a:srgbClr val="FF0000"/>
                </a:solidFill>
                <a:latin typeface="Arial" panose="020B0604020202020204" pitchFamily="34" charset="0"/>
              </a:endParaRPr>
            </a:p>
          </p:txBody>
        </p:sp>
        <p:sp>
          <p:nvSpPr>
            <p:cNvPr id="713963" name="Rectangle 102"/>
            <p:cNvSpPr/>
            <p:nvPr/>
          </p:nvSpPr>
          <p:spPr>
            <a:xfrm>
              <a:off x="1905000"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T</a:t>
              </a:r>
              <a:endParaRPr lang="en-US" altLang="en-US" sz="2800" b="1" dirty="0">
                <a:solidFill>
                  <a:srgbClr val="FF0000"/>
                </a:solidFill>
                <a:latin typeface="Arial" panose="020B0604020202020204" pitchFamily="34" charset="0"/>
              </a:endParaRPr>
            </a:p>
          </p:txBody>
        </p:sp>
        <p:sp>
          <p:nvSpPr>
            <p:cNvPr id="104" name="Rectangle 103"/>
            <p:cNvSpPr/>
            <p:nvPr/>
          </p:nvSpPr>
          <p:spPr>
            <a:xfrm>
              <a:off x="2438401"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65" name="Rectangle 104"/>
            <p:cNvSpPr/>
            <p:nvPr/>
          </p:nvSpPr>
          <p:spPr>
            <a:xfrm>
              <a:off x="2971802" y="4114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Ế</a:t>
              </a:r>
              <a:endParaRPr lang="en-US" altLang="en-US" sz="2800" b="1" dirty="0">
                <a:solidFill>
                  <a:srgbClr val="FF0000"/>
                </a:solidFill>
                <a:latin typeface="Arial" panose="020B0604020202020204" pitchFamily="34" charset="0"/>
              </a:endParaRPr>
            </a:p>
          </p:txBody>
        </p:sp>
        <p:sp>
          <p:nvSpPr>
            <p:cNvPr id="713966" name="Rectangle 105"/>
            <p:cNvSpPr/>
            <p:nvPr/>
          </p:nvSpPr>
          <p:spPr>
            <a:xfrm>
              <a:off x="3505203"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107" name="Rectangle 106"/>
            <p:cNvSpPr/>
            <p:nvPr/>
          </p:nvSpPr>
          <p:spPr>
            <a:xfrm>
              <a:off x="4038603"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Q</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08" name="Rectangle 107"/>
            <p:cNvSpPr/>
            <p:nvPr/>
          </p:nvSpPr>
          <p:spPr>
            <a:xfrm>
              <a:off x="4572004"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69" name="Rectangle 108"/>
            <p:cNvSpPr/>
            <p:nvPr/>
          </p:nvSpPr>
          <p:spPr>
            <a:xfrm>
              <a:off x="5105405"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Â</a:t>
              </a:r>
              <a:endParaRPr lang="en-US" altLang="en-US" sz="2800" b="1" dirty="0">
                <a:solidFill>
                  <a:srgbClr val="FF0000"/>
                </a:solidFill>
                <a:latin typeface="Arial" panose="020B0604020202020204" pitchFamily="34" charset="0"/>
              </a:endParaRPr>
            </a:p>
          </p:txBody>
        </p:sp>
        <p:sp>
          <p:nvSpPr>
            <p:cNvPr id="110" name="Rectangle 109"/>
            <p:cNvSpPr/>
            <p:nvPr/>
          </p:nvSpPr>
          <p:spPr>
            <a:xfrm>
              <a:off x="5638806"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71" name="Rectangle 110"/>
            <p:cNvSpPr/>
            <p:nvPr/>
          </p:nvSpPr>
          <p:spPr>
            <a:xfrm>
              <a:off x="6172207" y="4114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112" name="Rectangle 111"/>
            <p:cNvSpPr/>
            <p:nvPr/>
          </p:nvSpPr>
          <p:spPr>
            <a:xfrm>
              <a:off x="6705608"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73" name="Rectangle 113"/>
            <p:cNvSpPr/>
            <p:nvPr/>
          </p:nvSpPr>
          <p:spPr>
            <a:xfrm>
              <a:off x="1905000" y="4572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Đ</a:t>
              </a:r>
              <a:endParaRPr lang="en-US" altLang="en-US" sz="2800" b="1" dirty="0">
                <a:solidFill>
                  <a:srgbClr val="FF0000"/>
                </a:solidFill>
                <a:latin typeface="Arial" panose="020B0604020202020204" pitchFamily="34" charset="0"/>
              </a:endParaRPr>
            </a:p>
          </p:txBody>
        </p:sp>
        <p:sp>
          <p:nvSpPr>
            <p:cNvPr id="115" name="Rectangle 114"/>
            <p:cNvSpPr/>
            <p:nvPr/>
          </p:nvSpPr>
          <p:spPr>
            <a:xfrm>
              <a:off x="2438401"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Ạ</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6" name="Rectangle 115"/>
            <p:cNvSpPr/>
            <p:nvPr/>
          </p:nvSpPr>
          <p:spPr>
            <a:xfrm>
              <a:off x="2971802"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7" name="Rectangle 116"/>
            <p:cNvSpPr/>
            <p:nvPr/>
          </p:nvSpPr>
          <p:spPr>
            <a:xfrm>
              <a:off x="3505203"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B</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8" name="Rectangle 117"/>
            <p:cNvSpPr/>
            <p:nvPr/>
          </p:nvSpPr>
          <p:spPr>
            <a:xfrm>
              <a:off x="4038603"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9" name="Rectangle 118"/>
            <p:cNvSpPr/>
            <p:nvPr/>
          </p:nvSpPr>
          <p:spPr>
            <a:xfrm>
              <a:off x="4572004"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Ể</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79" name="Rectangle 119"/>
            <p:cNvSpPr/>
            <p:nvPr/>
          </p:nvSpPr>
          <p:spPr>
            <a:xfrm>
              <a:off x="5105405" y="4572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U</a:t>
              </a:r>
              <a:endParaRPr lang="en-US" altLang="en-US" sz="2800" b="1" dirty="0">
                <a:solidFill>
                  <a:srgbClr val="FF0000"/>
                </a:solidFill>
                <a:latin typeface="Arial" panose="020B0604020202020204" pitchFamily="34" charset="0"/>
              </a:endParaRPr>
            </a:p>
          </p:txBody>
        </p:sp>
        <p:sp>
          <p:nvSpPr>
            <p:cNvPr id="121" name="Rectangle 120"/>
            <p:cNvSpPr/>
            <p:nvPr/>
          </p:nvSpPr>
          <p:spPr>
            <a:xfrm>
              <a:off x="5638806"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Q</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2" name="Rectangle 121"/>
            <p:cNvSpPr/>
            <p:nvPr/>
          </p:nvSpPr>
          <p:spPr>
            <a:xfrm>
              <a:off x="6172207"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3" name="Rectangle 122"/>
            <p:cNvSpPr/>
            <p:nvPr/>
          </p:nvSpPr>
          <p:spPr>
            <a:xfrm>
              <a:off x="6705608"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Ố</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3983" name="Rectangle 123"/>
            <p:cNvSpPr/>
            <p:nvPr/>
          </p:nvSpPr>
          <p:spPr>
            <a:xfrm>
              <a:off x="7239009" y="4572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713984" name="Rectangle 124"/>
            <p:cNvSpPr/>
            <p:nvPr/>
          </p:nvSpPr>
          <p:spPr>
            <a:xfrm>
              <a:off x="7772409" y="4572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126" name="Rectangle 125"/>
            <p:cNvSpPr/>
            <p:nvPr/>
          </p:nvSpPr>
          <p:spPr>
            <a:xfrm>
              <a:off x="8305810"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Ộ</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7" name="Rectangle 126"/>
            <p:cNvSpPr/>
            <p:nvPr/>
          </p:nvSpPr>
          <p:spPr>
            <a:xfrm>
              <a:off x="8832861"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grpSp>
      <p:sp>
        <p:nvSpPr>
          <p:cNvPr id="34" name="Rectangle 33"/>
          <p:cNvSpPr/>
          <p:nvPr/>
        </p:nvSpPr>
        <p:spPr>
          <a:xfrm>
            <a:off x="0" y="10796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1</a:t>
            </a:r>
            <a:endPar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5" name="Rectangle 34"/>
          <p:cNvSpPr/>
          <p:nvPr/>
        </p:nvSpPr>
        <p:spPr>
          <a:xfrm>
            <a:off x="0" y="20321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3</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29" name="Rectangle 128"/>
          <p:cNvSpPr/>
          <p:nvPr/>
        </p:nvSpPr>
        <p:spPr>
          <a:xfrm>
            <a:off x="0" y="25084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4</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0" name="Rectangle 129"/>
          <p:cNvSpPr/>
          <p:nvPr/>
        </p:nvSpPr>
        <p:spPr>
          <a:xfrm>
            <a:off x="0" y="15559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2</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1" name="Rectangle 130"/>
          <p:cNvSpPr/>
          <p:nvPr/>
        </p:nvSpPr>
        <p:spPr>
          <a:xfrm>
            <a:off x="0" y="29846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5</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2" name="Rectangle 131"/>
          <p:cNvSpPr/>
          <p:nvPr/>
        </p:nvSpPr>
        <p:spPr>
          <a:xfrm>
            <a:off x="0" y="34609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6</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3" name="Rectangle 132"/>
          <p:cNvSpPr/>
          <p:nvPr/>
        </p:nvSpPr>
        <p:spPr>
          <a:xfrm>
            <a:off x="0" y="39371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7</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4" name="Rectangle 133"/>
          <p:cNvSpPr/>
          <p:nvPr/>
        </p:nvSpPr>
        <p:spPr>
          <a:xfrm>
            <a:off x="0" y="44134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8</a:t>
            </a:r>
            <a:endPar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45" name="Rectangle 144"/>
          <p:cNvSpPr/>
          <p:nvPr/>
        </p:nvSpPr>
        <p:spPr>
          <a:xfrm>
            <a:off x="8557206" y="1143000"/>
            <a:ext cx="587375"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9</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46" name="Rectangle 145"/>
          <p:cNvSpPr/>
          <p:nvPr/>
        </p:nvSpPr>
        <p:spPr>
          <a:xfrm>
            <a:off x="8573037" y="20955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11</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47" name="Rectangle 146"/>
          <p:cNvSpPr/>
          <p:nvPr/>
        </p:nvSpPr>
        <p:spPr>
          <a:xfrm>
            <a:off x="8573037" y="25717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9</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48" name="Rectangle 147"/>
          <p:cNvSpPr/>
          <p:nvPr/>
        </p:nvSpPr>
        <p:spPr>
          <a:xfrm>
            <a:off x="8557162" y="1639889"/>
            <a:ext cx="571500" cy="476249"/>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13</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49" name="Rectangle 148"/>
          <p:cNvSpPr/>
          <p:nvPr/>
        </p:nvSpPr>
        <p:spPr>
          <a:xfrm>
            <a:off x="8573037" y="30480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5</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50" name="Rectangle 149"/>
          <p:cNvSpPr/>
          <p:nvPr/>
        </p:nvSpPr>
        <p:spPr>
          <a:xfrm>
            <a:off x="8573037" y="35242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7</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51" name="Rectangle 150"/>
          <p:cNvSpPr/>
          <p:nvPr/>
        </p:nvSpPr>
        <p:spPr>
          <a:xfrm>
            <a:off x="8573037" y="40005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10</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52" name="Rectangle 151"/>
          <p:cNvSpPr/>
          <p:nvPr/>
        </p:nvSpPr>
        <p:spPr>
          <a:xfrm>
            <a:off x="8573037" y="44767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14</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grpSp>
        <p:nvGrpSpPr>
          <p:cNvPr id="5" name="Group 303"/>
          <p:cNvGrpSpPr/>
          <p:nvPr/>
        </p:nvGrpSpPr>
        <p:grpSpPr>
          <a:xfrm>
            <a:off x="228600" y="5334000"/>
            <a:ext cx="8629650" cy="533400"/>
            <a:chOff x="226452" y="5334000"/>
            <a:chExt cx="8629328" cy="533400"/>
          </a:xfrm>
        </p:grpSpPr>
        <p:sp>
          <p:nvSpPr>
            <p:cNvPr id="11" name="Rectangle 10"/>
            <p:cNvSpPr/>
            <p:nvPr/>
          </p:nvSpPr>
          <p:spPr>
            <a:xfrm>
              <a:off x="226452"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2" name="Rectangle 11"/>
            <p:cNvSpPr/>
            <p:nvPr/>
          </p:nvSpPr>
          <p:spPr>
            <a:xfrm>
              <a:off x="763007"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G</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5" name="Rectangle 14"/>
            <p:cNvSpPr/>
            <p:nvPr/>
          </p:nvSpPr>
          <p:spPr>
            <a:xfrm>
              <a:off x="1299562"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 name="Rectangle 15"/>
            <p:cNvSpPr/>
            <p:nvPr/>
          </p:nvSpPr>
          <p:spPr>
            <a:xfrm>
              <a:off x="1836117" y="5334000"/>
              <a:ext cx="53814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Ơ</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8" name="Rectangle 17"/>
            <p:cNvSpPr/>
            <p:nvPr/>
          </p:nvSpPr>
          <p:spPr>
            <a:xfrm>
              <a:off x="237426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9" name="Rectangle 18"/>
            <p:cNvSpPr/>
            <p:nvPr/>
          </p:nvSpPr>
          <p:spPr>
            <a:xfrm>
              <a:off x="291081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1" name="Rectangle 20"/>
            <p:cNvSpPr/>
            <p:nvPr/>
          </p:nvSpPr>
          <p:spPr>
            <a:xfrm>
              <a:off x="344737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Ư</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2" name="Rectangle 21"/>
            <p:cNvSpPr/>
            <p:nvPr/>
          </p:nvSpPr>
          <p:spPr>
            <a:xfrm>
              <a:off x="398392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A</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4" name="Rectangle 23"/>
            <p:cNvSpPr/>
            <p:nvPr/>
          </p:nvSpPr>
          <p:spPr>
            <a:xfrm>
              <a:off x="452048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Ô</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5" name="Rectangle 24"/>
            <p:cNvSpPr/>
            <p:nvPr/>
          </p:nvSpPr>
          <p:spPr>
            <a:xfrm>
              <a:off x="505703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T</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7" name="Rectangle 26"/>
            <p:cNvSpPr/>
            <p:nvPr/>
          </p:nvSpPr>
          <p:spPr>
            <a:xfrm>
              <a:off x="6682574" y="5334000"/>
              <a:ext cx="54290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31" name="Rectangle 30"/>
            <p:cNvSpPr/>
            <p:nvPr/>
          </p:nvSpPr>
          <p:spPr>
            <a:xfrm>
              <a:off x="5593590" y="5334000"/>
              <a:ext cx="54449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32" name="Rectangle 31"/>
            <p:cNvSpPr/>
            <p:nvPr/>
          </p:nvSpPr>
          <p:spPr>
            <a:xfrm>
              <a:off x="6138081"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T</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2" name="Rectangle 161"/>
            <p:cNvSpPr/>
            <p:nvPr/>
          </p:nvSpPr>
          <p:spPr>
            <a:xfrm>
              <a:off x="7249290"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Â</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3" name="Rectangle 162"/>
            <p:cNvSpPr/>
            <p:nvPr/>
          </p:nvSpPr>
          <p:spPr>
            <a:xfrm>
              <a:off x="7769971"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C</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4" name="Rectangle 163"/>
            <p:cNvSpPr/>
            <p:nvPr/>
          </p:nvSpPr>
          <p:spPr>
            <a:xfrm>
              <a:off x="8311288" y="5334000"/>
              <a:ext cx="54449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7" name="Group 204"/>
          <p:cNvGrpSpPr/>
          <p:nvPr/>
        </p:nvGrpSpPr>
        <p:grpSpPr>
          <a:xfrm>
            <a:off x="838200" y="1524000"/>
            <a:ext cx="6934200" cy="533400"/>
            <a:chOff x="838200" y="1549758"/>
            <a:chExt cx="6934200" cy="470079"/>
          </a:xfrm>
        </p:grpSpPr>
        <p:sp>
          <p:nvSpPr>
            <p:cNvPr id="713880" name="Rectangle 167"/>
            <p:cNvSpPr/>
            <p:nvPr/>
          </p:nvSpPr>
          <p:spPr>
            <a:xfrm>
              <a:off x="2438400" y="1549758"/>
              <a:ext cx="533400" cy="457374"/>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3881" name="Rectangle 170"/>
            <p:cNvSpPr/>
            <p:nvPr/>
          </p:nvSpPr>
          <p:spPr>
            <a:xfrm>
              <a:off x="5638800" y="1560875"/>
              <a:ext cx="533400" cy="457374"/>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91" name="Rectangle 190"/>
            <p:cNvSpPr/>
            <p:nvPr/>
          </p:nvSpPr>
          <p:spPr>
            <a:xfrm>
              <a:off x="8382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2" name="Rectangle 191"/>
            <p:cNvSpPr/>
            <p:nvPr/>
          </p:nvSpPr>
          <p:spPr>
            <a:xfrm>
              <a:off x="51054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3" name="Rectangle 192"/>
            <p:cNvSpPr/>
            <p:nvPr/>
          </p:nvSpPr>
          <p:spPr>
            <a:xfrm>
              <a:off x="13716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4" name="Rectangle 193"/>
            <p:cNvSpPr/>
            <p:nvPr/>
          </p:nvSpPr>
          <p:spPr>
            <a:xfrm>
              <a:off x="1905000" y="1549758"/>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5" name="Rectangle 194"/>
            <p:cNvSpPr/>
            <p:nvPr/>
          </p:nvSpPr>
          <p:spPr>
            <a:xfrm>
              <a:off x="45720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3887" name="Rectangle 195"/>
            <p:cNvSpPr/>
            <p:nvPr/>
          </p:nvSpPr>
          <p:spPr>
            <a:xfrm>
              <a:off x="4038600" y="1562463"/>
              <a:ext cx="533400" cy="457374"/>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97" name="Rectangle 196"/>
            <p:cNvSpPr/>
            <p:nvPr/>
          </p:nvSpPr>
          <p:spPr>
            <a:xfrm>
              <a:off x="35052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8" name="Rectangle 197"/>
            <p:cNvSpPr/>
            <p:nvPr/>
          </p:nvSpPr>
          <p:spPr>
            <a:xfrm>
              <a:off x="29718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9" name="Rectangle 198"/>
            <p:cNvSpPr/>
            <p:nvPr/>
          </p:nvSpPr>
          <p:spPr>
            <a:xfrm>
              <a:off x="61722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0" name="Rectangle 199"/>
            <p:cNvSpPr/>
            <p:nvPr/>
          </p:nvSpPr>
          <p:spPr>
            <a:xfrm>
              <a:off x="67056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3892" name="Rectangle 200"/>
            <p:cNvSpPr/>
            <p:nvPr/>
          </p:nvSpPr>
          <p:spPr>
            <a:xfrm>
              <a:off x="7239000" y="1560875"/>
              <a:ext cx="533400" cy="457374"/>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grpSp>
      <p:grpSp>
        <p:nvGrpSpPr>
          <p:cNvPr id="8" name="Group 214"/>
          <p:cNvGrpSpPr/>
          <p:nvPr/>
        </p:nvGrpSpPr>
        <p:grpSpPr>
          <a:xfrm>
            <a:off x="838200" y="2057400"/>
            <a:ext cx="5867400" cy="457200"/>
            <a:chOff x="838200" y="2057400"/>
            <a:chExt cx="5867400" cy="457200"/>
          </a:xfrm>
        </p:grpSpPr>
        <p:sp>
          <p:nvSpPr>
            <p:cNvPr id="713869" name="Rectangle 168"/>
            <p:cNvSpPr/>
            <p:nvPr/>
          </p:nvSpPr>
          <p:spPr>
            <a:xfrm>
              <a:off x="2438400" y="2057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3870" name="Rectangle 169"/>
            <p:cNvSpPr/>
            <p:nvPr/>
          </p:nvSpPr>
          <p:spPr>
            <a:xfrm>
              <a:off x="4038600" y="2057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04" name="Rectangle 203"/>
            <p:cNvSpPr/>
            <p:nvPr/>
          </p:nvSpPr>
          <p:spPr>
            <a:xfrm>
              <a:off x="838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3872" name="Rectangle 205"/>
            <p:cNvSpPr/>
            <p:nvPr/>
          </p:nvSpPr>
          <p:spPr>
            <a:xfrm>
              <a:off x="1371600" y="2057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07" name="Rectangle 206"/>
            <p:cNvSpPr/>
            <p:nvPr/>
          </p:nvSpPr>
          <p:spPr>
            <a:xfrm>
              <a:off x="19050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8" name="Rectangle 207"/>
            <p:cNvSpPr/>
            <p:nvPr/>
          </p:nvSpPr>
          <p:spPr>
            <a:xfrm>
              <a:off x="29718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9" name="Rectangle 208"/>
            <p:cNvSpPr/>
            <p:nvPr/>
          </p:nvSpPr>
          <p:spPr>
            <a:xfrm>
              <a:off x="3505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0" name="Rectangle 209"/>
            <p:cNvSpPr/>
            <p:nvPr/>
          </p:nvSpPr>
          <p:spPr>
            <a:xfrm>
              <a:off x="45720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1" name="Rectangle 210"/>
            <p:cNvSpPr/>
            <p:nvPr/>
          </p:nvSpPr>
          <p:spPr>
            <a:xfrm>
              <a:off x="51054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3878" name="Rectangle 211"/>
            <p:cNvSpPr/>
            <p:nvPr/>
          </p:nvSpPr>
          <p:spPr>
            <a:xfrm>
              <a:off x="5638800" y="2057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13" name="Rectangle 212"/>
            <p:cNvSpPr/>
            <p:nvPr/>
          </p:nvSpPr>
          <p:spPr>
            <a:xfrm>
              <a:off x="6172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9" name="Group 222"/>
          <p:cNvGrpSpPr/>
          <p:nvPr/>
        </p:nvGrpSpPr>
        <p:grpSpPr>
          <a:xfrm>
            <a:off x="838200" y="2438400"/>
            <a:ext cx="4800600" cy="609600"/>
            <a:chOff x="838200" y="2514600"/>
            <a:chExt cx="4800600" cy="482958"/>
          </a:xfrm>
        </p:grpSpPr>
        <p:sp>
          <p:nvSpPr>
            <p:cNvPr id="2" name="Rectangle 171"/>
            <p:cNvSpPr/>
            <p:nvPr/>
          </p:nvSpPr>
          <p:spPr>
            <a:xfrm>
              <a:off x="3505200" y="2539754"/>
              <a:ext cx="533400" cy="457804"/>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3861" name="Rectangle 172"/>
            <p:cNvSpPr/>
            <p:nvPr/>
          </p:nvSpPr>
          <p:spPr>
            <a:xfrm>
              <a:off x="838200" y="2514600"/>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3862" name="Rectangle 213"/>
            <p:cNvSpPr/>
            <p:nvPr/>
          </p:nvSpPr>
          <p:spPr>
            <a:xfrm>
              <a:off x="1371600" y="2514600"/>
              <a:ext cx="533400" cy="457539"/>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6" name="Rectangle 215"/>
            <p:cNvSpPr/>
            <p:nvPr/>
          </p:nvSpPr>
          <p:spPr>
            <a:xfrm>
              <a:off x="1905000" y="2514600"/>
              <a:ext cx="533400" cy="457804"/>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 name="Rectangle 216"/>
            <p:cNvSpPr/>
            <p:nvPr/>
          </p:nvSpPr>
          <p:spPr>
            <a:xfrm>
              <a:off x="2438400" y="2514600"/>
              <a:ext cx="533400" cy="457804"/>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 name="Rectangle 217"/>
            <p:cNvSpPr/>
            <p:nvPr/>
          </p:nvSpPr>
          <p:spPr>
            <a:xfrm>
              <a:off x="40386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2" name="Rectangle 218"/>
            <p:cNvSpPr/>
            <p:nvPr/>
          </p:nvSpPr>
          <p:spPr>
            <a:xfrm>
              <a:off x="29718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3" name="Rectangle 219"/>
            <p:cNvSpPr/>
            <p:nvPr/>
          </p:nvSpPr>
          <p:spPr>
            <a:xfrm>
              <a:off x="45720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9" name="Rectangle 220"/>
            <p:cNvSpPr/>
            <p:nvPr/>
          </p:nvSpPr>
          <p:spPr>
            <a:xfrm>
              <a:off x="51054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0" name="Group 227"/>
          <p:cNvGrpSpPr/>
          <p:nvPr/>
        </p:nvGrpSpPr>
        <p:grpSpPr>
          <a:xfrm>
            <a:off x="838200" y="2971800"/>
            <a:ext cx="2667000" cy="533400"/>
            <a:chOff x="838200" y="2996484"/>
            <a:chExt cx="2667000" cy="458274"/>
          </a:xfrm>
        </p:grpSpPr>
        <p:sp>
          <p:nvSpPr>
            <p:cNvPr id="713855" name="Rectangle 173"/>
            <p:cNvSpPr/>
            <p:nvPr/>
          </p:nvSpPr>
          <p:spPr>
            <a:xfrm>
              <a:off x="1905000" y="2996484"/>
              <a:ext cx="533400" cy="456683"/>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4" name="Rectangle 223"/>
            <p:cNvSpPr/>
            <p:nvPr/>
          </p:nvSpPr>
          <p:spPr>
            <a:xfrm>
              <a:off x="838200" y="2997848"/>
              <a:ext cx="533400" cy="45691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3857" name="Rectangle 224"/>
            <p:cNvSpPr/>
            <p:nvPr/>
          </p:nvSpPr>
          <p:spPr>
            <a:xfrm>
              <a:off x="1371600" y="2998076"/>
              <a:ext cx="533400" cy="456682"/>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3858" name="Rectangle 225"/>
            <p:cNvSpPr/>
            <p:nvPr/>
          </p:nvSpPr>
          <p:spPr>
            <a:xfrm>
              <a:off x="2438400" y="2998076"/>
              <a:ext cx="533400" cy="456682"/>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7" name="Rectangle 226"/>
            <p:cNvSpPr/>
            <p:nvPr/>
          </p:nvSpPr>
          <p:spPr>
            <a:xfrm>
              <a:off x="2971800" y="2997848"/>
              <a:ext cx="533400" cy="45691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3" name="Group 237"/>
          <p:cNvGrpSpPr/>
          <p:nvPr/>
        </p:nvGrpSpPr>
        <p:grpSpPr>
          <a:xfrm>
            <a:off x="838200" y="3429000"/>
            <a:ext cx="3733800" cy="533400"/>
            <a:chOff x="838200" y="3505200"/>
            <a:chExt cx="3733800" cy="457200"/>
          </a:xfrm>
        </p:grpSpPr>
        <p:sp>
          <p:nvSpPr>
            <p:cNvPr id="713848" name="Rectangle 174"/>
            <p:cNvSpPr/>
            <p:nvPr/>
          </p:nvSpPr>
          <p:spPr>
            <a:xfrm>
              <a:off x="1905000" y="35052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3849" name="Rectangle 176"/>
            <p:cNvSpPr/>
            <p:nvPr/>
          </p:nvSpPr>
          <p:spPr>
            <a:xfrm>
              <a:off x="4038600" y="35052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9" name="Rectangle 228"/>
            <p:cNvSpPr/>
            <p:nvPr/>
          </p:nvSpPr>
          <p:spPr>
            <a:xfrm>
              <a:off x="8382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30" name="Rectangle 229"/>
            <p:cNvSpPr/>
            <p:nvPr/>
          </p:nvSpPr>
          <p:spPr>
            <a:xfrm>
              <a:off x="13716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3852" name="Rectangle 230"/>
            <p:cNvSpPr/>
            <p:nvPr/>
          </p:nvSpPr>
          <p:spPr>
            <a:xfrm>
              <a:off x="2438400" y="35052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3853" name="Rectangle 231"/>
            <p:cNvSpPr/>
            <p:nvPr/>
          </p:nvSpPr>
          <p:spPr>
            <a:xfrm>
              <a:off x="2971800" y="35052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33" name="Rectangle 232"/>
            <p:cNvSpPr/>
            <p:nvPr/>
          </p:nvSpPr>
          <p:spPr>
            <a:xfrm>
              <a:off x="35052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4" name="Group 246"/>
          <p:cNvGrpSpPr/>
          <p:nvPr/>
        </p:nvGrpSpPr>
        <p:grpSpPr>
          <a:xfrm>
            <a:off x="838200" y="3962400"/>
            <a:ext cx="5334000" cy="457200"/>
            <a:chOff x="838200" y="3962400"/>
            <a:chExt cx="5334000" cy="457200"/>
          </a:xfrm>
        </p:grpSpPr>
        <p:sp>
          <p:nvSpPr>
            <p:cNvPr id="713838" name="Rectangle 175"/>
            <p:cNvSpPr/>
            <p:nvPr/>
          </p:nvSpPr>
          <p:spPr>
            <a:xfrm>
              <a:off x="1905000" y="3962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3839" name="Rectangle 177"/>
            <p:cNvSpPr/>
            <p:nvPr/>
          </p:nvSpPr>
          <p:spPr>
            <a:xfrm>
              <a:off x="5105400" y="3962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3840" name="Rectangle 238"/>
            <p:cNvSpPr/>
            <p:nvPr/>
          </p:nvSpPr>
          <p:spPr>
            <a:xfrm>
              <a:off x="8382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0" name="Rectangle 239"/>
            <p:cNvSpPr/>
            <p:nvPr/>
          </p:nvSpPr>
          <p:spPr>
            <a:xfrm>
              <a:off x="13716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3842" name="Rectangle 240"/>
            <p:cNvSpPr/>
            <p:nvPr/>
          </p:nvSpPr>
          <p:spPr>
            <a:xfrm>
              <a:off x="24384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2" name="Rectangle 241"/>
            <p:cNvSpPr/>
            <p:nvPr/>
          </p:nvSpPr>
          <p:spPr>
            <a:xfrm>
              <a:off x="29718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3" name="Rectangle 242"/>
            <p:cNvSpPr/>
            <p:nvPr/>
          </p:nvSpPr>
          <p:spPr>
            <a:xfrm>
              <a:off x="35052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3845" name="Rectangle 243"/>
            <p:cNvSpPr/>
            <p:nvPr/>
          </p:nvSpPr>
          <p:spPr>
            <a:xfrm>
              <a:off x="40386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5" name="Rectangle 244"/>
            <p:cNvSpPr/>
            <p:nvPr/>
          </p:nvSpPr>
          <p:spPr>
            <a:xfrm>
              <a:off x="45720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6" name="Rectangle 245"/>
            <p:cNvSpPr/>
            <p:nvPr/>
          </p:nvSpPr>
          <p:spPr>
            <a:xfrm>
              <a:off x="56388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7" name="Group 257"/>
          <p:cNvGrpSpPr/>
          <p:nvPr/>
        </p:nvGrpSpPr>
        <p:grpSpPr>
          <a:xfrm>
            <a:off x="838200" y="4419600"/>
            <a:ext cx="7467600" cy="457200"/>
            <a:chOff x="838200" y="4419600"/>
            <a:chExt cx="7467600" cy="457200"/>
          </a:xfrm>
        </p:grpSpPr>
        <p:sp>
          <p:nvSpPr>
            <p:cNvPr id="713824" name="Rectangle 178"/>
            <p:cNvSpPr/>
            <p:nvPr/>
          </p:nvSpPr>
          <p:spPr>
            <a:xfrm>
              <a:off x="4038600" y="44196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80" name="Rectangle 179"/>
            <p:cNvSpPr/>
            <p:nvPr/>
          </p:nvSpPr>
          <p:spPr>
            <a:xfrm>
              <a:off x="6172200" y="4419600"/>
              <a:ext cx="533400" cy="4572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3826" name="Rectangle 180"/>
            <p:cNvSpPr/>
            <p:nvPr/>
          </p:nvSpPr>
          <p:spPr>
            <a:xfrm>
              <a:off x="838200" y="44196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3827" name="Rectangle 221"/>
            <p:cNvSpPr/>
            <p:nvPr/>
          </p:nvSpPr>
          <p:spPr>
            <a:xfrm>
              <a:off x="6705600" y="44196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8" name="Rectangle 247"/>
            <p:cNvSpPr/>
            <p:nvPr/>
          </p:nvSpPr>
          <p:spPr>
            <a:xfrm>
              <a:off x="13716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9" name="Rectangle 248"/>
            <p:cNvSpPr/>
            <p:nvPr/>
          </p:nvSpPr>
          <p:spPr>
            <a:xfrm>
              <a:off x="1905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0" name="Rectangle 249"/>
            <p:cNvSpPr/>
            <p:nvPr/>
          </p:nvSpPr>
          <p:spPr>
            <a:xfrm>
              <a:off x="29718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1" name="Rectangle 250"/>
            <p:cNvSpPr/>
            <p:nvPr/>
          </p:nvSpPr>
          <p:spPr>
            <a:xfrm>
              <a:off x="2438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2" name="Rectangle 251"/>
            <p:cNvSpPr/>
            <p:nvPr/>
          </p:nvSpPr>
          <p:spPr>
            <a:xfrm>
              <a:off x="5105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3" name="Rectangle 252"/>
            <p:cNvSpPr/>
            <p:nvPr/>
          </p:nvSpPr>
          <p:spPr>
            <a:xfrm>
              <a:off x="4572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4" name="Rectangle 253"/>
            <p:cNvSpPr/>
            <p:nvPr/>
          </p:nvSpPr>
          <p:spPr>
            <a:xfrm>
              <a:off x="7772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5" name="Rectangle 254"/>
            <p:cNvSpPr/>
            <p:nvPr/>
          </p:nvSpPr>
          <p:spPr>
            <a:xfrm>
              <a:off x="7239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6" name="Rectangle 255"/>
            <p:cNvSpPr/>
            <p:nvPr/>
          </p:nvSpPr>
          <p:spPr>
            <a:xfrm>
              <a:off x="56388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7" name="Rectangle 256"/>
            <p:cNvSpPr/>
            <p:nvPr/>
          </p:nvSpPr>
          <p:spPr>
            <a:xfrm>
              <a:off x="35052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0" name="Group 281"/>
          <p:cNvGrpSpPr/>
          <p:nvPr/>
        </p:nvGrpSpPr>
        <p:grpSpPr>
          <a:xfrm>
            <a:off x="6172200" y="5334000"/>
            <a:ext cx="1611313" cy="533400"/>
            <a:chOff x="7239000" y="5334000"/>
            <a:chExt cx="1610824" cy="533400"/>
          </a:xfrm>
        </p:grpSpPr>
        <p:sp>
          <p:nvSpPr>
            <p:cNvPr id="260" name="Rectangle 259"/>
            <p:cNvSpPr/>
            <p:nvPr/>
          </p:nvSpPr>
          <p:spPr>
            <a:xfrm>
              <a:off x="8305476"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1" name="Rectangle 260"/>
            <p:cNvSpPr/>
            <p:nvPr/>
          </p:nvSpPr>
          <p:spPr>
            <a:xfrm>
              <a:off x="7772238"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2" name="Rectangle 261"/>
            <p:cNvSpPr/>
            <p:nvPr/>
          </p:nvSpPr>
          <p:spPr>
            <a:xfrm>
              <a:off x="7239000"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3" name="Group 280"/>
          <p:cNvGrpSpPr/>
          <p:nvPr/>
        </p:nvGrpSpPr>
        <p:grpSpPr>
          <a:xfrm>
            <a:off x="5029200" y="5334000"/>
            <a:ext cx="1143000" cy="533400"/>
            <a:chOff x="6172200" y="5334000"/>
            <a:chExt cx="1077424" cy="533400"/>
          </a:xfrm>
        </p:grpSpPr>
        <p:sp>
          <p:nvSpPr>
            <p:cNvPr id="263" name="Rectangle 262"/>
            <p:cNvSpPr/>
            <p:nvPr/>
          </p:nvSpPr>
          <p:spPr>
            <a:xfrm>
              <a:off x="6704926" y="5334000"/>
              <a:ext cx="54469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4" name="Rectangle 263"/>
            <p:cNvSpPr/>
            <p:nvPr/>
          </p:nvSpPr>
          <p:spPr>
            <a:xfrm>
              <a:off x="6172200" y="5334000"/>
              <a:ext cx="54469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6" name="Group 279"/>
          <p:cNvGrpSpPr/>
          <p:nvPr/>
        </p:nvGrpSpPr>
        <p:grpSpPr>
          <a:xfrm>
            <a:off x="3962400" y="5334000"/>
            <a:ext cx="1076325" cy="533400"/>
            <a:chOff x="5029200" y="5334000"/>
            <a:chExt cx="1077424" cy="533400"/>
          </a:xfrm>
        </p:grpSpPr>
        <p:sp>
          <p:nvSpPr>
            <p:cNvPr id="265" name="Rectangle 264"/>
            <p:cNvSpPr/>
            <p:nvPr/>
          </p:nvSpPr>
          <p:spPr>
            <a:xfrm>
              <a:off x="5563145" y="5334000"/>
              <a:ext cx="543479"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6" name="Rectangle 265"/>
            <p:cNvSpPr/>
            <p:nvPr/>
          </p:nvSpPr>
          <p:spPr>
            <a:xfrm>
              <a:off x="5029200" y="5334000"/>
              <a:ext cx="543479"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sp>
        <p:nvSpPr>
          <p:cNvPr id="267" name="Rectangle 266"/>
          <p:cNvSpPr/>
          <p:nvPr/>
        </p:nvSpPr>
        <p:spPr>
          <a:xfrm>
            <a:off x="228600" y="5334000"/>
            <a:ext cx="54451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nvGrpSpPr>
          <p:cNvPr id="29" name="Group 278"/>
          <p:cNvGrpSpPr/>
          <p:nvPr/>
        </p:nvGrpSpPr>
        <p:grpSpPr>
          <a:xfrm>
            <a:off x="2913063" y="5334000"/>
            <a:ext cx="1077912" cy="533400"/>
            <a:chOff x="3429000" y="5334000"/>
            <a:chExt cx="1077424" cy="533400"/>
          </a:xfrm>
        </p:grpSpPr>
        <p:sp>
          <p:nvSpPr>
            <p:cNvPr id="268" name="Rectangle 267"/>
            <p:cNvSpPr/>
            <p:nvPr/>
          </p:nvSpPr>
          <p:spPr>
            <a:xfrm>
              <a:off x="3962159"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9" name="Rectangle 268"/>
            <p:cNvSpPr/>
            <p:nvPr/>
          </p:nvSpPr>
          <p:spPr>
            <a:xfrm>
              <a:off x="3429000"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0" name="Group 277"/>
          <p:cNvGrpSpPr/>
          <p:nvPr/>
        </p:nvGrpSpPr>
        <p:grpSpPr>
          <a:xfrm>
            <a:off x="1817688" y="5334000"/>
            <a:ext cx="1077912" cy="533400"/>
            <a:chOff x="2362200" y="5334000"/>
            <a:chExt cx="1077424" cy="533400"/>
          </a:xfrm>
        </p:grpSpPr>
        <p:sp>
          <p:nvSpPr>
            <p:cNvPr id="270" name="Rectangle 269"/>
            <p:cNvSpPr/>
            <p:nvPr/>
          </p:nvSpPr>
          <p:spPr>
            <a:xfrm>
              <a:off x="2895359"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1" name="Rectangle 270"/>
            <p:cNvSpPr/>
            <p:nvPr/>
          </p:nvSpPr>
          <p:spPr>
            <a:xfrm>
              <a:off x="2362200"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3" name="Group 276"/>
          <p:cNvGrpSpPr/>
          <p:nvPr/>
        </p:nvGrpSpPr>
        <p:grpSpPr>
          <a:xfrm>
            <a:off x="762000" y="5334000"/>
            <a:ext cx="1077913" cy="533400"/>
            <a:chOff x="1295400" y="5334000"/>
            <a:chExt cx="1077424" cy="533400"/>
          </a:xfrm>
        </p:grpSpPr>
        <p:sp>
          <p:nvSpPr>
            <p:cNvPr id="272" name="Rectangle 271"/>
            <p:cNvSpPr/>
            <p:nvPr/>
          </p:nvSpPr>
          <p:spPr>
            <a:xfrm>
              <a:off x="1828558"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3" name="Rectangle 272"/>
            <p:cNvSpPr/>
            <p:nvPr/>
          </p:nvSpPr>
          <p:spPr>
            <a:xfrm>
              <a:off x="1295400"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6" name="Group 275"/>
          <p:cNvGrpSpPr/>
          <p:nvPr/>
        </p:nvGrpSpPr>
        <p:grpSpPr>
          <a:xfrm>
            <a:off x="7772400" y="5334000"/>
            <a:ext cx="1077913" cy="533400"/>
            <a:chOff x="228600" y="5334000"/>
            <a:chExt cx="1077424" cy="533400"/>
          </a:xfrm>
        </p:grpSpPr>
        <p:sp>
          <p:nvSpPr>
            <p:cNvPr id="274" name="Rectangle 273"/>
            <p:cNvSpPr/>
            <p:nvPr/>
          </p:nvSpPr>
          <p:spPr>
            <a:xfrm>
              <a:off x="761758"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5" name="Rectangle 274"/>
            <p:cNvSpPr/>
            <p:nvPr/>
          </p:nvSpPr>
          <p:spPr>
            <a:xfrm>
              <a:off x="228600"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pic>
        <p:nvPicPr>
          <p:cNvPr id="1026" name="Picture 2" descr="D:\XUAN_HANH\Tu_lieu_LS\Ban do\Viet nam\cach mang thang 8.JPG"/>
          <p:cNvPicPr>
            <a:picLocks noChangeAspect="1"/>
          </p:cNvPicPr>
          <p:nvPr/>
        </p:nvPicPr>
        <p:blipFill>
          <a:blip r:embed="rId1"/>
          <a:stretch>
            <a:fillRect/>
          </a:stretch>
        </p:blipFill>
        <p:spPr>
          <a:xfrm>
            <a:off x="0" y="0"/>
            <a:ext cx="1382713" cy="990600"/>
          </a:xfrm>
          <a:prstGeom prst="rect">
            <a:avLst/>
          </a:prstGeom>
          <a:noFill/>
          <a:ln w="9525">
            <a:noFill/>
          </a:ln>
        </p:spPr>
      </p:pic>
      <p:grpSp>
        <p:nvGrpSpPr>
          <p:cNvPr id="90" name="Group 222"/>
          <p:cNvGrpSpPr/>
          <p:nvPr/>
        </p:nvGrpSpPr>
        <p:grpSpPr>
          <a:xfrm>
            <a:off x="838200" y="965200"/>
            <a:ext cx="4800600" cy="558800"/>
            <a:chOff x="838200" y="2514600"/>
            <a:chExt cx="4800600" cy="482958"/>
          </a:xfrm>
        </p:grpSpPr>
        <p:sp>
          <p:nvSpPr>
            <p:cNvPr id="713800" name="Rectangle 171"/>
            <p:cNvSpPr/>
            <p:nvPr/>
          </p:nvSpPr>
          <p:spPr>
            <a:xfrm>
              <a:off x="3505200" y="2540019"/>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3801" name="Rectangle 172"/>
            <p:cNvSpPr/>
            <p:nvPr/>
          </p:nvSpPr>
          <p:spPr>
            <a:xfrm>
              <a:off x="838200" y="2514600"/>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14" name="Rectangle 213"/>
            <p:cNvSpPr/>
            <p:nvPr/>
          </p:nvSpPr>
          <p:spPr>
            <a:xfrm>
              <a:off x="13716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6" name="Rectangle 215"/>
            <p:cNvSpPr/>
            <p:nvPr/>
          </p:nvSpPr>
          <p:spPr>
            <a:xfrm>
              <a:off x="19050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7" name="Rectangle 216"/>
            <p:cNvSpPr/>
            <p:nvPr/>
          </p:nvSpPr>
          <p:spPr>
            <a:xfrm>
              <a:off x="24384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8" name="Rectangle 217"/>
            <p:cNvSpPr/>
            <p:nvPr/>
          </p:nvSpPr>
          <p:spPr>
            <a:xfrm>
              <a:off x="40386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9" name="Rectangle 218"/>
            <p:cNvSpPr/>
            <p:nvPr/>
          </p:nvSpPr>
          <p:spPr>
            <a:xfrm>
              <a:off x="29718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3807" name="Rectangle 219"/>
            <p:cNvSpPr/>
            <p:nvPr/>
          </p:nvSpPr>
          <p:spPr>
            <a:xfrm>
              <a:off x="4572000" y="2540019"/>
              <a:ext cx="533400" cy="455951"/>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3333CC"/>
                </a:solidFill>
                <a:latin typeface="Arial" panose="020B0604020202020204" pitchFamily="34" charset="0"/>
              </a:endParaRPr>
            </a:p>
          </p:txBody>
        </p:sp>
        <p:sp>
          <p:nvSpPr>
            <p:cNvPr id="221" name="Rectangle 220"/>
            <p:cNvSpPr/>
            <p:nvPr/>
          </p:nvSpPr>
          <p:spPr>
            <a:xfrm>
              <a:off x="51054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pic>
        <p:nvPicPr>
          <p:cNvPr id="713798" name="Picture 58" descr="Bell-04-june"/>
          <p:cNvPicPr>
            <a:picLocks noChangeAspect="1"/>
          </p:cNvPicPr>
          <p:nvPr/>
        </p:nvPicPr>
        <p:blipFill>
          <a:blip r:embed="rId2"/>
          <a:stretch>
            <a:fillRect/>
          </a:stretch>
        </p:blipFill>
        <p:spPr>
          <a:xfrm>
            <a:off x="7956550" y="0"/>
            <a:ext cx="1171575" cy="1020763"/>
          </a:xfrm>
          <a:prstGeom prst="rect">
            <a:avLst/>
          </a:prstGeom>
          <a:noFill/>
          <a:ln w="9525">
            <a:noFill/>
          </a:ln>
        </p:spPr>
      </p:pic>
      <p:sp>
        <p:nvSpPr>
          <p:cNvPr id="247" name="Rectangle 246"/>
          <p:cNvSpPr>
            <a:spLocks noChangeArrowheads="1"/>
          </p:cNvSpPr>
          <p:nvPr/>
        </p:nvSpPr>
        <p:spPr bwMode="auto">
          <a:xfrm>
            <a:off x="2679700" y="106363"/>
            <a:ext cx="4175125" cy="708025"/>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en-US" sz="4000" b="1" dirty="0">
                <a:solidFill>
                  <a:srgbClr val="FF0000"/>
                </a:solidFill>
                <a:latin typeface="Times New Roman" panose="02020603050405020304" pitchFamily="18" charset="0"/>
                <a:cs typeface="Times New Roman" panose="02020603050405020304" pitchFamily="18" charset="0"/>
              </a:rPr>
              <a:t>“Ô CHỮ BÍ ẨN” </a:t>
            </a:r>
            <a:endParaRPr lang="en-US" altLang="en-US" sz="4000"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xit" presetSubtype="9" fill="hold" nodeType="clickEffect">
                                  <p:stCondLst>
                                    <p:cond delay="0"/>
                                  </p:stCondLst>
                                  <p:childTnLst>
                                    <p:animEffect transition="out" filter="strips(upLeft)">
                                      <p:cBhvr>
                                        <p:cTn id="6" dur="500"/>
                                        <p:tgtEl>
                                          <p:spTgt spid="90"/>
                                        </p:tgtEl>
                                      </p:cBhvr>
                                    </p:animEffect>
                                    <p:set>
                                      <p:cBhvr>
                                        <p:cTn id="7" dur="1" fill="hold">
                                          <p:stCondLst>
                                            <p:cond delay="499"/>
                                          </p:stCondLst>
                                        </p:cTn>
                                        <p:tgtEl>
                                          <p:spTgt spid="90"/>
                                        </p:tgtEl>
                                        <p:attrNameLst>
                                          <p:attrName>style.visibility</p:attrName>
                                        </p:attrNameLst>
                                      </p:cBhvr>
                                      <p:to>
                                        <p:strVal val="hidden"/>
                                      </p:to>
                                    </p:set>
                                  </p:childTnLst>
                                </p:cTn>
                              </p:par>
                              <p:par>
                                <p:cTn id="8" presetID="1" presetClass="exit" presetSubtype="0" fill="hold" grpId="0" nodeType="withEffect">
                                  <p:stCondLst>
                                    <p:cond delay="0"/>
                                  </p:stCondLst>
                                  <p:childTnLst>
                                    <p:set>
                                      <p:cBhvr>
                                        <p:cTn id="9" dur="1" fill="hold">
                                          <p:stCondLst>
                                            <p:cond delay="0"/>
                                          </p:stCondLst>
                                        </p:cTn>
                                        <p:tgtEl>
                                          <p:spTgt spid="267"/>
                                        </p:tgtEl>
                                        <p:attrNameLst>
                                          <p:attrName>style.visibility</p:attrName>
                                        </p:attrNameLst>
                                      </p:cBhvr>
                                      <p:to>
                                        <p:strVal val="hidden"/>
                                      </p:to>
                                    </p:set>
                                  </p:childTnLst>
                                </p:cTn>
                              </p:par>
                              <p:par>
                                <p:cTn id="10" presetID="34" presetClass="emph" presetSubtype="0" repeatCount="indefinite" fill="hold" grpId="0" nodeType="withEffect">
                                  <p:stCondLst>
                                    <p:cond delay="0"/>
                                  </p:stCondLst>
                                  <p:iterate type="lt">
                                    <p:tmPct val="10000"/>
                                  </p:iterate>
                                  <p:childTnLst>
                                    <p:animMotion origin="layout" path="M 5E-6 3.7037E-7 L 5E-6 -0.02407 " pathEditMode="relative" rAng="0" ptsTypes="AA">
                                      <p:cBhvr>
                                        <p:cTn id="11" dur="250" accel="50000" decel="50000" autoRev="1" fill="hold">
                                          <p:stCondLst>
                                            <p:cond delay="0"/>
                                          </p:stCondLst>
                                        </p:cTn>
                                        <p:tgtEl>
                                          <p:spTgt spid="247"/>
                                        </p:tgtEl>
                                        <p:attrNameLst>
                                          <p:attrName>ppt_x</p:attrName>
                                          <p:attrName>ppt_y</p:attrName>
                                        </p:attrNameLst>
                                      </p:cBhvr>
                                      <p:rCtr x="0" y="-1200"/>
                                    </p:animMotion>
                                    <p:animRot by="1500000">
                                      <p:cBhvr>
                                        <p:cTn id="12" dur="125" fill="hold">
                                          <p:stCondLst>
                                            <p:cond delay="0"/>
                                          </p:stCondLst>
                                        </p:cTn>
                                        <p:tgtEl>
                                          <p:spTgt spid="247"/>
                                        </p:tgtEl>
                                        <p:attrNameLst>
                                          <p:attrName>r</p:attrName>
                                        </p:attrNameLst>
                                      </p:cBhvr>
                                    </p:animRot>
                                    <p:animRot by="-1500000">
                                      <p:cBhvr>
                                        <p:cTn id="13" dur="125" fill="hold">
                                          <p:stCondLst>
                                            <p:cond delay="125"/>
                                          </p:stCondLst>
                                        </p:cTn>
                                        <p:tgtEl>
                                          <p:spTgt spid="247"/>
                                        </p:tgtEl>
                                        <p:attrNameLst>
                                          <p:attrName>r</p:attrName>
                                        </p:attrNameLst>
                                      </p:cBhvr>
                                    </p:animRot>
                                    <p:animRot by="-1500000">
                                      <p:cBhvr>
                                        <p:cTn id="14" dur="125" fill="hold">
                                          <p:stCondLst>
                                            <p:cond delay="250"/>
                                          </p:stCondLst>
                                        </p:cTn>
                                        <p:tgtEl>
                                          <p:spTgt spid="247"/>
                                        </p:tgtEl>
                                        <p:attrNameLst>
                                          <p:attrName>r</p:attrName>
                                        </p:attrNameLst>
                                      </p:cBhvr>
                                    </p:animRot>
                                    <p:animRot by="1500000">
                                      <p:cBhvr>
                                        <p:cTn id="15" dur="125" fill="hold">
                                          <p:stCondLst>
                                            <p:cond delay="375"/>
                                          </p:stCondLst>
                                        </p:cTn>
                                        <p:tgtEl>
                                          <p:spTgt spid="2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7"/>
                    </p:tgtEl>
                  </p:cond>
                </p:stCondLst>
                <p:endSync evt="end" delay="0">
                  <p:rtn val="all"/>
                </p:endSync>
                <p:childTnLst>
                  <p:par>
                    <p:cTn id="17" fill="hold">
                      <p:stCondLst>
                        <p:cond delay="0"/>
                      </p:stCondLst>
                      <p:childTnLst>
                        <p:par>
                          <p:cTn id="18" fill="hold">
                            <p:stCondLst>
                              <p:cond delay="0"/>
                            </p:stCondLst>
                            <p:childTnLst>
                              <p:par>
                                <p:cTn id="19" presetID="18" presetClass="exit" presetSubtype="9" fill="hold" nodeType="clickEffect">
                                  <p:stCondLst>
                                    <p:cond delay="0"/>
                                  </p:stCondLst>
                                  <p:childTnLst>
                                    <p:animEffect transition="out" filter="strips(upLeft)">
                                      <p:cBhvr>
                                        <p:cTn id="20" dur="500"/>
                                        <p:tgtEl>
                                          <p:spTgt spid="7"/>
                                        </p:tgtEl>
                                      </p:cBhvr>
                                    </p:animEffect>
                                    <p:set>
                                      <p:cBhvr>
                                        <p:cTn id="21" dur="1" fill="hold">
                                          <p:stCondLst>
                                            <p:cond delay="499"/>
                                          </p:stCondLst>
                                        </p:cTn>
                                        <p:tgtEl>
                                          <p:spTgt spid="7"/>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24" restart="whenNotActive" fill="hold" evtFilter="cancelBubble" nodeType="interactiveSeq">
                <p:stCondLst>
                  <p:cond evt="onClick" delay="0">
                    <p:tgtEl>
                      <p:spTgt spid="8"/>
                    </p:tgtEl>
                  </p:cond>
                </p:stCondLst>
                <p:endSync evt="end" delay="0">
                  <p:rtn val="all"/>
                </p:endSync>
                <p:childTnLst>
                  <p:par>
                    <p:cTn id="25" fill="hold">
                      <p:stCondLst>
                        <p:cond delay="0"/>
                      </p:stCondLst>
                      <p:childTnLst>
                        <p:par>
                          <p:cTn id="26" fill="hold">
                            <p:stCondLst>
                              <p:cond delay="0"/>
                            </p:stCondLst>
                            <p:childTnLst>
                              <p:par>
                                <p:cTn id="27" presetID="18" presetClass="exit" presetSubtype="9" fill="hold" nodeType="clickEffect">
                                  <p:stCondLst>
                                    <p:cond delay="0"/>
                                  </p:stCondLst>
                                  <p:childTnLst>
                                    <p:animEffect transition="out" filter="strips(upLeft)">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1" presetClass="exit" presetSubtype="0" fill="hold" nodeType="withEffect">
                                  <p:stCondLst>
                                    <p:cond delay="0"/>
                                  </p:stCondLst>
                                  <p:childTnLst>
                                    <p:set>
                                      <p:cBhvr>
                                        <p:cTn id="31" dur="1" fill="hold">
                                          <p:stCondLst>
                                            <p:cond delay="0"/>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32" restart="whenNotActive" fill="hold" evtFilter="cancelBubble" nodeType="interactiveSeq">
                <p:stCondLst>
                  <p:cond evt="onClick" delay="0">
                    <p:tgtEl>
                      <p:spTgt spid="9"/>
                    </p:tgtEl>
                  </p:cond>
                </p:stCondLst>
                <p:endSync evt="end" delay="0">
                  <p:rtn val="all"/>
                </p:endSync>
                <p:childTnLst>
                  <p:par>
                    <p:cTn id="33" fill="hold">
                      <p:stCondLst>
                        <p:cond delay="0"/>
                      </p:stCondLst>
                      <p:childTnLst>
                        <p:par>
                          <p:cTn id="34" fill="hold">
                            <p:stCondLst>
                              <p:cond delay="0"/>
                            </p:stCondLst>
                            <p:childTnLst>
                              <p:par>
                                <p:cTn id="35" presetID="18" presetClass="exit" presetSubtype="9" fill="hold" nodeType="clickEffect">
                                  <p:stCondLst>
                                    <p:cond delay="0"/>
                                  </p:stCondLst>
                                  <p:childTnLst>
                                    <p:animEffect transition="out" filter="strips(upLeft)">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40" restart="whenNotActive" fill="hold" evtFilter="cancelBubble" nodeType="interactiveSeq">
                <p:stCondLst>
                  <p:cond evt="onClick" delay="0">
                    <p:tgtEl>
                      <p:spTgt spid="10"/>
                    </p:tgtEl>
                  </p:cond>
                </p:stCondLst>
                <p:endSync evt="end" delay="0">
                  <p:rtn val="all"/>
                </p:endSync>
                <p:childTnLst>
                  <p:par>
                    <p:cTn id="41" fill="hold">
                      <p:stCondLst>
                        <p:cond delay="0"/>
                      </p:stCondLst>
                      <p:childTnLst>
                        <p:par>
                          <p:cTn id="42" fill="hold">
                            <p:stCondLst>
                              <p:cond delay="0"/>
                            </p:stCondLst>
                            <p:childTnLst>
                              <p:par>
                                <p:cTn id="43" presetID="18" presetClass="exit" presetSubtype="9" fill="hold" nodeType="clickEffect">
                                  <p:stCondLst>
                                    <p:cond delay="0"/>
                                  </p:stCondLst>
                                  <p:childTnLst>
                                    <p:animEffect transition="out" filter="strips(upLeft)">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48" restart="whenNotActive" fill="hold" evtFilter="cancelBubble" nodeType="interactiveSeq">
                <p:stCondLst>
                  <p:cond evt="onClick" delay="0">
                    <p:tgtEl>
                      <p:spTgt spid="13"/>
                    </p:tgtEl>
                  </p:cond>
                </p:stCondLst>
                <p:endSync evt="end" delay="0">
                  <p:rtn val="all"/>
                </p:endSync>
                <p:childTnLst>
                  <p:par>
                    <p:cTn id="49" fill="hold">
                      <p:stCondLst>
                        <p:cond delay="0"/>
                      </p:stCondLst>
                      <p:childTnLst>
                        <p:par>
                          <p:cTn id="50" fill="hold">
                            <p:stCondLst>
                              <p:cond delay="0"/>
                            </p:stCondLst>
                            <p:childTnLst>
                              <p:par>
                                <p:cTn id="51" presetID="18" presetClass="exit" presetSubtype="9" fill="hold" nodeType="clickEffect">
                                  <p:stCondLst>
                                    <p:cond delay="0"/>
                                  </p:stCondLst>
                                  <p:childTnLst>
                                    <p:animEffect transition="out" filter="strips(upLeft)">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56" restart="whenNotActive" fill="hold" evtFilter="cancelBubble" nodeType="interactiveSeq">
                <p:stCondLst>
                  <p:cond evt="onClick" delay="0">
                    <p:tgtEl>
                      <p:spTgt spid="14"/>
                    </p:tgtEl>
                  </p:cond>
                </p:stCondLst>
                <p:endSync evt="end" delay="0">
                  <p:rtn val="all"/>
                </p:endSync>
                <p:childTnLst>
                  <p:par>
                    <p:cTn id="57" fill="hold">
                      <p:stCondLst>
                        <p:cond delay="0"/>
                      </p:stCondLst>
                      <p:childTnLst>
                        <p:par>
                          <p:cTn id="58" fill="hold">
                            <p:stCondLst>
                              <p:cond delay="0"/>
                            </p:stCondLst>
                            <p:childTnLst>
                              <p:par>
                                <p:cTn id="59" presetID="18" presetClass="exit" presetSubtype="9" fill="hold" nodeType="clickEffect">
                                  <p:stCondLst>
                                    <p:cond delay="0"/>
                                  </p:stCondLst>
                                  <p:childTnLst>
                                    <p:animEffect transition="out" filter="strips(upLeft)">
                                      <p:cBhvr>
                                        <p:cTn id="60" dur="500"/>
                                        <p:tgtEl>
                                          <p:spTgt spid="14"/>
                                        </p:tgtEl>
                                      </p:cBhvr>
                                    </p:animEffect>
                                    <p:set>
                                      <p:cBhvr>
                                        <p:cTn id="61" dur="1" fill="hold">
                                          <p:stCondLst>
                                            <p:cond delay="499"/>
                                          </p:stCondLst>
                                        </p:cTn>
                                        <p:tgtEl>
                                          <p:spTgt spid="14"/>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64" restart="whenNotActive" fill="hold" evtFilter="cancelBubble" nodeType="interactiveSeq">
                <p:stCondLst>
                  <p:cond evt="onClick" delay="0">
                    <p:tgtEl>
                      <p:spTgt spid="17"/>
                    </p:tgtEl>
                  </p:cond>
                </p:stCondLst>
                <p:endSync evt="end" delay="0">
                  <p:rtn val="all"/>
                </p:endSync>
                <p:childTnLst>
                  <p:par>
                    <p:cTn id="65" fill="hold">
                      <p:stCondLst>
                        <p:cond delay="0"/>
                      </p:stCondLst>
                      <p:childTnLst>
                        <p:par>
                          <p:cTn id="66" fill="hold">
                            <p:stCondLst>
                              <p:cond delay="0"/>
                            </p:stCondLst>
                            <p:childTnLst>
                              <p:par>
                                <p:cTn id="67" presetID="18" presetClass="exit" presetSubtype="9" fill="hold" nodeType="clickEffect">
                                  <p:stCondLst>
                                    <p:cond delay="0"/>
                                  </p:stCondLst>
                                  <p:childTnLst>
                                    <p:animEffect transition="out" filter="strips(upLeft)">
                                      <p:cBhvr>
                                        <p:cTn id="68" dur="500"/>
                                        <p:tgtEl>
                                          <p:spTgt spid="17"/>
                                        </p:tgtEl>
                                      </p:cBhvr>
                                    </p:animEffect>
                                    <p:set>
                                      <p:cBhvr>
                                        <p:cTn id="69" dur="1" fill="hold">
                                          <p:stCondLst>
                                            <p:cond delay="499"/>
                                          </p:stCondLst>
                                        </p:cTn>
                                        <p:tgtEl>
                                          <p:spTgt spid="17"/>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0"/>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72" restart="whenNotActive" fill="hold" evtFilter="cancelBubble" nodeType="interactiveSeq">
                <p:stCondLst>
                  <p:cond evt="onClick" delay="0">
                    <p:tgtEl>
                      <p:spTgt spid="1026"/>
                    </p:tgtEl>
                  </p:cond>
                </p:stCondLst>
                <p:endSync evt="end" delay="0">
                  <p:rtn val="all"/>
                </p:endSync>
                <p:childTnLst>
                  <p:par>
                    <p:cTn id="73" fill="hold">
                      <p:stCondLst>
                        <p:cond delay="0"/>
                      </p:stCondLst>
                      <p:childTnLst>
                        <p:par>
                          <p:cTn id="74" fill="hold">
                            <p:stCondLst>
                              <p:cond delay="0"/>
                            </p:stCondLst>
                            <p:childTnLst>
                              <p:par>
                                <p:cTn id="75" presetID="3" presetClass="exit" presetSubtype="10" fill="hold" nodeType="withEffect">
                                  <p:stCondLst>
                                    <p:cond delay="0"/>
                                  </p:stCondLst>
                                  <p:childTnLst>
                                    <p:animEffect transition="out" filter="blinds(horizontal)">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026"/>
                  </p:tgtEl>
                </p:cond>
              </p:nextCondLst>
            </p:seq>
          </p:childTnLst>
        </p:cTn>
      </p:par>
    </p:tnLst>
    <p:bldLst>
      <p:bldP spid="267" grpId="0" animBg="1"/>
      <p:bldP spid="247"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4754"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pic>
        <p:nvPicPr>
          <p:cNvPr id="714756" name="Picture 2" descr="Kết quả hình ảnh cho home png">
            <a:hlinkClick r:id="" action="ppaction://noaction"/>
          </p:cNvPr>
          <p:cNvPicPr>
            <a:picLocks noChangeAspect="1"/>
          </p:cNvPicPr>
          <p:nvPr/>
        </p:nvPicPr>
        <p:blipFill>
          <a:blip r:embed="rId2"/>
          <a:stretch>
            <a:fillRect/>
          </a:stretch>
        </p:blipFill>
        <p:spPr>
          <a:xfrm>
            <a:off x="8237538" y="115888"/>
            <a:ext cx="784225" cy="784225"/>
          </a:xfrm>
          <a:prstGeom prst="rect">
            <a:avLst/>
          </a:prstGeom>
          <a:noFill/>
          <a:ln w="9525">
            <a:noFill/>
          </a:ln>
        </p:spPr>
      </p:pic>
      <p:sp>
        <p:nvSpPr>
          <p:cNvPr id="6" name="TextBox 5"/>
          <p:cNvSpPr txBox="1">
            <a:spLocks noChangeArrowheads="1"/>
          </p:cNvSpPr>
          <p:nvPr/>
        </p:nvSpPr>
        <p:spPr bwMode="auto">
          <a:xfrm>
            <a:off x="193675" y="1109663"/>
            <a:ext cx="8713788"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sz="2000" b="1" dirty="0">
                <a:solidFill>
                  <a:srgbClr val="F2F2F2"/>
                </a:solidFill>
                <a:latin typeface="Times New Roman" panose="02020603050405020304" pitchFamily="18" charset="0"/>
              </a:rPr>
              <a:t>Câu 1: Cuộc kháng chiến chống Mĩ, cứu nước (1975) kết thúc thắng lợi, Miền Nam được hoàn toàn thế nào?</a:t>
            </a:r>
            <a:endParaRPr lang="en-US" altLang="en-US" sz="2000" b="1" dirty="0">
              <a:solidFill>
                <a:srgbClr val="F2F2F2"/>
              </a:solidFill>
              <a:latin typeface="Times New Roman" panose="02020603050405020304" pitchFamily="18" charset="0"/>
            </a:endParaRPr>
          </a:p>
        </p:txBody>
      </p:sp>
      <p:sp>
        <p:nvSpPr>
          <p:cNvPr id="7" name="TextBox 6"/>
          <p:cNvSpPr txBox="1">
            <a:spLocks noChangeArrowheads="1"/>
          </p:cNvSpPr>
          <p:nvPr/>
        </p:nvSpPr>
        <p:spPr bwMode="auto">
          <a:xfrm>
            <a:off x="179388" y="2038350"/>
            <a:ext cx="8713788"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sz="2000" b="1" dirty="0">
                <a:solidFill>
                  <a:srgbClr val="F2F2F2"/>
                </a:solidFill>
                <a:latin typeface="Times New Roman" panose="02020603050405020304" pitchFamily="18" charset="0"/>
              </a:rPr>
              <a:t>Câu 2: Trước khi mang tên là thành phố Hồ Chí Minh như hiện nay, thành phố mang tên là gì?</a:t>
            </a:r>
            <a:endParaRPr lang="en-US" altLang="en-US" sz="2000" b="1" dirty="0">
              <a:solidFill>
                <a:srgbClr val="F2F2F2"/>
              </a:solidFill>
              <a:latin typeface="Times New Roman" panose="02020603050405020304" pitchFamily="18" charset="0"/>
            </a:endParaRPr>
          </a:p>
        </p:txBody>
      </p:sp>
      <p:sp>
        <p:nvSpPr>
          <p:cNvPr id="8" name="Rectangle 7"/>
          <p:cNvSpPr>
            <a:spLocks noChangeArrowheads="1"/>
          </p:cNvSpPr>
          <p:nvPr/>
        </p:nvSpPr>
        <p:spPr bwMode="auto">
          <a:xfrm>
            <a:off x="2627313" y="192088"/>
            <a:ext cx="4176713"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en-US" sz="4000" b="1" dirty="0">
                <a:solidFill>
                  <a:srgbClr val="FFFF00"/>
                </a:solidFill>
                <a:latin typeface="Times New Roman" panose="02020603050405020304" pitchFamily="18" charset="0"/>
                <a:cs typeface="Times New Roman" panose="02020603050405020304" pitchFamily="18" charset="0"/>
              </a:rPr>
              <a:t>“Ô CHỮ BÍ ẨN” </a:t>
            </a:r>
            <a:endParaRPr lang="en-US" altLang="en-US" sz="4000" b="1" dirty="0">
              <a:solidFill>
                <a:srgbClr val="FFFF00"/>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34" presetClass="emph" presetSubtype="0" repeatCount="indefinite" fill="hold" grpId="0" nodeType="withEffect">
                                  <p:stCondLst>
                                    <p:cond delay="0"/>
                                  </p:stCondLst>
                                  <p:iterate type="lt">
                                    <p:tmPct val="10000"/>
                                  </p:iterate>
                                  <p:childTnLst>
                                    <p:animMotion origin="layout" path="M 5E-6 3.7037E-7 L 5E-6 -0.02407 " pathEditMode="relative" rAng="0" ptsTypes="AA">
                                      <p:cBhvr>
                                        <p:cTn id="10" dur="250" accel="50000" decel="50000" autoRev="1" fill="hold">
                                          <p:stCondLst>
                                            <p:cond delay="0"/>
                                          </p:stCondLst>
                                        </p:cTn>
                                        <p:tgtEl>
                                          <p:spTgt spid="8"/>
                                        </p:tgtEl>
                                        <p:attrNameLst>
                                          <p:attrName>ppt_x</p:attrName>
                                          <p:attrName>ppt_y</p:attrName>
                                        </p:attrNameLst>
                                      </p:cBhvr>
                                      <p:rCtr x="0" y="-1200"/>
                                    </p:animMotion>
                                    <p:animRot by="1500000">
                                      <p:cBhvr>
                                        <p:cTn id="11" dur="125" fill="hold">
                                          <p:stCondLst>
                                            <p:cond delay="0"/>
                                          </p:stCondLst>
                                        </p:cTn>
                                        <p:tgtEl>
                                          <p:spTgt spid="8"/>
                                        </p:tgtEl>
                                        <p:attrNameLst>
                                          <p:attrName>r</p:attrName>
                                        </p:attrNameLst>
                                      </p:cBhvr>
                                    </p:animRot>
                                    <p:animRot by="-1500000">
                                      <p:cBhvr>
                                        <p:cTn id="12" dur="125" fill="hold">
                                          <p:stCondLst>
                                            <p:cond delay="125"/>
                                          </p:stCondLst>
                                        </p:cTn>
                                        <p:tgtEl>
                                          <p:spTgt spid="8"/>
                                        </p:tgtEl>
                                        <p:attrNameLst>
                                          <p:attrName>r</p:attrName>
                                        </p:attrNameLst>
                                      </p:cBhvr>
                                    </p:animRot>
                                    <p:animRot by="-1500000">
                                      <p:cBhvr>
                                        <p:cTn id="13" dur="125" fill="hold">
                                          <p:stCondLst>
                                            <p:cond delay="250"/>
                                          </p:stCondLst>
                                        </p:cTn>
                                        <p:tgtEl>
                                          <p:spTgt spid="8"/>
                                        </p:tgtEl>
                                        <p:attrNameLst>
                                          <p:attrName>r</p:attrName>
                                        </p:attrNameLst>
                                      </p:cBhvr>
                                    </p:animRot>
                                    <p:animRot by="1500000">
                                      <p:cBhvr>
                                        <p:cTn id="14" dur="125" fill="hold">
                                          <p:stCondLst>
                                            <p:cond delay="375"/>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5778" name="Group 304"/>
          <p:cNvGrpSpPr/>
          <p:nvPr/>
        </p:nvGrpSpPr>
        <p:grpSpPr>
          <a:xfrm>
            <a:off x="228600" y="5334000"/>
            <a:ext cx="8621713" cy="533400"/>
            <a:chOff x="228600" y="5867400"/>
            <a:chExt cx="8621224" cy="533400"/>
          </a:xfrm>
        </p:grpSpPr>
        <p:sp>
          <p:nvSpPr>
            <p:cNvPr id="306" name="Rectangle 305"/>
            <p:cNvSpPr/>
            <p:nvPr/>
          </p:nvSpPr>
          <p:spPr>
            <a:xfrm>
              <a:off x="5587696"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grpSp>
          <p:nvGrpSpPr>
            <p:cNvPr id="716036" name="Group 306"/>
            <p:cNvGrpSpPr/>
            <p:nvPr/>
          </p:nvGrpSpPr>
          <p:grpSpPr>
            <a:xfrm>
              <a:off x="228600" y="5867400"/>
              <a:ext cx="8621224" cy="533400"/>
              <a:chOff x="228600" y="5867400"/>
              <a:chExt cx="8621224" cy="533400"/>
            </a:xfrm>
          </p:grpSpPr>
          <p:sp>
            <p:nvSpPr>
              <p:cNvPr id="308" name="Rectangle 307"/>
              <p:cNvSpPr/>
              <p:nvPr/>
            </p:nvSpPr>
            <p:spPr>
              <a:xfrm>
                <a:off x="228600"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09" name="Rectangle 308"/>
              <p:cNvSpPr/>
              <p:nvPr/>
            </p:nvSpPr>
            <p:spPr>
              <a:xfrm>
                <a:off x="761970"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0" name="Rectangle 309"/>
              <p:cNvSpPr/>
              <p:nvPr/>
            </p:nvSpPr>
            <p:spPr>
              <a:xfrm>
                <a:off x="129533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1" name="Rectangle 310"/>
              <p:cNvSpPr/>
              <p:nvPr/>
            </p:nvSpPr>
            <p:spPr>
              <a:xfrm>
                <a:off x="182870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2" name="Rectangle 311"/>
              <p:cNvSpPr/>
              <p:nvPr/>
            </p:nvSpPr>
            <p:spPr>
              <a:xfrm>
                <a:off x="236207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3" name="Rectangle 312"/>
              <p:cNvSpPr/>
              <p:nvPr/>
            </p:nvSpPr>
            <p:spPr>
              <a:xfrm>
                <a:off x="289544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4" name="Rectangle 313"/>
              <p:cNvSpPr/>
              <p:nvPr/>
            </p:nvSpPr>
            <p:spPr>
              <a:xfrm>
                <a:off x="342881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5" name="Rectangle 314"/>
              <p:cNvSpPr/>
              <p:nvPr/>
            </p:nvSpPr>
            <p:spPr>
              <a:xfrm>
                <a:off x="396218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6" name="Rectangle 315"/>
              <p:cNvSpPr/>
              <p:nvPr/>
            </p:nvSpPr>
            <p:spPr>
              <a:xfrm>
                <a:off x="449555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7" name="Rectangle 316"/>
              <p:cNvSpPr/>
              <p:nvPr/>
            </p:nvSpPr>
            <p:spPr>
              <a:xfrm>
                <a:off x="5041627"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8" name="Rectangle 317"/>
              <p:cNvSpPr/>
              <p:nvPr/>
            </p:nvSpPr>
            <p:spPr>
              <a:xfrm>
                <a:off x="6159164"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9" name="Rectangle 318"/>
              <p:cNvSpPr/>
              <p:nvPr/>
            </p:nvSpPr>
            <p:spPr>
              <a:xfrm>
                <a:off x="6705233"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0" name="Rectangle 319"/>
              <p:cNvSpPr/>
              <p:nvPr/>
            </p:nvSpPr>
            <p:spPr>
              <a:xfrm>
                <a:off x="723860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1" name="Rectangle 320"/>
              <p:cNvSpPr/>
              <p:nvPr/>
            </p:nvSpPr>
            <p:spPr>
              <a:xfrm>
                <a:off x="777197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2" name="Rectangle 321"/>
              <p:cNvSpPr/>
              <p:nvPr/>
            </p:nvSpPr>
            <p:spPr>
              <a:xfrm>
                <a:off x="830534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grpSp>
      </p:grpSp>
      <p:grpSp>
        <p:nvGrpSpPr>
          <p:cNvPr id="715779" name="Group 127"/>
          <p:cNvGrpSpPr/>
          <p:nvPr/>
        </p:nvGrpSpPr>
        <p:grpSpPr>
          <a:xfrm>
            <a:off x="838200" y="1066800"/>
            <a:ext cx="7472363" cy="3835400"/>
            <a:chOff x="1905000" y="1219200"/>
            <a:chExt cx="7472375" cy="3835400"/>
          </a:xfrm>
        </p:grpSpPr>
        <p:sp>
          <p:nvSpPr>
            <p:cNvPr id="28" name="Rectangle 27"/>
            <p:cNvSpPr/>
            <p:nvPr/>
          </p:nvSpPr>
          <p:spPr>
            <a:xfrm>
              <a:off x="1905000"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37" name="Rectangle 36"/>
            <p:cNvSpPr/>
            <p:nvPr/>
          </p:nvSpPr>
          <p:spPr>
            <a:xfrm>
              <a:off x="2438401"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5959" name="Rectangle 37"/>
            <p:cNvSpPr/>
            <p:nvPr/>
          </p:nvSpPr>
          <p:spPr>
            <a:xfrm>
              <a:off x="2971802" y="1219200"/>
              <a:ext cx="544514" cy="482600"/>
            </a:xfrm>
            <a:prstGeom prst="rect">
              <a:avLst/>
            </a:prstGeom>
            <a:solidFill>
              <a:schemeClr val="tx1"/>
            </a:solidFill>
            <a:ln w="19050" cap="flat" cmpd="sng">
              <a:solidFill>
                <a:schemeClr val="tx1"/>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A</a:t>
              </a:r>
              <a:endParaRPr lang="en-US" altLang="en-US" sz="2800" b="1" dirty="0">
                <a:solidFill>
                  <a:srgbClr val="FF0000"/>
                </a:solidFill>
                <a:latin typeface="Arial" panose="020B0604020202020204" pitchFamily="34" charset="0"/>
              </a:endParaRPr>
            </a:p>
          </p:txBody>
        </p:sp>
        <p:sp>
          <p:nvSpPr>
            <p:cNvPr id="715960" name="Rectangle 38"/>
            <p:cNvSpPr/>
            <p:nvPr/>
          </p:nvSpPr>
          <p:spPr>
            <a:xfrm>
              <a:off x="3505203" y="1219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I</a:t>
              </a:r>
              <a:endParaRPr lang="en-US" altLang="en-US" sz="2800" b="1" dirty="0">
                <a:solidFill>
                  <a:srgbClr val="FF0000"/>
                </a:solidFill>
                <a:latin typeface="Arial" panose="020B0604020202020204" pitchFamily="34" charset="0"/>
              </a:endParaRPr>
            </a:p>
          </p:txBody>
        </p:sp>
        <p:sp>
          <p:nvSpPr>
            <p:cNvPr id="40" name="Rectangle 39"/>
            <p:cNvSpPr/>
            <p:nvPr/>
          </p:nvSpPr>
          <p:spPr>
            <a:xfrm>
              <a:off x="4038603"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P</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1" name="Rectangle 40"/>
            <p:cNvSpPr/>
            <p:nvPr/>
          </p:nvSpPr>
          <p:spPr>
            <a:xfrm>
              <a:off x="4572004"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H</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2" name="Rectangle 41"/>
            <p:cNvSpPr/>
            <p:nvPr/>
          </p:nvSpPr>
          <p:spPr>
            <a:xfrm>
              <a:off x="5105405"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O</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5964" name="Rectangle 42"/>
            <p:cNvSpPr/>
            <p:nvPr/>
          </p:nvSpPr>
          <p:spPr>
            <a:xfrm>
              <a:off x="5638806" y="1219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44" name="Rectangle 43"/>
            <p:cNvSpPr/>
            <p:nvPr/>
          </p:nvSpPr>
          <p:spPr>
            <a:xfrm>
              <a:off x="6172207"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6" name="Rectangle 45"/>
            <p:cNvSpPr/>
            <p:nvPr/>
          </p:nvSpPr>
          <p:spPr>
            <a:xfrm>
              <a:off x="1905000"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S</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7" name="Rectangle 46"/>
            <p:cNvSpPr/>
            <p:nvPr/>
          </p:nvSpPr>
          <p:spPr>
            <a:xfrm>
              <a:off x="2438401"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8" name="Rectangle 47"/>
            <p:cNvSpPr/>
            <p:nvPr/>
          </p:nvSpPr>
          <p:spPr>
            <a:xfrm>
              <a:off x="2971802"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5969" name="Rectangle 48"/>
            <p:cNvSpPr/>
            <p:nvPr/>
          </p:nvSpPr>
          <p:spPr>
            <a:xfrm>
              <a:off x="3505203" y="1701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G</a:t>
              </a:r>
              <a:endParaRPr lang="en-US" altLang="en-US" sz="2800" b="1" dirty="0">
                <a:solidFill>
                  <a:srgbClr val="FF0000"/>
                </a:solidFill>
                <a:latin typeface="Arial" panose="020B0604020202020204" pitchFamily="34" charset="0"/>
              </a:endParaRPr>
            </a:p>
          </p:txBody>
        </p:sp>
        <p:sp>
          <p:nvSpPr>
            <p:cNvPr id="50" name="Rectangle 49"/>
            <p:cNvSpPr/>
            <p:nvPr/>
          </p:nvSpPr>
          <p:spPr>
            <a:xfrm>
              <a:off x="4038603"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O</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1" name="Rectangle 50"/>
            <p:cNvSpPr/>
            <p:nvPr/>
          </p:nvSpPr>
          <p:spPr>
            <a:xfrm>
              <a:off x="4572004"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5972" name="Rectangle 51"/>
            <p:cNvSpPr/>
            <p:nvPr/>
          </p:nvSpPr>
          <p:spPr>
            <a:xfrm>
              <a:off x="5105405" y="1701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G</a:t>
              </a:r>
              <a:endParaRPr lang="en-US" altLang="en-US" sz="2800" b="1" dirty="0">
                <a:solidFill>
                  <a:srgbClr val="FF0000"/>
                </a:solidFill>
                <a:latin typeface="Arial" panose="020B0604020202020204" pitchFamily="34" charset="0"/>
              </a:endParaRPr>
            </a:p>
          </p:txBody>
        </p:sp>
        <p:sp>
          <p:nvSpPr>
            <p:cNvPr id="53" name="Rectangle 52"/>
            <p:cNvSpPr/>
            <p:nvPr/>
          </p:nvSpPr>
          <p:spPr>
            <a:xfrm>
              <a:off x="5638806"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4" name="Rectangle 53"/>
            <p:cNvSpPr/>
            <p:nvPr/>
          </p:nvSpPr>
          <p:spPr>
            <a:xfrm>
              <a:off x="6172207"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5975" name="Rectangle 54"/>
            <p:cNvSpPr/>
            <p:nvPr/>
          </p:nvSpPr>
          <p:spPr>
            <a:xfrm>
              <a:off x="6705608" y="1701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Đ</a:t>
              </a:r>
              <a:endParaRPr lang="en-US" altLang="en-US" sz="2800" b="1" dirty="0">
                <a:solidFill>
                  <a:srgbClr val="FF0000"/>
                </a:solidFill>
                <a:latin typeface="Arial" panose="020B0604020202020204" pitchFamily="34" charset="0"/>
              </a:endParaRPr>
            </a:p>
          </p:txBody>
        </p:sp>
        <p:sp>
          <p:nvSpPr>
            <p:cNvPr id="56" name="Rectangle 55"/>
            <p:cNvSpPr/>
            <p:nvPr/>
          </p:nvSpPr>
          <p:spPr>
            <a:xfrm>
              <a:off x="7239009"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7" name="Rectangle 56"/>
            <p:cNvSpPr/>
            <p:nvPr/>
          </p:nvSpPr>
          <p:spPr>
            <a:xfrm>
              <a:off x="7772409"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5978" name="Rectangle 57"/>
            <p:cNvSpPr/>
            <p:nvPr/>
          </p:nvSpPr>
          <p:spPr>
            <a:xfrm>
              <a:off x="8305810" y="1701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60" name="Rectangle 59"/>
            <p:cNvSpPr/>
            <p:nvPr/>
          </p:nvSpPr>
          <p:spPr>
            <a:xfrm>
              <a:off x="1905000"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C</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5980" name="Rectangle 60"/>
            <p:cNvSpPr/>
            <p:nvPr/>
          </p:nvSpPr>
          <p:spPr>
            <a:xfrm>
              <a:off x="2438401" y="21844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Ờ</a:t>
              </a:r>
              <a:endParaRPr lang="en-US" altLang="en-US" sz="2800" b="1" dirty="0">
                <a:solidFill>
                  <a:srgbClr val="FF0000"/>
                </a:solidFill>
                <a:latin typeface="Arial" panose="020B0604020202020204" pitchFamily="34" charset="0"/>
              </a:endParaRPr>
            </a:p>
          </p:txBody>
        </p:sp>
        <p:sp>
          <p:nvSpPr>
            <p:cNvPr id="62" name="Rectangle 61"/>
            <p:cNvSpPr/>
            <p:nvPr/>
          </p:nvSpPr>
          <p:spPr>
            <a:xfrm>
              <a:off x="2971802"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Đ</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5982" name="Rectangle 62"/>
            <p:cNvSpPr/>
            <p:nvPr/>
          </p:nvSpPr>
          <p:spPr>
            <a:xfrm>
              <a:off x="3505203" y="21844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Ỏ</a:t>
              </a:r>
              <a:endParaRPr lang="en-US" altLang="en-US" sz="2800" b="1" dirty="0">
                <a:solidFill>
                  <a:srgbClr val="FF0000"/>
                </a:solidFill>
                <a:latin typeface="Arial" panose="020B0604020202020204" pitchFamily="34" charset="0"/>
              </a:endParaRPr>
            </a:p>
          </p:txBody>
        </p:sp>
        <p:sp>
          <p:nvSpPr>
            <p:cNvPr id="64" name="Rectangle 63"/>
            <p:cNvSpPr/>
            <p:nvPr/>
          </p:nvSpPr>
          <p:spPr>
            <a:xfrm>
              <a:off x="4038603"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S</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65" name="Rectangle 64"/>
            <p:cNvSpPr/>
            <p:nvPr/>
          </p:nvSpPr>
          <p:spPr>
            <a:xfrm>
              <a:off x="4572004"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5985" name="Rectangle 65"/>
            <p:cNvSpPr/>
            <p:nvPr/>
          </p:nvSpPr>
          <p:spPr>
            <a:xfrm>
              <a:off x="5105405" y="21844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O</a:t>
              </a:r>
              <a:endParaRPr lang="en-US" altLang="en-US" sz="2800" b="1" dirty="0">
                <a:solidFill>
                  <a:srgbClr val="FF0000"/>
                </a:solidFill>
                <a:latin typeface="Arial" panose="020B0604020202020204" pitchFamily="34" charset="0"/>
              </a:endParaRPr>
            </a:p>
          </p:txBody>
        </p:sp>
        <p:sp>
          <p:nvSpPr>
            <p:cNvPr id="67" name="Rectangle 66"/>
            <p:cNvSpPr/>
            <p:nvPr/>
          </p:nvSpPr>
          <p:spPr>
            <a:xfrm>
              <a:off x="5638806"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V</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68" name="Rectangle 67"/>
            <p:cNvSpPr/>
            <p:nvPr/>
          </p:nvSpPr>
          <p:spPr>
            <a:xfrm>
              <a:off x="6172207"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À</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5988" name="Rectangle 68"/>
            <p:cNvSpPr/>
            <p:nvPr/>
          </p:nvSpPr>
          <p:spPr>
            <a:xfrm>
              <a:off x="6705608" y="21844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70" name="Rectangle 69"/>
            <p:cNvSpPr/>
            <p:nvPr/>
          </p:nvSpPr>
          <p:spPr>
            <a:xfrm>
              <a:off x="7239009"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5990" name="Rectangle 72"/>
            <p:cNvSpPr/>
            <p:nvPr/>
          </p:nvSpPr>
          <p:spPr>
            <a:xfrm>
              <a:off x="1905000" y="2667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715991" name="Rectangle 73"/>
            <p:cNvSpPr/>
            <p:nvPr/>
          </p:nvSpPr>
          <p:spPr>
            <a:xfrm>
              <a:off x="2438401" y="2667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75" name="Rectangle 74"/>
            <p:cNvSpPr/>
            <p:nvPr/>
          </p:nvSpPr>
          <p:spPr>
            <a:xfrm>
              <a:off x="2971802"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6" name="Rectangle 75"/>
            <p:cNvSpPr/>
            <p:nvPr/>
          </p:nvSpPr>
          <p:spPr>
            <a:xfrm>
              <a:off x="3505203"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T</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7" name="Rectangle 76"/>
            <p:cNvSpPr/>
            <p:nvPr/>
          </p:nvSpPr>
          <p:spPr>
            <a:xfrm>
              <a:off x="4038603"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R</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5995" name="Rectangle 77"/>
            <p:cNvSpPr/>
            <p:nvPr/>
          </p:nvSpPr>
          <p:spPr>
            <a:xfrm>
              <a:off x="4572004" y="2667000"/>
              <a:ext cx="544514" cy="482600"/>
            </a:xfrm>
            <a:prstGeom prst="rect">
              <a:avLst/>
            </a:prstGeom>
            <a:solidFill>
              <a:srgbClr val="FFCC66"/>
            </a:solidFill>
            <a:ln w="19050" cap="flat" cmpd="sng">
              <a:solidFill>
                <a:schemeClr val="tx2"/>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Ư</a:t>
              </a:r>
              <a:endParaRPr lang="en-US" altLang="en-US" sz="2800" b="1" dirty="0">
                <a:solidFill>
                  <a:srgbClr val="FF0000"/>
                </a:solidFill>
                <a:latin typeface="Arial" panose="020B0604020202020204" pitchFamily="34" charset="0"/>
              </a:endParaRPr>
            </a:p>
          </p:txBody>
        </p:sp>
        <p:sp>
          <p:nvSpPr>
            <p:cNvPr id="79" name="Rectangle 78"/>
            <p:cNvSpPr/>
            <p:nvPr/>
          </p:nvSpPr>
          <p:spPr>
            <a:xfrm>
              <a:off x="5105405"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Ơ</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0" name="Rectangle 79"/>
            <p:cNvSpPr/>
            <p:nvPr/>
          </p:nvSpPr>
          <p:spPr>
            <a:xfrm>
              <a:off x="5638806"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1" name="Rectangle 80"/>
            <p:cNvSpPr/>
            <p:nvPr/>
          </p:nvSpPr>
          <p:spPr>
            <a:xfrm>
              <a:off x="6172207"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4" name="Rectangle 83"/>
            <p:cNvSpPr/>
            <p:nvPr/>
          </p:nvSpPr>
          <p:spPr>
            <a:xfrm>
              <a:off x="1905000" y="31496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H</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6000" name="Rectangle 84"/>
            <p:cNvSpPr/>
            <p:nvPr/>
          </p:nvSpPr>
          <p:spPr>
            <a:xfrm>
              <a:off x="2438401" y="31496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À</a:t>
              </a:r>
              <a:endParaRPr lang="en-US" altLang="en-US" sz="2800" b="1" dirty="0">
                <a:solidFill>
                  <a:srgbClr val="FF0000"/>
                </a:solidFill>
                <a:latin typeface="Arial" panose="020B0604020202020204" pitchFamily="34" charset="0"/>
              </a:endParaRPr>
            </a:p>
          </p:txBody>
        </p:sp>
        <p:sp>
          <p:nvSpPr>
            <p:cNvPr id="716001" name="Rectangle 85"/>
            <p:cNvSpPr/>
            <p:nvPr/>
          </p:nvSpPr>
          <p:spPr>
            <a:xfrm>
              <a:off x="2971802" y="31496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716002" name="Rectangle 86"/>
            <p:cNvSpPr/>
            <p:nvPr/>
          </p:nvSpPr>
          <p:spPr>
            <a:xfrm>
              <a:off x="3505203" y="31496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Ộ</a:t>
              </a:r>
              <a:endParaRPr lang="en-US" altLang="en-US" sz="2800" b="1" dirty="0">
                <a:solidFill>
                  <a:srgbClr val="FF0000"/>
                </a:solidFill>
                <a:latin typeface="Arial" panose="020B0604020202020204" pitchFamily="34" charset="0"/>
              </a:endParaRPr>
            </a:p>
          </p:txBody>
        </p:sp>
        <p:sp>
          <p:nvSpPr>
            <p:cNvPr id="88" name="Rectangle 87"/>
            <p:cNvSpPr/>
            <p:nvPr/>
          </p:nvSpPr>
          <p:spPr>
            <a:xfrm>
              <a:off x="4038603" y="31496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93" name="Rectangle 92"/>
            <p:cNvSpPr/>
            <p:nvPr/>
          </p:nvSpPr>
          <p:spPr>
            <a:xfrm>
              <a:off x="1905000"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V</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94" name="Rectangle 93"/>
            <p:cNvSpPr/>
            <p:nvPr/>
          </p:nvSpPr>
          <p:spPr>
            <a:xfrm>
              <a:off x="2438401"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6006" name="Rectangle 94"/>
            <p:cNvSpPr/>
            <p:nvPr/>
          </p:nvSpPr>
          <p:spPr>
            <a:xfrm>
              <a:off x="2971802" y="3632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Ệ</a:t>
              </a:r>
              <a:endParaRPr lang="en-US" altLang="en-US" sz="2800" b="1" dirty="0">
                <a:solidFill>
                  <a:srgbClr val="FF0000"/>
                </a:solidFill>
                <a:latin typeface="Arial" panose="020B0604020202020204" pitchFamily="34" charset="0"/>
              </a:endParaRPr>
            </a:p>
          </p:txBody>
        </p:sp>
        <p:sp>
          <p:nvSpPr>
            <p:cNvPr id="716007" name="Rectangle 95"/>
            <p:cNvSpPr/>
            <p:nvPr/>
          </p:nvSpPr>
          <p:spPr>
            <a:xfrm>
              <a:off x="3505203" y="3632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T</a:t>
              </a:r>
              <a:endParaRPr lang="en-US" altLang="en-US" sz="2800" b="1" dirty="0">
                <a:solidFill>
                  <a:srgbClr val="FF0000"/>
                </a:solidFill>
                <a:latin typeface="Arial" panose="020B0604020202020204" pitchFamily="34" charset="0"/>
              </a:endParaRPr>
            </a:p>
          </p:txBody>
        </p:sp>
        <p:sp>
          <p:nvSpPr>
            <p:cNvPr id="716008" name="Rectangle 96"/>
            <p:cNvSpPr/>
            <p:nvPr/>
          </p:nvSpPr>
          <p:spPr>
            <a:xfrm>
              <a:off x="4038603" y="3632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98" name="Rectangle 97"/>
            <p:cNvSpPr/>
            <p:nvPr/>
          </p:nvSpPr>
          <p:spPr>
            <a:xfrm>
              <a:off x="4572004"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6010" name="Rectangle 98"/>
            <p:cNvSpPr/>
            <p:nvPr/>
          </p:nvSpPr>
          <p:spPr>
            <a:xfrm>
              <a:off x="5105405" y="3632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M</a:t>
              </a:r>
              <a:endParaRPr lang="en-US" altLang="en-US" sz="2800" b="1" dirty="0">
                <a:solidFill>
                  <a:srgbClr val="FF0000"/>
                </a:solidFill>
                <a:latin typeface="Arial" panose="020B0604020202020204" pitchFamily="34" charset="0"/>
              </a:endParaRPr>
            </a:p>
          </p:txBody>
        </p:sp>
        <p:sp>
          <p:nvSpPr>
            <p:cNvPr id="716011" name="Rectangle 102"/>
            <p:cNvSpPr/>
            <p:nvPr/>
          </p:nvSpPr>
          <p:spPr>
            <a:xfrm>
              <a:off x="1905000"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T</a:t>
              </a:r>
              <a:endParaRPr lang="en-US" altLang="en-US" sz="2800" b="1" dirty="0">
                <a:solidFill>
                  <a:srgbClr val="FF0000"/>
                </a:solidFill>
                <a:latin typeface="Arial" panose="020B0604020202020204" pitchFamily="34" charset="0"/>
              </a:endParaRPr>
            </a:p>
          </p:txBody>
        </p:sp>
        <p:sp>
          <p:nvSpPr>
            <p:cNvPr id="104" name="Rectangle 103"/>
            <p:cNvSpPr/>
            <p:nvPr/>
          </p:nvSpPr>
          <p:spPr>
            <a:xfrm>
              <a:off x="2438401"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6013" name="Rectangle 104"/>
            <p:cNvSpPr/>
            <p:nvPr/>
          </p:nvSpPr>
          <p:spPr>
            <a:xfrm>
              <a:off x="2971802" y="4114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Ế</a:t>
              </a:r>
              <a:endParaRPr lang="en-US" altLang="en-US" sz="2800" b="1" dirty="0">
                <a:solidFill>
                  <a:srgbClr val="FF0000"/>
                </a:solidFill>
                <a:latin typeface="Arial" panose="020B0604020202020204" pitchFamily="34" charset="0"/>
              </a:endParaRPr>
            </a:p>
          </p:txBody>
        </p:sp>
        <p:sp>
          <p:nvSpPr>
            <p:cNvPr id="716014" name="Rectangle 105"/>
            <p:cNvSpPr/>
            <p:nvPr/>
          </p:nvSpPr>
          <p:spPr>
            <a:xfrm>
              <a:off x="3505203"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107" name="Rectangle 106"/>
            <p:cNvSpPr/>
            <p:nvPr/>
          </p:nvSpPr>
          <p:spPr>
            <a:xfrm>
              <a:off x="4038603"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Q</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08" name="Rectangle 107"/>
            <p:cNvSpPr/>
            <p:nvPr/>
          </p:nvSpPr>
          <p:spPr>
            <a:xfrm>
              <a:off x="4572004"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6017" name="Rectangle 108"/>
            <p:cNvSpPr/>
            <p:nvPr/>
          </p:nvSpPr>
          <p:spPr>
            <a:xfrm>
              <a:off x="5105405"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Â</a:t>
              </a:r>
              <a:endParaRPr lang="en-US" altLang="en-US" sz="2800" b="1" dirty="0">
                <a:solidFill>
                  <a:srgbClr val="FF0000"/>
                </a:solidFill>
                <a:latin typeface="Arial" panose="020B0604020202020204" pitchFamily="34" charset="0"/>
              </a:endParaRPr>
            </a:p>
          </p:txBody>
        </p:sp>
        <p:sp>
          <p:nvSpPr>
            <p:cNvPr id="110" name="Rectangle 109"/>
            <p:cNvSpPr/>
            <p:nvPr/>
          </p:nvSpPr>
          <p:spPr>
            <a:xfrm>
              <a:off x="5638806"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6019" name="Rectangle 110"/>
            <p:cNvSpPr/>
            <p:nvPr/>
          </p:nvSpPr>
          <p:spPr>
            <a:xfrm>
              <a:off x="6172207" y="4114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112" name="Rectangle 111"/>
            <p:cNvSpPr/>
            <p:nvPr/>
          </p:nvSpPr>
          <p:spPr>
            <a:xfrm>
              <a:off x="6705608"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6021" name="Rectangle 113"/>
            <p:cNvSpPr/>
            <p:nvPr/>
          </p:nvSpPr>
          <p:spPr>
            <a:xfrm>
              <a:off x="1905000" y="4572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Đ</a:t>
              </a:r>
              <a:endParaRPr lang="en-US" altLang="en-US" sz="2800" b="1" dirty="0">
                <a:solidFill>
                  <a:srgbClr val="FF0000"/>
                </a:solidFill>
                <a:latin typeface="Arial" panose="020B0604020202020204" pitchFamily="34" charset="0"/>
              </a:endParaRPr>
            </a:p>
          </p:txBody>
        </p:sp>
        <p:sp>
          <p:nvSpPr>
            <p:cNvPr id="115" name="Rectangle 114"/>
            <p:cNvSpPr/>
            <p:nvPr/>
          </p:nvSpPr>
          <p:spPr>
            <a:xfrm>
              <a:off x="2438401"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Ạ</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6" name="Rectangle 115"/>
            <p:cNvSpPr/>
            <p:nvPr/>
          </p:nvSpPr>
          <p:spPr>
            <a:xfrm>
              <a:off x="2971802"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7" name="Rectangle 116"/>
            <p:cNvSpPr/>
            <p:nvPr/>
          </p:nvSpPr>
          <p:spPr>
            <a:xfrm>
              <a:off x="3505203"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B</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8" name="Rectangle 117"/>
            <p:cNvSpPr/>
            <p:nvPr/>
          </p:nvSpPr>
          <p:spPr>
            <a:xfrm>
              <a:off x="4038603"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9" name="Rectangle 118"/>
            <p:cNvSpPr/>
            <p:nvPr/>
          </p:nvSpPr>
          <p:spPr>
            <a:xfrm>
              <a:off x="4572004"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Ể</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6027" name="Rectangle 119"/>
            <p:cNvSpPr/>
            <p:nvPr/>
          </p:nvSpPr>
          <p:spPr>
            <a:xfrm>
              <a:off x="5105405" y="4572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U</a:t>
              </a:r>
              <a:endParaRPr lang="en-US" altLang="en-US" sz="2800" b="1" dirty="0">
                <a:solidFill>
                  <a:srgbClr val="FF0000"/>
                </a:solidFill>
                <a:latin typeface="Arial" panose="020B0604020202020204" pitchFamily="34" charset="0"/>
              </a:endParaRPr>
            </a:p>
          </p:txBody>
        </p:sp>
        <p:sp>
          <p:nvSpPr>
            <p:cNvPr id="121" name="Rectangle 120"/>
            <p:cNvSpPr/>
            <p:nvPr/>
          </p:nvSpPr>
          <p:spPr>
            <a:xfrm>
              <a:off x="5638806"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Q</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2" name="Rectangle 121"/>
            <p:cNvSpPr/>
            <p:nvPr/>
          </p:nvSpPr>
          <p:spPr>
            <a:xfrm>
              <a:off x="6172207"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3" name="Rectangle 122"/>
            <p:cNvSpPr/>
            <p:nvPr/>
          </p:nvSpPr>
          <p:spPr>
            <a:xfrm>
              <a:off x="6705608"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Ố</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6031" name="Rectangle 123"/>
            <p:cNvSpPr/>
            <p:nvPr/>
          </p:nvSpPr>
          <p:spPr>
            <a:xfrm>
              <a:off x="7239009" y="4572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716032" name="Rectangle 124"/>
            <p:cNvSpPr/>
            <p:nvPr/>
          </p:nvSpPr>
          <p:spPr>
            <a:xfrm>
              <a:off x="7772409" y="4572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126" name="Rectangle 125"/>
            <p:cNvSpPr/>
            <p:nvPr/>
          </p:nvSpPr>
          <p:spPr>
            <a:xfrm>
              <a:off x="8305810"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Ộ</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7" name="Rectangle 126"/>
            <p:cNvSpPr/>
            <p:nvPr/>
          </p:nvSpPr>
          <p:spPr>
            <a:xfrm>
              <a:off x="8832861"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grpSp>
      <p:sp>
        <p:nvSpPr>
          <p:cNvPr id="34" name="Rectangle 33"/>
          <p:cNvSpPr/>
          <p:nvPr/>
        </p:nvSpPr>
        <p:spPr>
          <a:xfrm>
            <a:off x="0" y="10796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1</a:t>
            </a:r>
            <a:endPar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5" name="Rectangle 34"/>
          <p:cNvSpPr/>
          <p:nvPr/>
        </p:nvSpPr>
        <p:spPr>
          <a:xfrm>
            <a:off x="0" y="20321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3</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29" name="Rectangle 128"/>
          <p:cNvSpPr/>
          <p:nvPr/>
        </p:nvSpPr>
        <p:spPr>
          <a:xfrm>
            <a:off x="0" y="25084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4</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0" name="Rectangle 129"/>
          <p:cNvSpPr/>
          <p:nvPr/>
        </p:nvSpPr>
        <p:spPr>
          <a:xfrm>
            <a:off x="0" y="15559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2</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1" name="Rectangle 130"/>
          <p:cNvSpPr/>
          <p:nvPr/>
        </p:nvSpPr>
        <p:spPr>
          <a:xfrm>
            <a:off x="0" y="29846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5</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2" name="Rectangle 131"/>
          <p:cNvSpPr/>
          <p:nvPr/>
        </p:nvSpPr>
        <p:spPr>
          <a:xfrm>
            <a:off x="0" y="34609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6</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3" name="Rectangle 132"/>
          <p:cNvSpPr/>
          <p:nvPr/>
        </p:nvSpPr>
        <p:spPr>
          <a:xfrm>
            <a:off x="0" y="39371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7</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4" name="Rectangle 133"/>
          <p:cNvSpPr/>
          <p:nvPr/>
        </p:nvSpPr>
        <p:spPr>
          <a:xfrm>
            <a:off x="0" y="44134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8</a:t>
            </a:r>
            <a:endPar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45" name="Rectangle 144"/>
          <p:cNvSpPr/>
          <p:nvPr/>
        </p:nvSpPr>
        <p:spPr>
          <a:xfrm>
            <a:off x="8557206" y="1143000"/>
            <a:ext cx="587375"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9</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46" name="Rectangle 145"/>
          <p:cNvSpPr/>
          <p:nvPr/>
        </p:nvSpPr>
        <p:spPr>
          <a:xfrm>
            <a:off x="8573037" y="20955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11</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47" name="Rectangle 146"/>
          <p:cNvSpPr/>
          <p:nvPr/>
        </p:nvSpPr>
        <p:spPr>
          <a:xfrm>
            <a:off x="8573037" y="25717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9</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48" name="Rectangle 147"/>
          <p:cNvSpPr/>
          <p:nvPr/>
        </p:nvSpPr>
        <p:spPr>
          <a:xfrm>
            <a:off x="8557162" y="1639889"/>
            <a:ext cx="571500" cy="476249"/>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13</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49" name="Rectangle 148"/>
          <p:cNvSpPr/>
          <p:nvPr/>
        </p:nvSpPr>
        <p:spPr>
          <a:xfrm>
            <a:off x="8573037" y="30480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5</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50" name="Rectangle 149"/>
          <p:cNvSpPr/>
          <p:nvPr/>
        </p:nvSpPr>
        <p:spPr>
          <a:xfrm>
            <a:off x="8573037" y="35242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7</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51" name="Rectangle 150"/>
          <p:cNvSpPr/>
          <p:nvPr/>
        </p:nvSpPr>
        <p:spPr>
          <a:xfrm>
            <a:off x="8573037" y="40005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10</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52" name="Rectangle 151"/>
          <p:cNvSpPr/>
          <p:nvPr/>
        </p:nvSpPr>
        <p:spPr>
          <a:xfrm>
            <a:off x="8573037" y="44767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14</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grpSp>
        <p:nvGrpSpPr>
          <p:cNvPr id="5" name="Group 303"/>
          <p:cNvGrpSpPr/>
          <p:nvPr/>
        </p:nvGrpSpPr>
        <p:grpSpPr>
          <a:xfrm>
            <a:off x="228600" y="5334000"/>
            <a:ext cx="8629650" cy="533400"/>
            <a:chOff x="226452" y="5334000"/>
            <a:chExt cx="8629328" cy="533400"/>
          </a:xfrm>
        </p:grpSpPr>
        <p:sp>
          <p:nvSpPr>
            <p:cNvPr id="11" name="Rectangle 10"/>
            <p:cNvSpPr/>
            <p:nvPr/>
          </p:nvSpPr>
          <p:spPr>
            <a:xfrm>
              <a:off x="226452"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2" name="Rectangle 11"/>
            <p:cNvSpPr/>
            <p:nvPr/>
          </p:nvSpPr>
          <p:spPr>
            <a:xfrm>
              <a:off x="763007"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G</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5" name="Rectangle 14"/>
            <p:cNvSpPr/>
            <p:nvPr/>
          </p:nvSpPr>
          <p:spPr>
            <a:xfrm>
              <a:off x="1299562"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 name="Rectangle 15"/>
            <p:cNvSpPr/>
            <p:nvPr/>
          </p:nvSpPr>
          <p:spPr>
            <a:xfrm>
              <a:off x="1836117" y="5334000"/>
              <a:ext cx="53814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Ơ</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8" name="Rectangle 17"/>
            <p:cNvSpPr/>
            <p:nvPr/>
          </p:nvSpPr>
          <p:spPr>
            <a:xfrm>
              <a:off x="237426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9" name="Rectangle 18"/>
            <p:cNvSpPr/>
            <p:nvPr/>
          </p:nvSpPr>
          <p:spPr>
            <a:xfrm>
              <a:off x="291081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1" name="Rectangle 20"/>
            <p:cNvSpPr/>
            <p:nvPr/>
          </p:nvSpPr>
          <p:spPr>
            <a:xfrm>
              <a:off x="344737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Ư</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2" name="Rectangle 21"/>
            <p:cNvSpPr/>
            <p:nvPr/>
          </p:nvSpPr>
          <p:spPr>
            <a:xfrm>
              <a:off x="398392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A</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4" name="Rectangle 23"/>
            <p:cNvSpPr/>
            <p:nvPr/>
          </p:nvSpPr>
          <p:spPr>
            <a:xfrm>
              <a:off x="452048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Ô</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5" name="Rectangle 24"/>
            <p:cNvSpPr/>
            <p:nvPr/>
          </p:nvSpPr>
          <p:spPr>
            <a:xfrm>
              <a:off x="505703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T</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7" name="Rectangle 26"/>
            <p:cNvSpPr/>
            <p:nvPr/>
          </p:nvSpPr>
          <p:spPr>
            <a:xfrm>
              <a:off x="6682574" y="5334000"/>
              <a:ext cx="54290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31" name="Rectangle 30"/>
            <p:cNvSpPr/>
            <p:nvPr/>
          </p:nvSpPr>
          <p:spPr>
            <a:xfrm>
              <a:off x="5593590" y="5334000"/>
              <a:ext cx="54449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32" name="Rectangle 31"/>
            <p:cNvSpPr/>
            <p:nvPr/>
          </p:nvSpPr>
          <p:spPr>
            <a:xfrm>
              <a:off x="6138081"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T</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2" name="Rectangle 161"/>
            <p:cNvSpPr/>
            <p:nvPr/>
          </p:nvSpPr>
          <p:spPr>
            <a:xfrm>
              <a:off x="7249290"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Â</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3" name="Rectangle 162"/>
            <p:cNvSpPr/>
            <p:nvPr/>
          </p:nvSpPr>
          <p:spPr>
            <a:xfrm>
              <a:off x="7769971"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C</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4" name="Rectangle 163"/>
            <p:cNvSpPr/>
            <p:nvPr/>
          </p:nvSpPr>
          <p:spPr>
            <a:xfrm>
              <a:off x="8311288" y="5334000"/>
              <a:ext cx="54449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7" name="Group 204"/>
          <p:cNvGrpSpPr/>
          <p:nvPr/>
        </p:nvGrpSpPr>
        <p:grpSpPr>
          <a:xfrm>
            <a:off x="838200" y="1524000"/>
            <a:ext cx="6934200" cy="533400"/>
            <a:chOff x="838200" y="1549758"/>
            <a:chExt cx="6934200" cy="470079"/>
          </a:xfrm>
        </p:grpSpPr>
        <p:sp>
          <p:nvSpPr>
            <p:cNvPr id="715928" name="Rectangle 167"/>
            <p:cNvSpPr/>
            <p:nvPr/>
          </p:nvSpPr>
          <p:spPr>
            <a:xfrm>
              <a:off x="2438400" y="1549758"/>
              <a:ext cx="533400" cy="457374"/>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5929" name="Rectangle 170"/>
            <p:cNvSpPr/>
            <p:nvPr/>
          </p:nvSpPr>
          <p:spPr>
            <a:xfrm>
              <a:off x="5638800" y="1560875"/>
              <a:ext cx="533400" cy="457374"/>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91" name="Rectangle 190"/>
            <p:cNvSpPr/>
            <p:nvPr/>
          </p:nvSpPr>
          <p:spPr>
            <a:xfrm>
              <a:off x="8382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2" name="Rectangle 191"/>
            <p:cNvSpPr/>
            <p:nvPr/>
          </p:nvSpPr>
          <p:spPr>
            <a:xfrm>
              <a:off x="51054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3" name="Rectangle 192"/>
            <p:cNvSpPr/>
            <p:nvPr/>
          </p:nvSpPr>
          <p:spPr>
            <a:xfrm>
              <a:off x="13716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4" name="Rectangle 193"/>
            <p:cNvSpPr/>
            <p:nvPr/>
          </p:nvSpPr>
          <p:spPr>
            <a:xfrm>
              <a:off x="1905000" y="1549758"/>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5" name="Rectangle 194"/>
            <p:cNvSpPr/>
            <p:nvPr/>
          </p:nvSpPr>
          <p:spPr>
            <a:xfrm>
              <a:off x="45720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5935" name="Rectangle 195"/>
            <p:cNvSpPr/>
            <p:nvPr/>
          </p:nvSpPr>
          <p:spPr>
            <a:xfrm>
              <a:off x="4038600" y="1562463"/>
              <a:ext cx="533400" cy="457374"/>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97" name="Rectangle 196"/>
            <p:cNvSpPr/>
            <p:nvPr/>
          </p:nvSpPr>
          <p:spPr>
            <a:xfrm>
              <a:off x="35052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8" name="Rectangle 197"/>
            <p:cNvSpPr/>
            <p:nvPr/>
          </p:nvSpPr>
          <p:spPr>
            <a:xfrm>
              <a:off x="29718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9" name="Rectangle 198"/>
            <p:cNvSpPr/>
            <p:nvPr/>
          </p:nvSpPr>
          <p:spPr>
            <a:xfrm>
              <a:off x="61722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0" name="Rectangle 199"/>
            <p:cNvSpPr/>
            <p:nvPr/>
          </p:nvSpPr>
          <p:spPr>
            <a:xfrm>
              <a:off x="67056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5940" name="Rectangle 200"/>
            <p:cNvSpPr/>
            <p:nvPr/>
          </p:nvSpPr>
          <p:spPr>
            <a:xfrm>
              <a:off x="7239000" y="1560875"/>
              <a:ext cx="533400" cy="457374"/>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grpSp>
      <p:grpSp>
        <p:nvGrpSpPr>
          <p:cNvPr id="8" name="Group 214"/>
          <p:cNvGrpSpPr/>
          <p:nvPr/>
        </p:nvGrpSpPr>
        <p:grpSpPr>
          <a:xfrm>
            <a:off x="838200" y="2057400"/>
            <a:ext cx="5867400" cy="457200"/>
            <a:chOff x="838200" y="2057400"/>
            <a:chExt cx="5867400" cy="457200"/>
          </a:xfrm>
        </p:grpSpPr>
        <p:sp>
          <p:nvSpPr>
            <p:cNvPr id="715917" name="Rectangle 168"/>
            <p:cNvSpPr/>
            <p:nvPr/>
          </p:nvSpPr>
          <p:spPr>
            <a:xfrm>
              <a:off x="2438400" y="2057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5918" name="Rectangle 169"/>
            <p:cNvSpPr/>
            <p:nvPr/>
          </p:nvSpPr>
          <p:spPr>
            <a:xfrm>
              <a:off x="4038600" y="2057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04" name="Rectangle 203"/>
            <p:cNvSpPr/>
            <p:nvPr/>
          </p:nvSpPr>
          <p:spPr>
            <a:xfrm>
              <a:off x="838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5920" name="Rectangle 205"/>
            <p:cNvSpPr/>
            <p:nvPr/>
          </p:nvSpPr>
          <p:spPr>
            <a:xfrm>
              <a:off x="1371600" y="2057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07" name="Rectangle 206"/>
            <p:cNvSpPr/>
            <p:nvPr/>
          </p:nvSpPr>
          <p:spPr>
            <a:xfrm>
              <a:off x="19050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8" name="Rectangle 207"/>
            <p:cNvSpPr/>
            <p:nvPr/>
          </p:nvSpPr>
          <p:spPr>
            <a:xfrm>
              <a:off x="29718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9" name="Rectangle 208"/>
            <p:cNvSpPr/>
            <p:nvPr/>
          </p:nvSpPr>
          <p:spPr>
            <a:xfrm>
              <a:off x="3505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0" name="Rectangle 209"/>
            <p:cNvSpPr/>
            <p:nvPr/>
          </p:nvSpPr>
          <p:spPr>
            <a:xfrm>
              <a:off x="45720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1" name="Rectangle 210"/>
            <p:cNvSpPr/>
            <p:nvPr/>
          </p:nvSpPr>
          <p:spPr>
            <a:xfrm>
              <a:off x="51054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5926" name="Rectangle 211"/>
            <p:cNvSpPr/>
            <p:nvPr/>
          </p:nvSpPr>
          <p:spPr>
            <a:xfrm>
              <a:off x="5638800" y="2057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13" name="Rectangle 212"/>
            <p:cNvSpPr/>
            <p:nvPr/>
          </p:nvSpPr>
          <p:spPr>
            <a:xfrm>
              <a:off x="6172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9" name="Group 222"/>
          <p:cNvGrpSpPr/>
          <p:nvPr/>
        </p:nvGrpSpPr>
        <p:grpSpPr>
          <a:xfrm>
            <a:off x="838200" y="2438400"/>
            <a:ext cx="4800600" cy="609600"/>
            <a:chOff x="838200" y="2514600"/>
            <a:chExt cx="4800600" cy="482958"/>
          </a:xfrm>
        </p:grpSpPr>
        <p:sp>
          <p:nvSpPr>
            <p:cNvPr id="2" name="Rectangle 171"/>
            <p:cNvSpPr/>
            <p:nvPr/>
          </p:nvSpPr>
          <p:spPr>
            <a:xfrm>
              <a:off x="3505200" y="2539754"/>
              <a:ext cx="533400" cy="457804"/>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5909" name="Rectangle 172"/>
            <p:cNvSpPr/>
            <p:nvPr/>
          </p:nvSpPr>
          <p:spPr>
            <a:xfrm>
              <a:off x="838200" y="2514600"/>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5910" name="Rectangle 213"/>
            <p:cNvSpPr/>
            <p:nvPr/>
          </p:nvSpPr>
          <p:spPr>
            <a:xfrm>
              <a:off x="1371600" y="2514600"/>
              <a:ext cx="533400" cy="457539"/>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6" name="Rectangle 215"/>
            <p:cNvSpPr/>
            <p:nvPr/>
          </p:nvSpPr>
          <p:spPr>
            <a:xfrm>
              <a:off x="1905000" y="2514600"/>
              <a:ext cx="533400" cy="457804"/>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 name="Rectangle 216"/>
            <p:cNvSpPr/>
            <p:nvPr/>
          </p:nvSpPr>
          <p:spPr>
            <a:xfrm>
              <a:off x="2438400" y="2514600"/>
              <a:ext cx="533400" cy="457804"/>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 name="Rectangle 217"/>
            <p:cNvSpPr/>
            <p:nvPr/>
          </p:nvSpPr>
          <p:spPr>
            <a:xfrm>
              <a:off x="40386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2" name="Rectangle 218"/>
            <p:cNvSpPr/>
            <p:nvPr/>
          </p:nvSpPr>
          <p:spPr>
            <a:xfrm>
              <a:off x="29718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3" name="Rectangle 219"/>
            <p:cNvSpPr/>
            <p:nvPr/>
          </p:nvSpPr>
          <p:spPr>
            <a:xfrm>
              <a:off x="45720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9" name="Rectangle 220"/>
            <p:cNvSpPr/>
            <p:nvPr/>
          </p:nvSpPr>
          <p:spPr>
            <a:xfrm>
              <a:off x="51054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0" name="Group 227"/>
          <p:cNvGrpSpPr/>
          <p:nvPr/>
        </p:nvGrpSpPr>
        <p:grpSpPr>
          <a:xfrm>
            <a:off x="838200" y="2971800"/>
            <a:ext cx="2667000" cy="533400"/>
            <a:chOff x="838200" y="2996484"/>
            <a:chExt cx="2667000" cy="458274"/>
          </a:xfrm>
        </p:grpSpPr>
        <p:sp>
          <p:nvSpPr>
            <p:cNvPr id="715903" name="Rectangle 173"/>
            <p:cNvSpPr/>
            <p:nvPr/>
          </p:nvSpPr>
          <p:spPr>
            <a:xfrm>
              <a:off x="1905000" y="2996484"/>
              <a:ext cx="533400" cy="456683"/>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4" name="Rectangle 223"/>
            <p:cNvSpPr/>
            <p:nvPr/>
          </p:nvSpPr>
          <p:spPr>
            <a:xfrm>
              <a:off x="838200" y="2997848"/>
              <a:ext cx="533400" cy="45691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5905" name="Rectangle 224"/>
            <p:cNvSpPr/>
            <p:nvPr/>
          </p:nvSpPr>
          <p:spPr>
            <a:xfrm>
              <a:off x="1371600" y="2998076"/>
              <a:ext cx="533400" cy="456682"/>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5906" name="Rectangle 225"/>
            <p:cNvSpPr/>
            <p:nvPr/>
          </p:nvSpPr>
          <p:spPr>
            <a:xfrm>
              <a:off x="2438400" y="2998076"/>
              <a:ext cx="533400" cy="456682"/>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7" name="Rectangle 226"/>
            <p:cNvSpPr/>
            <p:nvPr/>
          </p:nvSpPr>
          <p:spPr>
            <a:xfrm>
              <a:off x="2971800" y="2997848"/>
              <a:ext cx="533400" cy="45691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3" name="Group 237"/>
          <p:cNvGrpSpPr/>
          <p:nvPr/>
        </p:nvGrpSpPr>
        <p:grpSpPr>
          <a:xfrm>
            <a:off x="838200" y="3429000"/>
            <a:ext cx="3733800" cy="533400"/>
            <a:chOff x="838200" y="3505200"/>
            <a:chExt cx="3733800" cy="457200"/>
          </a:xfrm>
        </p:grpSpPr>
        <p:sp>
          <p:nvSpPr>
            <p:cNvPr id="715896" name="Rectangle 174"/>
            <p:cNvSpPr/>
            <p:nvPr/>
          </p:nvSpPr>
          <p:spPr>
            <a:xfrm>
              <a:off x="1905000" y="35052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5897" name="Rectangle 176"/>
            <p:cNvSpPr/>
            <p:nvPr/>
          </p:nvSpPr>
          <p:spPr>
            <a:xfrm>
              <a:off x="4038600" y="35052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9" name="Rectangle 228"/>
            <p:cNvSpPr/>
            <p:nvPr/>
          </p:nvSpPr>
          <p:spPr>
            <a:xfrm>
              <a:off x="8382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30" name="Rectangle 229"/>
            <p:cNvSpPr/>
            <p:nvPr/>
          </p:nvSpPr>
          <p:spPr>
            <a:xfrm>
              <a:off x="13716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5900" name="Rectangle 230"/>
            <p:cNvSpPr/>
            <p:nvPr/>
          </p:nvSpPr>
          <p:spPr>
            <a:xfrm>
              <a:off x="2438400" y="35052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5901" name="Rectangle 231"/>
            <p:cNvSpPr/>
            <p:nvPr/>
          </p:nvSpPr>
          <p:spPr>
            <a:xfrm>
              <a:off x="2971800" y="35052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33" name="Rectangle 232"/>
            <p:cNvSpPr/>
            <p:nvPr/>
          </p:nvSpPr>
          <p:spPr>
            <a:xfrm>
              <a:off x="35052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4" name="Group 246"/>
          <p:cNvGrpSpPr/>
          <p:nvPr/>
        </p:nvGrpSpPr>
        <p:grpSpPr>
          <a:xfrm>
            <a:off x="838200" y="3962400"/>
            <a:ext cx="5334000" cy="457200"/>
            <a:chOff x="838200" y="3962400"/>
            <a:chExt cx="5334000" cy="457200"/>
          </a:xfrm>
        </p:grpSpPr>
        <p:sp>
          <p:nvSpPr>
            <p:cNvPr id="715886" name="Rectangle 175"/>
            <p:cNvSpPr/>
            <p:nvPr/>
          </p:nvSpPr>
          <p:spPr>
            <a:xfrm>
              <a:off x="1905000" y="3962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5887" name="Rectangle 177"/>
            <p:cNvSpPr/>
            <p:nvPr/>
          </p:nvSpPr>
          <p:spPr>
            <a:xfrm>
              <a:off x="5105400" y="3962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5888" name="Rectangle 238"/>
            <p:cNvSpPr/>
            <p:nvPr/>
          </p:nvSpPr>
          <p:spPr>
            <a:xfrm>
              <a:off x="8382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0" name="Rectangle 239"/>
            <p:cNvSpPr/>
            <p:nvPr/>
          </p:nvSpPr>
          <p:spPr>
            <a:xfrm>
              <a:off x="13716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5890" name="Rectangle 240"/>
            <p:cNvSpPr/>
            <p:nvPr/>
          </p:nvSpPr>
          <p:spPr>
            <a:xfrm>
              <a:off x="24384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2" name="Rectangle 241"/>
            <p:cNvSpPr/>
            <p:nvPr/>
          </p:nvSpPr>
          <p:spPr>
            <a:xfrm>
              <a:off x="29718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3" name="Rectangle 242"/>
            <p:cNvSpPr/>
            <p:nvPr/>
          </p:nvSpPr>
          <p:spPr>
            <a:xfrm>
              <a:off x="35052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5893" name="Rectangle 243"/>
            <p:cNvSpPr/>
            <p:nvPr/>
          </p:nvSpPr>
          <p:spPr>
            <a:xfrm>
              <a:off x="40386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5" name="Rectangle 244"/>
            <p:cNvSpPr/>
            <p:nvPr/>
          </p:nvSpPr>
          <p:spPr>
            <a:xfrm>
              <a:off x="45720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6" name="Rectangle 245"/>
            <p:cNvSpPr/>
            <p:nvPr/>
          </p:nvSpPr>
          <p:spPr>
            <a:xfrm>
              <a:off x="56388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7" name="Group 257"/>
          <p:cNvGrpSpPr/>
          <p:nvPr/>
        </p:nvGrpSpPr>
        <p:grpSpPr>
          <a:xfrm>
            <a:off x="838200" y="4419600"/>
            <a:ext cx="7467600" cy="457200"/>
            <a:chOff x="838200" y="4419600"/>
            <a:chExt cx="7467600" cy="457200"/>
          </a:xfrm>
        </p:grpSpPr>
        <p:sp>
          <p:nvSpPr>
            <p:cNvPr id="715872" name="Rectangle 178"/>
            <p:cNvSpPr/>
            <p:nvPr/>
          </p:nvSpPr>
          <p:spPr>
            <a:xfrm>
              <a:off x="4038600" y="44196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80" name="Rectangle 179"/>
            <p:cNvSpPr/>
            <p:nvPr/>
          </p:nvSpPr>
          <p:spPr>
            <a:xfrm>
              <a:off x="6172200" y="4419600"/>
              <a:ext cx="533400" cy="4572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5874" name="Rectangle 180"/>
            <p:cNvSpPr/>
            <p:nvPr/>
          </p:nvSpPr>
          <p:spPr>
            <a:xfrm>
              <a:off x="838200" y="44196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5875" name="Rectangle 221"/>
            <p:cNvSpPr/>
            <p:nvPr/>
          </p:nvSpPr>
          <p:spPr>
            <a:xfrm>
              <a:off x="6705600" y="44196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8" name="Rectangle 247"/>
            <p:cNvSpPr/>
            <p:nvPr/>
          </p:nvSpPr>
          <p:spPr>
            <a:xfrm>
              <a:off x="13716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9" name="Rectangle 248"/>
            <p:cNvSpPr/>
            <p:nvPr/>
          </p:nvSpPr>
          <p:spPr>
            <a:xfrm>
              <a:off x="1905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0" name="Rectangle 249"/>
            <p:cNvSpPr/>
            <p:nvPr/>
          </p:nvSpPr>
          <p:spPr>
            <a:xfrm>
              <a:off x="29718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1" name="Rectangle 250"/>
            <p:cNvSpPr/>
            <p:nvPr/>
          </p:nvSpPr>
          <p:spPr>
            <a:xfrm>
              <a:off x="2438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2" name="Rectangle 251"/>
            <p:cNvSpPr/>
            <p:nvPr/>
          </p:nvSpPr>
          <p:spPr>
            <a:xfrm>
              <a:off x="5105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3" name="Rectangle 252"/>
            <p:cNvSpPr/>
            <p:nvPr/>
          </p:nvSpPr>
          <p:spPr>
            <a:xfrm>
              <a:off x="4572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4" name="Rectangle 253"/>
            <p:cNvSpPr/>
            <p:nvPr/>
          </p:nvSpPr>
          <p:spPr>
            <a:xfrm>
              <a:off x="7772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5" name="Rectangle 254"/>
            <p:cNvSpPr/>
            <p:nvPr/>
          </p:nvSpPr>
          <p:spPr>
            <a:xfrm>
              <a:off x="7239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6" name="Rectangle 255"/>
            <p:cNvSpPr/>
            <p:nvPr/>
          </p:nvSpPr>
          <p:spPr>
            <a:xfrm>
              <a:off x="56388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7" name="Rectangle 256"/>
            <p:cNvSpPr/>
            <p:nvPr/>
          </p:nvSpPr>
          <p:spPr>
            <a:xfrm>
              <a:off x="35052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0" name="Group 281"/>
          <p:cNvGrpSpPr/>
          <p:nvPr/>
        </p:nvGrpSpPr>
        <p:grpSpPr>
          <a:xfrm>
            <a:off x="6172200" y="5334000"/>
            <a:ext cx="1611313" cy="533400"/>
            <a:chOff x="7239000" y="5334000"/>
            <a:chExt cx="1610824" cy="533400"/>
          </a:xfrm>
        </p:grpSpPr>
        <p:sp>
          <p:nvSpPr>
            <p:cNvPr id="260" name="Rectangle 259"/>
            <p:cNvSpPr/>
            <p:nvPr/>
          </p:nvSpPr>
          <p:spPr>
            <a:xfrm>
              <a:off x="8305476"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1" name="Rectangle 260"/>
            <p:cNvSpPr/>
            <p:nvPr/>
          </p:nvSpPr>
          <p:spPr>
            <a:xfrm>
              <a:off x="7772238"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2" name="Rectangle 261"/>
            <p:cNvSpPr/>
            <p:nvPr/>
          </p:nvSpPr>
          <p:spPr>
            <a:xfrm>
              <a:off x="7239000"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3" name="Group 280"/>
          <p:cNvGrpSpPr/>
          <p:nvPr/>
        </p:nvGrpSpPr>
        <p:grpSpPr>
          <a:xfrm>
            <a:off x="5029200" y="5334000"/>
            <a:ext cx="1143000" cy="533400"/>
            <a:chOff x="6172200" y="5334000"/>
            <a:chExt cx="1077424" cy="533400"/>
          </a:xfrm>
        </p:grpSpPr>
        <p:sp>
          <p:nvSpPr>
            <p:cNvPr id="263" name="Rectangle 262"/>
            <p:cNvSpPr/>
            <p:nvPr/>
          </p:nvSpPr>
          <p:spPr>
            <a:xfrm>
              <a:off x="6704926" y="5334000"/>
              <a:ext cx="54469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4" name="Rectangle 263"/>
            <p:cNvSpPr/>
            <p:nvPr/>
          </p:nvSpPr>
          <p:spPr>
            <a:xfrm>
              <a:off x="6172200" y="5334000"/>
              <a:ext cx="54469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6" name="Group 279"/>
          <p:cNvGrpSpPr/>
          <p:nvPr/>
        </p:nvGrpSpPr>
        <p:grpSpPr>
          <a:xfrm>
            <a:off x="3962400" y="5334000"/>
            <a:ext cx="1076325" cy="533400"/>
            <a:chOff x="5029200" y="5334000"/>
            <a:chExt cx="1077424" cy="533400"/>
          </a:xfrm>
        </p:grpSpPr>
        <p:sp>
          <p:nvSpPr>
            <p:cNvPr id="265" name="Rectangle 264"/>
            <p:cNvSpPr/>
            <p:nvPr/>
          </p:nvSpPr>
          <p:spPr>
            <a:xfrm>
              <a:off x="5563145" y="5334000"/>
              <a:ext cx="543479"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6" name="Rectangle 265"/>
            <p:cNvSpPr/>
            <p:nvPr/>
          </p:nvSpPr>
          <p:spPr>
            <a:xfrm>
              <a:off x="5029200" y="5334000"/>
              <a:ext cx="543479"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sp>
        <p:nvSpPr>
          <p:cNvPr id="267" name="Rectangle 266"/>
          <p:cNvSpPr/>
          <p:nvPr/>
        </p:nvSpPr>
        <p:spPr>
          <a:xfrm>
            <a:off x="228600" y="5334000"/>
            <a:ext cx="54451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nvGrpSpPr>
          <p:cNvPr id="29" name="Group 278"/>
          <p:cNvGrpSpPr/>
          <p:nvPr/>
        </p:nvGrpSpPr>
        <p:grpSpPr>
          <a:xfrm>
            <a:off x="2913063" y="5334000"/>
            <a:ext cx="1077912" cy="533400"/>
            <a:chOff x="3429000" y="5334000"/>
            <a:chExt cx="1077424" cy="533400"/>
          </a:xfrm>
        </p:grpSpPr>
        <p:sp>
          <p:nvSpPr>
            <p:cNvPr id="268" name="Rectangle 267"/>
            <p:cNvSpPr/>
            <p:nvPr/>
          </p:nvSpPr>
          <p:spPr>
            <a:xfrm>
              <a:off x="3962159"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9" name="Rectangle 268"/>
            <p:cNvSpPr/>
            <p:nvPr/>
          </p:nvSpPr>
          <p:spPr>
            <a:xfrm>
              <a:off x="3429000"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0" name="Group 277"/>
          <p:cNvGrpSpPr/>
          <p:nvPr/>
        </p:nvGrpSpPr>
        <p:grpSpPr>
          <a:xfrm>
            <a:off x="1817688" y="5334000"/>
            <a:ext cx="1077912" cy="533400"/>
            <a:chOff x="2362200" y="5334000"/>
            <a:chExt cx="1077424" cy="533400"/>
          </a:xfrm>
        </p:grpSpPr>
        <p:sp>
          <p:nvSpPr>
            <p:cNvPr id="270" name="Rectangle 269"/>
            <p:cNvSpPr/>
            <p:nvPr/>
          </p:nvSpPr>
          <p:spPr>
            <a:xfrm>
              <a:off x="2895359"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1" name="Rectangle 270"/>
            <p:cNvSpPr/>
            <p:nvPr/>
          </p:nvSpPr>
          <p:spPr>
            <a:xfrm>
              <a:off x="2362200"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3" name="Group 276"/>
          <p:cNvGrpSpPr/>
          <p:nvPr/>
        </p:nvGrpSpPr>
        <p:grpSpPr>
          <a:xfrm>
            <a:off x="762000" y="5334000"/>
            <a:ext cx="1077913" cy="533400"/>
            <a:chOff x="1295400" y="5334000"/>
            <a:chExt cx="1077424" cy="533400"/>
          </a:xfrm>
        </p:grpSpPr>
        <p:sp>
          <p:nvSpPr>
            <p:cNvPr id="272" name="Rectangle 271"/>
            <p:cNvSpPr/>
            <p:nvPr/>
          </p:nvSpPr>
          <p:spPr>
            <a:xfrm>
              <a:off x="1828558"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3" name="Rectangle 272"/>
            <p:cNvSpPr/>
            <p:nvPr/>
          </p:nvSpPr>
          <p:spPr>
            <a:xfrm>
              <a:off x="1295400"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6" name="Group 275"/>
          <p:cNvGrpSpPr/>
          <p:nvPr/>
        </p:nvGrpSpPr>
        <p:grpSpPr>
          <a:xfrm>
            <a:off x="7772400" y="5334000"/>
            <a:ext cx="1077913" cy="533400"/>
            <a:chOff x="228600" y="5334000"/>
            <a:chExt cx="1077424" cy="533400"/>
          </a:xfrm>
        </p:grpSpPr>
        <p:sp>
          <p:nvSpPr>
            <p:cNvPr id="274" name="Rectangle 273"/>
            <p:cNvSpPr/>
            <p:nvPr/>
          </p:nvSpPr>
          <p:spPr>
            <a:xfrm>
              <a:off x="761758"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5" name="Rectangle 274"/>
            <p:cNvSpPr/>
            <p:nvPr/>
          </p:nvSpPr>
          <p:spPr>
            <a:xfrm>
              <a:off x="228600"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pic>
        <p:nvPicPr>
          <p:cNvPr id="1026" name="Picture 2" descr="D:\XUAN_HANH\Tu_lieu_LS\Ban do\Viet nam\cach mang thang 8.JPG"/>
          <p:cNvPicPr>
            <a:picLocks noChangeAspect="1"/>
          </p:cNvPicPr>
          <p:nvPr/>
        </p:nvPicPr>
        <p:blipFill>
          <a:blip r:embed="rId1"/>
          <a:stretch>
            <a:fillRect/>
          </a:stretch>
        </p:blipFill>
        <p:spPr>
          <a:xfrm>
            <a:off x="0" y="0"/>
            <a:ext cx="1382713" cy="990600"/>
          </a:xfrm>
          <a:prstGeom prst="rect">
            <a:avLst/>
          </a:prstGeom>
          <a:noFill/>
          <a:ln w="9525">
            <a:noFill/>
          </a:ln>
        </p:spPr>
      </p:pic>
      <p:grpSp>
        <p:nvGrpSpPr>
          <p:cNvPr id="90" name="Group 222"/>
          <p:cNvGrpSpPr/>
          <p:nvPr/>
        </p:nvGrpSpPr>
        <p:grpSpPr>
          <a:xfrm>
            <a:off x="838200" y="990600"/>
            <a:ext cx="4800600" cy="558800"/>
            <a:chOff x="838200" y="2514600"/>
            <a:chExt cx="4800600" cy="482958"/>
          </a:xfrm>
        </p:grpSpPr>
        <p:sp>
          <p:nvSpPr>
            <p:cNvPr id="715848" name="Rectangle 171"/>
            <p:cNvSpPr/>
            <p:nvPr/>
          </p:nvSpPr>
          <p:spPr>
            <a:xfrm>
              <a:off x="3505200" y="2540019"/>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5849" name="Rectangle 172"/>
            <p:cNvSpPr/>
            <p:nvPr/>
          </p:nvSpPr>
          <p:spPr>
            <a:xfrm>
              <a:off x="838200" y="2514600"/>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14" name="Rectangle 213"/>
            <p:cNvSpPr/>
            <p:nvPr/>
          </p:nvSpPr>
          <p:spPr>
            <a:xfrm>
              <a:off x="13716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6" name="Rectangle 215"/>
            <p:cNvSpPr/>
            <p:nvPr/>
          </p:nvSpPr>
          <p:spPr>
            <a:xfrm>
              <a:off x="19050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7" name="Rectangle 216"/>
            <p:cNvSpPr/>
            <p:nvPr/>
          </p:nvSpPr>
          <p:spPr>
            <a:xfrm>
              <a:off x="24384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8" name="Rectangle 217"/>
            <p:cNvSpPr/>
            <p:nvPr/>
          </p:nvSpPr>
          <p:spPr>
            <a:xfrm>
              <a:off x="40386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9" name="Rectangle 218"/>
            <p:cNvSpPr/>
            <p:nvPr/>
          </p:nvSpPr>
          <p:spPr>
            <a:xfrm>
              <a:off x="29718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5855" name="Rectangle 219"/>
            <p:cNvSpPr/>
            <p:nvPr/>
          </p:nvSpPr>
          <p:spPr>
            <a:xfrm>
              <a:off x="4572000" y="2540019"/>
              <a:ext cx="533400" cy="455951"/>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3333CC"/>
                </a:solidFill>
                <a:latin typeface="Arial" panose="020B0604020202020204" pitchFamily="34" charset="0"/>
              </a:endParaRPr>
            </a:p>
          </p:txBody>
        </p:sp>
        <p:sp>
          <p:nvSpPr>
            <p:cNvPr id="221" name="Rectangle 220"/>
            <p:cNvSpPr/>
            <p:nvPr/>
          </p:nvSpPr>
          <p:spPr>
            <a:xfrm>
              <a:off x="51054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pic>
        <p:nvPicPr>
          <p:cNvPr id="715846" name="Picture 58" descr="Bell-04-june"/>
          <p:cNvPicPr>
            <a:picLocks noChangeAspect="1"/>
          </p:cNvPicPr>
          <p:nvPr/>
        </p:nvPicPr>
        <p:blipFill>
          <a:blip r:embed="rId2"/>
          <a:stretch>
            <a:fillRect/>
          </a:stretch>
        </p:blipFill>
        <p:spPr>
          <a:xfrm>
            <a:off x="7620000" y="0"/>
            <a:ext cx="1508125" cy="1020763"/>
          </a:xfrm>
          <a:prstGeom prst="rect">
            <a:avLst/>
          </a:prstGeom>
          <a:noFill/>
          <a:ln w="9525">
            <a:noFill/>
          </a:ln>
        </p:spPr>
      </p:pic>
      <p:sp>
        <p:nvSpPr>
          <p:cNvPr id="247" name="Rectangle 246"/>
          <p:cNvSpPr>
            <a:spLocks noChangeArrowheads="1"/>
          </p:cNvSpPr>
          <p:nvPr/>
        </p:nvSpPr>
        <p:spPr bwMode="auto">
          <a:xfrm>
            <a:off x="2627313" y="192088"/>
            <a:ext cx="4176713" cy="708025"/>
          </a:xfrm>
          <a:prstGeom prst="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en-US" sz="4000" b="1" dirty="0">
                <a:solidFill>
                  <a:srgbClr val="FF0000"/>
                </a:solidFill>
                <a:latin typeface="Times New Roman" panose="02020603050405020304" pitchFamily="18" charset="0"/>
                <a:cs typeface="Times New Roman" panose="02020603050405020304" pitchFamily="18" charset="0"/>
              </a:rPr>
              <a:t>“Ô CHỮ BÍ ẨN” </a:t>
            </a:r>
            <a:endParaRPr lang="en-US" altLang="en-US" sz="4000"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xit" presetSubtype="9" fill="hold" nodeType="clickEffect">
                                  <p:stCondLst>
                                    <p:cond delay="0"/>
                                  </p:stCondLst>
                                  <p:childTnLst>
                                    <p:animEffect transition="out" filter="strips(upLeft)">
                                      <p:cBhvr>
                                        <p:cTn id="6" dur="500"/>
                                        <p:tgtEl>
                                          <p:spTgt spid="90"/>
                                        </p:tgtEl>
                                      </p:cBhvr>
                                    </p:animEffect>
                                    <p:set>
                                      <p:cBhvr>
                                        <p:cTn id="7" dur="1" fill="hold">
                                          <p:stCondLst>
                                            <p:cond delay="499"/>
                                          </p:stCondLst>
                                        </p:cTn>
                                        <p:tgtEl>
                                          <p:spTgt spid="90"/>
                                        </p:tgtEl>
                                        <p:attrNameLst>
                                          <p:attrName>style.visibility</p:attrName>
                                        </p:attrNameLst>
                                      </p:cBhvr>
                                      <p:to>
                                        <p:strVal val="hidden"/>
                                      </p:to>
                                    </p:set>
                                  </p:childTnLst>
                                </p:cTn>
                              </p:par>
                              <p:par>
                                <p:cTn id="8" presetID="1" presetClass="exit" presetSubtype="0" fill="hold" grpId="0" nodeType="withEffect">
                                  <p:stCondLst>
                                    <p:cond delay="0"/>
                                  </p:stCondLst>
                                  <p:childTnLst>
                                    <p:set>
                                      <p:cBhvr>
                                        <p:cTn id="9" dur="1" fill="hold">
                                          <p:stCondLst>
                                            <p:cond delay="0"/>
                                          </p:stCondLst>
                                        </p:cTn>
                                        <p:tgtEl>
                                          <p:spTgt spid="267"/>
                                        </p:tgtEl>
                                        <p:attrNameLst>
                                          <p:attrName>style.visibility</p:attrName>
                                        </p:attrNameLst>
                                      </p:cBhvr>
                                      <p:to>
                                        <p:strVal val="hidden"/>
                                      </p:to>
                                    </p:set>
                                  </p:childTnLst>
                                </p:cTn>
                              </p:par>
                              <p:par>
                                <p:cTn id="10" presetID="34" presetClass="emph" presetSubtype="0" repeatCount="indefinite" fill="hold" grpId="0" nodeType="withEffect">
                                  <p:stCondLst>
                                    <p:cond delay="0"/>
                                  </p:stCondLst>
                                  <p:iterate type="lt">
                                    <p:tmPct val="10000"/>
                                  </p:iterate>
                                  <p:childTnLst>
                                    <p:animMotion origin="layout" path="M 5E-6 3.7037E-7 L 5E-6 -0.02407 " pathEditMode="relative" rAng="0" ptsTypes="AA">
                                      <p:cBhvr>
                                        <p:cTn id="11" dur="250" accel="50000" decel="50000" autoRev="1" fill="hold">
                                          <p:stCondLst>
                                            <p:cond delay="0"/>
                                          </p:stCondLst>
                                        </p:cTn>
                                        <p:tgtEl>
                                          <p:spTgt spid="247"/>
                                        </p:tgtEl>
                                        <p:attrNameLst>
                                          <p:attrName>ppt_x</p:attrName>
                                          <p:attrName>ppt_y</p:attrName>
                                        </p:attrNameLst>
                                      </p:cBhvr>
                                      <p:rCtr x="0" y="-1200"/>
                                    </p:animMotion>
                                    <p:animRot by="1500000">
                                      <p:cBhvr>
                                        <p:cTn id="12" dur="125" fill="hold">
                                          <p:stCondLst>
                                            <p:cond delay="0"/>
                                          </p:stCondLst>
                                        </p:cTn>
                                        <p:tgtEl>
                                          <p:spTgt spid="247"/>
                                        </p:tgtEl>
                                        <p:attrNameLst>
                                          <p:attrName>r</p:attrName>
                                        </p:attrNameLst>
                                      </p:cBhvr>
                                    </p:animRot>
                                    <p:animRot by="-1500000">
                                      <p:cBhvr>
                                        <p:cTn id="13" dur="125" fill="hold">
                                          <p:stCondLst>
                                            <p:cond delay="125"/>
                                          </p:stCondLst>
                                        </p:cTn>
                                        <p:tgtEl>
                                          <p:spTgt spid="247"/>
                                        </p:tgtEl>
                                        <p:attrNameLst>
                                          <p:attrName>r</p:attrName>
                                        </p:attrNameLst>
                                      </p:cBhvr>
                                    </p:animRot>
                                    <p:animRot by="-1500000">
                                      <p:cBhvr>
                                        <p:cTn id="14" dur="125" fill="hold">
                                          <p:stCondLst>
                                            <p:cond delay="250"/>
                                          </p:stCondLst>
                                        </p:cTn>
                                        <p:tgtEl>
                                          <p:spTgt spid="247"/>
                                        </p:tgtEl>
                                        <p:attrNameLst>
                                          <p:attrName>r</p:attrName>
                                        </p:attrNameLst>
                                      </p:cBhvr>
                                    </p:animRot>
                                    <p:animRot by="1500000">
                                      <p:cBhvr>
                                        <p:cTn id="15" dur="125" fill="hold">
                                          <p:stCondLst>
                                            <p:cond delay="375"/>
                                          </p:stCondLst>
                                        </p:cTn>
                                        <p:tgtEl>
                                          <p:spTgt spid="2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7"/>
                    </p:tgtEl>
                  </p:cond>
                </p:stCondLst>
                <p:endSync evt="end" delay="0">
                  <p:rtn val="all"/>
                </p:endSync>
                <p:childTnLst>
                  <p:par>
                    <p:cTn id="17" fill="hold">
                      <p:stCondLst>
                        <p:cond delay="0"/>
                      </p:stCondLst>
                      <p:childTnLst>
                        <p:par>
                          <p:cTn id="18" fill="hold">
                            <p:stCondLst>
                              <p:cond delay="0"/>
                            </p:stCondLst>
                            <p:childTnLst>
                              <p:par>
                                <p:cTn id="19" presetID="18" presetClass="exit" presetSubtype="9" fill="hold" nodeType="clickEffect">
                                  <p:stCondLst>
                                    <p:cond delay="0"/>
                                  </p:stCondLst>
                                  <p:childTnLst>
                                    <p:animEffect transition="out" filter="strips(upLeft)">
                                      <p:cBhvr>
                                        <p:cTn id="20" dur="500"/>
                                        <p:tgtEl>
                                          <p:spTgt spid="7"/>
                                        </p:tgtEl>
                                      </p:cBhvr>
                                    </p:animEffect>
                                    <p:set>
                                      <p:cBhvr>
                                        <p:cTn id="21" dur="1" fill="hold">
                                          <p:stCondLst>
                                            <p:cond delay="499"/>
                                          </p:stCondLst>
                                        </p:cTn>
                                        <p:tgtEl>
                                          <p:spTgt spid="7"/>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24" restart="whenNotActive" fill="hold" evtFilter="cancelBubble" nodeType="interactiveSeq">
                <p:stCondLst>
                  <p:cond evt="onClick" delay="0">
                    <p:tgtEl>
                      <p:spTgt spid="8"/>
                    </p:tgtEl>
                  </p:cond>
                </p:stCondLst>
                <p:endSync evt="end" delay="0">
                  <p:rtn val="all"/>
                </p:endSync>
                <p:childTnLst>
                  <p:par>
                    <p:cTn id="25" fill="hold">
                      <p:stCondLst>
                        <p:cond delay="0"/>
                      </p:stCondLst>
                      <p:childTnLst>
                        <p:par>
                          <p:cTn id="26" fill="hold">
                            <p:stCondLst>
                              <p:cond delay="0"/>
                            </p:stCondLst>
                            <p:childTnLst>
                              <p:par>
                                <p:cTn id="27" presetID="18" presetClass="exit" presetSubtype="9" fill="hold" nodeType="clickEffect">
                                  <p:stCondLst>
                                    <p:cond delay="0"/>
                                  </p:stCondLst>
                                  <p:childTnLst>
                                    <p:animEffect transition="out" filter="strips(upLeft)">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1" presetClass="exit" presetSubtype="0" fill="hold" nodeType="withEffect">
                                  <p:stCondLst>
                                    <p:cond delay="0"/>
                                  </p:stCondLst>
                                  <p:childTnLst>
                                    <p:set>
                                      <p:cBhvr>
                                        <p:cTn id="31" dur="1" fill="hold">
                                          <p:stCondLst>
                                            <p:cond delay="0"/>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32" restart="whenNotActive" fill="hold" evtFilter="cancelBubble" nodeType="interactiveSeq">
                <p:stCondLst>
                  <p:cond evt="onClick" delay="0">
                    <p:tgtEl>
                      <p:spTgt spid="9"/>
                    </p:tgtEl>
                  </p:cond>
                </p:stCondLst>
                <p:endSync evt="end" delay="0">
                  <p:rtn val="all"/>
                </p:endSync>
                <p:childTnLst>
                  <p:par>
                    <p:cTn id="33" fill="hold">
                      <p:stCondLst>
                        <p:cond delay="0"/>
                      </p:stCondLst>
                      <p:childTnLst>
                        <p:par>
                          <p:cTn id="34" fill="hold">
                            <p:stCondLst>
                              <p:cond delay="0"/>
                            </p:stCondLst>
                            <p:childTnLst>
                              <p:par>
                                <p:cTn id="35" presetID="18" presetClass="exit" presetSubtype="9" fill="hold" nodeType="clickEffect">
                                  <p:stCondLst>
                                    <p:cond delay="0"/>
                                  </p:stCondLst>
                                  <p:childTnLst>
                                    <p:animEffect transition="out" filter="strips(upLeft)">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40" restart="whenNotActive" fill="hold" evtFilter="cancelBubble" nodeType="interactiveSeq">
                <p:stCondLst>
                  <p:cond evt="onClick" delay="0">
                    <p:tgtEl>
                      <p:spTgt spid="10"/>
                    </p:tgtEl>
                  </p:cond>
                </p:stCondLst>
                <p:endSync evt="end" delay="0">
                  <p:rtn val="all"/>
                </p:endSync>
                <p:childTnLst>
                  <p:par>
                    <p:cTn id="41" fill="hold">
                      <p:stCondLst>
                        <p:cond delay="0"/>
                      </p:stCondLst>
                      <p:childTnLst>
                        <p:par>
                          <p:cTn id="42" fill="hold">
                            <p:stCondLst>
                              <p:cond delay="0"/>
                            </p:stCondLst>
                            <p:childTnLst>
                              <p:par>
                                <p:cTn id="43" presetID="18" presetClass="exit" presetSubtype="9" fill="hold" nodeType="clickEffect">
                                  <p:stCondLst>
                                    <p:cond delay="0"/>
                                  </p:stCondLst>
                                  <p:childTnLst>
                                    <p:animEffect transition="out" filter="strips(upLeft)">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48" restart="whenNotActive" fill="hold" evtFilter="cancelBubble" nodeType="interactiveSeq">
                <p:stCondLst>
                  <p:cond evt="onClick" delay="0">
                    <p:tgtEl>
                      <p:spTgt spid="13"/>
                    </p:tgtEl>
                  </p:cond>
                </p:stCondLst>
                <p:endSync evt="end" delay="0">
                  <p:rtn val="all"/>
                </p:endSync>
                <p:childTnLst>
                  <p:par>
                    <p:cTn id="49" fill="hold">
                      <p:stCondLst>
                        <p:cond delay="0"/>
                      </p:stCondLst>
                      <p:childTnLst>
                        <p:par>
                          <p:cTn id="50" fill="hold">
                            <p:stCondLst>
                              <p:cond delay="0"/>
                            </p:stCondLst>
                            <p:childTnLst>
                              <p:par>
                                <p:cTn id="51" presetID="18" presetClass="exit" presetSubtype="9" fill="hold" nodeType="clickEffect">
                                  <p:stCondLst>
                                    <p:cond delay="0"/>
                                  </p:stCondLst>
                                  <p:childTnLst>
                                    <p:animEffect transition="out" filter="strips(upLeft)">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56" restart="whenNotActive" fill="hold" evtFilter="cancelBubble" nodeType="interactiveSeq">
                <p:stCondLst>
                  <p:cond evt="onClick" delay="0">
                    <p:tgtEl>
                      <p:spTgt spid="14"/>
                    </p:tgtEl>
                  </p:cond>
                </p:stCondLst>
                <p:endSync evt="end" delay="0">
                  <p:rtn val="all"/>
                </p:endSync>
                <p:childTnLst>
                  <p:par>
                    <p:cTn id="57" fill="hold">
                      <p:stCondLst>
                        <p:cond delay="0"/>
                      </p:stCondLst>
                      <p:childTnLst>
                        <p:par>
                          <p:cTn id="58" fill="hold">
                            <p:stCondLst>
                              <p:cond delay="0"/>
                            </p:stCondLst>
                            <p:childTnLst>
                              <p:par>
                                <p:cTn id="59" presetID="18" presetClass="exit" presetSubtype="9" fill="hold" nodeType="clickEffect">
                                  <p:stCondLst>
                                    <p:cond delay="0"/>
                                  </p:stCondLst>
                                  <p:childTnLst>
                                    <p:animEffect transition="out" filter="strips(upLeft)">
                                      <p:cBhvr>
                                        <p:cTn id="60" dur="500"/>
                                        <p:tgtEl>
                                          <p:spTgt spid="14"/>
                                        </p:tgtEl>
                                      </p:cBhvr>
                                    </p:animEffect>
                                    <p:set>
                                      <p:cBhvr>
                                        <p:cTn id="61" dur="1" fill="hold">
                                          <p:stCondLst>
                                            <p:cond delay="499"/>
                                          </p:stCondLst>
                                        </p:cTn>
                                        <p:tgtEl>
                                          <p:spTgt spid="14"/>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64" restart="whenNotActive" fill="hold" evtFilter="cancelBubble" nodeType="interactiveSeq">
                <p:stCondLst>
                  <p:cond evt="onClick" delay="0">
                    <p:tgtEl>
                      <p:spTgt spid="17"/>
                    </p:tgtEl>
                  </p:cond>
                </p:stCondLst>
                <p:endSync evt="end" delay="0">
                  <p:rtn val="all"/>
                </p:endSync>
                <p:childTnLst>
                  <p:par>
                    <p:cTn id="65" fill="hold">
                      <p:stCondLst>
                        <p:cond delay="0"/>
                      </p:stCondLst>
                      <p:childTnLst>
                        <p:par>
                          <p:cTn id="66" fill="hold">
                            <p:stCondLst>
                              <p:cond delay="0"/>
                            </p:stCondLst>
                            <p:childTnLst>
                              <p:par>
                                <p:cTn id="67" presetID="18" presetClass="exit" presetSubtype="9" fill="hold" nodeType="clickEffect">
                                  <p:stCondLst>
                                    <p:cond delay="0"/>
                                  </p:stCondLst>
                                  <p:childTnLst>
                                    <p:animEffect transition="out" filter="strips(upLeft)">
                                      <p:cBhvr>
                                        <p:cTn id="68" dur="500"/>
                                        <p:tgtEl>
                                          <p:spTgt spid="17"/>
                                        </p:tgtEl>
                                      </p:cBhvr>
                                    </p:animEffect>
                                    <p:set>
                                      <p:cBhvr>
                                        <p:cTn id="69" dur="1" fill="hold">
                                          <p:stCondLst>
                                            <p:cond delay="499"/>
                                          </p:stCondLst>
                                        </p:cTn>
                                        <p:tgtEl>
                                          <p:spTgt spid="17"/>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0"/>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72" restart="whenNotActive" fill="hold" evtFilter="cancelBubble" nodeType="interactiveSeq">
                <p:stCondLst>
                  <p:cond evt="onClick" delay="0">
                    <p:tgtEl>
                      <p:spTgt spid="1026"/>
                    </p:tgtEl>
                  </p:cond>
                </p:stCondLst>
                <p:endSync evt="end" delay="0">
                  <p:rtn val="all"/>
                </p:endSync>
                <p:childTnLst>
                  <p:par>
                    <p:cTn id="73" fill="hold">
                      <p:stCondLst>
                        <p:cond delay="0"/>
                      </p:stCondLst>
                      <p:childTnLst>
                        <p:par>
                          <p:cTn id="74" fill="hold">
                            <p:stCondLst>
                              <p:cond delay="0"/>
                            </p:stCondLst>
                            <p:childTnLst>
                              <p:par>
                                <p:cTn id="75" presetID="3" presetClass="exit" presetSubtype="10" fill="hold" nodeType="withEffect">
                                  <p:stCondLst>
                                    <p:cond delay="0"/>
                                  </p:stCondLst>
                                  <p:childTnLst>
                                    <p:animEffect transition="out" filter="blinds(horizontal)">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026"/>
                  </p:tgtEl>
                </p:cond>
              </p:nextCondLst>
            </p:seq>
          </p:childTnLst>
        </p:cTn>
      </p:par>
    </p:tnLst>
    <p:bldLst>
      <p:bldP spid="267" grpId="0" animBg="1"/>
      <p:bldP spid="247"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6802"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pic>
        <p:nvPicPr>
          <p:cNvPr id="716804" name="Picture 2" descr="Kết quả hình ảnh cho home png">
            <a:hlinkClick r:id="" action="ppaction://noaction"/>
          </p:cNvPr>
          <p:cNvPicPr>
            <a:picLocks noChangeAspect="1"/>
          </p:cNvPicPr>
          <p:nvPr/>
        </p:nvPicPr>
        <p:blipFill>
          <a:blip r:embed="rId2"/>
          <a:stretch>
            <a:fillRect/>
          </a:stretch>
        </p:blipFill>
        <p:spPr>
          <a:xfrm>
            <a:off x="8237538" y="115888"/>
            <a:ext cx="784225" cy="784225"/>
          </a:xfrm>
          <a:prstGeom prst="rect">
            <a:avLst/>
          </a:prstGeom>
          <a:noFill/>
          <a:ln w="9525">
            <a:noFill/>
          </a:ln>
        </p:spPr>
      </p:pic>
      <p:sp>
        <p:nvSpPr>
          <p:cNvPr id="6" name="TextBox 5"/>
          <p:cNvSpPr txBox="1">
            <a:spLocks noChangeArrowheads="1"/>
          </p:cNvSpPr>
          <p:nvPr/>
        </p:nvSpPr>
        <p:spPr bwMode="auto">
          <a:xfrm>
            <a:off x="193675" y="1109663"/>
            <a:ext cx="8713788"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sz="2000" b="1" dirty="0">
                <a:solidFill>
                  <a:srgbClr val="F2F2F2"/>
                </a:solidFill>
                <a:latin typeface="Times New Roman" panose="02020603050405020304" pitchFamily="18" charset="0"/>
              </a:rPr>
              <a:t>Câu 1: Cuộc kháng chiến chống Mĩ, cứu nước (1975) kết thúc thắng lợi, Miền Nam được hoàn toàn thế nào?</a:t>
            </a:r>
            <a:endParaRPr lang="en-US" altLang="en-US" sz="2000" b="1" dirty="0">
              <a:solidFill>
                <a:srgbClr val="F2F2F2"/>
              </a:solidFill>
              <a:latin typeface="Times New Roman" panose="02020603050405020304" pitchFamily="18" charset="0"/>
            </a:endParaRPr>
          </a:p>
        </p:txBody>
      </p:sp>
      <p:sp>
        <p:nvSpPr>
          <p:cNvPr id="7" name="TextBox 6"/>
          <p:cNvSpPr txBox="1">
            <a:spLocks noChangeArrowheads="1"/>
          </p:cNvSpPr>
          <p:nvPr/>
        </p:nvSpPr>
        <p:spPr bwMode="auto">
          <a:xfrm>
            <a:off x="179388" y="2038350"/>
            <a:ext cx="8713788"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sz="2000" b="1" dirty="0">
                <a:solidFill>
                  <a:srgbClr val="F2F2F2"/>
                </a:solidFill>
                <a:latin typeface="Times New Roman" panose="02020603050405020304" pitchFamily="18" charset="0"/>
              </a:rPr>
              <a:t>Câu 2: Trước khi mang tên là thành phố Hồ Chí Minh như hiện nay, thành phố mang tên là gì?</a:t>
            </a:r>
            <a:endParaRPr lang="en-US" altLang="en-US" sz="2000" b="1" dirty="0">
              <a:solidFill>
                <a:srgbClr val="F2F2F2"/>
              </a:solidFill>
              <a:latin typeface="Times New Roman" panose="02020603050405020304" pitchFamily="18" charset="0"/>
            </a:endParaRPr>
          </a:p>
        </p:txBody>
      </p:sp>
      <p:sp>
        <p:nvSpPr>
          <p:cNvPr id="8" name="Rectangle 7"/>
          <p:cNvSpPr>
            <a:spLocks noChangeArrowheads="1"/>
          </p:cNvSpPr>
          <p:nvPr/>
        </p:nvSpPr>
        <p:spPr bwMode="auto">
          <a:xfrm>
            <a:off x="2627313" y="192088"/>
            <a:ext cx="4176713"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en-US" sz="4000" b="1" dirty="0">
                <a:solidFill>
                  <a:srgbClr val="FFFF00"/>
                </a:solidFill>
                <a:latin typeface="Times New Roman" panose="02020603050405020304" pitchFamily="18" charset="0"/>
                <a:cs typeface="Times New Roman" panose="02020603050405020304" pitchFamily="18" charset="0"/>
              </a:rPr>
              <a:t>“Ô CHỮ BÍ ẨN” </a:t>
            </a:r>
            <a:endParaRPr lang="en-US" altLang="en-US" sz="4000" b="1" dirty="0">
              <a:solidFill>
                <a:srgbClr val="FFFF00"/>
              </a:solidFill>
              <a:latin typeface="Times New Roman" panose="02020603050405020304" pitchFamily="18" charset="0"/>
              <a:ea typeface="Times New Roman" panose="02020603050405020304" pitchFamily="18" charset="0"/>
            </a:endParaRPr>
          </a:p>
        </p:txBody>
      </p:sp>
      <p:sp>
        <p:nvSpPr>
          <p:cNvPr id="10" name="TextBox 9"/>
          <p:cNvSpPr txBox="1">
            <a:spLocks noChangeArrowheads="1"/>
          </p:cNvSpPr>
          <p:nvPr/>
        </p:nvSpPr>
        <p:spPr bwMode="auto">
          <a:xfrm>
            <a:off x="193675" y="2897188"/>
            <a:ext cx="8699500" cy="39687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a:defRPr>
                <a:solidFill>
                  <a:schemeClr val="bg1"/>
                </a:solidFill>
                <a:latin typeface="Arial" panose="020B0604020202020204" pitchFamily="34" charset="0"/>
              </a:defRPr>
            </a:lvl1pPr>
            <a:lvl2pPr>
              <a:defRPr>
                <a:solidFill>
                  <a:schemeClr val="bg1"/>
                </a:solidFill>
                <a:latin typeface="Arial" panose="020B0604020202020204" pitchFamily="34" charset="0"/>
              </a:defRPr>
            </a:lvl2pPr>
            <a:lvl3pPr>
              <a:defRPr>
                <a:solidFill>
                  <a:schemeClr val="bg1"/>
                </a:solidFill>
                <a:latin typeface="Arial" panose="020B0604020202020204" pitchFamily="34" charset="0"/>
              </a:defRPr>
            </a:lvl3pPr>
            <a:lvl4pPr>
              <a:defRPr>
                <a:solidFill>
                  <a:schemeClr val="bg1"/>
                </a:solidFill>
                <a:latin typeface="Arial" panose="020B0604020202020204" pitchFamily="34" charset="0"/>
              </a:defRPr>
            </a:lvl4pPr>
            <a:lvl5pPr>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en-US" sz="2000" b="1" i="0" u="none" strike="noStrike" kern="1200" cap="none" spc="0" normalizeH="0" baseline="0" noProof="0" dirty="0">
                <a:ln>
                  <a:noFill/>
                </a:ln>
                <a:solidFill>
                  <a:schemeClr val="bg1">
                    <a:lumMod val="95000"/>
                  </a:schemeClr>
                </a:solidFill>
                <a:effectLst/>
                <a:uLnTx/>
                <a:uFillTx/>
                <a:latin typeface="+mj-lt"/>
                <a:ea typeface="+mn-ea"/>
                <a:cs typeface="+mn-cs"/>
              </a:rPr>
              <a:t>Câu 3: </a:t>
            </a:r>
            <a:r>
              <a:rPr kumimoji="0" lang="en-US" altLang="en-US" sz="2000" b="1" i="0" u="none" strike="noStrike" kern="1200" cap="none" spc="0" normalizeH="0" baseline="0" noProof="0" dirty="0" err="1">
                <a:ln>
                  <a:noFill/>
                </a:ln>
                <a:solidFill>
                  <a:schemeClr val="bg1">
                    <a:lumMod val="95000"/>
                  </a:schemeClr>
                </a:solidFill>
                <a:effectLst/>
                <a:uLnTx/>
                <a:uFillTx/>
                <a:latin typeface="+mj-lt"/>
                <a:ea typeface="+mn-ea"/>
                <a:cs typeface="+mn-cs"/>
              </a:rPr>
              <a:t>Quốc</a:t>
            </a:r>
            <a:r>
              <a:rPr kumimoji="0" lang="en-US" altLang="en-US" sz="2000" b="1" i="0" u="none" strike="noStrike" kern="1200" cap="none" spc="0" normalizeH="0" baseline="0" noProof="0" dirty="0">
                <a:ln>
                  <a:noFill/>
                </a:ln>
                <a:solidFill>
                  <a:schemeClr val="bg1">
                    <a:lumMod val="95000"/>
                  </a:schemeClr>
                </a:solidFill>
                <a:effectLst/>
                <a:uLnTx/>
                <a:uFillTx/>
                <a:latin typeface="+mj-lt"/>
                <a:ea typeface="+mn-ea"/>
                <a:cs typeface="+mn-cs"/>
              </a:rPr>
              <a:t> </a:t>
            </a:r>
            <a:r>
              <a:rPr kumimoji="0" lang="en-US" altLang="en-US" sz="2000" b="1" i="0" u="none" strike="noStrike" kern="1200" cap="none" spc="0" normalizeH="0" baseline="0" noProof="0" dirty="0" err="1">
                <a:ln>
                  <a:noFill/>
                </a:ln>
                <a:solidFill>
                  <a:schemeClr val="bg1">
                    <a:lumMod val="95000"/>
                  </a:schemeClr>
                </a:solidFill>
                <a:effectLst/>
                <a:uLnTx/>
                <a:uFillTx/>
                <a:latin typeface="+mj-lt"/>
                <a:ea typeface="+mn-ea"/>
                <a:cs typeface="+mn-cs"/>
              </a:rPr>
              <a:t>kì</a:t>
            </a:r>
            <a:r>
              <a:rPr kumimoji="0" lang="en-US" altLang="en-US" sz="2000" b="1" i="0" u="none" strike="noStrike" kern="1200" cap="none" spc="0" normalizeH="0" baseline="0" noProof="0" dirty="0">
                <a:ln>
                  <a:noFill/>
                </a:ln>
                <a:solidFill>
                  <a:schemeClr val="bg1">
                    <a:lumMod val="95000"/>
                  </a:schemeClr>
                </a:solidFill>
                <a:effectLst/>
                <a:uLnTx/>
                <a:uFillTx/>
                <a:latin typeface="+mj-lt"/>
                <a:ea typeface="+mn-ea"/>
                <a:cs typeface="+mn-cs"/>
              </a:rPr>
              <a:t> </a:t>
            </a:r>
            <a:r>
              <a:rPr kumimoji="0" lang="en-US" altLang="en-US" sz="2000" b="1" i="0" u="none" strike="noStrike" kern="1200" cap="none" spc="0" normalizeH="0" baseline="0" noProof="0" dirty="0" err="1">
                <a:ln>
                  <a:noFill/>
                </a:ln>
                <a:solidFill>
                  <a:schemeClr val="bg1">
                    <a:lumMod val="95000"/>
                  </a:schemeClr>
                </a:solidFill>
                <a:effectLst/>
                <a:uLnTx/>
                <a:uFillTx/>
                <a:latin typeface="+mj-lt"/>
                <a:ea typeface="+mn-ea"/>
                <a:cs typeface="+mn-cs"/>
              </a:rPr>
              <a:t>Việt</a:t>
            </a:r>
            <a:r>
              <a:rPr kumimoji="0" lang="en-US" altLang="en-US" sz="2000" b="1" i="0" u="none" strike="noStrike" kern="1200" cap="none" spc="0" normalizeH="0" baseline="0" noProof="0" dirty="0">
                <a:ln>
                  <a:noFill/>
                </a:ln>
                <a:solidFill>
                  <a:schemeClr val="bg1">
                    <a:lumMod val="95000"/>
                  </a:schemeClr>
                </a:solidFill>
                <a:effectLst/>
                <a:uLnTx/>
                <a:uFillTx/>
                <a:latin typeface="+mj-lt"/>
                <a:ea typeface="+mn-ea"/>
                <a:cs typeface="+mn-cs"/>
              </a:rPr>
              <a:t> Nam là </a:t>
            </a:r>
            <a:r>
              <a:rPr kumimoji="0" lang="en-US" altLang="en-US" sz="2000" b="1" i="0" u="none" strike="noStrike" kern="1200" cap="none" spc="0" normalizeH="0" baseline="0" noProof="0" dirty="0" err="1">
                <a:ln>
                  <a:noFill/>
                </a:ln>
                <a:solidFill>
                  <a:schemeClr val="bg1">
                    <a:lumMod val="95000"/>
                  </a:schemeClr>
                </a:solidFill>
                <a:effectLst/>
                <a:uLnTx/>
                <a:uFillTx/>
                <a:latin typeface="+mj-lt"/>
                <a:ea typeface="+mn-ea"/>
                <a:cs typeface="+mn-cs"/>
              </a:rPr>
              <a:t>nền</a:t>
            </a:r>
            <a:r>
              <a:rPr kumimoji="0" lang="en-US" altLang="en-US" sz="2000" b="1" i="0" u="none" strike="noStrike" kern="1200" cap="none" spc="0" normalizeH="0" baseline="0" noProof="0" dirty="0">
                <a:ln>
                  <a:noFill/>
                </a:ln>
                <a:solidFill>
                  <a:schemeClr val="bg1">
                    <a:lumMod val="95000"/>
                  </a:schemeClr>
                </a:solidFill>
                <a:effectLst/>
                <a:uLnTx/>
                <a:uFillTx/>
                <a:latin typeface="+mj-lt"/>
                <a:ea typeface="+mn-ea"/>
                <a:cs typeface="+mn-cs"/>
              </a:rPr>
              <a:t>?</a:t>
            </a:r>
            <a:endParaRPr kumimoji="0" lang="en-US" altLang="en-US" sz="2000" b="1" i="0" u="none" strike="noStrike" kern="1200" cap="none" spc="0" normalizeH="0" baseline="0" noProof="0" dirty="0">
              <a:ln>
                <a:noFill/>
              </a:ln>
              <a:solidFill>
                <a:schemeClr val="bg1">
                  <a:lumMod val="95000"/>
                </a:schemeClr>
              </a:solidFill>
              <a:effectLst/>
              <a:uLnTx/>
              <a:uFillTx/>
              <a:latin typeface="+mj-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5E-6 3.7037E-7 L 5E-6 -0.02407 " pathEditMode="relative" rAng="0" ptsTypes="AA">
                                      <p:cBhvr>
                                        <p:cTn id="6" dur="250" accel="50000" decel="50000" autoRev="1" fill="hold">
                                          <p:stCondLst>
                                            <p:cond delay="0"/>
                                          </p:stCondLst>
                                        </p:cTn>
                                        <p:tgtEl>
                                          <p:spTgt spid="8"/>
                                        </p:tgtEl>
                                        <p:attrNameLst>
                                          <p:attrName>ppt_x</p:attrName>
                                          <p:attrName>ppt_y</p:attrName>
                                        </p:attrNameLst>
                                      </p:cBhvr>
                                      <p:rCtr x="0" y="-1200"/>
                                    </p:animMotion>
                                    <p:animRot by="1500000">
                                      <p:cBhvr>
                                        <p:cTn id="7" dur="125" fill="hold">
                                          <p:stCondLst>
                                            <p:cond delay="0"/>
                                          </p:stCondLst>
                                        </p:cTn>
                                        <p:tgtEl>
                                          <p:spTgt spid="8"/>
                                        </p:tgtEl>
                                        <p:attrNameLst>
                                          <p:attrName>r</p:attrName>
                                        </p:attrNameLst>
                                      </p:cBhvr>
                                    </p:animRot>
                                    <p:animRot by="-1500000">
                                      <p:cBhvr>
                                        <p:cTn id="8" dur="125" fill="hold">
                                          <p:stCondLst>
                                            <p:cond delay="125"/>
                                          </p:stCondLst>
                                        </p:cTn>
                                        <p:tgtEl>
                                          <p:spTgt spid="8"/>
                                        </p:tgtEl>
                                        <p:attrNameLst>
                                          <p:attrName>r</p:attrName>
                                        </p:attrNameLst>
                                      </p:cBhvr>
                                    </p:animRot>
                                    <p:animRot by="-1500000">
                                      <p:cBhvr>
                                        <p:cTn id="9" dur="125" fill="hold">
                                          <p:stCondLst>
                                            <p:cond delay="250"/>
                                          </p:stCondLst>
                                        </p:cTn>
                                        <p:tgtEl>
                                          <p:spTgt spid="8"/>
                                        </p:tgtEl>
                                        <p:attrNameLst>
                                          <p:attrName>r</p:attrName>
                                        </p:attrNameLst>
                                      </p:cBhvr>
                                    </p:animRot>
                                    <p:animRot by="1500000">
                                      <p:cBhvr>
                                        <p:cTn id="10" dur="125" fill="hold">
                                          <p:stCondLst>
                                            <p:cond delay="375"/>
                                          </p:stCondLst>
                                        </p:cTn>
                                        <p:tgtEl>
                                          <p:spTgt spid="8"/>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826" name="Group 304"/>
          <p:cNvGrpSpPr/>
          <p:nvPr/>
        </p:nvGrpSpPr>
        <p:grpSpPr>
          <a:xfrm>
            <a:off x="228600" y="5334000"/>
            <a:ext cx="8621713" cy="533400"/>
            <a:chOff x="228600" y="5867400"/>
            <a:chExt cx="8621224" cy="533400"/>
          </a:xfrm>
        </p:grpSpPr>
        <p:sp>
          <p:nvSpPr>
            <p:cNvPr id="306" name="Rectangle 305"/>
            <p:cNvSpPr/>
            <p:nvPr/>
          </p:nvSpPr>
          <p:spPr>
            <a:xfrm>
              <a:off x="5587696"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grpSp>
          <p:nvGrpSpPr>
            <p:cNvPr id="718084" name="Group 306"/>
            <p:cNvGrpSpPr/>
            <p:nvPr/>
          </p:nvGrpSpPr>
          <p:grpSpPr>
            <a:xfrm>
              <a:off x="228600" y="5867400"/>
              <a:ext cx="8621224" cy="533400"/>
              <a:chOff x="228600" y="5867400"/>
              <a:chExt cx="8621224" cy="533400"/>
            </a:xfrm>
          </p:grpSpPr>
          <p:sp>
            <p:nvSpPr>
              <p:cNvPr id="308" name="Rectangle 307"/>
              <p:cNvSpPr/>
              <p:nvPr/>
            </p:nvSpPr>
            <p:spPr>
              <a:xfrm>
                <a:off x="228600"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09" name="Rectangle 308"/>
              <p:cNvSpPr/>
              <p:nvPr/>
            </p:nvSpPr>
            <p:spPr>
              <a:xfrm>
                <a:off x="761970"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0" name="Rectangle 309"/>
              <p:cNvSpPr/>
              <p:nvPr/>
            </p:nvSpPr>
            <p:spPr>
              <a:xfrm>
                <a:off x="129533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1" name="Rectangle 310"/>
              <p:cNvSpPr/>
              <p:nvPr/>
            </p:nvSpPr>
            <p:spPr>
              <a:xfrm>
                <a:off x="182870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2" name="Rectangle 311"/>
              <p:cNvSpPr/>
              <p:nvPr/>
            </p:nvSpPr>
            <p:spPr>
              <a:xfrm>
                <a:off x="236207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3" name="Rectangle 312"/>
              <p:cNvSpPr/>
              <p:nvPr/>
            </p:nvSpPr>
            <p:spPr>
              <a:xfrm>
                <a:off x="289544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4" name="Rectangle 313"/>
              <p:cNvSpPr/>
              <p:nvPr/>
            </p:nvSpPr>
            <p:spPr>
              <a:xfrm>
                <a:off x="342881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5" name="Rectangle 314"/>
              <p:cNvSpPr/>
              <p:nvPr/>
            </p:nvSpPr>
            <p:spPr>
              <a:xfrm>
                <a:off x="396218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6" name="Rectangle 315"/>
              <p:cNvSpPr/>
              <p:nvPr/>
            </p:nvSpPr>
            <p:spPr>
              <a:xfrm>
                <a:off x="449555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7" name="Rectangle 316"/>
              <p:cNvSpPr/>
              <p:nvPr/>
            </p:nvSpPr>
            <p:spPr>
              <a:xfrm>
                <a:off x="5041627"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8" name="Rectangle 317"/>
              <p:cNvSpPr/>
              <p:nvPr/>
            </p:nvSpPr>
            <p:spPr>
              <a:xfrm>
                <a:off x="6159164"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9" name="Rectangle 318"/>
              <p:cNvSpPr/>
              <p:nvPr/>
            </p:nvSpPr>
            <p:spPr>
              <a:xfrm>
                <a:off x="6705233"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0" name="Rectangle 319"/>
              <p:cNvSpPr/>
              <p:nvPr/>
            </p:nvSpPr>
            <p:spPr>
              <a:xfrm>
                <a:off x="723860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1" name="Rectangle 320"/>
              <p:cNvSpPr/>
              <p:nvPr/>
            </p:nvSpPr>
            <p:spPr>
              <a:xfrm>
                <a:off x="777197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2" name="Rectangle 321"/>
              <p:cNvSpPr/>
              <p:nvPr/>
            </p:nvSpPr>
            <p:spPr>
              <a:xfrm>
                <a:off x="830534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grpSp>
      </p:grpSp>
      <p:grpSp>
        <p:nvGrpSpPr>
          <p:cNvPr id="717827" name="Group 127"/>
          <p:cNvGrpSpPr/>
          <p:nvPr/>
        </p:nvGrpSpPr>
        <p:grpSpPr>
          <a:xfrm>
            <a:off x="838200" y="1066800"/>
            <a:ext cx="7472363" cy="3835400"/>
            <a:chOff x="1905000" y="1219200"/>
            <a:chExt cx="7472375" cy="3835400"/>
          </a:xfrm>
        </p:grpSpPr>
        <p:sp>
          <p:nvSpPr>
            <p:cNvPr id="28" name="Rectangle 27"/>
            <p:cNvSpPr/>
            <p:nvPr/>
          </p:nvSpPr>
          <p:spPr>
            <a:xfrm>
              <a:off x="1905000"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37" name="Rectangle 36"/>
            <p:cNvSpPr/>
            <p:nvPr/>
          </p:nvSpPr>
          <p:spPr>
            <a:xfrm>
              <a:off x="2438401"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07" name="Rectangle 37"/>
            <p:cNvSpPr/>
            <p:nvPr/>
          </p:nvSpPr>
          <p:spPr>
            <a:xfrm>
              <a:off x="2971802" y="1219200"/>
              <a:ext cx="544514" cy="482600"/>
            </a:xfrm>
            <a:prstGeom prst="rect">
              <a:avLst/>
            </a:prstGeom>
            <a:solidFill>
              <a:schemeClr val="tx1"/>
            </a:solidFill>
            <a:ln w="19050" cap="flat" cmpd="sng">
              <a:solidFill>
                <a:schemeClr val="tx1"/>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A</a:t>
              </a:r>
              <a:endParaRPr lang="en-US" altLang="en-US" sz="2800" b="1" dirty="0">
                <a:solidFill>
                  <a:srgbClr val="FF0000"/>
                </a:solidFill>
                <a:latin typeface="Arial" panose="020B0604020202020204" pitchFamily="34" charset="0"/>
              </a:endParaRPr>
            </a:p>
          </p:txBody>
        </p:sp>
        <p:sp>
          <p:nvSpPr>
            <p:cNvPr id="718008" name="Rectangle 38"/>
            <p:cNvSpPr/>
            <p:nvPr/>
          </p:nvSpPr>
          <p:spPr>
            <a:xfrm>
              <a:off x="3505203" y="1219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I</a:t>
              </a:r>
              <a:endParaRPr lang="en-US" altLang="en-US" sz="2800" b="1" dirty="0">
                <a:solidFill>
                  <a:srgbClr val="FF0000"/>
                </a:solidFill>
                <a:latin typeface="Arial" panose="020B0604020202020204" pitchFamily="34" charset="0"/>
              </a:endParaRPr>
            </a:p>
          </p:txBody>
        </p:sp>
        <p:sp>
          <p:nvSpPr>
            <p:cNvPr id="40" name="Rectangle 39"/>
            <p:cNvSpPr/>
            <p:nvPr/>
          </p:nvSpPr>
          <p:spPr>
            <a:xfrm>
              <a:off x="4038603"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P</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1" name="Rectangle 40"/>
            <p:cNvSpPr/>
            <p:nvPr/>
          </p:nvSpPr>
          <p:spPr>
            <a:xfrm>
              <a:off x="4572004"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H</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2" name="Rectangle 41"/>
            <p:cNvSpPr/>
            <p:nvPr/>
          </p:nvSpPr>
          <p:spPr>
            <a:xfrm>
              <a:off x="5105405"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O</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12" name="Rectangle 42"/>
            <p:cNvSpPr/>
            <p:nvPr/>
          </p:nvSpPr>
          <p:spPr>
            <a:xfrm>
              <a:off x="5638806" y="1219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44" name="Rectangle 43"/>
            <p:cNvSpPr/>
            <p:nvPr/>
          </p:nvSpPr>
          <p:spPr>
            <a:xfrm>
              <a:off x="6172207"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6" name="Rectangle 45"/>
            <p:cNvSpPr/>
            <p:nvPr/>
          </p:nvSpPr>
          <p:spPr>
            <a:xfrm>
              <a:off x="1905000"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S</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7" name="Rectangle 46"/>
            <p:cNvSpPr/>
            <p:nvPr/>
          </p:nvSpPr>
          <p:spPr>
            <a:xfrm>
              <a:off x="2438401"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8" name="Rectangle 47"/>
            <p:cNvSpPr/>
            <p:nvPr/>
          </p:nvSpPr>
          <p:spPr>
            <a:xfrm>
              <a:off x="2971802"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17" name="Rectangle 48"/>
            <p:cNvSpPr/>
            <p:nvPr/>
          </p:nvSpPr>
          <p:spPr>
            <a:xfrm>
              <a:off x="3505203" y="1701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G</a:t>
              </a:r>
              <a:endParaRPr lang="en-US" altLang="en-US" sz="2800" b="1" dirty="0">
                <a:solidFill>
                  <a:srgbClr val="FF0000"/>
                </a:solidFill>
                <a:latin typeface="Arial" panose="020B0604020202020204" pitchFamily="34" charset="0"/>
              </a:endParaRPr>
            </a:p>
          </p:txBody>
        </p:sp>
        <p:sp>
          <p:nvSpPr>
            <p:cNvPr id="50" name="Rectangle 49"/>
            <p:cNvSpPr/>
            <p:nvPr/>
          </p:nvSpPr>
          <p:spPr>
            <a:xfrm>
              <a:off x="4038603"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O</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1" name="Rectangle 50"/>
            <p:cNvSpPr/>
            <p:nvPr/>
          </p:nvSpPr>
          <p:spPr>
            <a:xfrm>
              <a:off x="4572004"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20" name="Rectangle 51"/>
            <p:cNvSpPr/>
            <p:nvPr/>
          </p:nvSpPr>
          <p:spPr>
            <a:xfrm>
              <a:off x="5105405" y="1701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G</a:t>
              </a:r>
              <a:endParaRPr lang="en-US" altLang="en-US" sz="2800" b="1" dirty="0">
                <a:solidFill>
                  <a:srgbClr val="FF0000"/>
                </a:solidFill>
                <a:latin typeface="Arial" panose="020B0604020202020204" pitchFamily="34" charset="0"/>
              </a:endParaRPr>
            </a:p>
          </p:txBody>
        </p:sp>
        <p:sp>
          <p:nvSpPr>
            <p:cNvPr id="53" name="Rectangle 52"/>
            <p:cNvSpPr/>
            <p:nvPr/>
          </p:nvSpPr>
          <p:spPr>
            <a:xfrm>
              <a:off x="5638806"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4" name="Rectangle 53"/>
            <p:cNvSpPr/>
            <p:nvPr/>
          </p:nvSpPr>
          <p:spPr>
            <a:xfrm>
              <a:off x="6172207"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23" name="Rectangle 54"/>
            <p:cNvSpPr/>
            <p:nvPr/>
          </p:nvSpPr>
          <p:spPr>
            <a:xfrm>
              <a:off x="6705608" y="1701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Đ</a:t>
              </a:r>
              <a:endParaRPr lang="en-US" altLang="en-US" sz="2800" b="1" dirty="0">
                <a:solidFill>
                  <a:srgbClr val="FF0000"/>
                </a:solidFill>
                <a:latin typeface="Arial" panose="020B0604020202020204" pitchFamily="34" charset="0"/>
              </a:endParaRPr>
            </a:p>
          </p:txBody>
        </p:sp>
        <p:sp>
          <p:nvSpPr>
            <p:cNvPr id="56" name="Rectangle 55"/>
            <p:cNvSpPr/>
            <p:nvPr/>
          </p:nvSpPr>
          <p:spPr>
            <a:xfrm>
              <a:off x="7239009"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7" name="Rectangle 56"/>
            <p:cNvSpPr/>
            <p:nvPr/>
          </p:nvSpPr>
          <p:spPr>
            <a:xfrm>
              <a:off x="7772409"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26" name="Rectangle 57"/>
            <p:cNvSpPr/>
            <p:nvPr/>
          </p:nvSpPr>
          <p:spPr>
            <a:xfrm>
              <a:off x="8305810" y="1701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60" name="Rectangle 59"/>
            <p:cNvSpPr/>
            <p:nvPr/>
          </p:nvSpPr>
          <p:spPr>
            <a:xfrm>
              <a:off x="1905000"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C</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28" name="Rectangle 60"/>
            <p:cNvSpPr/>
            <p:nvPr/>
          </p:nvSpPr>
          <p:spPr>
            <a:xfrm>
              <a:off x="2438401" y="21844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Ờ</a:t>
              </a:r>
              <a:endParaRPr lang="en-US" altLang="en-US" sz="2800" b="1" dirty="0">
                <a:solidFill>
                  <a:srgbClr val="FF0000"/>
                </a:solidFill>
                <a:latin typeface="Arial" panose="020B0604020202020204" pitchFamily="34" charset="0"/>
              </a:endParaRPr>
            </a:p>
          </p:txBody>
        </p:sp>
        <p:sp>
          <p:nvSpPr>
            <p:cNvPr id="62" name="Rectangle 61"/>
            <p:cNvSpPr/>
            <p:nvPr/>
          </p:nvSpPr>
          <p:spPr>
            <a:xfrm>
              <a:off x="2971802"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Đ</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30" name="Rectangle 62"/>
            <p:cNvSpPr/>
            <p:nvPr/>
          </p:nvSpPr>
          <p:spPr>
            <a:xfrm>
              <a:off x="3505203" y="21844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Ỏ</a:t>
              </a:r>
              <a:endParaRPr lang="en-US" altLang="en-US" sz="2800" b="1" dirty="0">
                <a:solidFill>
                  <a:srgbClr val="FF0000"/>
                </a:solidFill>
                <a:latin typeface="Arial" panose="020B0604020202020204" pitchFamily="34" charset="0"/>
              </a:endParaRPr>
            </a:p>
          </p:txBody>
        </p:sp>
        <p:sp>
          <p:nvSpPr>
            <p:cNvPr id="64" name="Rectangle 63"/>
            <p:cNvSpPr/>
            <p:nvPr/>
          </p:nvSpPr>
          <p:spPr>
            <a:xfrm>
              <a:off x="4038603"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S</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65" name="Rectangle 64"/>
            <p:cNvSpPr/>
            <p:nvPr/>
          </p:nvSpPr>
          <p:spPr>
            <a:xfrm>
              <a:off x="4572004"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33" name="Rectangle 65"/>
            <p:cNvSpPr/>
            <p:nvPr/>
          </p:nvSpPr>
          <p:spPr>
            <a:xfrm>
              <a:off x="5105405" y="21844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O</a:t>
              </a:r>
              <a:endParaRPr lang="en-US" altLang="en-US" sz="2800" b="1" dirty="0">
                <a:solidFill>
                  <a:srgbClr val="FF0000"/>
                </a:solidFill>
                <a:latin typeface="Arial" panose="020B0604020202020204" pitchFamily="34" charset="0"/>
              </a:endParaRPr>
            </a:p>
          </p:txBody>
        </p:sp>
        <p:sp>
          <p:nvSpPr>
            <p:cNvPr id="67" name="Rectangle 66"/>
            <p:cNvSpPr/>
            <p:nvPr/>
          </p:nvSpPr>
          <p:spPr>
            <a:xfrm>
              <a:off x="5638806"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V</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68" name="Rectangle 67"/>
            <p:cNvSpPr/>
            <p:nvPr/>
          </p:nvSpPr>
          <p:spPr>
            <a:xfrm>
              <a:off x="6172207"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À</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36" name="Rectangle 68"/>
            <p:cNvSpPr/>
            <p:nvPr/>
          </p:nvSpPr>
          <p:spPr>
            <a:xfrm>
              <a:off x="6705608" y="21844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70" name="Rectangle 69"/>
            <p:cNvSpPr/>
            <p:nvPr/>
          </p:nvSpPr>
          <p:spPr>
            <a:xfrm>
              <a:off x="7239009"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38" name="Rectangle 72"/>
            <p:cNvSpPr/>
            <p:nvPr/>
          </p:nvSpPr>
          <p:spPr>
            <a:xfrm>
              <a:off x="1905000" y="2667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718039" name="Rectangle 73"/>
            <p:cNvSpPr/>
            <p:nvPr/>
          </p:nvSpPr>
          <p:spPr>
            <a:xfrm>
              <a:off x="2438401" y="2667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75" name="Rectangle 74"/>
            <p:cNvSpPr/>
            <p:nvPr/>
          </p:nvSpPr>
          <p:spPr>
            <a:xfrm>
              <a:off x="2971802"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6" name="Rectangle 75"/>
            <p:cNvSpPr/>
            <p:nvPr/>
          </p:nvSpPr>
          <p:spPr>
            <a:xfrm>
              <a:off x="3505203"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T</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7" name="Rectangle 76"/>
            <p:cNvSpPr/>
            <p:nvPr/>
          </p:nvSpPr>
          <p:spPr>
            <a:xfrm>
              <a:off x="4038603"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R</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43" name="Rectangle 77"/>
            <p:cNvSpPr/>
            <p:nvPr/>
          </p:nvSpPr>
          <p:spPr>
            <a:xfrm>
              <a:off x="4572004" y="2667000"/>
              <a:ext cx="544514" cy="482600"/>
            </a:xfrm>
            <a:prstGeom prst="rect">
              <a:avLst/>
            </a:prstGeom>
            <a:solidFill>
              <a:srgbClr val="FFCC66"/>
            </a:solidFill>
            <a:ln w="19050" cap="flat" cmpd="sng">
              <a:solidFill>
                <a:schemeClr val="tx2"/>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Ư</a:t>
              </a:r>
              <a:endParaRPr lang="en-US" altLang="en-US" sz="2800" b="1" dirty="0">
                <a:solidFill>
                  <a:srgbClr val="FF0000"/>
                </a:solidFill>
                <a:latin typeface="Arial" panose="020B0604020202020204" pitchFamily="34" charset="0"/>
              </a:endParaRPr>
            </a:p>
          </p:txBody>
        </p:sp>
        <p:sp>
          <p:nvSpPr>
            <p:cNvPr id="79" name="Rectangle 78"/>
            <p:cNvSpPr/>
            <p:nvPr/>
          </p:nvSpPr>
          <p:spPr>
            <a:xfrm>
              <a:off x="5105405"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Ơ</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0" name="Rectangle 79"/>
            <p:cNvSpPr/>
            <p:nvPr/>
          </p:nvSpPr>
          <p:spPr>
            <a:xfrm>
              <a:off x="5638806"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1" name="Rectangle 80"/>
            <p:cNvSpPr/>
            <p:nvPr/>
          </p:nvSpPr>
          <p:spPr>
            <a:xfrm>
              <a:off x="6172207"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4" name="Rectangle 83"/>
            <p:cNvSpPr/>
            <p:nvPr/>
          </p:nvSpPr>
          <p:spPr>
            <a:xfrm>
              <a:off x="1905000" y="31496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H</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48" name="Rectangle 84"/>
            <p:cNvSpPr/>
            <p:nvPr/>
          </p:nvSpPr>
          <p:spPr>
            <a:xfrm>
              <a:off x="2438401" y="31496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À</a:t>
              </a:r>
              <a:endParaRPr lang="en-US" altLang="en-US" sz="2800" b="1" dirty="0">
                <a:solidFill>
                  <a:srgbClr val="FF0000"/>
                </a:solidFill>
                <a:latin typeface="Arial" panose="020B0604020202020204" pitchFamily="34" charset="0"/>
              </a:endParaRPr>
            </a:p>
          </p:txBody>
        </p:sp>
        <p:sp>
          <p:nvSpPr>
            <p:cNvPr id="718049" name="Rectangle 85"/>
            <p:cNvSpPr/>
            <p:nvPr/>
          </p:nvSpPr>
          <p:spPr>
            <a:xfrm>
              <a:off x="2971802" y="31496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718050" name="Rectangle 86"/>
            <p:cNvSpPr/>
            <p:nvPr/>
          </p:nvSpPr>
          <p:spPr>
            <a:xfrm>
              <a:off x="3505203" y="31496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Ộ</a:t>
              </a:r>
              <a:endParaRPr lang="en-US" altLang="en-US" sz="2800" b="1" dirty="0">
                <a:solidFill>
                  <a:srgbClr val="FF0000"/>
                </a:solidFill>
                <a:latin typeface="Arial" panose="020B0604020202020204" pitchFamily="34" charset="0"/>
              </a:endParaRPr>
            </a:p>
          </p:txBody>
        </p:sp>
        <p:sp>
          <p:nvSpPr>
            <p:cNvPr id="88" name="Rectangle 87"/>
            <p:cNvSpPr/>
            <p:nvPr/>
          </p:nvSpPr>
          <p:spPr>
            <a:xfrm>
              <a:off x="4038603" y="31496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93" name="Rectangle 92"/>
            <p:cNvSpPr/>
            <p:nvPr/>
          </p:nvSpPr>
          <p:spPr>
            <a:xfrm>
              <a:off x="1905000"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V</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94" name="Rectangle 93"/>
            <p:cNvSpPr/>
            <p:nvPr/>
          </p:nvSpPr>
          <p:spPr>
            <a:xfrm>
              <a:off x="2438401"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54" name="Rectangle 94"/>
            <p:cNvSpPr/>
            <p:nvPr/>
          </p:nvSpPr>
          <p:spPr>
            <a:xfrm>
              <a:off x="2971802" y="3632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Ệ</a:t>
              </a:r>
              <a:endParaRPr lang="en-US" altLang="en-US" sz="2800" b="1" dirty="0">
                <a:solidFill>
                  <a:srgbClr val="FF0000"/>
                </a:solidFill>
                <a:latin typeface="Arial" panose="020B0604020202020204" pitchFamily="34" charset="0"/>
              </a:endParaRPr>
            </a:p>
          </p:txBody>
        </p:sp>
        <p:sp>
          <p:nvSpPr>
            <p:cNvPr id="718055" name="Rectangle 95"/>
            <p:cNvSpPr/>
            <p:nvPr/>
          </p:nvSpPr>
          <p:spPr>
            <a:xfrm>
              <a:off x="3505203" y="3632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T</a:t>
              </a:r>
              <a:endParaRPr lang="en-US" altLang="en-US" sz="2800" b="1" dirty="0">
                <a:solidFill>
                  <a:srgbClr val="FF0000"/>
                </a:solidFill>
                <a:latin typeface="Arial" panose="020B0604020202020204" pitchFamily="34" charset="0"/>
              </a:endParaRPr>
            </a:p>
          </p:txBody>
        </p:sp>
        <p:sp>
          <p:nvSpPr>
            <p:cNvPr id="718056" name="Rectangle 96"/>
            <p:cNvSpPr/>
            <p:nvPr/>
          </p:nvSpPr>
          <p:spPr>
            <a:xfrm>
              <a:off x="4038603" y="3632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98" name="Rectangle 97"/>
            <p:cNvSpPr/>
            <p:nvPr/>
          </p:nvSpPr>
          <p:spPr>
            <a:xfrm>
              <a:off x="4572004"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58" name="Rectangle 98"/>
            <p:cNvSpPr/>
            <p:nvPr/>
          </p:nvSpPr>
          <p:spPr>
            <a:xfrm>
              <a:off x="5105405" y="3632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M</a:t>
              </a:r>
              <a:endParaRPr lang="en-US" altLang="en-US" sz="2800" b="1" dirty="0">
                <a:solidFill>
                  <a:srgbClr val="FF0000"/>
                </a:solidFill>
                <a:latin typeface="Arial" panose="020B0604020202020204" pitchFamily="34" charset="0"/>
              </a:endParaRPr>
            </a:p>
          </p:txBody>
        </p:sp>
        <p:sp>
          <p:nvSpPr>
            <p:cNvPr id="718059" name="Rectangle 102"/>
            <p:cNvSpPr/>
            <p:nvPr/>
          </p:nvSpPr>
          <p:spPr>
            <a:xfrm>
              <a:off x="1905000"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T</a:t>
              </a:r>
              <a:endParaRPr lang="en-US" altLang="en-US" sz="2800" b="1" dirty="0">
                <a:solidFill>
                  <a:srgbClr val="FF0000"/>
                </a:solidFill>
                <a:latin typeface="Arial" panose="020B0604020202020204" pitchFamily="34" charset="0"/>
              </a:endParaRPr>
            </a:p>
          </p:txBody>
        </p:sp>
        <p:sp>
          <p:nvSpPr>
            <p:cNvPr id="104" name="Rectangle 103"/>
            <p:cNvSpPr/>
            <p:nvPr/>
          </p:nvSpPr>
          <p:spPr>
            <a:xfrm>
              <a:off x="2438401"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61" name="Rectangle 104"/>
            <p:cNvSpPr/>
            <p:nvPr/>
          </p:nvSpPr>
          <p:spPr>
            <a:xfrm>
              <a:off x="2971802" y="4114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Ế</a:t>
              </a:r>
              <a:endParaRPr lang="en-US" altLang="en-US" sz="2800" b="1" dirty="0">
                <a:solidFill>
                  <a:srgbClr val="FF0000"/>
                </a:solidFill>
                <a:latin typeface="Arial" panose="020B0604020202020204" pitchFamily="34" charset="0"/>
              </a:endParaRPr>
            </a:p>
          </p:txBody>
        </p:sp>
        <p:sp>
          <p:nvSpPr>
            <p:cNvPr id="718062" name="Rectangle 105"/>
            <p:cNvSpPr/>
            <p:nvPr/>
          </p:nvSpPr>
          <p:spPr>
            <a:xfrm>
              <a:off x="3505203"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107" name="Rectangle 106"/>
            <p:cNvSpPr/>
            <p:nvPr/>
          </p:nvSpPr>
          <p:spPr>
            <a:xfrm>
              <a:off x="4038603"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Q</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08" name="Rectangle 107"/>
            <p:cNvSpPr/>
            <p:nvPr/>
          </p:nvSpPr>
          <p:spPr>
            <a:xfrm>
              <a:off x="4572004"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65" name="Rectangle 108"/>
            <p:cNvSpPr/>
            <p:nvPr/>
          </p:nvSpPr>
          <p:spPr>
            <a:xfrm>
              <a:off x="5105405"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Â</a:t>
              </a:r>
              <a:endParaRPr lang="en-US" altLang="en-US" sz="2800" b="1" dirty="0">
                <a:solidFill>
                  <a:srgbClr val="FF0000"/>
                </a:solidFill>
                <a:latin typeface="Arial" panose="020B0604020202020204" pitchFamily="34" charset="0"/>
              </a:endParaRPr>
            </a:p>
          </p:txBody>
        </p:sp>
        <p:sp>
          <p:nvSpPr>
            <p:cNvPr id="110" name="Rectangle 109"/>
            <p:cNvSpPr/>
            <p:nvPr/>
          </p:nvSpPr>
          <p:spPr>
            <a:xfrm>
              <a:off x="5638806"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67" name="Rectangle 110"/>
            <p:cNvSpPr/>
            <p:nvPr/>
          </p:nvSpPr>
          <p:spPr>
            <a:xfrm>
              <a:off x="6172207" y="4114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112" name="Rectangle 111"/>
            <p:cNvSpPr/>
            <p:nvPr/>
          </p:nvSpPr>
          <p:spPr>
            <a:xfrm>
              <a:off x="6705608"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69" name="Rectangle 113"/>
            <p:cNvSpPr/>
            <p:nvPr/>
          </p:nvSpPr>
          <p:spPr>
            <a:xfrm>
              <a:off x="1905000" y="4572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Đ</a:t>
              </a:r>
              <a:endParaRPr lang="en-US" altLang="en-US" sz="2800" b="1" dirty="0">
                <a:solidFill>
                  <a:srgbClr val="FF0000"/>
                </a:solidFill>
                <a:latin typeface="Arial" panose="020B0604020202020204" pitchFamily="34" charset="0"/>
              </a:endParaRPr>
            </a:p>
          </p:txBody>
        </p:sp>
        <p:sp>
          <p:nvSpPr>
            <p:cNvPr id="115" name="Rectangle 114"/>
            <p:cNvSpPr/>
            <p:nvPr/>
          </p:nvSpPr>
          <p:spPr>
            <a:xfrm>
              <a:off x="2438401"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Ạ</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6" name="Rectangle 115"/>
            <p:cNvSpPr/>
            <p:nvPr/>
          </p:nvSpPr>
          <p:spPr>
            <a:xfrm>
              <a:off x="2971802"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7" name="Rectangle 116"/>
            <p:cNvSpPr/>
            <p:nvPr/>
          </p:nvSpPr>
          <p:spPr>
            <a:xfrm>
              <a:off x="3505203"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B</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8" name="Rectangle 117"/>
            <p:cNvSpPr/>
            <p:nvPr/>
          </p:nvSpPr>
          <p:spPr>
            <a:xfrm>
              <a:off x="4038603"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9" name="Rectangle 118"/>
            <p:cNvSpPr/>
            <p:nvPr/>
          </p:nvSpPr>
          <p:spPr>
            <a:xfrm>
              <a:off x="4572004"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Ể</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75" name="Rectangle 119"/>
            <p:cNvSpPr/>
            <p:nvPr/>
          </p:nvSpPr>
          <p:spPr>
            <a:xfrm>
              <a:off x="5105405" y="4572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U</a:t>
              </a:r>
              <a:endParaRPr lang="en-US" altLang="en-US" sz="2800" b="1" dirty="0">
                <a:solidFill>
                  <a:srgbClr val="FF0000"/>
                </a:solidFill>
                <a:latin typeface="Arial" panose="020B0604020202020204" pitchFamily="34" charset="0"/>
              </a:endParaRPr>
            </a:p>
          </p:txBody>
        </p:sp>
        <p:sp>
          <p:nvSpPr>
            <p:cNvPr id="121" name="Rectangle 120"/>
            <p:cNvSpPr/>
            <p:nvPr/>
          </p:nvSpPr>
          <p:spPr>
            <a:xfrm>
              <a:off x="5638806"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Q</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2" name="Rectangle 121"/>
            <p:cNvSpPr/>
            <p:nvPr/>
          </p:nvSpPr>
          <p:spPr>
            <a:xfrm>
              <a:off x="6172207"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3" name="Rectangle 122"/>
            <p:cNvSpPr/>
            <p:nvPr/>
          </p:nvSpPr>
          <p:spPr>
            <a:xfrm>
              <a:off x="6705608"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Ố</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18079" name="Rectangle 123"/>
            <p:cNvSpPr/>
            <p:nvPr/>
          </p:nvSpPr>
          <p:spPr>
            <a:xfrm>
              <a:off x="7239009" y="4572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718080" name="Rectangle 124"/>
            <p:cNvSpPr/>
            <p:nvPr/>
          </p:nvSpPr>
          <p:spPr>
            <a:xfrm>
              <a:off x="7772409" y="4572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126" name="Rectangle 125"/>
            <p:cNvSpPr/>
            <p:nvPr/>
          </p:nvSpPr>
          <p:spPr>
            <a:xfrm>
              <a:off x="8305810"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Ộ</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7" name="Rectangle 126"/>
            <p:cNvSpPr/>
            <p:nvPr/>
          </p:nvSpPr>
          <p:spPr>
            <a:xfrm>
              <a:off x="8832861"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grpSp>
      <p:sp>
        <p:nvSpPr>
          <p:cNvPr id="34" name="Rectangle 33"/>
          <p:cNvSpPr/>
          <p:nvPr/>
        </p:nvSpPr>
        <p:spPr>
          <a:xfrm>
            <a:off x="0" y="10796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1</a:t>
            </a:r>
            <a:endPar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5" name="Rectangle 34"/>
          <p:cNvSpPr/>
          <p:nvPr/>
        </p:nvSpPr>
        <p:spPr>
          <a:xfrm>
            <a:off x="0" y="20321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3</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29" name="Rectangle 128"/>
          <p:cNvSpPr/>
          <p:nvPr/>
        </p:nvSpPr>
        <p:spPr>
          <a:xfrm>
            <a:off x="0" y="25084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4</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0" name="Rectangle 129"/>
          <p:cNvSpPr/>
          <p:nvPr/>
        </p:nvSpPr>
        <p:spPr>
          <a:xfrm>
            <a:off x="0" y="15559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2</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1" name="Rectangle 130"/>
          <p:cNvSpPr/>
          <p:nvPr/>
        </p:nvSpPr>
        <p:spPr>
          <a:xfrm>
            <a:off x="0" y="29846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5</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2" name="Rectangle 131"/>
          <p:cNvSpPr/>
          <p:nvPr/>
        </p:nvSpPr>
        <p:spPr>
          <a:xfrm>
            <a:off x="0" y="34609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6</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3" name="Rectangle 132"/>
          <p:cNvSpPr/>
          <p:nvPr/>
        </p:nvSpPr>
        <p:spPr>
          <a:xfrm>
            <a:off x="0" y="39371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7</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4" name="Rectangle 133"/>
          <p:cNvSpPr/>
          <p:nvPr/>
        </p:nvSpPr>
        <p:spPr>
          <a:xfrm>
            <a:off x="0" y="44134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8</a:t>
            </a:r>
            <a:endPar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45" name="Rectangle 144"/>
          <p:cNvSpPr/>
          <p:nvPr/>
        </p:nvSpPr>
        <p:spPr>
          <a:xfrm>
            <a:off x="8557206" y="1143000"/>
            <a:ext cx="587375"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9</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46" name="Rectangle 145"/>
          <p:cNvSpPr/>
          <p:nvPr/>
        </p:nvSpPr>
        <p:spPr>
          <a:xfrm>
            <a:off x="8573037" y="20955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11</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47" name="Rectangle 146"/>
          <p:cNvSpPr/>
          <p:nvPr/>
        </p:nvSpPr>
        <p:spPr>
          <a:xfrm>
            <a:off x="8573037" y="25717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9</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48" name="Rectangle 147"/>
          <p:cNvSpPr/>
          <p:nvPr/>
        </p:nvSpPr>
        <p:spPr>
          <a:xfrm>
            <a:off x="8557162" y="1639889"/>
            <a:ext cx="571500" cy="476249"/>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13</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49" name="Rectangle 148"/>
          <p:cNvSpPr/>
          <p:nvPr/>
        </p:nvSpPr>
        <p:spPr>
          <a:xfrm>
            <a:off x="8573037" y="30480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5</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50" name="Rectangle 149"/>
          <p:cNvSpPr/>
          <p:nvPr/>
        </p:nvSpPr>
        <p:spPr>
          <a:xfrm>
            <a:off x="8573037" y="35242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7</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51" name="Rectangle 150"/>
          <p:cNvSpPr/>
          <p:nvPr/>
        </p:nvSpPr>
        <p:spPr>
          <a:xfrm>
            <a:off x="8573037" y="40005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10</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52" name="Rectangle 151"/>
          <p:cNvSpPr/>
          <p:nvPr/>
        </p:nvSpPr>
        <p:spPr>
          <a:xfrm>
            <a:off x="8573037" y="44767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14</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grpSp>
        <p:nvGrpSpPr>
          <p:cNvPr id="5" name="Group 303"/>
          <p:cNvGrpSpPr/>
          <p:nvPr/>
        </p:nvGrpSpPr>
        <p:grpSpPr>
          <a:xfrm>
            <a:off x="228600" y="5334000"/>
            <a:ext cx="8629650" cy="533400"/>
            <a:chOff x="226452" y="5334000"/>
            <a:chExt cx="8629328" cy="533400"/>
          </a:xfrm>
        </p:grpSpPr>
        <p:sp>
          <p:nvSpPr>
            <p:cNvPr id="11" name="Rectangle 10"/>
            <p:cNvSpPr/>
            <p:nvPr/>
          </p:nvSpPr>
          <p:spPr>
            <a:xfrm>
              <a:off x="226452"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2" name="Rectangle 11"/>
            <p:cNvSpPr/>
            <p:nvPr/>
          </p:nvSpPr>
          <p:spPr>
            <a:xfrm>
              <a:off x="763007"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G</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5" name="Rectangle 14"/>
            <p:cNvSpPr/>
            <p:nvPr/>
          </p:nvSpPr>
          <p:spPr>
            <a:xfrm>
              <a:off x="1299562"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 name="Rectangle 15"/>
            <p:cNvSpPr/>
            <p:nvPr/>
          </p:nvSpPr>
          <p:spPr>
            <a:xfrm>
              <a:off x="1836117" y="5334000"/>
              <a:ext cx="53814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Ơ</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8" name="Rectangle 17"/>
            <p:cNvSpPr/>
            <p:nvPr/>
          </p:nvSpPr>
          <p:spPr>
            <a:xfrm>
              <a:off x="237426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9" name="Rectangle 18"/>
            <p:cNvSpPr/>
            <p:nvPr/>
          </p:nvSpPr>
          <p:spPr>
            <a:xfrm>
              <a:off x="291081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1" name="Rectangle 20"/>
            <p:cNvSpPr/>
            <p:nvPr/>
          </p:nvSpPr>
          <p:spPr>
            <a:xfrm>
              <a:off x="344737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Ư</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2" name="Rectangle 21"/>
            <p:cNvSpPr/>
            <p:nvPr/>
          </p:nvSpPr>
          <p:spPr>
            <a:xfrm>
              <a:off x="398392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A</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4" name="Rectangle 23"/>
            <p:cNvSpPr/>
            <p:nvPr/>
          </p:nvSpPr>
          <p:spPr>
            <a:xfrm>
              <a:off x="452048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Ô</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5" name="Rectangle 24"/>
            <p:cNvSpPr/>
            <p:nvPr/>
          </p:nvSpPr>
          <p:spPr>
            <a:xfrm>
              <a:off x="505703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T</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7" name="Rectangle 26"/>
            <p:cNvSpPr/>
            <p:nvPr/>
          </p:nvSpPr>
          <p:spPr>
            <a:xfrm>
              <a:off x="6682574" y="5334000"/>
              <a:ext cx="54290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31" name="Rectangle 30"/>
            <p:cNvSpPr/>
            <p:nvPr/>
          </p:nvSpPr>
          <p:spPr>
            <a:xfrm>
              <a:off x="5593590" y="5334000"/>
              <a:ext cx="54449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32" name="Rectangle 31"/>
            <p:cNvSpPr/>
            <p:nvPr/>
          </p:nvSpPr>
          <p:spPr>
            <a:xfrm>
              <a:off x="6138081"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T</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2" name="Rectangle 161"/>
            <p:cNvSpPr/>
            <p:nvPr/>
          </p:nvSpPr>
          <p:spPr>
            <a:xfrm>
              <a:off x="7249290"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Â</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3" name="Rectangle 162"/>
            <p:cNvSpPr/>
            <p:nvPr/>
          </p:nvSpPr>
          <p:spPr>
            <a:xfrm>
              <a:off x="7769971"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C</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4" name="Rectangle 163"/>
            <p:cNvSpPr/>
            <p:nvPr/>
          </p:nvSpPr>
          <p:spPr>
            <a:xfrm>
              <a:off x="8311288" y="5334000"/>
              <a:ext cx="54449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7" name="Group 204"/>
          <p:cNvGrpSpPr/>
          <p:nvPr/>
        </p:nvGrpSpPr>
        <p:grpSpPr>
          <a:xfrm>
            <a:off x="838200" y="1524000"/>
            <a:ext cx="6934200" cy="533400"/>
            <a:chOff x="838200" y="1549758"/>
            <a:chExt cx="6934200" cy="470079"/>
          </a:xfrm>
        </p:grpSpPr>
        <p:sp>
          <p:nvSpPr>
            <p:cNvPr id="717976" name="Rectangle 167"/>
            <p:cNvSpPr/>
            <p:nvPr/>
          </p:nvSpPr>
          <p:spPr>
            <a:xfrm>
              <a:off x="2438400" y="1549758"/>
              <a:ext cx="533400" cy="457374"/>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7977" name="Rectangle 170"/>
            <p:cNvSpPr/>
            <p:nvPr/>
          </p:nvSpPr>
          <p:spPr>
            <a:xfrm>
              <a:off x="5638800" y="1560875"/>
              <a:ext cx="533400" cy="457374"/>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91" name="Rectangle 190"/>
            <p:cNvSpPr/>
            <p:nvPr/>
          </p:nvSpPr>
          <p:spPr>
            <a:xfrm>
              <a:off x="8382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2" name="Rectangle 191"/>
            <p:cNvSpPr/>
            <p:nvPr/>
          </p:nvSpPr>
          <p:spPr>
            <a:xfrm>
              <a:off x="51054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3" name="Rectangle 192"/>
            <p:cNvSpPr/>
            <p:nvPr/>
          </p:nvSpPr>
          <p:spPr>
            <a:xfrm>
              <a:off x="13716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4" name="Rectangle 193"/>
            <p:cNvSpPr/>
            <p:nvPr/>
          </p:nvSpPr>
          <p:spPr>
            <a:xfrm>
              <a:off x="1905000" y="1549758"/>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5" name="Rectangle 194"/>
            <p:cNvSpPr/>
            <p:nvPr/>
          </p:nvSpPr>
          <p:spPr>
            <a:xfrm>
              <a:off x="45720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7983" name="Rectangle 195"/>
            <p:cNvSpPr/>
            <p:nvPr/>
          </p:nvSpPr>
          <p:spPr>
            <a:xfrm>
              <a:off x="4038600" y="1562463"/>
              <a:ext cx="533400" cy="457374"/>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97" name="Rectangle 196"/>
            <p:cNvSpPr/>
            <p:nvPr/>
          </p:nvSpPr>
          <p:spPr>
            <a:xfrm>
              <a:off x="35052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8" name="Rectangle 197"/>
            <p:cNvSpPr/>
            <p:nvPr/>
          </p:nvSpPr>
          <p:spPr>
            <a:xfrm>
              <a:off x="29718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9" name="Rectangle 198"/>
            <p:cNvSpPr/>
            <p:nvPr/>
          </p:nvSpPr>
          <p:spPr>
            <a:xfrm>
              <a:off x="61722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0" name="Rectangle 199"/>
            <p:cNvSpPr/>
            <p:nvPr/>
          </p:nvSpPr>
          <p:spPr>
            <a:xfrm>
              <a:off x="67056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7988" name="Rectangle 200"/>
            <p:cNvSpPr/>
            <p:nvPr/>
          </p:nvSpPr>
          <p:spPr>
            <a:xfrm>
              <a:off x="7239000" y="1560875"/>
              <a:ext cx="533400" cy="457374"/>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grpSp>
      <p:grpSp>
        <p:nvGrpSpPr>
          <p:cNvPr id="8" name="Group 214"/>
          <p:cNvGrpSpPr/>
          <p:nvPr/>
        </p:nvGrpSpPr>
        <p:grpSpPr>
          <a:xfrm>
            <a:off x="838200" y="2057400"/>
            <a:ext cx="5867400" cy="457200"/>
            <a:chOff x="838200" y="2057400"/>
            <a:chExt cx="5867400" cy="457200"/>
          </a:xfrm>
        </p:grpSpPr>
        <p:sp>
          <p:nvSpPr>
            <p:cNvPr id="717965" name="Rectangle 168"/>
            <p:cNvSpPr/>
            <p:nvPr/>
          </p:nvSpPr>
          <p:spPr>
            <a:xfrm>
              <a:off x="2438400" y="2057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7966" name="Rectangle 169"/>
            <p:cNvSpPr/>
            <p:nvPr/>
          </p:nvSpPr>
          <p:spPr>
            <a:xfrm>
              <a:off x="4038600" y="2057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04" name="Rectangle 203"/>
            <p:cNvSpPr/>
            <p:nvPr/>
          </p:nvSpPr>
          <p:spPr>
            <a:xfrm>
              <a:off x="838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7968" name="Rectangle 205"/>
            <p:cNvSpPr/>
            <p:nvPr/>
          </p:nvSpPr>
          <p:spPr>
            <a:xfrm>
              <a:off x="1371600" y="2057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07" name="Rectangle 206"/>
            <p:cNvSpPr/>
            <p:nvPr/>
          </p:nvSpPr>
          <p:spPr>
            <a:xfrm>
              <a:off x="19050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8" name="Rectangle 207"/>
            <p:cNvSpPr/>
            <p:nvPr/>
          </p:nvSpPr>
          <p:spPr>
            <a:xfrm>
              <a:off x="29718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9" name="Rectangle 208"/>
            <p:cNvSpPr/>
            <p:nvPr/>
          </p:nvSpPr>
          <p:spPr>
            <a:xfrm>
              <a:off x="3505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0" name="Rectangle 209"/>
            <p:cNvSpPr/>
            <p:nvPr/>
          </p:nvSpPr>
          <p:spPr>
            <a:xfrm>
              <a:off x="45720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1" name="Rectangle 210"/>
            <p:cNvSpPr/>
            <p:nvPr/>
          </p:nvSpPr>
          <p:spPr>
            <a:xfrm>
              <a:off x="51054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7974" name="Rectangle 211"/>
            <p:cNvSpPr/>
            <p:nvPr/>
          </p:nvSpPr>
          <p:spPr>
            <a:xfrm>
              <a:off x="5638800" y="2057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13" name="Rectangle 212"/>
            <p:cNvSpPr/>
            <p:nvPr/>
          </p:nvSpPr>
          <p:spPr>
            <a:xfrm>
              <a:off x="6172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9" name="Group 222"/>
          <p:cNvGrpSpPr/>
          <p:nvPr/>
        </p:nvGrpSpPr>
        <p:grpSpPr>
          <a:xfrm>
            <a:off x="838200" y="2438400"/>
            <a:ext cx="4800600" cy="609600"/>
            <a:chOff x="838200" y="2514600"/>
            <a:chExt cx="4800600" cy="482958"/>
          </a:xfrm>
        </p:grpSpPr>
        <p:sp>
          <p:nvSpPr>
            <p:cNvPr id="2" name="Rectangle 171"/>
            <p:cNvSpPr/>
            <p:nvPr/>
          </p:nvSpPr>
          <p:spPr>
            <a:xfrm>
              <a:off x="3505200" y="2539754"/>
              <a:ext cx="533400" cy="457804"/>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7957" name="Rectangle 172"/>
            <p:cNvSpPr/>
            <p:nvPr/>
          </p:nvSpPr>
          <p:spPr>
            <a:xfrm>
              <a:off x="838200" y="2514600"/>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7958" name="Rectangle 213"/>
            <p:cNvSpPr/>
            <p:nvPr/>
          </p:nvSpPr>
          <p:spPr>
            <a:xfrm>
              <a:off x="1371600" y="2514600"/>
              <a:ext cx="533400" cy="457539"/>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6" name="Rectangle 215"/>
            <p:cNvSpPr/>
            <p:nvPr/>
          </p:nvSpPr>
          <p:spPr>
            <a:xfrm>
              <a:off x="1905000" y="2514600"/>
              <a:ext cx="533400" cy="457804"/>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 name="Rectangle 216"/>
            <p:cNvSpPr/>
            <p:nvPr/>
          </p:nvSpPr>
          <p:spPr>
            <a:xfrm>
              <a:off x="2438400" y="2514600"/>
              <a:ext cx="533400" cy="457804"/>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 name="Rectangle 217"/>
            <p:cNvSpPr/>
            <p:nvPr/>
          </p:nvSpPr>
          <p:spPr>
            <a:xfrm>
              <a:off x="40386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2" name="Rectangle 218"/>
            <p:cNvSpPr/>
            <p:nvPr/>
          </p:nvSpPr>
          <p:spPr>
            <a:xfrm>
              <a:off x="29718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3" name="Rectangle 219"/>
            <p:cNvSpPr/>
            <p:nvPr/>
          </p:nvSpPr>
          <p:spPr>
            <a:xfrm>
              <a:off x="45720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9" name="Rectangle 220"/>
            <p:cNvSpPr/>
            <p:nvPr/>
          </p:nvSpPr>
          <p:spPr>
            <a:xfrm>
              <a:off x="51054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0" name="Group 227"/>
          <p:cNvGrpSpPr/>
          <p:nvPr/>
        </p:nvGrpSpPr>
        <p:grpSpPr>
          <a:xfrm>
            <a:off x="838200" y="2971800"/>
            <a:ext cx="2667000" cy="533400"/>
            <a:chOff x="838200" y="2996484"/>
            <a:chExt cx="2667000" cy="458274"/>
          </a:xfrm>
        </p:grpSpPr>
        <p:sp>
          <p:nvSpPr>
            <p:cNvPr id="717951" name="Rectangle 173"/>
            <p:cNvSpPr/>
            <p:nvPr/>
          </p:nvSpPr>
          <p:spPr>
            <a:xfrm>
              <a:off x="1905000" y="2996484"/>
              <a:ext cx="533400" cy="456683"/>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4" name="Rectangle 223"/>
            <p:cNvSpPr/>
            <p:nvPr/>
          </p:nvSpPr>
          <p:spPr>
            <a:xfrm>
              <a:off x="838200" y="2997848"/>
              <a:ext cx="533400" cy="45691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7953" name="Rectangle 224"/>
            <p:cNvSpPr/>
            <p:nvPr/>
          </p:nvSpPr>
          <p:spPr>
            <a:xfrm>
              <a:off x="1371600" y="2998076"/>
              <a:ext cx="533400" cy="456682"/>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7954" name="Rectangle 225"/>
            <p:cNvSpPr/>
            <p:nvPr/>
          </p:nvSpPr>
          <p:spPr>
            <a:xfrm>
              <a:off x="2438400" y="2998076"/>
              <a:ext cx="533400" cy="456682"/>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7" name="Rectangle 226"/>
            <p:cNvSpPr/>
            <p:nvPr/>
          </p:nvSpPr>
          <p:spPr>
            <a:xfrm>
              <a:off x="2971800" y="2997848"/>
              <a:ext cx="533400" cy="45691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3" name="Group 237"/>
          <p:cNvGrpSpPr/>
          <p:nvPr/>
        </p:nvGrpSpPr>
        <p:grpSpPr>
          <a:xfrm>
            <a:off x="838200" y="3429000"/>
            <a:ext cx="3733800" cy="533400"/>
            <a:chOff x="838200" y="3505200"/>
            <a:chExt cx="3733800" cy="457200"/>
          </a:xfrm>
        </p:grpSpPr>
        <p:sp>
          <p:nvSpPr>
            <p:cNvPr id="717944" name="Rectangle 174"/>
            <p:cNvSpPr/>
            <p:nvPr/>
          </p:nvSpPr>
          <p:spPr>
            <a:xfrm>
              <a:off x="1905000" y="35052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7945" name="Rectangle 176"/>
            <p:cNvSpPr/>
            <p:nvPr/>
          </p:nvSpPr>
          <p:spPr>
            <a:xfrm>
              <a:off x="4038600" y="35052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9" name="Rectangle 228"/>
            <p:cNvSpPr/>
            <p:nvPr/>
          </p:nvSpPr>
          <p:spPr>
            <a:xfrm>
              <a:off x="8382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30" name="Rectangle 229"/>
            <p:cNvSpPr/>
            <p:nvPr/>
          </p:nvSpPr>
          <p:spPr>
            <a:xfrm>
              <a:off x="13716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7948" name="Rectangle 230"/>
            <p:cNvSpPr/>
            <p:nvPr/>
          </p:nvSpPr>
          <p:spPr>
            <a:xfrm>
              <a:off x="2438400" y="35052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7949" name="Rectangle 231"/>
            <p:cNvSpPr/>
            <p:nvPr/>
          </p:nvSpPr>
          <p:spPr>
            <a:xfrm>
              <a:off x="2971800" y="35052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33" name="Rectangle 232"/>
            <p:cNvSpPr/>
            <p:nvPr/>
          </p:nvSpPr>
          <p:spPr>
            <a:xfrm>
              <a:off x="35052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4" name="Group 246"/>
          <p:cNvGrpSpPr/>
          <p:nvPr/>
        </p:nvGrpSpPr>
        <p:grpSpPr>
          <a:xfrm>
            <a:off x="838200" y="3962400"/>
            <a:ext cx="5334000" cy="457200"/>
            <a:chOff x="838200" y="3962400"/>
            <a:chExt cx="5334000" cy="457200"/>
          </a:xfrm>
        </p:grpSpPr>
        <p:sp>
          <p:nvSpPr>
            <p:cNvPr id="717934" name="Rectangle 175"/>
            <p:cNvSpPr/>
            <p:nvPr/>
          </p:nvSpPr>
          <p:spPr>
            <a:xfrm>
              <a:off x="1905000" y="3962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7935" name="Rectangle 177"/>
            <p:cNvSpPr/>
            <p:nvPr/>
          </p:nvSpPr>
          <p:spPr>
            <a:xfrm>
              <a:off x="5105400" y="3962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7936" name="Rectangle 238"/>
            <p:cNvSpPr/>
            <p:nvPr/>
          </p:nvSpPr>
          <p:spPr>
            <a:xfrm>
              <a:off x="8382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0" name="Rectangle 239"/>
            <p:cNvSpPr/>
            <p:nvPr/>
          </p:nvSpPr>
          <p:spPr>
            <a:xfrm>
              <a:off x="13716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7938" name="Rectangle 240"/>
            <p:cNvSpPr/>
            <p:nvPr/>
          </p:nvSpPr>
          <p:spPr>
            <a:xfrm>
              <a:off x="24384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2" name="Rectangle 241"/>
            <p:cNvSpPr/>
            <p:nvPr/>
          </p:nvSpPr>
          <p:spPr>
            <a:xfrm>
              <a:off x="29718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3" name="Rectangle 242"/>
            <p:cNvSpPr/>
            <p:nvPr/>
          </p:nvSpPr>
          <p:spPr>
            <a:xfrm>
              <a:off x="35052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7941" name="Rectangle 243"/>
            <p:cNvSpPr/>
            <p:nvPr/>
          </p:nvSpPr>
          <p:spPr>
            <a:xfrm>
              <a:off x="40386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5" name="Rectangle 244"/>
            <p:cNvSpPr/>
            <p:nvPr/>
          </p:nvSpPr>
          <p:spPr>
            <a:xfrm>
              <a:off x="45720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6" name="Rectangle 245"/>
            <p:cNvSpPr/>
            <p:nvPr/>
          </p:nvSpPr>
          <p:spPr>
            <a:xfrm>
              <a:off x="56388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7" name="Group 257"/>
          <p:cNvGrpSpPr/>
          <p:nvPr/>
        </p:nvGrpSpPr>
        <p:grpSpPr>
          <a:xfrm>
            <a:off x="838200" y="4419600"/>
            <a:ext cx="7467600" cy="457200"/>
            <a:chOff x="838200" y="4419600"/>
            <a:chExt cx="7467600" cy="457200"/>
          </a:xfrm>
        </p:grpSpPr>
        <p:sp>
          <p:nvSpPr>
            <p:cNvPr id="717920" name="Rectangle 178"/>
            <p:cNvSpPr/>
            <p:nvPr/>
          </p:nvSpPr>
          <p:spPr>
            <a:xfrm>
              <a:off x="4038600" y="44196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80" name="Rectangle 179"/>
            <p:cNvSpPr/>
            <p:nvPr/>
          </p:nvSpPr>
          <p:spPr>
            <a:xfrm>
              <a:off x="6172200" y="4419600"/>
              <a:ext cx="533400" cy="4572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7922" name="Rectangle 180"/>
            <p:cNvSpPr/>
            <p:nvPr/>
          </p:nvSpPr>
          <p:spPr>
            <a:xfrm>
              <a:off x="838200" y="44196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7923" name="Rectangle 221"/>
            <p:cNvSpPr/>
            <p:nvPr/>
          </p:nvSpPr>
          <p:spPr>
            <a:xfrm>
              <a:off x="6705600" y="44196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8" name="Rectangle 247"/>
            <p:cNvSpPr/>
            <p:nvPr/>
          </p:nvSpPr>
          <p:spPr>
            <a:xfrm>
              <a:off x="13716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9" name="Rectangle 248"/>
            <p:cNvSpPr/>
            <p:nvPr/>
          </p:nvSpPr>
          <p:spPr>
            <a:xfrm>
              <a:off x="1905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0" name="Rectangle 249"/>
            <p:cNvSpPr/>
            <p:nvPr/>
          </p:nvSpPr>
          <p:spPr>
            <a:xfrm>
              <a:off x="29718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1" name="Rectangle 250"/>
            <p:cNvSpPr/>
            <p:nvPr/>
          </p:nvSpPr>
          <p:spPr>
            <a:xfrm>
              <a:off x="2438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2" name="Rectangle 251"/>
            <p:cNvSpPr/>
            <p:nvPr/>
          </p:nvSpPr>
          <p:spPr>
            <a:xfrm>
              <a:off x="5105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3" name="Rectangle 252"/>
            <p:cNvSpPr/>
            <p:nvPr/>
          </p:nvSpPr>
          <p:spPr>
            <a:xfrm>
              <a:off x="4572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4" name="Rectangle 253"/>
            <p:cNvSpPr/>
            <p:nvPr/>
          </p:nvSpPr>
          <p:spPr>
            <a:xfrm>
              <a:off x="7772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5" name="Rectangle 254"/>
            <p:cNvSpPr/>
            <p:nvPr/>
          </p:nvSpPr>
          <p:spPr>
            <a:xfrm>
              <a:off x="7239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6" name="Rectangle 255"/>
            <p:cNvSpPr/>
            <p:nvPr/>
          </p:nvSpPr>
          <p:spPr>
            <a:xfrm>
              <a:off x="56388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7" name="Rectangle 256"/>
            <p:cNvSpPr/>
            <p:nvPr/>
          </p:nvSpPr>
          <p:spPr>
            <a:xfrm>
              <a:off x="35052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0" name="Group 281"/>
          <p:cNvGrpSpPr/>
          <p:nvPr/>
        </p:nvGrpSpPr>
        <p:grpSpPr>
          <a:xfrm>
            <a:off x="6172200" y="5334000"/>
            <a:ext cx="1611313" cy="533400"/>
            <a:chOff x="7239000" y="5334000"/>
            <a:chExt cx="1610824" cy="533400"/>
          </a:xfrm>
        </p:grpSpPr>
        <p:sp>
          <p:nvSpPr>
            <p:cNvPr id="260" name="Rectangle 259"/>
            <p:cNvSpPr/>
            <p:nvPr/>
          </p:nvSpPr>
          <p:spPr>
            <a:xfrm>
              <a:off x="8305476"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1" name="Rectangle 260"/>
            <p:cNvSpPr/>
            <p:nvPr/>
          </p:nvSpPr>
          <p:spPr>
            <a:xfrm>
              <a:off x="7772238"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2" name="Rectangle 261"/>
            <p:cNvSpPr/>
            <p:nvPr/>
          </p:nvSpPr>
          <p:spPr>
            <a:xfrm>
              <a:off x="7239000"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3" name="Group 280"/>
          <p:cNvGrpSpPr/>
          <p:nvPr/>
        </p:nvGrpSpPr>
        <p:grpSpPr>
          <a:xfrm>
            <a:off x="5029200" y="5334000"/>
            <a:ext cx="1143000" cy="533400"/>
            <a:chOff x="6172200" y="5334000"/>
            <a:chExt cx="1077424" cy="533400"/>
          </a:xfrm>
        </p:grpSpPr>
        <p:sp>
          <p:nvSpPr>
            <p:cNvPr id="263" name="Rectangle 262"/>
            <p:cNvSpPr/>
            <p:nvPr/>
          </p:nvSpPr>
          <p:spPr>
            <a:xfrm>
              <a:off x="6704926" y="5334000"/>
              <a:ext cx="54469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4" name="Rectangle 263"/>
            <p:cNvSpPr/>
            <p:nvPr/>
          </p:nvSpPr>
          <p:spPr>
            <a:xfrm>
              <a:off x="6172200" y="5334000"/>
              <a:ext cx="54469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6" name="Group 279"/>
          <p:cNvGrpSpPr/>
          <p:nvPr/>
        </p:nvGrpSpPr>
        <p:grpSpPr>
          <a:xfrm>
            <a:off x="3962400" y="5334000"/>
            <a:ext cx="1076325" cy="533400"/>
            <a:chOff x="5029200" y="5334000"/>
            <a:chExt cx="1077424" cy="533400"/>
          </a:xfrm>
        </p:grpSpPr>
        <p:sp>
          <p:nvSpPr>
            <p:cNvPr id="265" name="Rectangle 264"/>
            <p:cNvSpPr/>
            <p:nvPr/>
          </p:nvSpPr>
          <p:spPr>
            <a:xfrm>
              <a:off x="5563145" y="5334000"/>
              <a:ext cx="543479"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6" name="Rectangle 265"/>
            <p:cNvSpPr/>
            <p:nvPr/>
          </p:nvSpPr>
          <p:spPr>
            <a:xfrm>
              <a:off x="5029200" y="5334000"/>
              <a:ext cx="543479"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sp>
        <p:nvSpPr>
          <p:cNvPr id="267" name="Rectangle 266"/>
          <p:cNvSpPr/>
          <p:nvPr/>
        </p:nvSpPr>
        <p:spPr>
          <a:xfrm>
            <a:off x="228600" y="5334000"/>
            <a:ext cx="54451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nvGrpSpPr>
          <p:cNvPr id="29" name="Group 278"/>
          <p:cNvGrpSpPr/>
          <p:nvPr/>
        </p:nvGrpSpPr>
        <p:grpSpPr>
          <a:xfrm>
            <a:off x="2913063" y="5334000"/>
            <a:ext cx="1077912" cy="533400"/>
            <a:chOff x="3429000" y="5334000"/>
            <a:chExt cx="1077424" cy="533400"/>
          </a:xfrm>
        </p:grpSpPr>
        <p:sp>
          <p:nvSpPr>
            <p:cNvPr id="268" name="Rectangle 267"/>
            <p:cNvSpPr/>
            <p:nvPr/>
          </p:nvSpPr>
          <p:spPr>
            <a:xfrm>
              <a:off x="3962159"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9" name="Rectangle 268"/>
            <p:cNvSpPr/>
            <p:nvPr/>
          </p:nvSpPr>
          <p:spPr>
            <a:xfrm>
              <a:off x="3429000"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0" name="Group 277"/>
          <p:cNvGrpSpPr/>
          <p:nvPr/>
        </p:nvGrpSpPr>
        <p:grpSpPr>
          <a:xfrm>
            <a:off x="1817688" y="5334000"/>
            <a:ext cx="1077912" cy="533400"/>
            <a:chOff x="2362200" y="5334000"/>
            <a:chExt cx="1077424" cy="533400"/>
          </a:xfrm>
        </p:grpSpPr>
        <p:sp>
          <p:nvSpPr>
            <p:cNvPr id="270" name="Rectangle 269"/>
            <p:cNvSpPr/>
            <p:nvPr/>
          </p:nvSpPr>
          <p:spPr>
            <a:xfrm>
              <a:off x="2895359"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1" name="Rectangle 270"/>
            <p:cNvSpPr/>
            <p:nvPr/>
          </p:nvSpPr>
          <p:spPr>
            <a:xfrm>
              <a:off x="2362200"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3" name="Group 276"/>
          <p:cNvGrpSpPr/>
          <p:nvPr/>
        </p:nvGrpSpPr>
        <p:grpSpPr>
          <a:xfrm>
            <a:off x="762000" y="5334000"/>
            <a:ext cx="1077913" cy="533400"/>
            <a:chOff x="1295400" y="5334000"/>
            <a:chExt cx="1077424" cy="533400"/>
          </a:xfrm>
        </p:grpSpPr>
        <p:sp>
          <p:nvSpPr>
            <p:cNvPr id="272" name="Rectangle 271"/>
            <p:cNvSpPr/>
            <p:nvPr/>
          </p:nvSpPr>
          <p:spPr>
            <a:xfrm>
              <a:off x="1828558"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3" name="Rectangle 272"/>
            <p:cNvSpPr/>
            <p:nvPr/>
          </p:nvSpPr>
          <p:spPr>
            <a:xfrm>
              <a:off x="1295400"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6" name="Group 275"/>
          <p:cNvGrpSpPr/>
          <p:nvPr/>
        </p:nvGrpSpPr>
        <p:grpSpPr>
          <a:xfrm>
            <a:off x="7772400" y="5334000"/>
            <a:ext cx="1077913" cy="533400"/>
            <a:chOff x="228600" y="5334000"/>
            <a:chExt cx="1077424" cy="533400"/>
          </a:xfrm>
        </p:grpSpPr>
        <p:sp>
          <p:nvSpPr>
            <p:cNvPr id="274" name="Rectangle 273"/>
            <p:cNvSpPr/>
            <p:nvPr/>
          </p:nvSpPr>
          <p:spPr>
            <a:xfrm>
              <a:off x="761758"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5" name="Rectangle 274"/>
            <p:cNvSpPr/>
            <p:nvPr/>
          </p:nvSpPr>
          <p:spPr>
            <a:xfrm>
              <a:off x="228600"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pic>
        <p:nvPicPr>
          <p:cNvPr id="1026" name="Picture 2" descr="D:\XUAN_HANH\Tu_lieu_LS\Ban do\Viet nam\cach mang thang 8.JPG"/>
          <p:cNvPicPr>
            <a:picLocks noChangeAspect="1"/>
          </p:cNvPicPr>
          <p:nvPr/>
        </p:nvPicPr>
        <p:blipFill>
          <a:blip r:embed="rId1"/>
          <a:stretch>
            <a:fillRect/>
          </a:stretch>
        </p:blipFill>
        <p:spPr>
          <a:xfrm>
            <a:off x="0" y="0"/>
            <a:ext cx="1382713" cy="990600"/>
          </a:xfrm>
          <a:prstGeom prst="rect">
            <a:avLst/>
          </a:prstGeom>
          <a:noFill/>
          <a:ln w="9525">
            <a:noFill/>
          </a:ln>
        </p:spPr>
      </p:pic>
      <p:grpSp>
        <p:nvGrpSpPr>
          <p:cNvPr id="90" name="Group 222"/>
          <p:cNvGrpSpPr/>
          <p:nvPr/>
        </p:nvGrpSpPr>
        <p:grpSpPr>
          <a:xfrm>
            <a:off x="838200" y="990600"/>
            <a:ext cx="4800600" cy="558800"/>
            <a:chOff x="838200" y="2514600"/>
            <a:chExt cx="4800600" cy="482958"/>
          </a:xfrm>
        </p:grpSpPr>
        <p:sp>
          <p:nvSpPr>
            <p:cNvPr id="717896" name="Rectangle 171"/>
            <p:cNvSpPr/>
            <p:nvPr/>
          </p:nvSpPr>
          <p:spPr>
            <a:xfrm>
              <a:off x="3505200" y="2540019"/>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7897" name="Rectangle 172"/>
            <p:cNvSpPr/>
            <p:nvPr/>
          </p:nvSpPr>
          <p:spPr>
            <a:xfrm>
              <a:off x="838200" y="2514600"/>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14" name="Rectangle 213"/>
            <p:cNvSpPr/>
            <p:nvPr/>
          </p:nvSpPr>
          <p:spPr>
            <a:xfrm>
              <a:off x="13716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6" name="Rectangle 215"/>
            <p:cNvSpPr/>
            <p:nvPr/>
          </p:nvSpPr>
          <p:spPr>
            <a:xfrm>
              <a:off x="19050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7" name="Rectangle 216"/>
            <p:cNvSpPr/>
            <p:nvPr/>
          </p:nvSpPr>
          <p:spPr>
            <a:xfrm>
              <a:off x="24384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8" name="Rectangle 217"/>
            <p:cNvSpPr/>
            <p:nvPr/>
          </p:nvSpPr>
          <p:spPr>
            <a:xfrm>
              <a:off x="40386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9" name="Rectangle 218"/>
            <p:cNvSpPr/>
            <p:nvPr/>
          </p:nvSpPr>
          <p:spPr>
            <a:xfrm>
              <a:off x="29718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7903" name="Rectangle 219"/>
            <p:cNvSpPr/>
            <p:nvPr/>
          </p:nvSpPr>
          <p:spPr>
            <a:xfrm>
              <a:off x="4572000" y="2540019"/>
              <a:ext cx="533400" cy="455951"/>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3333CC"/>
                </a:solidFill>
                <a:latin typeface="Arial" panose="020B0604020202020204" pitchFamily="34" charset="0"/>
              </a:endParaRPr>
            </a:p>
          </p:txBody>
        </p:sp>
        <p:sp>
          <p:nvSpPr>
            <p:cNvPr id="221" name="Rectangle 220"/>
            <p:cNvSpPr/>
            <p:nvPr/>
          </p:nvSpPr>
          <p:spPr>
            <a:xfrm>
              <a:off x="51054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pic>
        <p:nvPicPr>
          <p:cNvPr id="717894" name="Picture 58" descr="Bell-04-june"/>
          <p:cNvPicPr>
            <a:picLocks noChangeAspect="1"/>
          </p:cNvPicPr>
          <p:nvPr/>
        </p:nvPicPr>
        <p:blipFill>
          <a:blip r:embed="rId2"/>
          <a:stretch>
            <a:fillRect/>
          </a:stretch>
        </p:blipFill>
        <p:spPr>
          <a:xfrm>
            <a:off x="7620000" y="0"/>
            <a:ext cx="1508125" cy="1020763"/>
          </a:xfrm>
          <a:prstGeom prst="rect">
            <a:avLst/>
          </a:prstGeom>
          <a:noFill/>
          <a:ln w="9525">
            <a:noFill/>
          </a:ln>
        </p:spPr>
      </p:pic>
      <p:sp>
        <p:nvSpPr>
          <p:cNvPr id="247" name="Rectangle 246"/>
          <p:cNvSpPr>
            <a:spLocks noChangeArrowheads="1"/>
          </p:cNvSpPr>
          <p:nvPr/>
        </p:nvSpPr>
        <p:spPr bwMode="auto">
          <a:xfrm>
            <a:off x="2627313" y="192088"/>
            <a:ext cx="4176713" cy="708025"/>
          </a:xfrm>
          <a:prstGeom prst="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en-US" sz="4000" b="1" dirty="0">
                <a:solidFill>
                  <a:srgbClr val="FF0000"/>
                </a:solidFill>
                <a:latin typeface="Times New Roman" panose="02020603050405020304" pitchFamily="18" charset="0"/>
                <a:cs typeface="Times New Roman" panose="02020603050405020304" pitchFamily="18" charset="0"/>
              </a:rPr>
              <a:t>“Ô CHỮ BÍ ẨN” </a:t>
            </a:r>
            <a:endParaRPr lang="en-US" altLang="en-US" sz="4000"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xit" presetSubtype="9" fill="hold" nodeType="clickEffect">
                                  <p:stCondLst>
                                    <p:cond delay="0"/>
                                  </p:stCondLst>
                                  <p:childTnLst>
                                    <p:animEffect transition="out" filter="strips(upLeft)">
                                      <p:cBhvr>
                                        <p:cTn id="6" dur="500"/>
                                        <p:tgtEl>
                                          <p:spTgt spid="90"/>
                                        </p:tgtEl>
                                      </p:cBhvr>
                                    </p:animEffect>
                                    <p:set>
                                      <p:cBhvr>
                                        <p:cTn id="7" dur="1" fill="hold">
                                          <p:stCondLst>
                                            <p:cond delay="499"/>
                                          </p:stCondLst>
                                        </p:cTn>
                                        <p:tgtEl>
                                          <p:spTgt spid="90"/>
                                        </p:tgtEl>
                                        <p:attrNameLst>
                                          <p:attrName>style.visibility</p:attrName>
                                        </p:attrNameLst>
                                      </p:cBhvr>
                                      <p:to>
                                        <p:strVal val="hidden"/>
                                      </p:to>
                                    </p:set>
                                  </p:childTnLst>
                                </p:cTn>
                              </p:par>
                              <p:par>
                                <p:cTn id="8" presetID="1" presetClass="exit" presetSubtype="0" fill="hold" grpId="0" nodeType="withEffect">
                                  <p:stCondLst>
                                    <p:cond delay="0"/>
                                  </p:stCondLst>
                                  <p:childTnLst>
                                    <p:set>
                                      <p:cBhvr>
                                        <p:cTn id="9" dur="1" fill="hold">
                                          <p:stCondLst>
                                            <p:cond delay="0"/>
                                          </p:stCondLst>
                                        </p:cTn>
                                        <p:tgtEl>
                                          <p:spTgt spid="267"/>
                                        </p:tgtEl>
                                        <p:attrNameLst>
                                          <p:attrName>style.visibility</p:attrName>
                                        </p:attrNameLst>
                                      </p:cBhvr>
                                      <p:to>
                                        <p:strVal val="hidden"/>
                                      </p:to>
                                    </p:set>
                                  </p:childTnLst>
                                </p:cTn>
                              </p:par>
                              <p:par>
                                <p:cTn id="10" presetID="34" presetClass="emph" presetSubtype="0" repeatCount="indefinite" fill="hold" grpId="0" nodeType="withEffect">
                                  <p:stCondLst>
                                    <p:cond delay="0"/>
                                  </p:stCondLst>
                                  <p:iterate type="lt">
                                    <p:tmPct val="10000"/>
                                  </p:iterate>
                                  <p:childTnLst>
                                    <p:animMotion origin="layout" path="M 5E-6 3.7037E-7 L 5E-6 -0.02407 " pathEditMode="relative" rAng="0" ptsTypes="AA">
                                      <p:cBhvr>
                                        <p:cTn id="11" dur="250" accel="50000" decel="50000" autoRev="1" fill="hold">
                                          <p:stCondLst>
                                            <p:cond delay="0"/>
                                          </p:stCondLst>
                                        </p:cTn>
                                        <p:tgtEl>
                                          <p:spTgt spid="247"/>
                                        </p:tgtEl>
                                        <p:attrNameLst>
                                          <p:attrName>ppt_x</p:attrName>
                                          <p:attrName>ppt_y</p:attrName>
                                        </p:attrNameLst>
                                      </p:cBhvr>
                                      <p:rCtr x="0" y="-1200"/>
                                    </p:animMotion>
                                    <p:animRot by="1500000">
                                      <p:cBhvr>
                                        <p:cTn id="12" dur="125" fill="hold">
                                          <p:stCondLst>
                                            <p:cond delay="0"/>
                                          </p:stCondLst>
                                        </p:cTn>
                                        <p:tgtEl>
                                          <p:spTgt spid="247"/>
                                        </p:tgtEl>
                                        <p:attrNameLst>
                                          <p:attrName>r</p:attrName>
                                        </p:attrNameLst>
                                      </p:cBhvr>
                                    </p:animRot>
                                    <p:animRot by="-1500000">
                                      <p:cBhvr>
                                        <p:cTn id="13" dur="125" fill="hold">
                                          <p:stCondLst>
                                            <p:cond delay="125"/>
                                          </p:stCondLst>
                                        </p:cTn>
                                        <p:tgtEl>
                                          <p:spTgt spid="247"/>
                                        </p:tgtEl>
                                        <p:attrNameLst>
                                          <p:attrName>r</p:attrName>
                                        </p:attrNameLst>
                                      </p:cBhvr>
                                    </p:animRot>
                                    <p:animRot by="-1500000">
                                      <p:cBhvr>
                                        <p:cTn id="14" dur="125" fill="hold">
                                          <p:stCondLst>
                                            <p:cond delay="250"/>
                                          </p:stCondLst>
                                        </p:cTn>
                                        <p:tgtEl>
                                          <p:spTgt spid="247"/>
                                        </p:tgtEl>
                                        <p:attrNameLst>
                                          <p:attrName>r</p:attrName>
                                        </p:attrNameLst>
                                      </p:cBhvr>
                                    </p:animRot>
                                    <p:animRot by="1500000">
                                      <p:cBhvr>
                                        <p:cTn id="15" dur="125" fill="hold">
                                          <p:stCondLst>
                                            <p:cond delay="375"/>
                                          </p:stCondLst>
                                        </p:cTn>
                                        <p:tgtEl>
                                          <p:spTgt spid="2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7"/>
                    </p:tgtEl>
                  </p:cond>
                </p:stCondLst>
                <p:endSync evt="end" delay="0">
                  <p:rtn val="all"/>
                </p:endSync>
                <p:childTnLst>
                  <p:par>
                    <p:cTn id="17" fill="hold">
                      <p:stCondLst>
                        <p:cond delay="0"/>
                      </p:stCondLst>
                      <p:childTnLst>
                        <p:par>
                          <p:cTn id="18" fill="hold">
                            <p:stCondLst>
                              <p:cond delay="0"/>
                            </p:stCondLst>
                            <p:childTnLst>
                              <p:par>
                                <p:cTn id="19" presetID="18" presetClass="exit" presetSubtype="9" fill="hold" nodeType="clickEffect">
                                  <p:stCondLst>
                                    <p:cond delay="0"/>
                                  </p:stCondLst>
                                  <p:childTnLst>
                                    <p:animEffect transition="out" filter="strips(upLeft)">
                                      <p:cBhvr>
                                        <p:cTn id="20" dur="500"/>
                                        <p:tgtEl>
                                          <p:spTgt spid="7"/>
                                        </p:tgtEl>
                                      </p:cBhvr>
                                    </p:animEffect>
                                    <p:set>
                                      <p:cBhvr>
                                        <p:cTn id="21" dur="1" fill="hold">
                                          <p:stCondLst>
                                            <p:cond delay="499"/>
                                          </p:stCondLst>
                                        </p:cTn>
                                        <p:tgtEl>
                                          <p:spTgt spid="7"/>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24" restart="whenNotActive" fill="hold" evtFilter="cancelBubble" nodeType="interactiveSeq">
                <p:stCondLst>
                  <p:cond evt="onClick" delay="0">
                    <p:tgtEl>
                      <p:spTgt spid="8"/>
                    </p:tgtEl>
                  </p:cond>
                </p:stCondLst>
                <p:endSync evt="end" delay="0">
                  <p:rtn val="all"/>
                </p:endSync>
                <p:childTnLst>
                  <p:par>
                    <p:cTn id="25" fill="hold">
                      <p:stCondLst>
                        <p:cond delay="0"/>
                      </p:stCondLst>
                      <p:childTnLst>
                        <p:par>
                          <p:cTn id="26" fill="hold">
                            <p:stCondLst>
                              <p:cond delay="0"/>
                            </p:stCondLst>
                            <p:childTnLst>
                              <p:par>
                                <p:cTn id="27" presetID="18" presetClass="exit" presetSubtype="9" fill="hold" nodeType="clickEffect">
                                  <p:stCondLst>
                                    <p:cond delay="0"/>
                                  </p:stCondLst>
                                  <p:childTnLst>
                                    <p:animEffect transition="out" filter="strips(upLeft)">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1" presetClass="exit" presetSubtype="0" fill="hold" nodeType="withEffect">
                                  <p:stCondLst>
                                    <p:cond delay="0"/>
                                  </p:stCondLst>
                                  <p:childTnLst>
                                    <p:set>
                                      <p:cBhvr>
                                        <p:cTn id="31" dur="1" fill="hold">
                                          <p:stCondLst>
                                            <p:cond delay="0"/>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32" restart="whenNotActive" fill="hold" evtFilter="cancelBubble" nodeType="interactiveSeq">
                <p:stCondLst>
                  <p:cond evt="onClick" delay="0">
                    <p:tgtEl>
                      <p:spTgt spid="9"/>
                    </p:tgtEl>
                  </p:cond>
                </p:stCondLst>
                <p:endSync evt="end" delay="0">
                  <p:rtn val="all"/>
                </p:endSync>
                <p:childTnLst>
                  <p:par>
                    <p:cTn id="33" fill="hold">
                      <p:stCondLst>
                        <p:cond delay="0"/>
                      </p:stCondLst>
                      <p:childTnLst>
                        <p:par>
                          <p:cTn id="34" fill="hold">
                            <p:stCondLst>
                              <p:cond delay="0"/>
                            </p:stCondLst>
                            <p:childTnLst>
                              <p:par>
                                <p:cTn id="35" presetID="18" presetClass="exit" presetSubtype="9" fill="hold" nodeType="clickEffect">
                                  <p:stCondLst>
                                    <p:cond delay="0"/>
                                  </p:stCondLst>
                                  <p:childTnLst>
                                    <p:animEffect transition="out" filter="strips(upLeft)">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40" restart="whenNotActive" fill="hold" evtFilter="cancelBubble" nodeType="interactiveSeq">
                <p:stCondLst>
                  <p:cond evt="onClick" delay="0">
                    <p:tgtEl>
                      <p:spTgt spid="10"/>
                    </p:tgtEl>
                  </p:cond>
                </p:stCondLst>
                <p:endSync evt="end" delay="0">
                  <p:rtn val="all"/>
                </p:endSync>
                <p:childTnLst>
                  <p:par>
                    <p:cTn id="41" fill="hold">
                      <p:stCondLst>
                        <p:cond delay="0"/>
                      </p:stCondLst>
                      <p:childTnLst>
                        <p:par>
                          <p:cTn id="42" fill="hold">
                            <p:stCondLst>
                              <p:cond delay="0"/>
                            </p:stCondLst>
                            <p:childTnLst>
                              <p:par>
                                <p:cTn id="43" presetID="18" presetClass="exit" presetSubtype="9" fill="hold" nodeType="clickEffect">
                                  <p:stCondLst>
                                    <p:cond delay="0"/>
                                  </p:stCondLst>
                                  <p:childTnLst>
                                    <p:animEffect transition="out" filter="strips(upLeft)">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48" restart="whenNotActive" fill="hold" evtFilter="cancelBubble" nodeType="interactiveSeq">
                <p:stCondLst>
                  <p:cond evt="onClick" delay="0">
                    <p:tgtEl>
                      <p:spTgt spid="13"/>
                    </p:tgtEl>
                  </p:cond>
                </p:stCondLst>
                <p:endSync evt="end" delay="0">
                  <p:rtn val="all"/>
                </p:endSync>
                <p:childTnLst>
                  <p:par>
                    <p:cTn id="49" fill="hold">
                      <p:stCondLst>
                        <p:cond delay="0"/>
                      </p:stCondLst>
                      <p:childTnLst>
                        <p:par>
                          <p:cTn id="50" fill="hold">
                            <p:stCondLst>
                              <p:cond delay="0"/>
                            </p:stCondLst>
                            <p:childTnLst>
                              <p:par>
                                <p:cTn id="51" presetID="18" presetClass="exit" presetSubtype="9" fill="hold" nodeType="clickEffect">
                                  <p:stCondLst>
                                    <p:cond delay="0"/>
                                  </p:stCondLst>
                                  <p:childTnLst>
                                    <p:animEffect transition="out" filter="strips(upLeft)">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56" restart="whenNotActive" fill="hold" evtFilter="cancelBubble" nodeType="interactiveSeq">
                <p:stCondLst>
                  <p:cond evt="onClick" delay="0">
                    <p:tgtEl>
                      <p:spTgt spid="14"/>
                    </p:tgtEl>
                  </p:cond>
                </p:stCondLst>
                <p:endSync evt="end" delay="0">
                  <p:rtn val="all"/>
                </p:endSync>
                <p:childTnLst>
                  <p:par>
                    <p:cTn id="57" fill="hold">
                      <p:stCondLst>
                        <p:cond delay="0"/>
                      </p:stCondLst>
                      <p:childTnLst>
                        <p:par>
                          <p:cTn id="58" fill="hold">
                            <p:stCondLst>
                              <p:cond delay="0"/>
                            </p:stCondLst>
                            <p:childTnLst>
                              <p:par>
                                <p:cTn id="59" presetID="18" presetClass="exit" presetSubtype="9" fill="hold" nodeType="clickEffect">
                                  <p:stCondLst>
                                    <p:cond delay="0"/>
                                  </p:stCondLst>
                                  <p:childTnLst>
                                    <p:animEffect transition="out" filter="strips(upLeft)">
                                      <p:cBhvr>
                                        <p:cTn id="60" dur="500"/>
                                        <p:tgtEl>
                                          <p:spTgt spid="14"/>
                                        </p:tgtEl>
                                      </p:cBhvr>
                                    </p:animEffect>
                                    <p:set>
                                      <p:cBhvr>
                                        <p:cTn id="61" dur="1" fill="hold">
                                          <p:stCondLst>
                                            <p:cond delay="499"/>
                                          </p:stCondLst>
                                        </p:cTn>
                                        <p:tgtEl>
                                          <p:spTgt spid="14"/>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64" restart="whenNotActive" fill="hold" evtFilter="cancelBubble" nodeType="interactiveSeq">
                <p:stCondLst>
                  <p:cond evt="onClick" delay="0">
                    <p:tgtEl>
                      <p:spTgt spid="17"/>
                    </p:tgtEl>
                  </p:cond>
                </p:stCondLst>
                <p:endSync evt="end" delay="0">
                  <p:rtn val="all"/>
                </p:endSync>
                <p:childTnLst>
                  <p:par>
                    <p:cTn id="65" fill="hold">
                      <p:stCondLst>
                        <p:cond delay="0"/>
                      </p:stCondLst>
                      <p:childTnLst>
                        <p:par>
                          <p:cTn id="66" fill="hold">
                            <p:stCondLst>
                              <p:cond delay="0"/>
                            </p:stCondLst>
                            <p:childTnLst>
                              <p:par>
                                <p:cTn id="67" presetID="18" presetClass="exit" presetSubtype="9" fill="hold" nodeType="clickEffect">
                                  <p:stCondLst>
                                    <p:cond delay="0"/>
                                  </p:stCondLst>
                                  <p:childTnLst>
                                    <p:animEffect transition="out" filter="strips(upLeft)">
                                      <p:cBhvr>
                                        <p:cTn id="68" dur="500"/>
                                        <p:tgtEl>
                                          <p:spTgt spid="17"/>
                                        </p:tgtEl>
                                      </p:cBhvr>
                                    </p:animEffect>
                                    <p:set>
                                      <p:cBhvr>
                                        <p:cTn id="69" dur="1" fill="hold">
                                          <p:stCondLst>
                                            <p:cond delay="499"/>
                                          </p:stCondLst>
                                        </p:cTn>
                                        <p:tgtEl>
                                          <p:spTgt spid="17"/>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0"/>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72" restart="whenNotActive" fill="hold" evtFilter="cancelBubble" nodeType="interactiveSeq">
                <p:stCondLst>
                  <p:cond evt="onClick" delay="0">
                    <p:tgtEl>
                      <p:spTgt spid="1026"/>
                    </p:tgtEl>
                  </p:cond>
                </p:stCondLst>
                <p:endSync evt="end" delay="0">
                  <p:rtn val="all"/>
                </p:endSync>
                <p:childTnLst>
                  <p:par>
                    <p:cTn id="73" fill="hold">
                      <p:stCondLst>
                        <p:cond delay="0"/>
                      </p:stCondLst>
                      <p:childTnLst>
                        <p:par>
                          <p:cTn id="74" fill="hold">
                            <p:stCondLst>
                              <p:cond delay="0"/>
                            </p:stCondLst>
                            <p:childTnLst>
                              <p:par>
                                <p:cTn id="75" presetID="3" presetClass="exit" presetSubtype="10" fill="hold" nodeType="withEffect">
                                  <p:stCondLst>
                                    <p:cond delay="0"/>
                                  </p:stCondLst>
                                  <p:childTnLst>
                                    <p:animEffect transition="out" filter="blinds(horizontal)">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026"/>
                  </p:tgtEl>
                </p:cond>
              </p:nextCondLst>
            </p:seq>
          </p:childTnLst>
        </p:cTn>
      </p:par>
    </p:tnLst>
    <p:bldLst>
      <p:bldP spid="267" grpId="0" animBg="1"/>
      <p:bldP spid="247"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8850"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pic>
        <p:nvPicPr>
          <p:cNvPr id="718852" name="Picture 2" descr="Kết quả hình ảnh cho home png">
            <a:hlinkClick r:id="" action="ppaction://noaction"/>
          </p:cNvPr>
          <p:cNvPicPr>
            <a:picLocks noChangeAspect="1"/>
          </p:cNvPicPr>
          <p:nvPr/>
        </p:nvPicPr>
        <p:blipFill>
          <a:blip r:embed="rId2"/>
          <a:stretch>
            <a:fillRect/>
          </a:stretch>
        </p:blipFill>
        <p:spPr>
          <a:xfrm>
            <a:off x="8237538" y="115888"/>
            <a:ext cx="784225" cy="784225"/>
          </a:xfrm>
          <a:prstGeom prst="rect">
            <a:avLst/>
          </a:prstGeom>
          <a:noFill/>
          <a:ln w="9525">
            <a:noFill/>
          </a:ln>
        </p:spPr>
      </p:pic>
      <p:sp>
        <p:nvSpPr>
          <p:cNvPr id="6" name="TextBox 5"/>
          <p:cNvSpPr txBox="1">
            <a:spLocks noChangeArrowheads="1"/>
          </p:cNvSpPr>
          <p:nvPr/>
        </p:nvSpPr>
        <p:spPr bwMode="auto">
          <a:xfrm>
            <a:off x="193675" y="1109663"/>
            <a:ext cx="8713788"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sz="2000" b="1" dirty="0">
                <a:solidFill>
                  <a:srgbClr val="F2F2F2"/>
                </a:solidFill>
                <a:latin typeface="Times New Roman" panose="02020603050405020304" pitchFamily="18" charset="0"/>
              </a:rPr>
              <a:t>Câu 1: Cuộc kháng chiến chống Mĩ, cứu nước (1975) kết thúc thắng lợi, Miền Nam được hoàn toàn thế nào?</a:t>
            </a:r>
            <a:endParaRPr lang="en-US" altLang="en-US" sz="2000" b="1" dirty="0">
              <a:solidFill>
                <a:srgbClr val="F2F2F2"/>
              </a:solidFill>
              <a:latin typeface="Times New Roman" panose="02020603050405020304" pitchFamily="18" charset="0"/>
            </a:endParaRPr>
          </a:p>
        </p:txBody>
      </p:sp>
      <p:sp>
        <p:nvSpPr>
          <p:cNvPr id="7" name="TextBox 6"/>
          <p:cNvSpPr txBox="1">
            <a:spLocks noChangeArrowheads="1"/>
          </p:cNvSpPr>
          <p:nvPr/>
        </p:nvSpPr>
        <p:spPr bwMode="auto">
          <a:xfrm>
            <a:off x="179388" y="1933575"/>
            <a:ext cx="8713788"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sz="2000" b="1" dirty="0">
                <a:solidFill>
                  <a:srgbClr val="F2F2F2"/>
                </a:solidFill>
                <a:latin typeface="Times New Roman" panose="02020603050405020304" pitchFamily="18" charset="0"/>
              </a:rPr>
              <a:t>Câu 2: Trước khi mang tên là thành phố Hồ Chí Minh như hiện nay, thành phố mang tên là gì?</a:t>
            </a:r>
            <a:endParaRPr lang="en-US" altLang="en-US" sz="2000" b="1" dirty="0">
              <a:solidFill>
                <a:srgbClr val="F2F2F2"/>
              </a:solidFill>
              <a:latin typeface="Times New Roman" panose="02020603050405020304" pitchFamily="18" charset="0"/>
            </a:endParaRPr>
          </a:p>
        </p:txBody>
      </p:sp>
      <p:sp>
        <p:nvSpPr>
          <p:cNvPr id="8" name="Rectangle 7"/>
          <p:cNvSpPr>
            <a:spLocks noChangeArrowheads="1"/>
          </p:cNvSpPr>
          <p:nvPr/>
        </p:nvSpPr>
        <p:spPr bwMode="auto">
          <a:xfrm>
            <a:off x="2627313" y="192088"/>
            <a:ext cx="4176713"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en-US" sz="4000" b="1" dirty="0">
                <a:solidFill>
                  <a:srgbClr val="FFFF00"/>
                </a:solidFill>
                <a:latin typeface="Times New Roman" panose="02020603050405020304" pitchFamily="18" charset="0"/>
                <a:cs typeface="Times New Roman" panose="02020603050405020304" pitchFamily="18" charset="0"/>
              </a:rPr>
              <a:t>“Ô CHỮ BÍ ẨN” </a:t>
            </a:r>
            <a:endParaRPr lang="en-US" altLang="en-US" sz="4000" b="1" dirty="0">
              <a:solidFill>
                <a:srgbClr val="FFFF00"/>
              </a:solidFill>
              <a:latin typeface="Times New Roman" panose="02020603050405020304" pitchFamily="18" charset="0"/>
              <a:ea typeface="Times New Roman" panose="02020603050405020304" pitchFamily="18" charset="0"/>
            </a:endParaRPr>
          </a:p>
        </p:txBody>
      </p:sp>
      <p:sp>
        <p:nvSpPr>
          <p:cNvPr id="10" name="TextBox 9"/>
          <p:cNvSpPr txBox="1">
            <a:spLocks noChangeArrowheads="1"/>
          </p:cNvSpPr>
          <p:nvPr/>
        </p:nvSpPr>
        <p:spPr bwMode="auto">
          <a:xfrm>
            <a:off x="201613" y="2751138"/>
            <a:ext cx="8697913" cy="39687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a:defRPr>
                <a:solidFill>
                  <a:schemeClr val="bg1"/>
                </a:solidFill>
                <a:latin typeface="Arial" panose="020B0604020202020204" pitchFamily="34" charset="0"/>
              </a:defRPr>
            </a:lvl1pPr>
            <a:lvl2pPr>
              <a:defRPr>
                <a:solidFill>
                  <a:schemeClr val="bg1"/>
                </a:solidFill>
                <a:latin typeface="Arial" panose="020B0604020202020204" pitchFamily="34" charset="0"/>
              </a:defRPr>
            </a:lvl2pPr>
            <a:lvl3pPr>
              <a:defRPr>
                <a:solidFill>
                  <a:schemeClr val="bg1"/>
                </a:solidFill>
                <a:latin typeface="Arial" panose="020B0604020202020204" pitchFamily="34" charset="0"/>
              </a:defRPr>
            </a:lvl3pPr>
            <a:lvl4pPr>
              <a:defRPr>
                <a:solidFill>
                  <a:schemeClr val="bg1"/>
                </a:solidFill>
                <a:latin typeface="Arial" panose="020B0604020202020204" pitchFamily="34" charset="0"/>
              </a:defRPr>
            </a:lvl4pPr>
            <a:lvl5pPr>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Câu 3: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Quốc</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kì</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Việt</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Nam là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nền</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a:t>
            </a:r>
            <a:endPar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endParaRPr>
          </a:p>
        </p:txBody>
      </p:sp>
      <p:sp>
        <p:nvSpPr>
          <p:cNvPr id="11" name="Rectangle 10"/>
          <p:cNvSpPr/>
          <p:nvPr/>
        </p:nvSpPr>
        <p:spPr>
          <a:xfrm>
            <a:off x="193675" y="3263900"/>
            <a:ext cx="8713788"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a:buNone/>
            </a:pPr>
            <a:r>
              <a:rPr lang="vi-VN" altLang="x-none" sz="2000" b="1" dirty="0">
                <a:solidFill>
                  <a:srgbClr val="FFFFFF"/>
                </a:solidFill>
                <a:latin typeface="Times New Roman" panose="02020603050405020304" pitchFamily="18" charset="0"/>
              </a:rPr>
              <a:t>Câu 4: Từ 15 đến 21/11/1975, Hội nghị nhất trí các…., biện pháp nhằm thống nhất đất nước về mặt Nhà nước. Từ còn thiếu trong dấu ba chấm là gì?</a:t>
            </a:r>
            <a:endParaRPr lang="vi-VN" altLang="x-none" sz="2000" b="1" dirty="0">
              <a:solidFill>
                <a:srgbClr val="FFFFFF"/>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5E-6 3.7037E-7 L 5E-6 -0.02407 " pathEditMode="relative" rAng="0" ptsTypes="AA">
                                      <p:cBhvr>
                                        <p:cTn id="6" dur="250" accel="50000" decel="50000" autoRev="1" fill="hold">
                                          <p:stCondLst>
                                            <p:cond delay="0"/>
                                          </p:stCondLst>
                                        </p:cTn>
                                        <p:tgtEl>
                                          <p:spTgt spid="8"/>
                                        </p:tgtEl>
                                        <p:attrNameLst>
                                          <p:attrName>ppt_x</p:attrName>
                                          <p:attrName>ppt_y</p:attrName>
                                        </p:attrNameLst>
                                      </p:cBhvr>
                                      <p:rCtr x="0" y="-1200"/>
                                    </p:animMotion>
                                    <p:animRot by="1500000">
                                      <p:cBhvr>
                                        <p:cTn id="7" dur="125" fill="hold">
                                          <p:stCondLst>
                                            <p:cond delay="0"/>
                                          </p:stCondLst>
                                        </p:cTn>
                                        <p:tgtEl>
                                          <p:spTgt spid="8"/>
                                        </p:tgtEl>
                                        <p:attrNameLst>
                                          <p:attrName>r</p:attrName>
                                        </p:attrNameLst>
                                      </p:cBhvr>
                                    </p:animRot>
                                    <p:animRot by="-1500000">
                                      <p:cBhvr>
                                        <p:cTn id="8" dur="125" fill="hold">
                                          <p:stCondLst>
                                            <p:cond delay="125"/>
                                          </p:stCondLst>
                                        </p:cTn>
                                        <p:tgtEl>
                                          <p:spTgt spid="8"/>
                                        </p:tgtEl>
                                        <p:attrNameLst>
                                          <p:attrName>r</p:attrName>
                                        </p:attrNameLst>
                                      </p:cBhvr>
                                    </p:animRot>
                                    <p:animRot by="-1500000">
                                      <p:cBhvr>
                                        <p:cTn id="9" dur="125" fill="hold">
                                          <p:stCondLst>
                                            <p:cond delay="250"/>
                                          </p:stCondLst>
                                        </p:cTn>
                                        <p:tgtEl>
                                          <p:spTgt spid="8"/>
                                        </p:tgtEl>
                                        <p:attrNameLst>
                                          <p:attrName>r</p:attrName>
                                        </p:attrNameLst>
                                      </p:cBhvr>
                                    </p:animRot>
                                    <p:animRot by="1500000">
                                      <p:cBhvr>
                                        <p:cTn id="10" dur="125" fill="hold">
                                          <p:stCondLst>
                                            <p:cond delay="375"/>
                                          </p:stCondLst>
                                        </p:cTn>
                                        <p:tgtEl>
                                          <p:spTgt spid="8"/>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1">
                                            <p:txEl>
                                              <p:charRg st="0" end="162"/>
                                            </p:txEl>
                                          </p:spTgt>
                                        </p:tgtEl>
                                        <p:attrNameLst>
                                          <p:attrName>style.visibility</p:attrName>
                                        </p:attrNameLst>
                                      </p:cBhvr>
                                      <p:to>
                                        <p:strVal val="visible"/>
                                      </p:to>
                                    </p:set>
                                    <p:anim calcmode="lin" valueType="num">
                                      <p:cBhvr additive="base">
                                        <p:cTn id="15" dur="500" fill="hold"/>
                                        <p:tgtEl>
                                          <p:spTgt spid="11">
                                            <p:txEl>
                                              <p:charRg st="0" end="16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1">
                                            <p:txEl>
                                              <p:charRg st="0" end="16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9874" name="Group 304"/>
          <p:cNvGrpSpPr/>
          <p:nvPr/>
        </p:nvGrpSpPr>
        <p:grpSpPr>
          <a:xfrm>
            <a:off x="228600" y="5334000"/>
            <a:ext cx="8621713" cy="533400"/>
            <a:chOff x="228600" y="5867400"/>
            <a:chExt cx="8621224" cy="533400"/>
          </a:xfrm>
        </p:grpSpPr>
        <p:sp>
          <p:nvSpPr>
            <p:cNvPr id="306" name="Rectangle 305"/>
            <p:cNvSpPr/>
            <p:nvPr/>
          </p:nvSpPr>
          <p:spPr>
            <a:xfrm>
              <a:off x="5587696"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grpSp>
          <p:nvGrpSpPr>
            <p:cNvPr id="720132" name="Group 306"/>
            <p:cNvGrpSpPr/>
            <p:nvPr/>
          </p:nvGrpSpPr>
          <p:grpSpPr>
            <a:xfrm>
              <a:off x="228600" y="5867400"/>
              <a:ext cx="8621224" cy="533400"/>
              <a:chOff x="228600" y="5867400"/>
              <a:chExt cx="8621224" cy="533400"/>
            </a:xfrm>
          </p:grpSpPr>
          <p:sp>
            <p:nvSpPr>
              <p:cNvPr id="308" name="Rectangle 307"/>
              <p:cNvSpPr/>
              <p:nvPr/>
            </p:nvSpPr>
            <p:spPr>
              <a:xfrm>
                <a:off x="228600"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09" name="Rectangle 308"/>
              <p:cNvSpPr/>
              <p:nvPr/>
            </p:nvSpPr>
            <p:spPr>
              <a:xfrm>
                <a:off x="761970"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0" name="Rectangle 309"/>
              <p:cNvSpPr/>
              <p:nvPr/>
            </p:nvSpPr>
            <p:spPr>
              <a:xfrm>
                <a:off x="129533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1" name="Rectangle 310"/>
              <p:cNvSpPr/>
              <p:nvPr/>
            </p:nvSpPr>
            <p:spPr>
              <a:xfrm>
                <a:off x="182870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2" name="Rectangle 311"/>
              <p:cNvSpPr/>
              <p:nvPr/>
            </p:nvSpPr>
            <p:spPr>
              <a:xfrm>
                <a:off x="236207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3" name="Rectangle 312"/>
              <p:cNvSpPr/>
              <p:nvPr/>
            </p:nvSpPr>
            <p:spPr>
              <a:xfrm>
                <a:off x="289544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4" name="Rectangle 313"/>
              <p:cNvSpPr/>
              <p:nvPr/>
            </p:nvSpPr>
            <p:spPr>
              <a:xfrm>
                <a:off x="342881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5" name="Rectangle 314"/>
              <p:cNvSpPr/>
              <p:nvPr/>
            </p:nvSpPr>
            <p:spPr>
              <a:xfrm>
                <a:off x="396218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6" name="Rectangle 315"/>
              <p:cNvSpPr/>
              <p:nvPr/>
            </p:nvSpPr>
            <p:spPr>
              <a:xfrm>
                <a:off x="449555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7" name="Rectangle 316"/>
              <p:cNvSpPr/>
              <p:nvPr/>
            </p:nvSpPr>
            <p:spPr>
              <a:xfrm>
                <a:off x="5041627"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8" name="Rectangle 317"/>
              <p:cNvSpPr/>
              <p:nvPr/>
            </p:nvSpPr>
            <p:spPr>
              <a:xfrm>
                <a:off x="6159164"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9" name="Rectangle 318"/>
              <p:cNvSpPr/>
              <p:nvPr/>
            </p:nvSpPr>
            <p:spPr>
              <a:xfrm>
                <a:off x="6705233"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0" name="Rectangle 319"/>
              <p:cNvSpPr/>
              <p:nvPr/>
            </p:nvSpPr>
            <p:spPr>
              <a:xfrm>
                <a:off x="723860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1" name="Rectangle 320"/>
              <p:cNvSpPr/>
              <p:nvPr/>
            </p:nvSpPr>
            <p:spPr>
              <a:xfrm>
                <a:off x="777197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2" name="Rectangle 321"/>
              <p:cNvSpPr/>
              <p:nvPr/>
            </p:nvSpPr>
            <p:spPr>
              <a:xfrm>
                <a:off x="830534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grpSp>
      </p:grpSp>
      <p:grpSp>
        <p:nvGrpSpPr>
          <p:cNvPr id="719875" name="Group 127"/>
          <p:cNvGrpSpPr/>
          <p:nvPr/>
        </p:nvGrpSpPr>
        <p:grpSpPr>
          <a:xfrm>
            <a:off x="838200" y="1066800"/>
            <a:ext cx="7472363" cy="3835400"/>
            <a:chOff x="1905000" y="1219200"/>
            <a:chExt cx="7472375" cy="3835400"/>
          </a:xfrm>
        </p:grpSpPr>
        <p:sp>
          <p:nvSpPr>
            <p:cNvPr id="28" name="Rectangle 27"/>
            <p:cNvSpPr/>
            <p:nvPr/>
          </p:nvSpPr>
          <p:spPr>
            <a:xfrm>
              <a:off x="1905000"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37" name="Rectangle 36"/>
            <p:cNvSpPr/>
            <p:nvPr/>
          </p:nvSpPr>
          <p:spPr>
            <a:xfrm>
              <a:off x="2438401"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055" name="Rectangle 37"/>
            <p:cNvSpPr/>
            <p:nvPr/>
          </p:nvSpPr>
          <p:spPr>
            <a:xfrm>
              <a:off x="2971802" y="1219200"/>
              <a:ext cx="544514" cy="482600"/>
            </a:xfrm>
            <a:prstGeom prst="rect">
              <a:avLst/>
            </a:prstGeom>
            <a:solidFill>
              <a:schemeClr val="tx1"/>
            </a:solidFill>
            <a:ln w="19050" cap="flat" cmpd="sng">
              <a:solidFill>
                <a:schemeClr val="tx1"/>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A</a:t>
              </a:r>
              <a:endParaRPr lang="en-US" altLang="en-US" sz="2800" b="1" dirty="0">
                <a:solidFill>
                  <a:srgbClr val="FF0000"/>
                </a:solidFill>
                <a:latin typeface="Arial" panose="020B0604020202020204" pitchFamily="34" charset="0"/>
              </a:endParaRPr>
            </a:p>
          </p:txBody>
        </p:sp>
        <p:sp>
          <p:nvSpPr>
            <p:cNvPr id="720056" name="Rectangle 38"/>
            <p:cNvSpPr/>
            <p:nvPr/>
          </p:nvSpPr>
          <p:spPr>
            <a:xfrm>
              <a:off x="3505203" y="1219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I</a:t>
              </a:r>
              <a:endParaRPr lang="en-US" altLang="en-US" sz="2800" b="1" dirty="0">
                <a:solidFill>
                  <a:srgbClr val="FF0000"/>
                </a:solidFill>
                <a:latin typeface="Arial" panose="020B0604020202020204" pitchFamily="34" charset="0"/>
              </a:endParaRPr>
            </a:p>
          </p:txBody>
        </p:sp>
        <p:sp>
          <p:nvSpPr>
            <p:cNvPr id="40" name="Rectangle 39"/>
            <p:cNvSpPr/>
            <p:nvPr/>
          </p:nvSpPr>
          <p:spPr>
            <a:xfrm>
              <a:off x="4038603"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P</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1" name="Rectangle 40"/>
            <p:cNvSpPr/>
            <p:nvPr/>
          </p:nvSpPr>
          <p:spPr>
            <a:xfrm>
              <a:off x="4572004"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H</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2" name="Rectangle 41"/>
            <p:cNvSpPr/>
            <p:nvPr/>
          </p:nvSpPr>
          <p:spPr>
            <a:xfrm>
              <a:off x="5105405"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O</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060" name="Rectangle 42"/>
            <p:cNvSpPr/>
            <p:nvPr/>
          </p:nvSpPr>
          <p:spPr>
            <a:xfrm>
              <a:off x="5638806" y="1219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44" name="Rectangle 43"/>
            <p:cNvSpPr/>
            <p:nvPr/>
          </p:nvSpPr>
          <p:spPr>
            <a:xfrm>
              <a:off x="6172207"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6" name="Rectangle 45"/>
            <p:cNvSpPr/>
            <p:nvPr/>
          </p:nvSpPr>
          <p:spPr>
            <a:xfrm>
              <a:off x="1905000"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S</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7" name="Rectangle 46"/>
            <p:cNvSpPr/>
            <p:nvPr/>
          </p:nvSpPr>
          <p:spPr>
            <a:xfrm>
              <a:off x="2438401"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8" name="Rectangle 47"/>
            <p:cNvSpPr/>
            <p:nvPr/>
          </p:nvSpPr>
          <p:spPr>
            <a:xfrm>
              <a:off x="2971802"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065" name="Rectangle 48"/>
            <p:cNvSpPr/>
            <p:nvPr/>
          </p:nvSpPr>
          <p:spPr>
            <a:xfrm>
              <a:off x="3505203" y="1701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G</a:t>
              </a:r>
              <a:endParaRPr lang="en-US" altLang="en-US" sz="2800" b="1" dirty="0">
                <a:solidFill>
                  <a:srgbClr val="FF0000"/>
                </a:solidFill>
                <a:latin typeface="Arial" panose="020B0604020202020204" pitchFamily="34" charset="0"/>
              </a:endParaRPr>
            </a:p>
          </p:txBody>
        </p:sp>
        <p:sp>
          <p:nvSpPr>
            <p:cNvPr id="50" name="Rectangle 49"/>
            <p:cNvSpPr/>
            <p:nvPr/>
          </p:nvSpPr>
          <p:spPr>
            <a:xfrm>
              <a:off x="4038603"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O</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1" name="Rectangle 50"/>
            <p:cNvSpPr/>
            <p:nvPr/>
          </p:nvSpPr>
          <p:spPr>
            <a:xfrm>
              <a:off x="4572004"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068" name="Rectangle 51"/>
            <p:cNvSpPr/>
            <p:nvPr/>
          </p:nvSpPr>
          <p:spPr>
            <a:xfrm>
              <a:off x="5105405" y="1701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G</a:t>
              </a:r>
              <a:endParaRPr lang="en-US" altLang="en-US" sz="2800" b="1" dirty="0">
                <a:solidFill>
                  <a:srgbClr val="FF0000"/>
                </a:solidFill>
                <a:latin typeface="Arial" panose="020B0604020202020204" pitchFamily="34" charset="0"/>
              </a:endParaRPr>
            </a:p>
          </p:txBody>
        </p:sp>
        <p:sp>
          <p:nvSpPr>
            <p:cNvPr id="53" name="Rectangle 52"/>
            <p:cNvSpPr/>
            <p:nvPr/>
          </p:nvSpPr>
          <p:spPr>
            <a:xfrm>
              <a:off x="5638806"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4" name="Rectangle 53"/>
            <p:cNvSpPr/>
            <p:nvPr/>
          </p:nvSpPr>
          <p:spPr>
            <a:xfrm>
              <a:off x="6172207"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071" name="Rectangle 54"/>
            <p:cNvSpPr/>
            <p:nvPr/>
          </p:nvSpPr>
          <p:spPr>
            <a:xfrm>
              <a:off x="6705608" y="1701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Đ</a:t>
              </a:r>
              <a:endParaRPr lang="en-US" altLang="en-US" sz="2800" b="1" dirty="0">
                <a:solidFill>
                  <a:srgbClr val="FF0000"/>
                </a:solidFill>
                <a:latin typeface="Arial" panose="020B0604020202020204" pitchFamily="34" charset="0"/>
              </a:endParaRPr>
            </a:p>
          </p:txBody>
        </p:sp>
        <p:sp>
          <p:nvSpPr>
            <p:cNvPr id="56" name="Rectangle 55"/>
            <p:cNvSpPr/>
            <p:nvPr/>
          </p:nvSpPr>
          <p:spPr>
            <a:xfrm>
              <a:off x="7239009"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7" name="Rectangle 56"/>
            <p:cNvSpPr/>
            <p:nvPr/>
          </p:nvSpPr>
          <p:spPr>
            <a:xfrm>
              <a:off x="7772409"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074" name="Rectangle 57"/>
            <p:cNvSpPr/>
            <p:nvPr/>
          </p:nvSpPr>
          <p:spPr>
            <a:xfrm>
              <a:off x="8305810" y="1701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60" name="Rectangle 59"/>
            <p:cNvSpPr/>
            <p:nvPr/>
          </p:nvSpPr>
          <p:spPr>
            <a:xfrm>
              <a:off x="1905000"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C</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076" name="Rectangle 60"/>
            <p:cNvSpPr/>
            <p:nvPr/>
          </p:nvSpPr>
          <p:spPr>
            <a:xfrm>
              <a:off x="2438401" y="21844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Ờ</a:t>
              </a:r>
              <a:endParaRPr lang="en-US" altLang="en-US" sz="2800" b="1" dirty="0">
                <a:solidFill>
                  <a:srgbClr val="FF0000"/>
                </a:solidFill>
                <a:latin typeface="Arial" panose="020B0604020202020204" pitchFamily="34" charset="0"/>
              </a:endParaRPr>
            </a:p>
          </p:txBody>
        </p:sp>
        <p:sp>
          <p:nvSpPr>
            <p:cNvPr id="62" name="Rectangle 61"/>
            <p:cNvSpPr/>
            <p:nvPr/>
          </p:nvSpPr>
          <p:spPr>
            <a:xfrm>
              <a:off x="2971802"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Đ</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078" name="Rectangle 62"/>
            <p:cNvSpPr/>
            <p:nvPr/>
          </p:nvSpPr>
          <p:spPr>
            <a:xfrm>
              <a:off x="3505203" y="21844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Ỏ</a:t>
              </a:r>
              <a:endParaRPr lang="en-US" altLang="en-US" sz="2800" b="1" dirty="0">
                <a:solidFill>
                  <a:srgbClr val="FF0000"/>
                </a:solidFill>
                <a:latin typeface="Arial" panose="020B0604020202020204" pitchFamily="34" charset="0"/>
              </a:endParaRPr>
            </a:p>
          </p:txBody>
        </p:sp>
        <p:sp>
          <p:nvSpPr>
            <p:cNvPr id="64" name="Rectangle 63"/>
            <p:cNvSpPr/>
            <p:nvPr/>
          </p:nvSpPr>
          <p:spPr>
            <a:xfrm>
              <a:off x="4038603"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S</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65" name="Rectangle 64"/>
            <p:cNvSpPr/>
            <p:nvPr/>
          </p:nvSpPr>
          <p:spPr>
            <a:xfrm>
              <a:off x="4572004"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081" name="Rectangle 65"/>
            <p:cNvSpPr/>
            <p:nvPr/>
          </p:nvSpPr>
          <p:spPr>
            <a:xfrm>
              <a:off x="5105405" y="21844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O</a:t>
              </a:r>
              <a:endParaRPr lang="en-US" altLang="en-US" sz="2800" b="1" dirty="0">
                <a:solidFill>
                  <a:srgbClr val="FF0000"/>
                </a:solidFill>
                <a:latin typeface="Arial" panose="020B0604020202020204" pitchFamily="34" charset="0"/>
              </a:endParaRPr>
            </a:p>
          </p:txBody>
        </p:sp>
        <p:sp>
          <p:nvSpPr>
            <p:cNvPr id="67" name="Rectangle 66"/>
            <p:cNvSpPr/>
            <p:nvPr/>
          </p:nvSpPr>
          <p:spPr>
            <a:xfrm>
              <a:off x="5638806"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V</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68" name="Rectangle 67"/>
            <p:cNvSpPr/>
            <p:nvPr/>
          </p:nvSpPr>
          <p:spPr>
            <a:xfrm>
              <a:off x="6172207"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À</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084" name="Rectangle 68"/>
            <p:cNvSpPr/>
            <p:nvPr/>
          </p:nvSpPr>
          <p:spPr>
            <a:xfrm>
              <a:off x="6705608" y="21844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70" name="Rectangle 69"/>
            <p:cNvSpPr/>
            <p:nvPr/>
          </p:nvSpPr>
          <p:spPr>
            <a:xfrm>
              <a:off x="7239009"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086" name="Rectangle 72"/>
            <p:cNvSpPr/>
            <p:nvPr/>
          </p:nvSpPr>
          <p:spPr>
            <a:xfrm>
              <a:off x="1905000" y="2667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720087" name="Rectangle 73"/>
            <p:cNvSpPr/>
            <p:nvPr/>
          </p:nvSpPr>
          <p:spPr>
            <a:xfrm>
              <a:off x="2438401" y="2667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75" name="Rectangle 74"/>
            <p:cNvSpPr/>
            <p:nvPr/>
          </p:nvSpPr>
          <p:spPr>
            <a:xfrm>
              <a:off x="2971802"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6" name="Rectangle 75"/>
            <p:cNvSpPr/>
            <p:nvPr/>
          </p:nvSpPr>
          <p:spPr>
            <a:xfrm>
              <a:off x="3505203"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T</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7" name="Rectangle 76"/>
            <p:cNvSpPr/>
            <p:nvPr/>
          </p:nvSpPr>
          <p:spPr>
            <a:xfrm>
              <a:off x="4038603"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R</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091" name="Rectangle 77"/>
            <p:cNvSpPr/>
            <p:nvPr/>
          </p:nvSpPr>
          <p:spPr>
            <a:xfrm>
              <a:off x="4572004" y="2667000"/>
              <a:ext cx="544514" cy="482600"/>
            </a:xfrm>
            <a:prstGeom prst="rect">
              <a:avLst/>
            </a:prstGeom>
            <a:solidFill>
              <a:srgbClr val="FFCC66"/>
            </a:solidFill>
            <a:ln w="19050" cap="flat" cmpd="sng">
              <a:solidFill>
                <a:schemeClr val="tx2"/>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Ư</a:t>
              </a:r>
              <a:endParaRPr lang="en-US" altLang="en-US" sz="2800" b="1" dirty="0">
                <a:solidFill>
                  <a:srgbClr val="FF0000"/>
                </a:solidFill>
                <a:latin typeface="Arial" panose="020B0604020202020204" pitchFamily="34" charset="0"/>
              </a:endParaRPr>
            </a:p>
          </p:txBody>
        </p:sp>
        <p:sp>
          <p:nvSpPr>
            <p:cNvPr id="79" name="Rectangle 78"/>
            <p:cNvSpPr/>
            <p:nvPr/>
          </p:nvSpPr>
          <p:spPr>
            <a:xfrm>
              <a:off x="5105405"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Ơ</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0" name="Rectangle 79"/>
            <p:cNvSpPr/>
            <p:nvPr/>
          </p:nvSpPr>
          <p:spPr>
            <a:xfrm>
              <a:off x="5638806"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1" name="Rectangle 80"/>
            <p:cNvSpPr/>
            <p:nvPr/>
          </p:nvSpPr>
          <p:spPr>
            <a:xfrm>
              <a:off x="6172207"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4" name="Rectangle 83"/>
            <p:cNvSpPr/>
            <p:nvPr/>
          </p:nvSpPr>
          <p:spPr>
            <a:xfrm>
              <a:off x="1905000" y="31496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H</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096" name="Rectangle 84"/>
            <p:cNvSpPr/>
            <p:nvPr/>
          </p:nvSpPr>
          <p:spPr>
            <a:xfrm>
              <a:off x="2438401" y="31496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À</a:t>
              </a:r>
              <a:endParaRPr lang="en-US" altLang="en-US" sz="2800" b="1" dirty="0">
                <a:solidFill>
                  <a:srgbClr val="FF0000"/>
                </a:solidFill>
                <a:latin typeface="Arial" panose="020B0604020202020204" pitchFamily="34" charset="0"/>
              </a:endParaRPr>
            </a:p>
          </p:txBody>
        </p:sp>
        <p:sp>
          <p:nvSpPr>
            <p:cNvPr id="720097" name="Rectangle 85"/>
            <p:cNvSpPr/>
            <p:nvPr/>
          </p:nvSpPr>
          <p:spPr>
            <a:xfrm>
              <a:off x="2971802" y="31496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720098" name="Rectangle 86"/>
            <p:cNvSpPr/>
            <p:nvPr/>
          </p:nvSpPr>
          <p:spPr>
            <a:xfrm>
              <a:off x="3505203" y="31496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Ộ</a:t>
              </a:r>
              <a:endParaRPr lang="en-US" altLang="en-US" sz="2800" b="1" dirty="0">
                <a:solidFill>
                  <a:srgbClr val="FF0000"/>
                </a:solidFill>
                <a:latin typeface="Arial" panose="020B0604020202020204" pitchFamily="34" charset="0"/>
              </a:endParaRPr>
            </a:p>
          </p:txBody>
        </p:sp>
        <p:sp>
          <p:nvSpPr>
            <p:cNvPr id="88" name="Rectangle 87"/>
            <p:cNvSpPr/>
            <p:nvPr/>
          </p:nvSpPr>
          <p:spPr>
            <a:xfrm>
              <a:off x="4038603" y="31496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93" name="Rectangle 92"/>
            <p:cNvSpPr/>
            <p:nvPr/>
          </p:nvSpPr>
          <p:spPr>
            <a:xfrm>
              <a:off x="1905000"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V</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94" name="Rectangle 93"/>
            <p:cNvSpPr/>
            <p:nvPr/>
          </p:nvSpPr>
          <p:spPr>
            <a:xfrm>
              <a:off x="2438401"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102" name="Rectangle 94"/>
            <p:cNvSpPr/>
            <p:nvPr/>
          </p:nvSpPr>
          <p:spPr>
            <a:xfrm>
              <a:off x="2971802" y="3632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Ệ</a:t>
              </a:r>
              <a:endParaRPr lang="en-US" altLang="en-US" sz="2800" b="1" dirty="0">
                <a:solidFill>
                  <a:srgbClr val="FF0000"/>
                </a:solidFill>
                <a:latin typeface="Arial" panose="020B0604020202020204" pitchFamily="34" charset="0"/>
              </a:endParaRPr>
            </a:p>
          </p:txBody>
        </p:sp>
        <p:sp>
          <p:nvSpPr>
            <p:cNvPr id="720103" name="Rectangle 95"/>
            <p:cNvSpPr/>
            <p:nvPr/>
          </p:nvSpPr>
          <p:spPr>
            <a:xfrm>
              <a:off x="3505203" y="3632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T</a:t>
              </a:r>
              <a:endParaRPr lang="en-US" altLang="en-US" sz="2800" b="1" dirty="0">
                <a:solidFill>
                  <a:srgbClr val="FF0000"/>
                </a:solidFill>
                <a:latin typeface="Arial" panose="020B0604020202020204" pitchFamily="34" charset="0"/>
              </a:endParaRPr>
            </a:p>
          </p:txBody>
        </p:sp>
        <p:sp>
          <p:nvSpPr>
            <p:cNvPr id="720104" name="Rectangle 96"/>
            <p:cNvSpPr/>
            <p:nvPr/>
          </p:nvSpPr>
          <p:spPr>
            <a:xfrm>
              <a:off x="4038603" y="3632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98" name="Rectangle 97"/>
            <p:cNvSpPr/>
            <p:nvPr/>
          </p:nvSpPr>
          <p:spPr>
            <a:xfrm>
              <a:off x="4572004"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106" name="Rectangle 98"/>
            <p:cNvSpPr/>
            <p:nvPr/>
          </p:nvSpPr>
          <p:spPr>
            <a:xfrm>
              <a:off x="5105405" y="3632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M</a:t>
              </a:r>
              <a:endParaRPr lang="en-US" altLang="en-US" sz="2800" b="1" dirty="0">
                <a:solidFill>
                  <a:srgbClr val="FF0000"/>
                </a:solidFill>
                <a:latin typeface="Arial" panose="020B0604020202020204" pitchFamily="34" charset="0"/>
              </a:endParaRPr>
            </a:p>
          </p:txBody>
        </p:sp>
        <p:sp>
          <p:nvSpPr>
            <p:cNvPr id="720107" name="Rectangle 102"/>
            <p:cNvSpPr/>
            <p:nvPr/>
          </p:nvSpPr>
          <p:spPr>
            <a:xfrm>
              <a:off x="1905000"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T</a:t>
              </a:r>
              <a:endParaRPr lang="en-US" altLang="en-US" sz="2800" b="1" dirty="0">
                <a:solidFill>
                  <a:srgbClr val="FF0000"/>
                </a:solidFill>
                <a:latin typeface="Arial" panose="020B0604020202020204" pitchFamily="34" charset="0"/>
              </a:endParaRPr>
            </a:p>
          </p:txBody>
        </p:sp>
        <p:sp>
          <p:nvSpPr>
            <p:cNvPr id="104" name="Rectangle 103"/>
            <p:cNvSpPr/>
            <p:nvPr/>
          </p:nvSpPr>
          <p:spPr>
            <a:xfrm>
              <a:off x="2438401"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109" name="Rectangle 104"/>
            <p:cNvSpPr/>
            <p:nvPr/>
          </p:nvSpPr>
          <p:spPr>
            <a:xfrm>
              <a:off x="2971802" y="4114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Ế</a:t>
              </a:r>
              <a:endParaRPr lang="en-US" altLang="en-US" sz="2800" b="1" dirty="0">
                <a:solidFill>
                  <a:srgbClr val="FF0000"/>
                </a:solidFill>
                <a:latin typeface="Arial" panose="020B0604020202020204" pitchFamily="34" charset="0"/>
              </a:endParaRPr>
            </a:p>
          </p:txBody>
        </p:sp>
        <p:sp>
          <p:nvSpPr>
            <p:cNvPr id="720110" name="Rectangle 105"/>
            <p:cNvSpPr/>
            <p:nvPr/>
          </p:nvSpPr>
          <p:spPr>
            <a:xfrm>
              <a:off x="3505203"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107" name="Rectangle 106"/>
            <p:cNvSpPr/>
            <p:nvPr/>
          </p:nvSpPr>
          <p:spPr>
            <a:xfrm>
              <a:off x="4038603"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Q</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08" name="Rectangle 107"/>
            <p:cNvSpPr/>
            <p:nvPr/>
          </p:nvSpPr>
          <p:spPr>
            <a:xfrm>
              <a:off x="4572004"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113" name="Rectangle 108"/>
            <p:cNvSpPr/>
            <p:nvPr/>
          </p:nvSpPr>
          <p:spPr>
            <a:xfrm>
              <a:off x="5105405"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Â</a:t>
              </a:r>
              <a:endParaRPr lang="en-US" altLang="en-US" sz="2800" b="1" dirty="0">
                <a:solidFill>
                  <a:srgbClr val="FF0000"/>
                </a:solidFill>
                <a:latin typeface="Arial" panose="020B0604020202020204" pitchFamily="34" charset="0"/>
              </a:endParaRPr>
            </a:p>
          </p:txBody>
        </p:sp>
        <p:sp>
          <p:nvSpPr>
            <p:cNvPr id="110" name="Rectangle 109"/>
            <p:cNvSpPr/>
            <p:nvPr/>
          </p:nvSpPr>
          <p:spPr>
            <a:xfrm>
              <a:off x="5638806"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115" name="Rectangle 110"/>
            <p:cNvSpPr/>
            <p:nvPr/>
          </p:nvSpPr>
          <p:spPr>
            <a:xfrm>
              <a:off x="6172207" y="4114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112" name="Rectangle 111"/>
            <p:cNvSpPr/>
            <p:nvPr/>
          </p:nvSpPr>
          <p:spPr>
            <a:xfrm>
              <a:off x="6705608"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117" name="Rectangle 113"/>
            <p:cNvSpPr/>
            <p:nvPr/>
          </p:nvSpPr>
          <p:spPr>
            <a:xfrm>
              <a:off x="1905000" y="4572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Đ</a:t>
              </a:r>
              <a:endParaRPr lang="en-US" altLang="en-US" sz="2800" b="1" dirty="0">
                <a:solidFill>
                  <a:srgbClr val="FF0000"/>
                </a:solidFill>
                <a:latin typeface="Arial" panose="020B0604020202020204" pitchFamily="34" charset="0"/>
              </a:endParaRPr>
            </a:p>
          </p:txBody>
        </p:sp>
        <p:sp>
          <p:nvSpPr>
            <p:cNvPr id="115" name="Rectangle 114"/>
            <p:cNvSpPr/>
            <p:nvPr/>
          </p:nvSpPr>
          <p:spPr>
            <a:xfrm>
              <a:off x="2438401"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Ạ</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6" name="Rectangle 115"/>
            <p:cNvSpPr/>
            <p:nvPr/>
          </p:nvSpPr>
          <p:spPr>
            <a:xfrm>
              <a:off x="2971802"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7" name="Rectangle 116"/>
            <p:cNvSpPr/>
            <p:nvPr/>
          </p:nvSpPr>
          <p:spPr>
            <a:xfrm>
              <a:off x="3505203"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B</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8" name="Rectangle 117"/>
            <p:cNvSpPr/>
            <p:nvPr/>
          </p:nvSpPr>
          <p:spPr>
            <a:xfrm>
              <a:off x="4038603"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9" name="Rectangle 118"/>
            <p:cNvSpPr/>
            <p:nvPr/>
          </p:nvSpPr>
          <p:spPr>
            <a:xfrm>
              <a:off x="4572004"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Ể</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123" name="Rectangle 119"/>
            <p:cNvSpPr/>
            <p:nvPr/>
          </p:nvSpPr>
          <p:spPr>
            <a:xfrm>
              <a:off x="5105405" y="4572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U</a:t>
              </a:r>
              <a:endParaRPr lang="en-US" altLang="en-US" sz="2800" b="1" dirty="0">
                <a:solidFill>
                  <a:srgbClr val="FF0000"/>
                </a:solidFill>
                <a:latin typeface="Arial" panose="020B0604020202020204" pitchFamily="34" charset="0"/>
              </a:endParaRPr>
            </a:p>
          </p:txBody>
        </p:sp>
        <p:sp>
          <p:nvSpPr>
            <p:cNvPr id="121" name="Rectangle 120"/>
            <p:cNvSpPr/>
            <p:nvPr/>
          </p:nvSpPr>
          <p:spPr>
            <a:xfrm>
              <a:off x="5638806"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Q</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2" name="Rectangle 121"/>
            <p:cNvSpPr/>
            <p:nvPr/>
          </p:nvSpPr>
          <p:spPr>
            <a:xfrm>
              <a:off x="6172207"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3" name="Rectangle 122"/>
            <p:cNvSpPr/>
            <p:nvPr/>
          </p:nvSpPr>
          <p:spPr>
            <a:xfrm>
              <a:off x="6705608"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Ố</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0127" name="Rectangle 123"/>
            <p:cNvSpPr/>
            <p:nvPr/>
          </p:nvSpPr>
          <p:spPr>
            <a:xfrm>
              <a:off x="7239009" y="4572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720128" name="Rectangle 124"/>
            <p:cNvSpPr/>
            <p:nvPr/>
          </p:nvSpPr>
          <p:spPr>
            <a:xfrm>
              <a:off x="7772409" y="4572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126" name="Rectangle 125"/>
            <p:cNvSpPr/>
            <p:nvPr/>
          </p:nvSpPr>
          <p:spPr>
            <a:xfrm>
              <a:off x="8305810"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Ộ</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7" name="Rectangle 126"/>
            <p:cNvSpPr/>
            <p:nvPr/>
          </p:nvSpPr>
          <p:spPr>
            <a:xfrm>
              <a:off x="8832861"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grpSp>
      <p:sp>
        <p:nvSpPr>
          <p:cNvPr id="34" name="Rectangle 33"/>
          <p:cNvSpPr/>
          <p:nvPr/>
        </p:nvSpPr>
        <p:spPr>
          <a:xfrm>
            <a:off x="0" y="10796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1</a:t>
            </a:r>
            <a:endPar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5" name="Rectangle 34"/>
          <p:cNvSpPr/>
          <p:nvPr/>
        </p:nvSpPr>
        <p:spPr>
          <a:xfrm>
            <a:off x="0" y="20321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3</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29" name="Rectangle 128"/>
          <p:cNvSpPr/>
          <p:nvPr/>
        </p:nvSpPr>
        <p:spPr>
          <a:xfrm>
            <a:off x="0" y="25084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4</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0" name="Rectangle 129"/>
          <p:cNvSpPr/>
          <p:nvPr/>
        </p:nvSpPr>
        <p:spPr>
          <a:xfrm>
            <a:off x="0" y="15559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2</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1" name="Rectangle 130"/>
          <p:cNvSpPr/>
          <p:nvPr/>
        </p:nvSpPr>
        <p:spPr>
          <a:xfrm>
            <a:off x="0" y="29846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5</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2" name="Rectangle 131"/>
          <p:cNvSpPr/>
          <p:nvPr/>
        </p:nvSpPr>
        <p:spPr>
          <a:xfrm>
            <a:off x="0" y="34609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6</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3" name="Rectangle 132"/>
          <p:cNvSpPr/>
          <p:nvPr/>
        </p:nvSpPr>
        <p:spPr>
          <a:xfrm>
            <a:off x="0" y="39371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7</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4" name="Rectangle 133"/>
          <p:cNvSpPr/>
          <p:nvPr/>
        </p:nvSpPr>
        <p:spPr>
          <a:xfrm>
            <a:off x="0" y="44134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8</a:t>
            </a:r>
            <a:endPar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45" name="Rectangle 144"/>
          <p:cNvSpPr/>
          <p:nvPr/>
        </p:nvSpPr>
        <p:spPr>
          <a:xfrm>
            <a:off x="8557206" y="1143000"/>
            <a:ext cx="587375"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9</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46" name="Rectangle 145"/>
          <p:cNvSpPr/>
          <p:nvPr/>
        </p:nvSpPr>
        <p:spPr>
          <a:xfrm>
            <a:off x="8573037" y="20955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11</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47" name="Rectangle 146"/>
          <p:cNvSpPr/>
          <p:nvPr/>
        </p:nvSpPr>
        <p:spPr>
          <a:xfrm>
            <a:off x="8573037" y="25717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9</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48" name="Rectangle 147"/>
          <p:cNvSpPr/>
          <p:nvPr/>
        </p:nvSpPr>
        <p:spPr>
          <a:xfrm>
            <a:off x="8557162" y="1639889"/>
            <a:ext cx="571500" cy="476249"/>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13</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49" name="Rectangle 148"/>
          <p:cNvSpPr/>
          <p:nvPr/>
        </p:nvSpPr>
        <p:spPr>
          <a:xfrm>
            <a:off x="8573037" y="30480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5</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50" name="Rectangle 149"/>
          <p:cNvSpPr/>
          <p:nvPr/>
        </p:nvSpPr>
        <p:spPr>
          <a:xfrm>
            <a:off x="8573037" y="35242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7</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51" name="Rectangle 150"/>
          <p:cNvSpPr/>
          <p:nvPr/>
        </p:nvSpPr>
        <p:spPr>
          <a:xfrm>
            <a:off x="8573037" y="40005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10</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52" name="Rectangle 151"/>
          <p:cNvSpPr/>
          <p:nvPr/>
        </p:nvSpPr>
        <p:spPr>
          <a:xfrm>
            <a:off x="8573037" y="44767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14</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grpSp>
        <p:nvGrpSpPr>
          <p:cNvPr id="5" name="Group 303"/>
          <p:cNvGrpSpPr/>
          <p:nvPr/>
        </p:nvGrpSpPr>
        <p:grpSpPr>
          <a:xfrm>
            <a:off x="228600" y="5334000"/>
            <a:ext cx="8629650" cy="533400"/>
            <a:chOff x="226452" y="5334000"/>
            <a:chExt cx="8629328" cy="533400"/>
          </a:xfrm>
        </p:grpSpPr>
        <p:sp>
          <p:nvSpPr>
            <p:cNvPr id="11" name="Rectangle 10"/>
            <p:cNvSpPr/>
            <p:nvPr/>
          </p:nvSpPr>
          <p:spPr>
            <a:xfrm>
              <a:off x="226452"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2" name="Rectangle 11"/>
            <p:cNvSpPr/>
            <p:nvPr/>
          </p:nvSpPr>
          <p:spPr>
            <a:xfrm>
              <a:off x="763007"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G</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5" name="Rectangle 14"/>
            <p:cNvSpPr/>
            <p:nvPr/>
          </p:nvSpPr>
          <p:spPr>
            <a:xfrm>
              <a:off x="1299562"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 name="Rectangle 15"/>
            <p:cNvSpPr/>
            <p:nvPr/>
          </p:nvSpPr>
          <p:spPr>
            <a:xfrm>
              <a:off x="1836117" y="5334000"/>
              <a:ext cx="53814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Ơ</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8" name="Rectangle 17"/>
            <p:cNvSpPr/>
            <p:nvPr/>
          </p:nvSpPr>
          <p:spPr>
            <a:xfrm>
              <a:off x="237426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9" name="Rectangle 18"/>
            <p:cNvSpPr/>
            <p:nvPr/>
          </p:nvSpPr>
          <p:spPr>
            <a:xfrm>
              <a:off x="291081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1" name="Rectangle 20"/>
            <p:cNvSpPr/>
            <p:nvPr/>
          </p:nvSpPr>
          <p:spPr>
            <a:xfrm>
              <a:off x="344737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Ư</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2" name="Rectangle 21"/>
            <p:cNvSpPr/>
            <p:nvPr/>
          </p:nvSpPr>
          <p:spPr>
            <a:xfrm>
              <a:off x="398392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A</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4" name="Rectangle 23"/>
            <p:cNvSpPr/>
            <p:nvPr/>
          </p:nvSpPr>
          <p:spPr>
            <a:xfrm>
              <a:off x="452048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Ô</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5" name="Rectangle 24"/>
            <p:cNvSpPr/>
            <p:nvPr/>
          </p:nvSpPr>
          <p:spPr>
            <a:xfrm>
              <a:off x="505703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T</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7" name="Rectangle 26"/>
            <p:cNvSpPr/>
            <p:nvPr/>
          </p:nvSpPr>
          <p:spPr>
            <a:xfrm>
              <a:off x="6682574" y="5334000"/>
              <a:ext cx="54290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31" name="Rectangle 30"/>
            <p:cNvSpPr/>
            <p:nvPr/>
          </p:nvSpPr>
          <p:spPr>
            <a:xfrm>
              <a:off x="5593590" y="5334000"/>
              <a:ext cx="54449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32" name="Rectangle 31"/>
            <p:cNvSpPr/>
            <p:nvPr/>
          </p:nvSpPr>
          <p:spPr>
            <a:xfrm>
              <a:off x="6138081"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T</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2" name="Rectangle 161"/>
            <p:cNvSpPr/>
            <p:nvPr/>
          </p:nvSpPr>
          <p:spPr>
            <a:xfrm>
              <a:off x="7249290"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Â</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3" name="Rectangle 162"/>
            <p:cNvSpPr/>
            <p:nvPr/>
          </p:nvSpPr>
          <p:spPr>
            <a:xfrm>
              <a:off x="7769971"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C</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4" name="Rectangle 163"/>
            <p:cNvSpPr/>
            <p:nvPr/>
          </p:nvSpPr>
          <p:spPr>
            <a:xfrm>
              <a:off x="8311288" y="5334000"/>
              <a:ext cx="54449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7" name="Group 204"/>
          <p:cNvGrpSpPr/>
          <p:nvPr/>
        </p:nvGrpSpPr>
        <p:grpSpPr>
          <a:xfrm>
            <a:off x="838200" y="1524000"/>
            <a:ext cx="6934200" cy="533400"/>
            <a:chOff x="838200" y="1549758"/>
            <a:chExt cx="6934200" cy="470079"/>
          </a:xfrm>
        </p:grpSpPr>
        <p:sp>
          <p:nvSpPr>
            <p:cNvPr id="720024" name="Rectangle 167"/>
            <p:cNvSpPr/>
            <p:nvPr/>
          </p:nvSpPr>
          <p:spPr>
            <a:xfrm>
              <a:off x="2438400" y="1549758"/>
              <a:ext cx="533400" cy="457374"/>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0025" name="Rectangle 170"/>
            <p:cNvSpPr/>
            <p:nvPr/>
          </p:nvSpPr>
          <p:spPr>
            <a:xfrm>
              <a:off x="5638800" y="1560875"/>
              <a:ext cx="533400" cy="457374"/>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91" name="Rectangle 190"/>
            <p:cNvSpPr/>
            <p:nvPr/>
          </p:nvSpPr>
          <p:spPr>
            <a:xfrm>
              <a:off x="8382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2" name="Rectangle 191"/>
            <p:cNvSpPr/>
            <p:nvPr/>
          </p:nvSpPr>
          <p:spPr>
            <a:xfrm>
              <a:off x="51054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3" name="Rectangle 192"/>
            <p:cNvSpPr/>
            <p:nvPr/>
          </p:nvSpPr>
          <p:spPr>
            <a:xfrm>
              <a:off x="13716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4" name="Rectangle 193"/>
            <p:cNvSpPr/>
            <p:nvPr/>
          </p:nvSpPr>
          <p:spPr>
            <a:xfrm>
              <a:off x="1905000" y="1549758"/>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5" name="Rectangle 194"/>
            <p:cNvSpPr/>
            <p:nvPr/>
          </p:nvSpPr>
          <p:spPr>
            <a:xfrm>
              <a:off x="45720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0031" name="Rectangle 195"/>
            <p:cNvSpPr/>
            <p:nvPr/>
          </p:nvSpPr>
          <p:spPr>
            <a:xfrm>
              <a:off x="4038600" y="1562463"/>
              <a:ext cx="533400" cy="457374"/>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97" name="Rectangle 196"/>
            <p:cNvSpPr/>
            <p:nvPr/>
          </p:nvSpPr>
          <p:spPr>
            <a:xfrm>
              <a:off x="35052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8" name="Rectangle 197"/>
            <p:cNvSpPr/>
            <p:nvPr/>
          </p:nvSpPr>
          <p:spPr>
            <a:xfrm>
              <a:off x="29718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9" name="Rectangle 198"/>
            <p:cNvSpPr/>
            <p:nvPr/>
          </p:nvSpPr>
          <p:spPr>
            <a:xfrm>
              <a:off x="61722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0" name="Rectangle 199"/>
            <p:cNvSpPr/>
            <p:nvPr/>
          </p:nvSpPr>
          <p:spPr>
            <a:xfrm>
              <a:off x="67056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0036" name="Rectangle 200"/>
            <p:cNvSpPr/>
            <p:nvPr/>
          </p:nvSpPr>
          <p:spPr>
            <a:xfrm>
              <a:off x="7239000" y="1560875"/>
              <a:ext cx="533400" cy="457374"/>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grpSp>
      <p:grpSp>
        <p:nvGrpSpPr>
          <p:cNvPr id="8" name="Group 214"/>
          <p:cNvGrpSpPr/>
          <p:nvPr/>
        </p:nvGrpSpPr>
        <p:grpSpPr>
          <a:xfrm>
            <a:off x="838200" y="2057400"/>
            <a:ext cx="5867400" cy="457200"/>
            <a:chOff x="838200" y="2057400"/>
            <a:chExt cx="5867400" cy="457200"/>
          </a:xfrm>
        </p:grpSpPr>
        <p:sp>
          <p:nvSpPr>
            <p:cNvPr id="720013" name="Rectangle 168"/>
            <p:cNvSpPr/>
            <p:nvPr/>
          </p:nvSpPr>
          <p:spPr>
            <a:xfrm>
              <a:off x="2438400" y="2057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0014" name="Rectangle 169"/>
            <p:cNvSpPr/>
            <p:nvPr/>
          </p:nvSpPr>
          <p:spPr>
            <a:xfrm>
              <a:off x="4038600" y="2057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04" name="Rectangle 203"/>
            <p:cNvSpPr/>
            <p:nvPr/>
          </p:nvSpPr>
          <p:spPr>
            <a:xfrm>
              <a:off x="838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0016" name="Rectangle 205"/>
            <p:cNvSpPr/>
            <p:nvPr/>
          </p:nvSpPr>
          <p:spPr>
            <a:xfrm>
              <a:off x="1371600" y="2057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07" name="Rectangle 206"/>
            <p:cNvSpPr/>
            <p:nvPr/>
          </p:nvSpPr>
          <p:spPr>
            <a:xfrm>
              <a:off x="19050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8" name="Rectangle 207"/>
            <p:cNvSpPr/>
            <p:nvPr/>
          </p:nvSpPr>
          <p:spPr>
            <a:xfrm>
              <a:off x="29718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9" name="Rectangle 208"/>
            <p:cNvSpPr/>
            <p:nvPr/>
          </p:nvSpPr>
          <p:spPr>
            <a:xfrm>
              <a:off x="3505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0" name="Rectangle 209"/>
            <p:cNvSpPr/>
            <p:nvPr/>
          </p:nvSpPr>
          <p:spPr>
            <a:xfrm>
              <a:off x="45720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1" name="Rectangle 210"/>
            <p:cNvSpPr/>
            <p:nvPr/>
          </p:nvSpPr>
          <p:spPr>
            <a:xfrm>
              <a:off x="51054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0022" name="Rectangle 211"/>
            <p:cNvSpPr/>
            <p:nvPr/>
          </p:nvSpPr>
          <p:spPr>
            <a:xfrm>
              <a:off x="5638800" y="2057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13" name="Rectangle 212"/>
            <p:cNvSpPr/>
            <p:nvPr/>
          </p:nvSpPr>
          <p:spPr>
            <a:xfrm>
              <a:off x="6172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9" name="Group 222"/>
          <p:cNvGrpSpPr/>
          <p:nvPr/>
        </p:nvGrpSpPr>
        <p:grpSpPr>
          <a:xfrm>
            <a:off x="838200" y="2438400"/>
            <a:ext cx="4800600" cy="609600"/>
            <a:chOff x="838200" y="2514600"/>
            <a:chExt cx="4800600" cy="482958"/>
          </a:xfrm>
        </p:grpSpPr>
        <p:sp>
          <p:nvSpPr>
            <p:cNvPr id="2" name="Rectangle 171"/>
            <p:cNvSpPr/>
            <p:nvPr/>
          </p:nvSpPr>
          <p:spPr>
            <a:xfrm>
              <a:off x="3505200" y="2539754"/>
              <a:ext cx="533400" cy="457804"/>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0005" name="Rectangle 172"/>
            <p:cNvSpPr/>
            <p:nvPr/>
          </p:nvSpPr>
          <p:spPr>
            <a:xfrm>
              <a:off x="838200" y="2514600"/>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0006" name="Rectangle 213"/>
            <p:cNvSpPr/>
            <p:nvPr/>
          </p:nvSpPr>
          <p:spPr>
            <a:xfrm>
              <a:off x="1371600" y="2514600"/>
              <a:ext cx="533400" cy="457539"/>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6" name="Rectangle 215"/>
            <p:cNvSpPr/>
            <p:nvPr/>
          </p:nvSpPr>
          <p:spPr>
            <a:xfrm>
              <a:off x="1905000" y="2514600"/>
              <a:ext cx="533400" cy="457804"/>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 name="Rectangle 216"/>
            <p:cNvSpPr/>
            <p:nvPr/>
          </p:nvSpPr>
          <p:spPr>
            <a:xfrm>
              <a:off x="2438400" y="2514600"/>
              <a:ext cx="533400" cy="457804"/>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 name="Rectangle 217"/>
            <p:cNvSpPr/>
            <p:nvPr/>
          </p:nvSpPr>
          <p:spPr>
            <a:xfrm>
              <a:off x="40386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2" name="Rectangle 218"/>
            <p:cNvSpPr/>
            <p:nvPr/>
          </p:nvSpPr>
          <p:spPr>
            <a:xfrm>
              <a:off x="29718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3" name="Rectangle 219"/>
            <p:cNvSpPr/>
            <p:nvPr/>
          </p:nvSpPr>
          <p:spPr>
            <a:xfrm>
              <a:off x="45720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9" name="Rectangle 220"/>
            <p:cNvSpPr/>
            <p:nvPr/>
          </p:nvSpPr>
          <p:spPr>
            <a:xfrm>
              <a:off x="51054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0" name="Group 227"/>
          <p:cNvGrpSpPr/>
          <p:nvPr/>
        </p:nvGrpSpPr>
        <p:grpSpPr>
          <a:xfrm>
            <a:off x="838200" y="2971800"/>
            <a:ext cx="2667000" cy="533400"/>
            <a:chOff x="838200" y="2996484"/>
            <a:chExt cx="2667000" cy="458274"/>
          </a:xfrm>
        </p:grpSpPr>
        <p:sp>
          <p:nvSpPr>
            <p:cNvPr id="719999" name="Rectangle 173"/>
            <p:cNvSpPr/>
            <p:nvPr/>
          </p:nvSpPr>
          <p:spPr>
            <a:xfrm>
              <a:off x="1905000" y="2996484"/>
              <a:ext cx="533400" cy="456683"/>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4" name="Rectangle 223"/>
            <p:cNvSpPr/>
            <p:nvPr/>
          </p:nvSpPr>
          <p:spPr>
            <a:xfrm>
              <a:off x="838200" y="2997848"/>
              <a:ext cx="533400" cy="45691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0001" name="Rectangle 224"/>
            <p:cNvSpPr/>
            <p:nvPr/>
          </p:nvSpPr>
          <p:spPr>
            <a:xfrm>
              <a:off x="1371600" y="2998076"/>
              <a:ext cx="533400" cy="456682"/>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0002" name="Rectangle 225"/>
            <p:cNvSpPr/>
            <p:nvPr/>
          </p:nvSpPr>
          <p:spPr>
            <a:xfrm>
              <a:off x="2438400" y="2998076"/>
              <a:ext cx="533400" cy="456682"/>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7" name="Rectangle 226"/>
            <p:cNvSpPr/>
            <p:nvPr/>
          </p:nvSpPr>
          <p:spPr>
            <a:xfrm>
              <a:off x="2971800" y="2997848"/>
              <a:ext cx="533400" cy="45691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3" name="Group 237"/>
          <p:cNvGrpSpPr/>
          <p:nvPr/>
        </p:nvGrpSpPr>
        <p:grpSpPr>
          <a:xfrm>
            <a:off x="838200" y="3429000"/>
            <a:ext cx="3733800" cy="533400"/>
            <a:chOff x="838200" y="3505200"/>
            <a:chExt cx="3733800" cy="457200"/>
          </a:xfrm>
        </p:grpSpPr>
        <p:sp>
          <p:nvSpPr>
            <p:cNvPr id="719992" name="Rectangle 174"/>
            <p:cNvSpPr/>
            <p:nvPr/>
          </p:nvSpPr>
          <p:spPr>
            <a:xfrm>
              <a:off x="1905000" y="35052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9993" name="Rectangle 176"/>
            <p:cNvSpPr/>
            <p:nvPr/>
          </p:nvSpPr>
          <p:spPr>
            <a:xfrm>
              <a:off x="4038600" y="35052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9" name="Rectangle 228"/>
            <p:cNvSpPr/>
            <p:nvPr/>
          </p:nvSpPr>
          <p:spPr>
            <a:xfrm>
              <a:off x="8382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30" name="Rectangle 229"/>
            <p:cNvSpPr/>
            <p:nvPr/>
          </p:nvSpPr>
          <p:spPr>
            <a:xfrm>
              <a:off x="13716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9996" name="Rectangle 230"/>
            <p:cNvSpPr/>
            <p:nvPr/>
          </p:nvSpPr>
          <p:spPr>
            <a:xfrm>
              <a:off x="2438400" y="35052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9997" name="Rectangle 231"/>
            <p:cNvSpPr/>
            <p:nvPr/>
          </p:nvSpPr>
          <p:spPr>
            <a:xfrm>
              <a:off x="2971800" y="35052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33" name="Rectangle 232"/>
            <p:cNvSpPr/>
            <p:nvPr/>
          </p:nvSpPr>
          <p:spPr>
            <a:xfrm>
              <a:off x="35052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4" name="Group 246"/>
          <p:cNvGrpSpPr/>
          <p:nvPr/>
        </p:nvGrpSpPr>
        <p:grpSpPr>
          <a:xfrm>
            <a:off x="838200" y="3962400"/>
            <a:ext cx="5334000" cy="457200"/>
            <a:chOff x="838200" y="3962400"/>
            <a:chExt cx="5334000" cy="457200"/>
          </a:xfrm>
        </p:grpSpPr>
        <p:sp>
          <p:nvSpPr>
            <p:cNvPr id="719982" name="Rectangle 175"/>
            <p:cNvSpPr/>
            <p:nvPr/>
          </p:nvSpPr>
          <p:spPr>
            <a:xfrm>
              <a:off x="1905000" y="3962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9983" name="Rectangle 177"/>
            <p:cNvSpPr/>
            <p:nvPr/>
          </p:nvSpPr>
          <p:spPr>
            <a:xfrm>
              <a:off x="5105400" y="3962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9984" name="Rectangle 238"/>
            <p:cNvSpPr/>
            <p:nvPr/>
          </p:nvSpPr>
          <p:spPr>
            <a:xfrm>
              <a:off x="8382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0" name="Rectangle 239"/>
            <p:cNvSpPr/>
            <p:nvPr/>
          </p:nvSpPr>
          <p:spPr>
            <a:xfrm>
              <a:off x="13716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9986" name="Rectangle 240"/>
            <p:cNvSpPr/>
            <p:nvPr/>
          </p:nvSpPr>
          <p:spPr>
            <a:xfrm>
              <a:off x="24384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2" name="Rectangle 241"/>
            <p:cNvSpPr/>
            <p:nvPr/>
          </p:nvSpPr>
          <p:spPr>
            <a:xfrm>
              <a:off x="29718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3" name="Rectangle 242"/>
            <p:cNvSpPr/>
            <p:nvPr/>
          </p:nvSpPr>
          <p:spPr>
            <a:xfrm>
              <a:off x="35052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9989" name="Rectangle 243"/>
            <p:cNvSpPr/>
            <p:nvPr/>
          </p:nvSpPr>
          <p:spPr>
            <a:xfrm>
              <a:off x="40386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5" name="Rectangle 244"/>
            <p:cNvSpPr/>
            <p:nvPr/>
          </p:nvSpPr>
          <p:spPr>
            <a:xfrm>
              <a:off x="45720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6" name="Rectangle 245"/>
            <p:cNvSpPr/>
            <p:nvPr/>
          </p:nvSpPr>
          <p:spPr>
            <a:xfrm>
              <a:off x="56388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7" name="Group 257"/>
          <p:cNvGrpSpPr/>
          <p:nvPr/>
        </p:nvGrpSpPr>
        <p:grpSpPr>
          <a:xfrm>
            <a:off x="838200" y="4419600"/>
            <a:ext cx="7467600" cy="457200"/>
            <a:chOff x="838200" y="4419600"/>
            <a:chExt cx="7467600" cy="457200"/>
          </a:xfrm>
        </p:grpSpPr>
        <p:sp>
          <p:nvSpPr>
            <p:cNvPr id="719968" name="Rectangle 178"/>
            <p:cNvSpPr/>
            <p:nvPr/>
          </p:nvSpPr>
          <p:spPr>
            <a:xfrm>
              <a:off x="4038600" y="44196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80" name="Rectangle 179"/>
            <p:cNvSpPr/>
            <p:nvPr/>
          </p:nvSpPr>
          <p:spPr>
            <a:xfrm>
              <a:off x="6172200" y="4419600"/>
              <a:ext cx="533400" cy="4572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9970" name="Rectangle 180"/>
            <p:cNvSpPr/>
            <p:nvPr/>
          </p:nvSpPr>
          <p:spPr>
            <a:xfrm>
              <a:off x="838200" y="44196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9971" name="Rectangle 221"/>
            <p:cNvSpPr/>
            <p:nvPr/>
          </p:nvSpPr>
          <p:spPr>
            <a:xfrm>
              <a:off x="6705600" y="44196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8" name="Rectangle 247"/>
            <p:cNvSpPr/>
            <p:nvPr/>
          </p:nvSpPr>
          <p:spPr>
            <a:xfrm>
              <a:off x="13716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9" name="Rectangle 248"/>
            <p:cNvSpPr/>
            <p:nvPr/>
          </p:nvSpPr>
          <p:spPr>
            <a:xfrm>
              <a:off x="1905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0" name="Rectangle 249"/>
            <p:cNvSpPr/>
            <p:nvPr/>
          </p:nvSpPr>
          <p:spPr>
            <a:xfrm>
              <a:off x="29718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1" name="Rectangle 250"/>
            <p:cNvSpPr/>
            <p:nvPr/>
          </p:nvSpPr>
          <p:spPr>
            <a:xfrm>
              <a:off x="2438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2" name="Rectangle 251"/>
            <p:cNvSpPr/>
            <p:nvPr/>
          </p:nvSpPr>
          <p:spPr>
            <a:xfrm>
              <a:off x="5105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3" name="Rectangle 252"/>
            <p:cNvSpPr/>
            <p:nvPr/>
          </p:nvSpPr>
          <p:spPr>
            <a:xfrm>
              <a:off x="4572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4" name="Rectangle 253"/>
            <p:cNvSpPr/>
            <p:nvPr/>
          </p:nvSpPr>
          <p:spPr>
            <a:xfrm>
              <a:off x="7772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5" name="Rectangle 254"/>
            <p:cNvSpPr/>
            <p:nvPr/>
          </p:nvSpPr>
          <p:spPr>
            <a:xfrm>
              <a:off x="7239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6" name="Rectangle 255"/>
            <p:cNvSpPr/>
            <p:nvPr/>
          </p:nvSpPr>
          <p:spPr>
            <a:xfrm>
              <a:off x="56388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7" name="Rectangle 256"/>
            <p:cNvSpPr/>
            <p:nvPr/>
          </p:nvSpPr>
          <p:spPr>
            <a:xfrm>
              <a:off x="35052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0" name="Group 281"/>
          <p:cNvGrpSpPr/>
          <p:nvPr/>
        </p:nvGrpSpPr>
        <p:grpSpPr>
          <a:xfrm>
            <a:off x="6172200" y="5334000"/>
            <a:ext cx="1611313" cy="533400"/>
            <a:chOff x="7239000" y="5334000"/>
            <a:chExt cx="1610824" cy="533400"/>
          </a:xfrm>
        </p:grpSpPr>
        <p:sp>
          <p:nvSpPr>
            <p:cNvPr id="260" name="Rectangle 259"/>
            <p:cNvSpPr/>
            <p:nvPr/>
          </p:nvSpPr>
          <p:spPr>
            <a:xfrm>
              <a:off x="8305476"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1" name="Rectangle 260"/>
            <p:cNvSpPr/>
            <p:nvPr/>
          </p:nvSpPr>
          <p:spPr>
            <a:xfrm>
              <a:off x="7772238"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2" name="Rectangle 261"/>
            <p:cNvSpPr/>
            <p:nvPr/>
          </p:nvSpPr>
          <p:spPr>
            <a:xfrm>
              <a:off x="7239000"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3" name="Group 280"/>
          <p:cNvGrpSpPr/>
          <p:nvPr/>
        </p:nvGrpSpPr>
        <p:grpSpPr>
          <a:xfrm>
            <a:off x="5029200" y="5334000"/>
            <a:ext cx="1143000" cy="533400"/>
            <a:chOff x="6172200" y="5334000"/>
            <a:chExt cx="1077424" cy="533400"/>
          </a:xfrm>
        </p:grpSpPr>
        <p:sp>
          <p:nvSpPr>
            <p:cNvPr id="263" name="Rectangle 262"/>
            <p:cNvSpPr/>
            <p:nvPr/>
          </p:nvSpPr>
          <p:spPr>
            <a:xfrm>
              <a:off x="6704926" y="5334000"/>
              <a:ext cx="54469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4" name="Rectangle 263"/>
            <p:cNvSpPr/>
            <p:nvPr/>
          </p:nvSpPr>
          <p:spPr>
            <a:xfrm>
              <a:off x="6172200" y="5334000"/>
              <a:ext cx="54469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6" name="Group 279"/>
          <p:cNvGrpSpPr/>
          <p:nvPr/>
        </p:nvGrpSpPr>
        <p:grpSpPr>
          <a:xfrm>
            <a:off x="3962400" y="5334000"/>
            <a:ext cx="1076325" cy="533400"/>
            <a:chOff x="5029200" y="5334000"/>
            <a:chExt cx="1077424" cy="533400"/>
          </a:xfrm>
        </p:grpSpPr>
        <p:sp>
          <p:nvSpPr>
            <p:cNvPr id="265" name="Rectangle 264"/>
            <p:cNvSpPr/>
            <p:nvPr/>
          </p:nvSpPr>
          <p:spPr>
            <a:xfrm>
              <a:off x="5563145" y="5334000"/>
              <a:ext cx="543479"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6" name="Rectangle 265"/>
            <p:cNvSpPr/>
            <p:nvPr/>
          </p:nvSpPr>
          <p:spPr>
            <a:xfrm>
              <a:off x="5029200" y="5334000"/>
              <a:ext cx="543479"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sp>
        <p:nvSpPr>
          <p:cNvPr id="267" name="Rectangle 266"/>
          <p:cNvSpPr/>
          <p:nvPr/>
        </p:nvSpPr>
        <p:spPr>
          <a:xfrm>
            <a:off x="228600" y="5334000"/>
            <a:ext cx="54451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nvGrpSpPr>
          <p:cNvPr id="29" name="Group 278"/>
          <p:cNvGrpSpPr/>
          <p:nvPr/>
        </p:nvGrpSpPr>
        <p:grpSpPr>
          <a:xfrm>
            <a:off x="2913063" y="5334000"/>
            <a:ext cx="1077912" cy="533400"/>
            <a:chOff x="3429000" y="5334000"/>
            <a:chExt cx="1077424" cy="533400"/>
          </a:xfrm>
        </p:grpSpPr>
        <p:sp>
          <p:nvSpPr>
            <p:cNvPr id="268" name="Rectangle 267"/>
            <p:cNvSpPr/>
            <p:nvPr/>
          </p:nvSpPr>
          <p:spPr>
            <a:xfrm>
              <a:off x="3962159"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9" name="Rectangle 268"/>
            <p:cNvSpPr/>
            <p:nvPr/>
          </p:nvSpPr>
          <p:spPr>
            <a:xfrm>
              <a:off x="3429000"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0" name="Group 277"/>
          <p:cNvGrpSpPr/>
          <p:nvPr/>
        </p:nvGrpSpPr>
        <p:grpSpPr>
          <a:xfrm>
            <a:off x="1817688" y="5334000"/>
            <a:ext cx="1077912" cy="533400"/>
            <a:chOff x="2362200" y="5334000"/>
            <a:chExt cx="1077424" cy="533400"/>
          </a:xfrm>
        </p:grpSpPr>
        <p:sp>
          <p:nvSpPr>
            <p:cNvPr id="270" name="Rectangle 269"/>
            <p:cNvSpPr/>
            <p:nvPr/>
          </p:nvSpPr>
          <p:spPr>
            <a:xfrm>
              <a:off x="2895359"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1" name="Rectangle 270"/>
            <p:cNvSpPr/>
            <p:nvPr/>
          </p:nvSpPr>
          <p:spPr>
            <a:xfrm>
              <a:off x="2362200"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3" name="Group 276"/>
          <p:cNvGrpSpPr/>
          <p:nvPr/>
        </p:nvGrpSpPr>
        <p:grpSpPr>
          <a:xfrm>
            <a:off x="762000" y="5334000"/>
            <a:ext cx="1077913" cy="533400"/>
            <a:chOff x="1295400" y="5334000"/>
            <a:chExt cx="1077424" cy="533400"/>
          </a:xfrm>
        </p:grpSpPr>
        <p:sp>
          <p:nvSpPr>
            <p:cNvPr id="272" name="Rectangle 271"/>
            <p:cNvSpPr/>
            <p:nvPr/>
          </p:nvSpPr>
          <p:spPr>
            <a:xfrm>
              <a:off x="1828558"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3" name="Rectangle 272"/>
            <p:cNvSpPr/>
            <p:nvPr/>
          </p:nvSpPr>
          <p:spPr>
            <a:xfrm>
              <a:off x="1295400"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6" name="Group 275"/>
          <p:cNvGrpSpPr/>
          <p:nvPr/>
        </p:nvGrpSpPr>
        <p:grpSpPr>
          <a:xfrm>
            <a:off x="7772400" y="5334000"/>
            <a:ext cx="1077913" cy="533400"/>
            <a:chOff x="228600" y="5334000"/>
            <a:chExt cx="1077424" cy="533400"/>
          </a:xfrm>
        </p:grpSpPr>
        <p:sp>
          <p:nvSpPr>
            <p:cNvPr id="274" name="Rectangle 273"/>
            <p:cNvSpPr/>
            <p:nvPr/>
          </p:nvSpPr>
          <p:spPr>
            <a:xfrm>
              <a:off x="761758"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5" name="Rectangle 274"/>
            <p:cNvSpPr/>
            <p:nvPr/>
          </p:nvSpPr>
          <p:spPr>
            <a:xfrm>
              <a:off x="228600"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pic>
        <p:nvPicPr>
          <p:cNvPr id="1026" name="Picture 2" descr="D:\XUAN_HANH\Tu_lieu_LS\Ban do\Viet nam\cach mang thang 8.JPG"/>
          <p:cNvPicPr>
            <a:picLocks noChangeAspect="1"/>
          </p:cNvPicPr>
          <p:nvPr/>
        </p:nvPicPr>
        <p:blipFill>
          <a:blip r:embed="rId1"/>
          <a:stretch>
            <a:fillRect/>
          </a:stretch>
        </p:blipFill>
        <p:spPr>
          <a:xfrm>
            <a:off x="0" y="0"/>
            <a:ext cx="1382713" cy="990600"/>
          </a:xfrm>
          <a:prstGeom prst="rect">
            <a:avLst/>
          </a:prstGeom>
          <a:noFill/>
          <a:ln w="9525">
            <a:noFill/>
          </a:ln>
        </p:spPr>
      </p:pic>
      <p:grpSp>
        <p:nvGrpSpPr>
          <p:cNvPr id="90" name="Group 222"/>
          <p:cNvGrpSpPr/>
          <p:nvPr/>
        </p:nvGrpSpPr>
        <p:grpSpPr>
          <a:xfrm>
            <a:off x="838200" y="990600"/>
            <a:ext cx="4800600" cy="558800"/>
            <a:chOff x="838200" y="2514600"/>
            <a:chExt cx="4800600" cy="482958"/>
          </a:xfrm>
        </p:grpSpPr>
        <p:sp>
          <p:nvSpPr>
            <p:cNvPr id="719944" name="Rectangle 171"/>
            <p:cNvSpPr/>
            <p:nvPr/>
          </p:nvSpPr>
          <p:spPr>
            <a:xfrm>
              <a:off x="3505200" y="2540019"/>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19945" name="Rectangle 172"/>
            <p:cNvSpPr/>
            <p:nvPr/>
          </p:nvSpPr>
          <p:spPr>
            <a:xfrm>
              <a:off x="838200" y="2514600"/>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14" name="Rectangle 213"/>
            <p:cNvSpPr/>
            <p:nvPr/>
          </p:nvSpPr>
          <p:spPr>
            <a:xfrm>
              <a:off x="13716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6" name="Rectangle 215"/>
            <p:cNvSpPr/>
            <p:nvPr/>
          </p:nvSpPr>
          <p:spPr>
            <a:xfrm>
              <a:off x="19050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7" name="Rectangle 216"/>
            <p:cNvSpPr/>
            <p:nvPr/>
          </p:nvSpPr>
          <p:spPr>
            <a:xfrm>
              <a:off x="24384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8" name="Rectangle 217"/>
            <p:cNvSpPr/>
            <p:nvPr/>
          </p:nvSpPr>
          <p:spPr>
            <a:xfrm>
              <a:off x="40386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9" name="Rectangle 218"/>
            <p:cNvSpPr/>
            <p:nvPr/>
          </p:nvSpPr>
          <p:spPr>
            <a:xfrm>
              <a:off x="29718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9951" name="Rectangle 219"/>
            <p:cNvSpPr/>
            <p:nvPr/>
          </p:nvSpPr>
          <p:spPr>
            <a:xfrm>
              <a:off x="4572000" y="2540019"/>
              <a:ext cx="533400" cy="455951"/>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3333CC"/>
                </a:solidFill>
                <a:latin typeface="Arial" panose="020B0604020202020204" pitchFamily="34" charset="0"/>
              </a:endParaRPr>
            </a:p>
          </p:txBody>
        </p:sp>
        <p:sp>
          <p:nvSpPr>
            <p:cNvPr id="221" name="Rectangle 220"/>
            <p:cNvSpPr/>
            <p:nvPr/>
          </p:nvSpPr>
          <p:spPr>
            <a:xfrm>
              <a:off x="51054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pic>
        <p:nvPicPr>
          <p:cNvPr id="719942" name="Picture 58" descr="Bell-04-june"/>
          <p:cNvPicPr>
            <a:picLocks noChangeAspect="1"/>
          </p:cNvPicPr>
          <p:nvPr/>
        </p:nvPicPr>
        <p:blipFill>
          <a:blip r:embed="rId2"/>
          <a:stretch>
            <a:fillRect/>
          </a:stretch>
        </p:blipFill>
        <p:spPr>
          <a:xfrm>
            <a:off x="7620000" y="0"/>
            <a:ext cx="1508125" cy="1020763"/>
          </a:xfrm>
          <a:prstGeom prst="rect">
            <a:avLst/>
          </a:prstGeom>
          <a:noFill/>
          <a:ln w="9525">
            <a:noFill/>
          </a:ln>
        </p:spPr>
      </p:pic>
      <p:sp>
        <p:nvSpPr>
          <p:cNvPr id="247" name="Rectangle 246"/>
          <p:cNvSpPr>
            <a:spLocks noChangeArrowheads="1"/>
          </p:cNvSpPr>
          <p:nvPr/>
        </p:nvSpPr>
        <p:spPr bwMode="auto">
          <a:xfrm>
            <a:off x="2627313" y="192088"/>
            <a:ext cx="4176713" cy="708025"/>
          </a:xfrm>
          <a:prstGeom prst="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en-US" sz="4000" b="1" dirty="0">
                <a:solidFill>
                  <a:srgbClr val="FF0000"/>
                </a:solidFill>
                <a:latin typeface="Times New Roman" panose="02020603050405020304" pitchFamily="18" charset="0"/>
                <a:cs typeface="Times New Roman" panose="02020603050405020304" pitchFamily="18" charset="0"/>
              </a:rPr>
              <a:t>“Ô CHỮ BÍ ẨN” </a:t>
            </a:r>
            <a:endParaRPr lang="en-US" altLang="en-US" sz="4000"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xit" presetSubtype="9" fill="hold" nodeType="clickEffect">
                                  <p:stCondLst>
                                    <p:cond delay="0"/>
                                  </p:stCondLst>
                                  <p:childTnLst>
                                    <p:animEffect transition="out" filter="strips(upLeft)">
                                      <p:cBhvr>
                                        <p:cTn id="6" dur="500"/>
                                        <p:tgtEl>
                                          <p:spTgt spid="90"/>
                                        </p:tgtEl>
                                      </p:cBhvr>
                                    </p:animEffect>
                                    <p:set>
                                      <p:cBhvr>
                                        <p:cTn id="7" dur="1" fill="hold">
                                          <p:stCondLst>
                                            <p:cond delay="499"/>
                                          </p:stCondLst>
                                        </p:cTn>
                                        <p:tgtEl>
                                          <p:spTgt spid="90"/>
                                        </p:tgtEl>
                                        <p:attrNameLst>
                                          <p:attrName>style.visibility</p:attrName>
                                        </p:attrNameLst>
                                      </p:cBhvr>
                                      <p:to>
                                        <p:strVal val="hidden"/>
                                      </p:to>
                                    </p:set>
                                  </p:childTnLst>
                                </p:cTn>
                              </p:par>
                              <p:par>
                                <p:cTn id="8" presetID="1" presetClass="exit" presetSubtype="0" fill="hold" grpId="0" nodeType="withEffect">
                                  <p:stCondLst>
                                    <p:cond delay="0"/>
                                  </p:stCondLst>
                                  <p:childTnLst>
                                    <p:set>
                                      <p:cBhvr>
                                        <p:cTn id="9" dur="1" fill="hold">
                                          <p:stCondLst>
                                            <p:cond delay="0"/>
                                          </p:stCondLst>
                                        </p:cTn>
                                        <p:tgtEl>
                                          <p:spTgt spid="267"/>
                                        </p:tgtEl>
                                        <p:attrNameLst>
                                          <p:attrName>style.visibility</p:attrName>
                                        </p:attrNameLst>
                                      </p:cBhvr>
                                      <p:to>
                                        <p:strVal val="hidden"/>
                                      </p:to>
                                    </p:set>
                                  </p:childTnLst>
                                </p:cTn>
                              </p:par>
                              <p:par>
                                <p:cTn id="10" presetID="34" presetClass="emph" presetSubtype="0" repeatCount="indefinite" fill="hold" grpId="0" nodeType="withEffect">
                                  <p:stCondLst>
                                    <p:cond delay="0"/>
                                  </p:stCondLst>
                                  <p:iterate type="lt">
                                    <p:tmPct val="10000"/>
                                  </p:iterate>
                                  <p:childTnLst>
                                    <p:animMotion origin="layout" path="M 5E-6 3.7037E-7 L 5E-6 -0.02407 " pathEditMode="relative" rAng="0" ptsTypes="AA">
                                      <p:cBhvr>
                                        <p:cTn id="11" dur="250" accel="50000" decel="50000" autoRev="1" fill="hold">
                                          <p:stCondLst>
                                            <p:cond delay="0"/>
                                          </p:stCondLst>
                                        </p:cTn>
                                        <p:tgtEl>
                                          <p:spTgt spid="247"/>
                                        </p:tgtEl>
                                        <p:attrNameLst>
                                          <p:attrName>ppt_x</p:attrName>
                                          <p:attrName>ppt_y</p:attrName>
                                        </p:attrNameLst>
                                      </p:cBhvr>
                                      <p:rCtr x="0" y="-1200"/>
                                    </p:animMotion>
                                    <p:animRot by="1500000">
                                      <p:cBhvr>
                                        <p:cTn id="12" dur="125" fill="hold">
                                          <p:stCondLst>
                                            <p:cond delay="0"/>
                                          </p:stCondLst>
                                        </p:cTn>
                                        <p:tgtEl>
                                          <p:spTgt spid="247"/>
                                        </p:tgtEl>
                                        <p:attrNameLst>
                                          <p:attrName>r</p:attrName>
                                        </p:attrNameLst>
                                      </p:cBhvr>
                                    </p:animRot>
                                    <p:animRot by="-1500000">
                                      <p:cBhvr>
                                        <p:cTn id="13" dur="125" fill="hold">
                                          <p:stCondLst>
                                            <p:cond delay="125"/>
                                          </p:stCondLst>
                                        </p:cTn>
                                        <p:tgtEl>
                                          <p:spTgt spid="247"/>
                                        </p:tgtEl>
                                        <p:attrNameLst>
                                          <p:attrName>r</p:attrName>
                                        </p:attrNameLst>
                                      </p:cBhvr>
                                    </p:animRot>
                                    <p:animRot by="-1500000">
                                      <p:cBhvr>
                                        <p:cTn id="14" dur="125" fill="hold">
                                          <p:stCondLst>
                                            <p:cond delay="250"/>
                                          </p:stCondLst>
                                        </p:cTn>
                                        <p:tgtEl>
                                          <p:spTgt spid="247"/>
                                        </p:tgtEl>
                                        <p:attrNameLst>
                                          <p:attrName>r</p:attrName>
                                        </p:attrNameLst>
                                      </p:cBhvr>
                                    </p:animRot>
                                    <p:animRot by="1500000">
                                      <p:cBhvr>
                                        <p:cTn id="15" dur="125" fill="hold">
                                          <p:stCondLst>
                                            <p:cond delay="375"/>
                                          </p:stCondLst>
                                        </p:cTn>
                                        <p:tgtEl>
                                          <p:spTgt spid="2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7"/>
                    </p:tgtEl>
                  </p:cond>
                </p:stCondLst>
                <p:endSync evt="end" delay="0">
                  <p:rtn val="all"/>
                </p:endSync>
                <p:childTnLst>
                  <p:par>
                    <p:cTn id="17" fill="hold">
                      <p:stCondLst>
                        <p:cond delay="0"/>
                      </p:stCondLst>
                      <p:childTnLst>
                        <p:par>
                          <p:cTn id="18" fill="hold">
                            <p:stCondLst>
                              <p:cond delay="0"/>
                            </p:stCondLst>
                            <p:childTnLst>
                              <p:par>
                                <p:cTn id="19" presetID="18" presetClass="exit" presetSubtype="9" fill="hold" nodeType="clickEffect">
                                  <p:stCondLst>
                                    <p:cond delay="0"/>
                                  </p:stCondLst>
                                  <p:childTnLst>
                                    <p:animEffect transition="out" filter="strips(upLeft)">
                                      <p:cBhvr>
                                        <p:cTn id="20" dur="500"/>
                                        <p:tgtEl>
                                          <p:spTgt spid="7"/>
                                        </p:tgtEl>
                                      </p:cBhvr>
                                    </p:animEffect>
                                    <p:set>
                                      <p:cBhvr>
                                        <p:cTn id="21" dur="1" fill="hold">
                                          <p:stCondLst>
                                            <p:cond delay="499"/>
                                          </p:stCondLst>
                                        </p:cTn>
                                        <p:tgtEl>
                                          <p:spTgt spid="7"/>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24" restart="whenNotActive" fill="hold" evtFilter="cancelBubble" nodeType="interactiveSeq">
                <p:stCondLst>
                  <p:cond evt="onClick" delay="0">
                    <p:tgtEl>
                      <p:spTgt spid="8"/>
                    </p:tgtEl>
                  </p:cond>
                </p:stCondLst>
                <p:endSync evt="end" delay="0">
                  <p:rtn val="all"/>
                </p:endSync>
                <p:childTnLst>
                  <p:par>
                    <p:cTn id="25" fill="hold">
                      <p:stCondLst>
                        <p:cond delay="0"/>
                      </p:stCondLst>
                      <p:childTnLst>
                        <p:par>
                          <p:cTn id="26" fill="hold">
                            <p:stCondLst>
                              <p:cond delay="0"/>
                            </p:stCondLst>
                            <p:childTnLst>
                              <p:par>
                                <p:cTn id="27" presetID="18" presetClass="exit" presetSubtype="9" fill="hold" nodeType="clickEffect">
                                  <p:stCondLst>
                                    <p:cond delay="0"/>
                                  </p:stCondLst>
                                  <p:childTnLst>
                                    <p:animEffect transition="out" filter="strips(upLeft)">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1" presetClass="exit" presetSubtype="0" fill="hold" nodeType="withEffect">
                                  <p:stCondLst>
                                    <p:cond delay="0"/>
                                  </p:stCondLst>
                                  <p:childTnLst>
                                    <p:set>
                                      <p:cBhvr>
                                        <p:cTn id="31" dur="1" fill="hold">
                                          <p:stCondLst>
                                            <p:cond delay="0"/>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32" restart="whenNotActive" fill="hold" evtFilter="cancelBubble" nodeType="interactiveSeq">
                <p:stCondLst>
                  <p:cond evt="onClick" delay="0">
                    <p:tgtEl>
                      <p:spTgt spid="9"/>
                    </p:tgtEl>
                  </p:cond>
                </p:stCondLst>
                <p:endSync evt="end" delay="0">
                  <p:rtn val="all"/>
                </p:endSync>
                <p:childTnLst>
                  <p:par>
                    <p:cTn id="33" fill="hold">
                      <p:stCondLst>
                        <p:cond delay="0"/>
                      </p:stCondLst>
                      <p:childTnLst>
                        <p:par>
                          <p:cTn id="34" fill="hold">
                            <p:stCondLst>
                              <p:cond delay="0"/>
                            </p:stCondLst>
                            <p:childTnLst>
                              <p:par>
                                <p:cTn id="35" presetID="18" presetClass="exit" presetSubtype="9" fill="hold" nodeType="clickEffect">
                                  <p:stCondLst>
                                    <p:cond delay="0"/>
                                  </p:stCondLst>
                                  <p:childTnLst>
                                    <p:animEffect transition="out" filter="strips(upLeft)">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40" restart="whenNotActive" fill="hold" evtFilter="cancelBubble" nodeType="interactiveSeq">
                <p:stCondLst>
                  <p:cond evt="onClick" delay="0">
                    <p:tgtEl>
                      <p:spTgt spid="10"/>
                    </p:tgtEl>
                  </p:cond>
                </p:stCondLst>
                <p:endSync evt="end" delay="0">
                  <p:rtn val="all"/>
                </p:endSync>
                <p:childTnLst>
                  <p:par>
                    <p:cTn id="41" fill="hold">
                      <p:stCondLst>
                        <p:cond delay="0"/>
                      </p:stCondLst>
                      <p:childTnLst>
                        <p:par>
                          <p:cTn id="42" fill="hold">
                            <p:stCondLst>
                              <p:cond delay="0"/>
                            </p:stCondLst>
                            <p:childTnLst>
                              <p:par>
                                <p:cTn id="43" presetID="18" presetClass="exit" presetSubtype="9" fill="hold" nodeType="clickEffect">
                                  <p:stCondLst>
                                    <p:cond delay="0"/>
                                  </p:stCondLst>
                                  <p:childTnLst>
                                    <p:animEffect transition="out" filter="strips(upLeft)">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48" restart="whenNotActive" fill="hold" evtFilter="cancelBubble" nodeType="interactiveSeq">
                <p:stCondLst>
                  <p:cond evt="onClick" delay="0">
                    <p:tgtEl>
                      <p:spTgt spid="13"/>
                    </p:tgtEl>
                  </p:cond>
                </p:stCondLst>
                <p:endSync evt="end" delay="0">
                  <p:rtn val="all"/>
                </p:endSync>
                <p:childTnLst>
                  <p:par>
                    <p:cTn id="49" fill="hold">
                      <p:stCondLst>
                        <p:cond delay="0"/>
                      </p:stCondLst>
                      <p:childTnLst>
                        <p:par>
                          <p:cTn id="50" fill="hold">
                            <p:stCondLst>
                              <p:cond delay="0"/>
                            </p:stCondLst>
                            <p:childTnLst>
                              <p:par>
                                <p:cTn id="51" presetID="18" presetClass="exit" presetSubtype="9" fill="hold" nodeType="clickEffect">
                                  <p:stCondLst>
                                    <p:cond delay="0"/>
                                  </p:stCondLst>
                                  <p:childTnLst>
                                    <p:animEffect transition="out" filter="strips(upLeft)">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56" restart="whenNotActive" fill="hold" evtFilter="cancelBubble" nodeType="interactiveSeq">
                <p:stCondLst>
                  <p:cond evt="onClick" delay="0">
                    <p:tgtEl>
                      <p:spTgt spid="14"/>
                    </p:tgtEl>
                  </p:cond>
                </p:stCondLst>
                <p:endSync evt="end" delay="0">
                  <p:rtn val="all"/>
                </p:endSync>
                <p:childTnLst>
                  <p:par>
                    <p:cTn id="57" fill="hold">
                      <p:stCondLst>
                        <p:cond delay="0"/>
                      </p:stCondLst>
                      <p:childTnLst>
                        <p:par>
                          <p:cTn id="58" fill="hold">
                            <p:stCondLst>
                              <p:cond delay="0"/>
                            </p:stCondLst>
                            <p:childTnLst>
                              <p:par>
                                <p:cTn id="59" presetID="18" presetClass="exit" presetSubtype="9" fill="hold" nodeType="clickEffect">
                                  <p:stCondLst>
                                    <p:cond delay="0"/>
                                  </p:stCondLst>
                                  <p:childTnLst>
                                    <p:animEffect transition="out" filter="strips(upLeft)">
                                      <p:cBhvr>
                                        <p:cTn id="60" dur="500"/>
                                        <p:tgtEl>
                                          <p:spTgt spid="14"/>
                                        </p:tgtEl>
                                      </p:cBhvr>
                                    </p:animEffect>
                                    <p:set>
                                      <p:cBhvr>
                                        <p:cTn id="61" dur="1" fill="hold">
                                          <p:stCondLst>
                                            <p:cond delay="499"/>
                                          </p:stCondLst>
                                        </p:cTn>
                                        <p:tgtEl>
                                          <p:spTgt spid="14"/>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64" restart="whenNotActive" fill="hold" evtFilter="cancelBubble" nodeType="interactiveSeq">
                <p:stCondLst>
                  <p:cond evt="onClick" delay="0">
                    <p:tgtEl>
                      <p:spTgt spid="17"/>
                    </p:tgtEl>
                  </p:cond>
                </p:stCondLst>
                <p:endSync evt="end" delay="0">
                  <p:rtn val="all"/>
                </p:endSync>
                <p:childTnLst>
                  <p:par>
                    <p:cTn id="65" fill="hold">
                      <p:stCondLst>
                        <p:cond delay="0"/>
                      </p:stCondLst>
                      <p:childTnLst>
                        <p:par>
                          <p:cTn id="66" fill="hold">
                            <p:stCondLst>
                              <p:cond delay="0"/>
                            </p:stCondLst>
                            <p:childTnLst>
                              <p:par>
                                <p:cTn id="67" presetID="18" presetClass="exit" presetSubtype="9" fill="hold" nodeType="clickEffect">
                                  <p:stCondLst>
                                    <p:cond delay="0"/>
                                  </p:stCondLst>
                                  <p:childTnLst>
                                    <p:animEffect transition="out" filter="strips(upLeft)">
                                      <p:cBhvr>
                                        <p:cTn id="68" dur="500"/>
                                        <p:tgtEl>
                                          <p:spTgt spid="17"/>
                                        </p:tgtEl>
                                      </p:cBhvr>
                                    </p:animEffect>
                                    <p:set>
                                      <p:cBhvr>
                                        <p:cTn id="69" dur="1" fill="hold">
                                          <p:stCondLst>
                                            <p:cond delay="499"/>
                                          </p:stCondLst>
                                        </p:cTn>
                                        <p:tgtEl>
                                          <p:spTgt spid="17"/>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0"/>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72" restart="whenNotActive" fill="hold" evtFilter="cancelBubble" nodeType="interactiveSeq">
                <p:stCondLst>
                  <p:cond evt="onClick" delay="0">
                    <p:tgtEl>
                      <p:spTgt spid="1026"/>
                    </p:tgtEl>
                  </p:cond>
                </p:stCondLst>
                <p:endSync evt="end" delay="0">
                  <p:rtn val="all"/>
                </p:endSync>
                <p:childTnLst>
                  <p:par>
                    <p:cTn id="73" fill="hold">
                      <p:stCondLst>
                        <p:cond delay="0"/>
                      </p:stCondLst>
                      <p:childTnLst>
                        <p:par>
                          <p:cTn id="74" fill="hold">
                            <p:stCondLst>
                              <p:cond delay="0"/>
                            </p:stCondLst>
                            <p:childTnLst>
                              <p:par>
                                <p:cTn id="75" presetID="3" presetClass="exit" presetSubtype="10" fill="hold" nodeType="withEffect">
                                  <p:stCondLst>
                                    <p:cond delay="0"/>
                                  </p:stCondLst>
                                  <p:childTnLst>
                                    <p:animEffect transition="out" filter="blinds(horizontal)">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026"/>
                  </p:tgtEl>
                </p:cond>
              </p:nextCondLst>
            </p:seq>
          </p:childTnLst>
        </p:cTn>
      </p:par>
    </p:tnLst>
    <p:bldLst>
      <p:bldP spid="267" grpId="0" animBg="1"/>
      <p:bldP spid="247"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0898"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pic>
        <p:nvPicPr>
          <p:cNvPr id="720900" name="Picture 2" descr="Kết quả hình ảnh cho home png">
            <a:hlinkClick r:id="" action="ppaction://noaction"/>
          </p:cNvPr>
          <p:cNvPicPr>
            <a:picLocks noChangeAspect="1"/>
          </p:cNvPicPr>
          <p:nvPr/>
        </p:nvPicPr>
        <p:blipFill>
          <a:blip r:embed="rId2"/>
          <a:stretch>
            <a:fillRect/>
          </a:stretch>
        </p:blipFill>
        <p:spPr>
          <a:xfrm>
            <a:off x="8237538" y="115888"/>
            <a:ext cx="784225" cy="784225"/>
          </a:xfrm>
          <a:prstGeom prst="rect">
            <a:avLst/>
          </a:prstGeom>
          <a:noFill/>
          <a:ln w="9525">
            <a:noFill/>
          </a:ln>
        </p:spPr>
      </p:pic>
      <p:sp>
        <p:nvSpPr>
          <p:cNvPr id="6" name="TextBox 5"/>
          <p:cNvSpPr txBox="1">
            <a:spLocks noChangeArrowheads="1"/>
          </p:cNvSpPr>
          <p:nvPr/>
        </p:nvSpPr>
        <p:spPr bwMode="auto">
          <a:xfrm>
            <a:off x="193675" y="1109663"/>
            <a:ext cx="8713788"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sz="2000" b="1" dirty="0">
                <a:solidFill>
                  <a:srgbClr val="F2F2F2"/>
                </a:solidFill>
                <a:latin typeface="Times New Roman" panose="02020603050405020304" pitchFamily="18" charset="0"/>
              </a:rPr>
              <a:t>Câu 1: Cuộc kháng chiến chống Mĩ, cứu nước (1975) kết thúc thắng lợi, Miền Nam được hoàn toàn thế nào?</a:t>
            </a:r>
            <a:endParaRPr lang="en-US" altLang="en-US" sz="2000" b="1" dirty="0">
              <a:solidFill>
                <a:srgbClr val="F2F2F2"/>
              </a:solidFill>
              <a:latin typeface="Times New Roman" panose="02020603050405020304" pitchFamily="18" charset="0"/>
            </a:endParaRPr>
          </a:p>
        </p:txBody>
      </p:sp>
      <p:sp>
        <p:nvSpPr>
          <p:cNvPr id="7" name="TextBox 6"/>
          <p:cNvSpPr txBox="1">
            <a:spLocks noChangeArrowheads="1"/>
          </p:cNvSpPr>
          <p:nvPr/>
        </p:nvSpPr>
        <p:spPr bwMode="auto">
          <a:xfrm>
            <a:off x="179388" y="1933575"/>
            <a:ext cx="8713788"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sz="2000" b="1" dirty="0">
                <a:solidFill>
                  <a:srgbClr val="F2F2F2"/>
                </a:solidFill>
                <a:latin typeface="Times New Roman" panose="02020603050405020304" pitchFamily="18" charset="0"/>
              </a:rPr>
              <a:t>Câu 2: Trước khi mang tên là thành phố Hồ Chí Minh như hiện nay, thành phố mang tên là gì?</a:t>
            </a:r>
            <a:endParaRPr lang="en-US" altLang="en-US" sz="2000" b="1" dirty="0">
              <a:solidFill>
                <a:srgbClr val="F2F2F2"/>
              </a:solidFill>
              <a:latin typeface="Times New Roman" panose="02020603050405020304" pitchFamily="18" charset="0"/>
            </a:endParaRPr>
          </a:p>
        </p:txBody>
      </p:sp>
      <p:sp>
        <p:nvSpPr>
          <p:cNvPr id="8" name="Rectangle 7"/>
          <p:cNvSpPr>
            <a:spLocks noChangeArrowheads="1"/>
          </p:cNvSpPr>
          <p:nvPr/>
        </p:nvSpPr>
        <p:spPr bwMode="auto">
          <a:xfrm>
            <a:off x="2627313" y="192088"/>
            <a:ext cx="4176713"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en-US" sz="4000" b="1" dirty="0">
                <a:solidFill>
                  <a:srgbClr val="FFFF00"/>
                </a:solidFill>
                <a:latin typeface="Times New Roman" panose="02020603050405020304" pitchFamily="18" charset="0"/>
                <a:cs typeface="Times New Roman" panose="02020603050405020304" pitchFamily="18" charset="0"/>
              </a:rPr>
              <a:t>“Ô CHỮ BÍ ẨN” </a:t>
            </a:r>
            <a:endParaRPr lang="en-US" altLang="en-US" sz="4000" b="1" dirty="0">
              <a:solidFill>
                <a:srgbClr val="FFFF00"/>
              </a:solidFill>
              <a:latin typeface="Times New Roman" panose="02020603050405020304" pitchFamily="18" charset="0"/>
              <a:ea typeface="Times New Roman" panose="02020603050405020304" pitchFamily="18" charset="0"/>
            </a:endParaRPr>
          </a:p>
        </p:txBody>
      </p:sp>
      <p:sp>
        <p:nvSpPr>
          <p:cNvPr id="10" name="TextBox 9"/>
          <p:cNvSpPr txBox="1">
            <a:spLocks noChangeArrowheads="1"/>
          </p:cNvSpPr>
          <p:nvPr/>
        </p:nvSpPr>
        <p:spPr bwMode="auto">
          <a:xfrm>
            <a:off x="201613" y="2751138"/>
            <a:ext cx="8697913" cy="39687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a:defRPr>
                <a:solidFill>
                  <a:schemeClr val="bg1"/>
                </a:solidFill>
                <a:latin typeface="Arial" panose="020B0604020202020204" pitchFamily="34" charset="0"/>
              </a:defRPr>
            </a:lvl1pPr>
            <a:lvl2pPr>
              <a:defRPr>
                <a:solidFill>
                  <a:schemeClr val="bg1"/>
                </a:solidFill>
                <a:latin typeface="Arial" panose="020B0604020202020204" pitchFamily="34" charset="0"/>
              </a:defRPr>
            </a:lvl2pPr>
            <a:lvl3pPr>
              <a:defRPr>
                <a:solidFill>
                  <a:schemeClr val="bg1"/>
                </a:solidFill>
                <a:latin typeface="Arial" panose="020B0604020202020204" pitchFamily="34" charset="0"/>
              </a:defRPr>
            </a:lvl3pPr>
            <a:lvl4pPr>
              <a:defRPr>
                <a:solidFill>
                  <a:schemeClr val="bg1"/>
                </a:solidFill>
                <a:latin typeface="Arial" panose="020B0604020202020204" pitchFamily="34" charset="0"/>
              </a:defRPr>
            </a:lvl4pPr>
            <a:lvl5pPr>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Câu 3: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Quốc</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kì</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Việt</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Nam là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nền</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a:t>
            </a:r>
            <a:endPar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endParaRPr>
          </a:p>
        </p:txBody>
      </p:sp>
      <p:sp>
        <p:nvSpPr>
          <p:cNvPr id="11" name="Rectangle 10"/>
          <p:cNvSpPr/>
          <p:nvPr/>
        </p:nvSpPr>
        <p:spPr>
          <a:xfrm>
            <a:off x="193675" y="3263900"/>
            <a:ext cx="8713788"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a:buNone/>
            </a:pPr>
            <a:r>
              <a:rPr lang="vi-VN" altLang="x-none" sz="2000" b="1" dirty="0">
                <a:solidFill>
                  <a:srgbClr val="FFFFFF"/>
                </a:solidFill>
                <a:latin typeface="Times New Roman" panose="02020603050405020304" pitchFamily="18" charset="0"/>
              </a:rPr>
              <a:t>Câu 4: Từ 15 đến 21/11/1975, Hội nghị nhất trí các…., biện pháp nhằm thống nhất đất nước về mặt Nhà nước. Từ còn thiếu trong dấu ba chấm là gì?</a:t>
            </a:r>
            <a:endParaRPr lang="vi-VN" altLang="x-none" sz="2000" b="1" dirty="0">
              <a:solidFill>
                <a:srgbClr val="FFFFFF"/>
              </a:solidFill>
              <a:latin typeface="Times New Roman" panose="02020603050405020304" pitchFamily="18" charset="0"/>
            </a:endParaRPr>
          </a:p>
        </p:txBody>
      </p:sp>
      <p:sp>
        <p:nvSpPr>
          <p:cNvPr id="12" name="TextBox 11"/>
          <p:cNvSpPr txBox="1">
            <a:spLocks noChangeArrowheads="1"/>
          </p:cNvSpPr>
          <p:nvPr/>
        </p:nvSpPr>
        <p:spPr bwMode="auto">
          <a:xfrm>
            <a:off x="179388" y="4081463"/>
            <a:ext cx="8842375"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a:defRPr>
                <a:solidFill>
                  <a:schemeClr val="bg1"/>
                </a:solidFill>
                <a:latin typeface="Arial" panose="020B0604020202020204" pitchFamily="34" charset="0"/>
              </a:defRPr>
            </a:lvl1pPr>
            <a:lvl2pPr>
              <a:defRPr>
                <a:solidFill>
                  <a:schemeClr val="bg1"/>
                </a:solidFill>
                <a:latin typeface="Arial" panose="020B0604020202020204" pitchFamily="34" charset="0"/>
              </a:defRPr>
            </a:lvl2pPr>
            <a:lvl3pPr>
              <a:defRPr>
                <a:solidFill>
                  <a:schemeClr val="bg1"/>
                </a:solidFill>
                <a:latin typeface="Arial" panose="020B0604020202020204" pitchFamily="34" charset="0"/>
              </a:defRPr>
            </a:lvl3pPr>
            <a:lvl4pPr>
              <a:defRPr>
                <a:solidFill>
                  <a:schemeClr val="bg1"/>
                </a:solidFill>
                <a:latin typeface="Arial" panose="020B0604020202020204" pitchFamily="34" charset="0"/>
              </a:defRPr>
            </a:lvl4pPr>
            <a:lvl5pPr>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Câu 5: Trong </a:t>
            </a:r>
            <a:r>
              <a:rPr kumimoji="0" lang="en-US" altLang="en-US" sz="2000" b="1" i="0" u="none" strike="noStrike" kern="1200" cap="none" spc="0" normalizeH="0" baseline="0" noProof="0" dirty="0" err="1">
                <a:ln>
                  <a:noFill/>
                </a:ln>
                <a:solidFill>
                  <a:schemeClr val="bg1">
                    <a:lumMod val="95000"/>
                  </a:schemeClr>
                </a:solidFill>
                <a:effectLst/>
                <a:uLnTx/>
                <a:uFillTx/>
                <a:latin typeface="Times New Roman" panose="02020603050405020304"/>
                <a:ea typeface="+mn-ea"/>
                <a:cs typeface="+mn-cs"/>
              </a:rPr>
              <a:t>kì</a:t>
            </a: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chemeClr val="bg1">
                    <a:lumMod val="95000"/>
                  </a:schemeClr>
                </a:solidFill>
                <a:effectLst/>
                <a:uLnTx/>
                <a:uFillTx/>
                <a:latin typeface="Times New Roman" panose="02020603050405020304"/>
                <a:ea typeface="+mn-ea"/>
                <a:cs typeface="+mn-cs"/>
              </a:rPr>
              <a:t>họp</a:t>
            </a: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chemeClr val="bg1">
                    <a:lumMod val="95000"/>
                  </a:schemeClr>
                </a:solidFill>
                <a:effectLst/>
                <a:uLnTx/>
                <a:uFillTx/>
                <a:latin typeface="Times New Roman" panose="02020603050405020304"/>
                <a:ea typeface="+mn-ea"/>
                <a:cs typeface="+mn-cs"/>
              </a:rPr>
              <a:t>thứ</a:t>
            </a: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 nhất, </a:t>
            </a:r>
            <a:r>
              <a:rPr kumimoji="0" lang="en-US" altLang="en-US" sz="2000" b="1" i="0" u="none" strike="noStrike" kern="1200" cap="none" spc="0" normalizeH="0" baseline="0" noProof="0" dirty="0" err="1">
                <a:ln>
                  <a:noFill/>
                </a:ln>
                <a:solidFill>
                  <a:schemeClr val="bg1">
                    <a:lumMod val="95000"/>
                  </a:schemeClr>
                </a:solidFill>
                <a:effectLst/>
                <a:uLnTx/>
                <a:uFillTx/>
                <a:latin typeface="Times New Roman" panose="02020603050405020304"/>
                <a:ea typeface="+mn-ea"/>
                <a:cs typeface="+mn-cs"/>
              </a:rPr>
              <a:t>ngày</a:t>
            </a: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 2/7/1976,… </a:t>
            </a:r>
            <a:r>
              <a:rPr kumimoji="0" lang="en-US" altLang="en-US" sz="2000" b="1" i="0" u="none" strike="noStrike" kern="1200" cap="none" spc="0" normalizeH="0" baseline="0" noProof="0" dirty="0" err="1">
                <a:ln>
                  <a:noFill/>
                </a:ln>
                <a:solidFill>
                  <a:schemeClr val="bg1">
                    <a:lumMod val="95000"/>
                  </a:schemeClr>
                </a:solidFill>
                <a:effectLst/>
                <a:uLnTx/>
                <a:uFillTx/>
                <a:latin typeface="Times New Roman" panose="02020603050405020304"/>
                <a:ea typeface="+mn-ea"/>
                <a:cs typeface="+mn-cs"/>
              </a:rPr>
              <a:t>quyết</a:t>
            </a: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chemeClr val="bg1">
                    <a:lumMod val="95000"/>
                  </a:schemeClr>
                </a:solidFill>
                <a:effectLst/>
                <a:uLnTx/>
                <a:uFillTx/>
                <a:latin typeface="Times New Roman" panose="02020603050405020304"/>
                <a:ea typeface="+mn-ea"/>
                <a:cs typeface="+mn-cs"/>
              </a:rPr>
              <a:t>định</a:t>
            </a: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chemeClr val="bg1">
                    <a:lumMod val="95000"/>
                  </a:schemeClr>
                </a:solidFill>
                <a:effectLst/>
                <a:uLnTx/>
                <a:uFillTx/>
                <a:latin typeface="Times New Roman" panose="02020603050405020304"/>
                <a:ea typeface="+mn-ea"/>
                <a:cs typeface="+mn-cs"/>
              </a:rPr>
              <a:t>lấy</a:t>
            </a: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chemeClr val="bg1">
                    <a:lumMod val="95000"/>
                  </a:schemeClr>
                </a:solidFill>
                <a:effectLst/>
                <a:uLnTx/>
                <a:uFillTx/>
                <a:latin typeface="Times New Roman" panose="02020603050405020304"/>
                <a:ea typeface="+mn-ea"/>
                <a:cs typeface="+mn-cs"/>
              </a:rPr>
              <a:t>tên</a:t>
            </a: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 thủ </a:t>
            </a:r>
            <a:r>
              <a:rPr kumimoji="0" lang="en-US" altLang="en-US" sz="2000" b="1" i="0" u="none" strike="noStrike" kern="1200" cap="none" spc="0" normalizeH="0" baseline="0" noProof="0" dirty="0" err="1">
                <a:ln>
                  <a:noFill/>
                </a:ln>
                <a:solidFill>
                  <a:schemeClr val="bg1">
                    <a:lumMod val="95000"/>
                  </a:schemeClr>
                </a:solidFill>
                <a:effectLst/>
                <a:uLnTx/>
                <a:uFillTx/>
                <a:latin typeface="Times New Roman" panose="02020603050405020304"/>
                <a:ea typeface="+mn-ea"/>
                <a:cs typeface="+mn-cs"/>
              </a:rPr>
              <a:t>đô</a:t>
            </a: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 Hà Nội? Tìm từ </a:t>
            </a:r>
            <a:r>
              <a:rPr kumimoji="0" lang="en-US" altLang="en-US" sz="2000" b="1" i="0" u="none" strike="noStrike" kern="1200" cap="none" spc="0" normalizeH="0" baseline="0" noProof="0" dirty="0" err="1">
                <a:ln>
                  <a:noFill/>
                </a:ln>
                <a:solidFill>
                  <a:schemeClr val="bg1">
                    <a:lumMod val="95000"/>
                  </a:schemeClr>
                </a:solidFill>
                <a:effectLst/>
                <a:uLnTx/>
                <a:uFillTx/>
                <a:latin typeface="Times New Roman" panose="02020603050405020304"/>
                <a:ea typeface="+mn-ea"/>
                <a:cs typeface="+mn-cs"/>
              </a:rPr>
              <a:t>còn</a:t>
            </a: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chemeClr val="bg1">
                    <a:lumMod val="95000"/>
                  </a:schemeClr>
                </a:solidFill>
                <a:effectLst/>
                <a:uLnTx/>
                <a:uFillTx/>
                <a:latin typeface="Times New Roman" panose="02020603050405020304"/>
                <a:ea typeface="+mn-ea"/>
                <a:cs typeface="+mn-cs"/>
              </a:rPr>
              <a:t>thiếu</a:t>
            </a: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chemeClr val="bg1">
                    <a:lumMod val="95000"/>
                  </a:schemeClr>
                </a:solidFill>
                <a:effectLst/>
                <a:uLnTx/>
                <a:uFillTx/>
                <a:latin typeface="Times New Roman" panose="02020603050405020304"/>
                <a:ea typeface="+mn-ea"/>
                <a:cs typeface="+mn-cs"/>
              </a:rPr>
              <a:t>trong</a:t>
            </a: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chemeClr val="bg1">
                    <a:lumMod val="95000"/>
                  </a:schemeClr>
                </a:solidFill>
                <a:effectLst/>
                <a:uLnTx/>
                <a:uFillTx/>
                <a:latin typeface="Times New Roman" panose="02020603050405020304"/>
                <a:ea typeface="+mn-ea"/>
                <a:cs typeface="+mn-cs"/>
              </a:rPr>
              <a:t>dấu</a:t>
            </a: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chemeClr val="bg1">
                    <a:lumMod val="95000"/>
                  </a:schemeClr>
                </a:solidFill>
                <a:effectLst/>
                <a:uLnTx/>
                <a:uFillTx/>
                <a:latin typeface="Times New Roman" panose="02020603050405020304"/>
                <a:ea typeface="+mn-ea"/>
                <a:cs typeface="+mn-cs"/>
              </a:rPr>
              <a:t>ba</a:t>
            </a: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chemeClr val="bg1">
                    <a:lumMod val="95000"/>
                  </a:schemeClr>
                </a:solidFill>
                <a:effectLst/>
                <a:uLnTx/>
                <a:uFillTx/>
                <a:latin typeface="Times New Roman" panose="02020603050405020304"/>
                <a:ea typeface="+mn-ea"/>
                <a:cs typeface="+mn-cs"/>
              </a:rPr>
              <a:t>chấm</a:t>
            </a: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a:t>
            </a:r>
            <a:endPar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5E-6 3.7037E-7 L 5E-6 -0.02407 " pathEditMode="relative" rAng="0" ptsTypes="AA">
                                      <p:cBhvr>
                                        <p:cTn id="6" dur="250" accel="50000" decel="50000" autoRev="1" fill="hold">
                                          <p:stCondLst>
                                            <p:cond delay="0"/>
                                          </p:stCondLst>
                                        </p:cTn>
                                        <p:tgtEl>
                                          <p:spTgt spid="8"/>
                                        </p:tgtEl>
                                        <p:attrNameLst>
                                          <p:attrName>ppt_x</p:attrName>
                                          <p:attrName>ppt_y</p:attrName>
                                        </p:attrNameLst>
                                      </p:cBhvr>
                                      <p:rCtr x="0" y="-1200"/>
                                    </p:animMotion>
                                    <p:animRot by="1500000">
                                      <p:cBhvr>
                                        <p:cTn id="7" dur="125" fill="hold">
                                          <p:stCondLst>
                                            <p:cond delay="0"/>
                                          </p:stCondLst>
                                        </p:cTn>
                                        <p:tgtEl>
                                          <p:spTgt spid="8"/>
                                        </p:tgtEl>
                                        <p:attrNameLst>
                                          <p:attrName>r</p:attrName>
                                        </p:attrNameLst>
                                      </p:cBhvr>
                                    </p:animRot>
                                    <p:animRot by="-1500000">
                                      <p:cBhvr>
                                        <p:cTn id="8" dur="125" fill="hold">
                                          <p:stCondLst>
                                            <p:cond delay="125"/>
                                          </p:stCondLst>
                                        </p:cTn>
                                        <p:tgtEl>
                                          <p:spTgt spid="8"/>
                                        </p:tgtEl>
                                        <p:attrNameLst>
                                          <p:attrName>r</p:attrName>
                                        </p:attrNameLst>
                                      </p:cBhvr>
                                    </p:animRot>
                                    <p:animRot by="-1500000">
                                      <p:cBhvr>
                                        <p:cTn id="9" dur="125" fill="hold">
                                          <p:stCondLst>
                                            <p:cond delay="250"/>
                                          </p:stCondLst>
                                        </p:cTn>
                                        <p:tgtEl>
                                          <p:spTgt spid="8"/>
                                        </p:tgtEl>
                                        <p:attrNameLst>
                                          <p:attrName>r</p:attrName>
                                        </p:attrNameLst>
                                      </p:cBhvr>
                                    </p:animRot>
                                    <p:animRot by="1500000">
                                      <p:cBhvr>
                                        <p:cTn id="10" dur="125" fill="hold">
                                          <p:stCondLst>
                                            <p:cond delay="375"/>
                                          </p:stCondLst>
                                        </p:cTn>
                                        <p:tgtEl>
                                          <p:spTgt spid="8"/>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1">
                                            <p:txEl>
                                              <p:charRg st="0" end="162"/>
                                            </p:txEl>
                                          </p:spTgt>
                                        </p:tgtEl>
                                        <p:attrNameLst>
                                          <p:attrName>style.visibility</p:attrName>
                                        </p:attrNameLst>
                                      </p:cBhvr>
                                      <p:to>
                                        <p:strVal val="visible"/>
                                      </p:to>
                                    </p:set>
                                    <p:anim calcmode="lin" valueType="num">
                                      <p:cBhvr additive="base">
                                        <p:cTn id="15" dur="500" fill="hold"/>
                                        <p:tgtEl>
                                          <p:spTgt spid="11">
                                            <p:txEl>
                                              <p:charRg st="0" end="16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1">
                                            <p:txEl>
                                              <p:charRg st="0" end="16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21922" name="Group 304"/>
          <p:cNvGrpSpPr/>
          <p:nvPr/>
        </p:nvGrpSpPr>
        <p:grpSpPr>
          <a:xfrm>
            <a:off x="228600" y="5334000"/>
            <a:ext cx="8621713" cy="533400"/>
            <a:chOff x="228600" y="5867400"/>
            <a:chExt cx="8621224" cy="533400"/>
          </a:xfrm>
        </p:grpSpPr>
        <p:sp>
          <p:nvSpPr>
            <p:cNvPr id="306" name="Rectangle 305"/>
            <p:cNvSpPr/>
            <p:nvPr/>
          </p:nvSpPr>
          <p:spPr>
            <a:xfrm>
              <a:off x="5587696"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grpSp>
          <p:nvGrpSpPr>
            <p:cNvPr id="722180" name="Group 306"/>
            <p:cNvGrpSpPr/>
            <p:nvPr/>
          </p:nvGrpSpPr>
          <p:grpSpPr>
            <a:xfrm>
              <a:off x="228600" y="5867400"/>
              <a:ext cx="8621224" cy="533400"/>
              <a:chOff x="228600" y="5867400"/>
              <a:chExt cx="8621224" cy="533400"/>
            </a:xfrm>
          </p:grpSpPr>
          <p:sp>
            <p:nvSpPr>
              <p:cNvPr id="308" name="Rectangle 307"/>
              <p:cNvSpPr/>
              <p:nvPr/>
            </p:nvSpPr>
            <p:spPr>
              <a:xfrm>
                <a:off x="228600"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09" name="Rectangle 308"/>
              <p:cNvSpPr/>
              <p:nvPr/>
            </p:nvSpPr>
            <p:spPr>
              <a:xfrm>
                <a:off x="761970"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0" name="Rectangle 309"/>
              <p:cNvSpPr/>
              <p:nvPr/>
            </p:nvSpPr>
            <p:spPr>
              <a:xfrm>
                <a:off x="129533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1" name="Rectangle 310"/>
              <p:cNvSpPr/>
              <p:nvPr/>
            </p:nvSpPr>
            <p:spPr>
              <a:xfrm>
                <a:off x="182870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2" name="Rectangle 311"/>
              <p:cNvSpPr/>
              <p:nvPr/>
            </p:nvSpPr>
            <p:spPr>
              <a:xfrm>
                <a:off x="236207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3" name="Rectangle 312"/>
              <p:cNvSpPr/>
              <p:nvPr/>
            </p:nvSpPr>
            <p:spPr>
              <a:xfrm>
                <a:off x="289544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4" name="Rectangle 313"/>
              <p:cNvSpPr/>
              <p:nvPr/>
            </p:nvSpPr>
            <p:spPr>
              <a:xfrm>
                <a:off x="342881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5" name="Rectangle 314"/>
              <p:cNvSpPr/>
              <p:nvPr/>
            </p:nvSpPr>
            <p:spPr>
              <a:xfrm>
                <a:off x="396218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6" name="Rectangle 315"/>
              <p:cNvSpPr/>
              <p:nvPr/>
            </p:nvSpPr>
            <p:spPr>
              <a:xfrm>
                <a:off x="449555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7" name="Rectangle 316"/>
              <p:cNvSpPr/>
              <p:nvPr/>
            </p:nvSpPr>
            <p:spPr>
              <a:xfrm>
                <a:off x="5041627"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8" name="Rectangle 317"/>
              <p:cNvSpPr/>
              <p:nvPr/>
            </p:nvSpPr>
            <p:spPr>
              <a:xfrm>
                <a:off x="6159164"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9" name="Rectangle 318"/>
              <p:cNvSpPr/>
              <p:nvPr/>
            </p:nvSpPr>
            <p:spPr>
              <a:xfrm>
                <a:off x="6705233"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0" name="Rectangle 319"/>
              <p:cNvSpPr/>
              <p:nvPr/>
            </p:nvSpPr>
            <p:spPr>
              <a:xfrm>
                <a:off x="723860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1" name="Rectangle 320"/>
              <p:cNvSpPr/>
              <p:nvPr/>
            </p:nvSpPr>
            <p:spPr>
              <a:xfrm>
                <a:off x="777197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2" name="Rectangle 321"/>
              <p:cNvSpPr/>
              <p:nvPr/>
            </p:nvSpPr>
            <p:spPr>
              <a:xfrm>
                <a:off x="830534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grpSp>
      </p:grpSp>
      <p:grpSp>
        <p:nvGrpSpPr>
          <p:cNvPr id="721923" name="Group 127"/>
          <p:cNvGrpSpPr/>
          <p:nvPr/>
        </p:nvGrpSpPr>
        <p:grpSpPr>
          <a:xfrm>
            <a:off x="838200" y="1066800"/>
            <a:ext cx="7472363" cy="3835400"/>
            <a:chOff x="1905000" y="1219200"/>
            <a:chExt cx="7472375" cy="3835400"/>
          </a:xfrm>
        </p:grpSpPr>
        <p:sp>
          <p:nvSpPr>
            <p:cNvPr id="28" name="Rectangle 27"/>
            <p:cNvSpPr/>
            <p:nvPr/>
          </p:nvSpPr>
          <p:spPr>
            <a:xfrm>
              <a:off x="1905000"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37" name="Rectangle 36"/>
            <p:cNvSpPr/>
            <p:nvPr/>
          </p:nvSpPr>
          <p:spPr>
            <a:xfrm>
              <a:off x="2438401"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03" name="Rectangle 37"/>
            <p:cNvSpPr/>
            <p:nvPr/>
          </p:nvSpPr>
          <p:spPr>
            <a:xfrm>
              <a:off x="2971802" y="1219200"/>
              <a:ext cx="544514" cy="482600"/>
            </a:xfrm>
            <a:prstGeom prst="rect">
              <a:avLst/>
            </a:prstGeom>
            <a:solidFill>
              <a:schemeClr val="tx1"/>
            </a:solidFill>
            <a:ln w="19050" cap="flat" cmpd="sng">
              <a:solidFill>
                <a:schemeClr val="tx1"/>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A</a:t>
              </a:r>
              <a:endParaRPr lang="en-US" altLang="en-US" sz="2800" b="1" dirty="0">
                <a:solidFill>
                  <a:srgbClr val="FF0000"/>
                </a:solidFill>
                <a:latin typeface="Arial" panose="020B0604020202020204" pitchFamily="34" charset="0"/>
              </a:endParaRPr>
            </a:p>
          </p:txBody>
        </p:sp>
        <p:sp>
          <p:nvSpPr>
            <p:cNvPr id="722104" name="Rectangle 38"/>
            <p:cNvSpPr/>
            <p:nvPr/>
          </p:nvSpPr>
          <p:spPr>
            <a:xfrm>
              <a:off x="3505203" y="1219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I</a:t>
              </a:r>
              <a:endParaRPr lang="en-US" altLang="en-US" sz="2800" b="1" dirty="0">
                <a:solidFill>
                  <a:srgbClr val="FF0000"/>
                </a:solidFill>
                <a:latin typeface="Arial" panose="020B0604020202020204" pitchFamily="34" charset="0"/>
              </a:endParaRPr>
            </a:p>
          </p:txBody>
        </p:sp>
        <p:sp>
          <p:nvSpPr>
            <p:cNvPr id="40" name="Rectangle 39"/>
            <p:cNvSpPr/>
            <p:nvPr/>
          </p:nvSpPr>
          <p:spPr>
            <a:xfrm>
              <a:off x="4038603"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P</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1" name="Rectangle 40"/>
            <p:cNvSpPr/>
            <p:nvPr/>
          </p:nvSpPr>
          <p:spPr>
            <a:xfrm>
              <a:off x="4572004"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H</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2" name="Rectangle 41"/>
            <p:cNvSpPr/>
            <p:nvPr/>
          </p:nvSpPr>
          <p:spPr>
            <a:xfrm>
              <a:off x="5105405"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O</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08" name="Rectangle 42"/>
            <p:cNvSpPr/>
            <p:nvPr/>
          </p:nvSpPr>
          <p:spPr>
            <a:xfrm>
              <a:off x="5638806" y="1219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44" name="Rectangle 43"/>
            <p:cNvSpPr/>
            <p:nvPr/>
          </p:nvSpPr>
          <p:spPr>
            <a:xfrm>
              <a:off x="6172207"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6" name="Rectangle 45"/>
            <p:cNvSpPr/>
            <p:nvPr/>
          </p:nvSpPr>
          <p:spPr>
            <a:xfrm>
              <a:off x="1905000"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S</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7" name="Rectangle 46"/>
            <p:cNvSpPr/>
            <p:nvPr/>
          </p:nvSpPr>
          <p:spPr>
            <a:xfrm>
              <a:off x="2438401"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8" name="Rectangle 47"/>
            <p:cNvSpPr/>
            <p:nvPr/>
          </p:nvSpPr>
          <p:spPr>
            <a:xfrm>
              <a:off x="2971802"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13" name="Rectangle 48"/>
            <p:cNvSpPr/>
            <p:nvPr/>
          </p:nvSpPr>
          <p:spPr>
            <a:xfrm>
              <a:off x="3505203" y="1701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G</a:t>
              </a:r>
              <a:endParaRPr lang="en-US" altLang="en-US" sz="2800" b="1" dirty="0">
                <a:solidFill>
                  <a:srgbClr val="FF0000"/>
                </a:solidFill>
                <a:latin typeface="Arial" panose="020B0604020202020204" pitchFamily="34" charset="0"/>
              </a:endParaRPr>
            </a:p>
          </p:txBody>
        </p:sp>
        <p:sp>
          <p:nvSpPr>
            <p:cNvPr id="50" name="Rectangle 49"/>
            <p:cNvSpPr/>
            <p:nvPr/>
          </p:nvSpPr>
          <p:spPr>
            <a:xfrm>
              <a:off x="4038603"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O</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1" name="Rectangle 50"/>
            <p:cNvSpPr/>
            <p:nvPr/>
          </p:nvSpPr>
          <p:spPr>
            <a:xfrm>
              <a:off x="4572004"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16" name="Rectangle 51"/>
            <p:cNvSpPr/>
            <p:nvPr/>
          </p:nvSpPr>
          <p:spPr>
            <a:xfrm>
              <a:off x="5105405" y="1701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G</a:t>
              </a:r>
              <a:endParaRPr lang="en-US" altLang="en-US" sz="2800" b="1" dirty="0">
                <a:solidFill>
                  <a:srgbClr val="FF0000"/>
                </a:solidFill>
                <a:latin typeface="Arial" panose="020B0604020202020204" pitchFamily="34" charset="0"/>
              </a:endParaRPr>
            </a:p>
          </p:txBody>
        </p:sp>
        <p:sp>
          <p:nvSpPr>
            <p:cNvPr id="53" name="Rectangle 52"/>
            <p:cNvSpPr/>
            <p:nvPr/>
          </p:nvSpPr>
          <p:spPr>
            <a:xfrm>
              <a:off x="5638806"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4" name="Rectangle 53"/>
            <p:cNvSpPr/>
            <p:nvPr/>
          </p:nvSpPr>
          <p:spPr>
            <a:xfrm>
              <a:off x="6172207"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19" name="Rectangle 54"/>
            <p:cNvSpPr/>
            <p:nvPr/>
          </p:nvSpPr>
          <p:spPr>
            <a:xfrm>
              <a:off x="6705608" y="1701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Đ</a:t>
              </a:r>
              <a:endParaRPr lang="en-US" altLang="en-US" sz="2800" b="1" dirty="0">
                <a:solidFill>
                  <a:srgbClr val="FF0000"/>
                </a:solidFill>
                <a:latin typeface="Arial" panose="020B0604020202020204" pitchFamily="34" charset="0"/>
              </a:endParaRPr>
            </a:p>
          </p:txBody>
        </p:sp>
        <p:sp>
          <p:nvSpPr>
            <p:cNvPr id="56" name="Rectangle 55"/>
            <p:cNvSpPr/>
            <p:nvPr/>
          </p:nvSpPr>
          <p:spPr>
            <a:xfrm>
              <a:off x="7239009"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7" name="Rectangle 56"/>
            <p:cNvSpPr/>
            <p:nvPr/>
          </p:nvSpPr>
          <p:spPr>
            <a:xfrm>
              <a:off x="7772409"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22" name="Rectangle 57"/>
            <p:cNvSpPr/>
            <p:nvPr/>
          </p:nvSpPr>
          <p:spPr>
            <a:xfrm>
              <a:off x="8305810" y="1701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60" name="Rectangle 59"/>
            <p:cNvSpPr/>
            <p:nvPr/>
          </p:nvSpPr>
          <p:spPr>
            <a:xfrm>
              <a:off x="1905000"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C</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24" name="Rectangle 60"/>
            <p:cNvSpPr/>
            <p:nvPr/>
          </p:nvSpPr>
          <p:spPr>
            <a:xfrm>
              <a:off x="2438401" y="21844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Ờ</a:t>
              </a:r>
              <a:endParaRPr lang="en-US" altLang="en-US" sz="2800" b="1" dirty="0">
                <a:solidFill>
                  <a:srgbClr val="FF0000"/>
                </a:solidFill>
                <a:latin typeface="Arial" panose="020B0604020202020204" pitchFamily="34" charset="0"/>
              </a:endParaRPr>
            </a:p>
          </p:txBody>
        </p:sp>
        <p:sp>
          <p:nvSpPr>
            <p:cNvPr id="62" name="Rectangle 61"/>
            <p:cNvSpPr/>
            <p:nvPr/>
          </p:nvSpPr>
          <p:spPr>
            <a:xfrm>
              <a:off x="2971802"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Đ</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26" name="Rectangle 62"/>
            <p:cNvSpPr/>
            <p:nvPr/>
          </p:nvSpPr>
          <p:spPr>
            <a:xfrm>
              <a:off x="3505203" y="21844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Ỏ</a:t>
              </a:r>
              <a:endParaRPr lang="en-US" altLang="en-US" sz="2800" b="1" dirty="0">
                <a:solidFill>
                  <a:srgbClr val="FF0000"/>
                </a:solidFill>
                <a:latin typeface="Arial" panose="020B0604020202020204" pitchFamily="34" charset="0"/>
              </a:endParaRPr>
            </a:p>
          </p:txBody>
        </p:sp>
        <p:sp>
          <p:nvSpPr>
            <p:cNvPr id="64" name="Rectangle 63"/>
            <p:cNvSpPr/>
            <p:nvPr/>
          </p:nvSpPr>
          <p:spPr>
            <a:xfrm>
              <a:off x="4038603"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S</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65" name="Rectangle 64"/>
            <p:cNvSpPr/>
            <p:nvPr/>
          </p:nvSpPr>
          <p:spPr>
            <a:xfrm>
              <a:off x="4572004"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29" name="Rectangle 65"/>
            <p:cNvSpPr/>
            <p:nvPr/>
          </p:nvSpPr>
          <p:spPr>
            <a:xfrm>
              <a:off x="5105405" y="21844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O</a:t>
              </a:r>
              <a:endParaRPr lang="en-US" altLang="en-US" sz="2800" b="1" dirty="0">
                <a:solidFill>
                  <a:srgbClr val="FF0000"/>
                </a:solidFill>
                <a:latin typeface="Arial" panose="020B0604020202020204" pitchFamily="34" charset="0"/>
              </a:endParaRPr>
            </a:p>
          </p:txBody>
        </p:sp>
        <p:sp>
          <p:nvSpPr>
            <p:cNvPr id="67" name="Rectangle 66"/>
            <p:cNvSpPr/>
            <p:nvPr/>
          </p:nvSpPr>
          <p:spPr>
            <a:xfrm>
              <a:off x="5638806"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V</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68" name="Rectangle 67"/>
            <p:cNvSpPr/>
            <p:nvPr/>
          </p:nvSpPr>
          <p:spPr>
            <a:xfrm>
              <a:off x="6172207"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À</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32" name="Rectangle 68"/>
            <p:cNvSpPr/>
            <p:nvPr/>
          </p:nvSpPr>
          <p:spPr>
            <a:xfrm>
              <a:off x="6705608" y="21844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70" name="Rectangle 69"/>
            <p:cNvSpPr/>
            <p:nvPr/>
          </p:nvSpPr>
          <p:spPr>
            <a:xfrm>
              <a:off x="7239009"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34" name="Rectangle 72"/>
            <p:cNvSpPr/>
            <p:nvPr/>
          </p:nvSpPr>
          <p:spPr>
            <a:xfrm>
              <a:off x="1905000" y="2667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722135" name="Rectangle 73"/>
            <p:cNvSpPr/>
            <p:nvPr/>
          </p:nvSpPr>
          <p:spPr>
            <a:xfrm>
              <a:off x="2438401" y="2667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75" name="Rectangle 74"/>
            <p:cNvSpPr/>
            <p:nvPr/>
          </p:nvSpPr>
          <p:spPr>
            <a:xfrm>
              <a:off x="2971802"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6" name="Rectangle 75"/>
            <p:cNvSpPr/>
            <p:nvPr/>
          </p:nvSpPr>
          <p:spPr>
            <a:xfrm>
              <a:off x="3505203"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T</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7" name="Rectangle 76"/>
            <p:cNvSpPr/>
            <p:nvPr/>
          </p:nvSpPr>
          <p:spPr>
            <a:xfrm>
              <a:off x="4038603"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R</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39" name="Rectangle 77"/>
            <p:cNvSpPr/>
            <p:nvPr/>
          </p:nvSpPr>
          <p:spPr>
            <a:xfrm>
              <a:off x="4572004" y="2667000"/>
              <a:ext cx="544514" cy="482600"/>
            </a:xfrm>
            <a:prstGeom prst="rect">
              <a:avLst/>
            </a:prstGeom>
            <a:solidFill>
              <a:srgbClr val="FFCC66"/>
            </a:solidFill>
            <a:ln w="19050" cap="flat" cmpd="sng">
              <a:solidFill>
                <a:schemeClr val="tx2"/>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Ư</a:t>
              </a:r>
              <a:endParaRPr lang="en-US" altLang="en-US" sz="2800" b="1" dirty="0">
                <a:solidFill>
                  <a:srgbClr val="FF0000"/>
                </a:solidFill>
                <a:latin typeface="Arial" panose="020B0604020202020204" pitchFamily="34" charset="0"/>
              </a:endParaRPr>
            </a:p>
          </p:txBody>
        </p:sp>
        <p:sp>
          <p:nvSpPr>
            <p:cNvPr id="79" name="Rectangle 78"/>
            <p:cNvSpPr/>
            <p:nvPr/>
          </p:nvSpPr>
          <p:spPr>
            <a:xfrm>
              <a:off x="5105405"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Ơ</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0" name="Rectangle 79"/>
            <p:cNvSpPr/>
            <p:nvPr/>
          </p:nvSpPr>
          <p:spPr>
            <a:xfrm>
              <a:off x="5638806"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1" name="Rectangle 80"/>
            <p:cNvSpPr/>
            <p:nvPr/>
          </p:nvSpPr>
          <p:spPr>
            <a:xfrm>
              <a:off x="6172207"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4" name="Rectangle 83"/>
            <p:cNvSpPr/>
            <p:nvPr/>
          </p:nvSpPr>
          <p:spPr>
            <a:xfrm>
              <a:off x="1905000" y="31496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H</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44" name="Rectangle 84"/>
            <p:cNvSpPr/>
            <p:nvPr/>
          </p:nvSpPr>
          <p:spPr>
            <a:xfrm>
              <a:off x="2438401" y="31496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À</a:t>
              </a:r>
              <a:endParaRPr lang="en-US" altLang="en-US" sz="2800" b="1" dirty="0">
                <a:solidFill>
                  <a:srgbClr val="FF0000"/>
                </a:solidFill>
                <a:latin typeface="Arial" panose="020B0604020202020204" pitchFamily="34" charset="0"/>
              </a:endParaRPr>
            </a:p>
          </p:txBody>
        </p:sp>
        <p:sp>
          <p:nvSpPr>
            <p:cNvPr id="722145" name="Rectangle 85"/>
            <p:cNvSpPr/>
            <p:nvPr/>
          </p:nvSpPr>
          <p:spPr>
            <a:xfrm>
              <a:off x="2971802" y="31496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722146" name="Rectangle 86"/>
            <p:cNvSpPr/>
            <p:nvPr/>
          </p:nvSpPr>
          <p:spPr>
            <a:xfrm>
              <a:off x="3505203" y="31496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Ộ</a:t>
              </a:r>
              <a:endParaRPr lang="en-US" altLang="en-US" sz="2800" b="1" dirty="0">
                <a:solidFill>
                  <a:srgbClr val="FF0000"/>
                </a:solidFill>
                <a:latin typeface="Arial" panose="020B0604020202020204" pitchFamily="34" charset="0"/>
              </a:endParaRPr>
            </a:p>
          </p:txBody>
        </p:sp>
        <p:sp>
          <p:nvSpPr>
            <p:cNvPr id="88" name="Rectangle 87"/>
            <p:cNvSpPr/>
            <p:nvPr/>
          </p:nvSpPr>
          <p:spPr>
            <a:xfrm>
              <a:off x="4038603" y="31496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93" name="Rectangle 92"/>
            <p:cNvSpPr/>
            <p:nvPr/>
          </p:nvSpPr>
          <p:spPr>
            <a:xfrm>
              <a:off x="1905000"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V</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94" name="Rectangle 93"/>
            <p:cNvSpPr/>
            <p:nvPr/>
          </p:nvSpPr>
          <p:spPr>
            <a:xfrm>
              <a:off x="2438401"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50" name="Rectangle 94"/>
            <p:cNvSpPr/>
            <p:nvPr/>
          </p:nvSpPr>
          <p:spPr>
            <a:xfrm>
              <a:off x="2971802" y="3632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Ệ</a:t>
              </a:r>
              <a:endParaRPr lang="en-US" altLang="en-US" sz="2800" b="1" dirty="0">
                <a:solidFill>
                  <a:srgbClr val="FF0000"/>
                </a:solidFill>
                <a:latin typeface="Arial" panose="020B0604020202020204" pitchFamily="34" charset="0"/>
              </a:endParaRPr>
            </a:p>
          </p:txBody>
        </p:sp>
        <p:sp>
          <p:nvSpPr>
            <p:cNvPr id="722151" name="Rectangle 95"/>
            <p:cNvSpPr/>
            <p:nvPr/>
          </p:nvSpPr>
          <p:spPr>
            <a:xfrm>
              <a:off x="3505203" y="3632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T</a:t>
              </a:r>
              <a:endParaRPr lang="en-US" altLang="en-US" sz="2800" b="1" dirty="0">
                <a:solidFill>
                  <a:srgbClr val="FF0000"/>
                </a:solidFill>
                <a:latin typeface="Arial" panose="020B0604020202020204" pitchFamily="34" charset="0"/>
              </a:endParaRPr>
            </a:p>
          </p:txBody>
        </p:sp>
        <p:sp>
          <p:nvSpPr>
            <p:cNvPr id="722152" name="Rectangle 96"/>
            <p:cNvSpPr/>
            <p:nvPr/>
          </p:nvSpPr>
          <p:spPr>
            <a:xfrm>
              <a:off x="4038603" y="3632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98" name="Rectangle 97"/>
            <p:cNvSpPr/>
            <p:nvPr/>
          </p:nvSpPr>
          <p:spPr>
            <a:xfrm>
              <a:off x="4572004"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54" name="Rectangle 98"/>
            <p:cNvSpPr/>
            <p:nvPr/>
          </p:nvSpPr>
          <p:spPr>
            <a:xfrm>
              <a:off x="5105405" y="3632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M</a:t>
              </a:r>
              <a:endParaRPr lang="en-US" altLang="en-US" sz="2800" b="1" dirty="0">
                <a:solidFill>
                  <a:srgbClr val="FF0000"/>
                </a:solidFill>
                <a:latin typeface="Arial" panose="020B0604020202020204" pitchFamily="34" charset="0"/>
              </a:endParaRPr>
            </a:p>
          </p:txBody>
        </p:sp>
        <p:sp>
          <p:nvSpPr>
            <p:cNvPr id="722155" name="Rectangle 102"/>
            <p:cNvSpPr/>
            <p:nvPr/>
          </p:nvSpPr>
          <p:spPr>
            <a:xfrm>
              <a:off x="1905000"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T</a:t>
              </a:r>
              <a:endParaRPr lang="en-US" altLang="en-US" sz="2800" b="1" dirty="0">
                <a:solidFill>
                  <a:srgbClr val="FF0000"/>
                </a:solidFill>
                <a:latin typeface="Arial" panose="020B0604020202020204" pitchFamily="34" charset="0"/>
              </a:endParaRPr>
            </a:p>
          </p:txBody>
        </p:sp>
        <p:sp>
          <p:nvSpPr>
            <p:cNvPr id="104" name="Rectangle 103"/>
            <p:cNvSpPr/>
            <p:nvPr/>
          </p:nvSpPr>
          <p:spPr>
            <a:xfrm>
              <a:off x="2438401"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57" name="Rectangle 104"/>
            <p:cNvSpPr/>
            <p:nvPr/>
          </p:nvSpPr>
          <p:spPr>
            <a:xfrm>
              <a:off x="2971802" y="4114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Ế</a:t>
              </a:r>
              <a:endParaRPr lang="en-US" altLang="en-US" sz="2800" b="1" dirty="0">
                <a:solidFill>
                  <a:srgbClr val="FF0000"/>
                </a:solidFill>
                <a:latin typeface="Arial" panose="020B0604020202020204" pitchFamily="34" charset="0"/>
              </a:endParaRPr>
            </a:p>
          </p:txBody>
        </p:sp>
        <p:sp>
          <p:nvSpPr>
            <p:cNvPr id="722158" name="Rectangle 105"/>
            <p:cNvSpPr/>
            <p:nvPr/>
          </p:nvSpPr>
          <p:spPr>
            <a:xfrm>
              <a:off x="3505203"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107" name="Rectangle 106"/>
            <p:cNvSpPr/>
            <p:nvPr/>
          </p:nvSpPr>
          <p:spPr>
            <a:xfrm>
              <a:off x="4038603"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Q</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08" name="Rectangle 107"/>
            <p:cNvSpPr/>
            <p:nvPr/>
          </p:nvSpPr>
          <p:spPr>
            <a:xfrm>
              <a:off x="4572004"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61" name="Rectangle 108"/>
            <p:cNvSpPr/>
            <p:nvPr/>
          </p:nvSpPr>
          <p:spPr>
            <a:xfrm>
              <a:off x="5105405"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Â</a:t>
              </a:r>
              <a:endParaRPr lang="en-US" altLang="en-US" sz="2800" b="1" dirty="0">
                <a:solidFill>
                  <a:srgbClr val="FF0000"/>
                </a:solidFill>
                <a:latin typeface="Arial" panose="020B0604020202020204" pitchFamily="34" charset="0"/>
              </a:endParaRPr>
            </a:p>
          </p:txBody>
        </p:sp>
        <p:sp>
          <p:nvSpPr>
            <p:cNvPr id="110" name="Rectangle 109"/>
            <p:cNvSpPr/>
            <p:nvPr/>
          </p:nvSpPr>
          <p:spPr>
            <a:xfrm>
              <a:off x="5638806"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63" name="Rectangle 110"/>
            <p:cNvSpPr/>
            <p:nvPr/>
          </p:nvSpPr>
          <p:spPr>
            <a:xfrm>
              <a:off x="6172207" y="4114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112" name="Rectangle 111"/>
            <p:cNvSpPr/>
            <p:nvPr/>
          </p:nvSpPr>
          <p:spPr>
            <a:xfrm>
              <a:off x="6705608"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65" name="Rectangle 113"/>
            <p:cNvSpPr/>
            <p:nvPr/>
          </p:nvSpPr>
          <p:spPr>
            <a:xfrm>
              <a:off x="1905000" y="4572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Đ</a:t>
              </a:r>
              <a:endParaRPr lang="en-US" altLang="en-US" sz="2800" b="1" dirty="0">
                <a:solidFill>
                  <a:srgbClr val="FF0000"/>
                </a:solidFill>
                <a:latin typeface="Arial" panose="020B0604020202020204" pitchFamily="34" charset="0"/>
              </a:endParaRPr>
            </a:p>
          </p:txBody>
        </p:sp>
        <p:sp>
          <p:nvSpPr>
            <p:cNvPr id="115" name="Rectangle 114"/>
            <p:cNvSpPr/>
            <p:nvPr/>
          </p:nvSpPr>
          <p:spPr>
            <a:xfrm>
              <a:off x="2438401"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Ạ</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6" name="Rectangle 115"/>
            <p:cNvSpPr/>
            <p:nvPr/>
          </p:nvSpPr>
          <p:spPr>
            <a:xfrm>
              <a:off x="2971802"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7" name="Rectangle 116"/>
            <p:cNvSpPr/>
            <p:nvPr/>
          </p:nvSpPr>
          <p:spPr>
            <a:xfrm>
              <a:off x="3505203"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B</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8" name="Rectangle 117"/>
            <p:cNvSpPr/>
            <p:nvPr/>
          </p:nvSpPr>
          <p:spPr>
            <a:xfrm>
              <a:off x="4038603"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9" name="Rectangle 118"/>
            <p:cNvSpPr/>
            <p:nvPr/>
          </p:nvSpPr>
          <p:spPr>
            <a:xfrm>
              <a:off x="4572004"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Ể</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71" name="Rectangle 119"/>
            <p:cNvSpPr/>
            <p:nvPr/>
          </p:nvSpPr>
          <p:spPr>
            <a:xfrm>
              <a:off x="5105405" y="4572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U</a:t>
              </a:r>
              <a:endParaRPr lang="en-US" altLang="en-US" sz="2800" b="1" dirty="0">
                <a:solidFill>
                  <a:srgbClr val="FF0000"/>
                </a:solidFill>
                <a:latin typeface="Arial" panose="020B0604020202020204" pitchFamily="34" charset="0"/>
              </a:endParaRPr>
            </a:p>
          </p:txBody>
        </p:sp>
        <p:sp>
          <p:nvSpPr>
            <p:cNvPr id="121" name="Rectangle 120"/>
            <p:cNvSpPr/>
            <p:nvPr/>
          </p:nvSpPr>
          <p:spPr>
            <a:xfrm>
              <a:off x="5638806"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Q</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2" name="Rectangle 121"/>
            <p:cNvSpPr/>
            <p:nvPr/>
          </p:nvSpPr>
          <p:spPr>
            <a:xfrm>
              <a:off x="6172207"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3" name="Rectangle 122"/>
            <p:cNvSpPr/>
            <p:nvPr/>
          </p:nvSpPr>
          <p:spPr>
            <a:xfrm>
              <a:off x="6705608"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Ố</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2175" name="Rectangle 123"/>
            <p:cNvSpPr/>
            <p:nvPr/>
          </p:nvSpPr>
          <p:spPr>
            <a:xfrm>
              <a:off x="7239009" y="4572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722176" name="Rectangle 124"/>
            <p:cNvSpPr/>
            <p:nvPr/>
          </p:nvSpPr>
          <p:spPr>
            <a:xfrm>
              <a:off x="7772409" y="4572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126" name="Rectangle 125"/>
            <p:cNvSpPr/>
            <p:nvPr/>
          </p:nvSpPr>
          <p:spPr>
            <a:xfrm>
              <a:off x="8305810"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Ộ</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7" name="Rectangle 126"/>
            <p:cNvSpPr/>
            <p:nvPr/>
          </p:nvSpPr>
          <p:spPr>
            <a:xfrm>
              <a:off x="8832861"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grpSp>
      <p:sp>
        <p:nvSpPr>
          <p:cNvPr id="34" name="Rectangle 33"/>
          <p:cNvSpPr/>
          <p:nvPr/>
        </p:nvSpPr>
        <p:spPr>
          <a:xfrm>
            <a:off x="0" y="10796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1</a:t>
            </a:r>
            <a:endPar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5" name="Rectangle 34"/>
          <p:cNvSpPr/>
          <p:nvPr/>
        </p:nvSpPr>
        <p:spPr>
          <a:xfrm>
            <a:off x="0" y="20321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3</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29" name="Rectangle 128"/>
          <p:cNvSpPr/>
          <p:nvPr/>
        </p:nvSpPr>
        <p:spPr>
          <a:xfrm>
            <a:off x="0" y="25084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4</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0" name="Rectangle 129"/>
          <p:cNvSpPr/>
          <p:nvPr/>
        </p:nvSpPr>
        <p:spPr>
          <a:xfrm>
            <a:off x="0" y="15559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2</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1" name="Rectangle 130"/>
          <p:cNvSpPr/>
          <p:nvPr/>
        </p:nvSpPr>
        <p:spPr>
          <a:xfrm>
            <a:off x="0" y="29846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5</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2" name="Rectangle 131"/>
          <p:cNvSpPr/>
          <p:nvPr/>
        </p:nvSpPr>
        <p:spPr>
          <a:xfrm>
            <a:off x="0" y="34609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6</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3" name="Rectangle 132"/>
          <p:cNvSpPr/>
          <p:nvPr/>
        </p:nvSpPr>
        <p:spPr>
          <a:xfrm>
            <a:off x="0" y="39371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7</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4" name="Rectangle 133"/>
          <p:cNvSpPr/>
          <p:nvPr/>
        </p:nvSpPr>
        <p:spPr>
          <a:xfrm>
            <a:off x="0" y="44134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8</a:t>
            </a:r>
            <a:endPar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45" name="Rectangle 144"/>
          <p:cNvSpPr/>
          <p:nvPr/>
        </p:nvSpPr>
        <p:spPr>
          <a:xfrm>
            <a:off x="8557206" y="1143000"/>
            <a:ext cx="587375"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9</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46" name="Rectangle 145"/>
          <p:cNvSpPr/>
          <p:nvPr/>
        </p:nvSpPr>
        <p:spPr>
          <a:xfrm>
            <a:off x="8573037" y="20955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11</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47" name="Rectangle 146"/>
          <p:cNvSpPr/>
          <p:nvPr/>
        </p:nvSpPr>
        <p:spPr>
          <a:xfrm>
            <a:off x="8573037" y="25717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9</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48" name="Rectangle 147"/>
          <p:cNvSpPr/>
          <p:nvPr/>
        </p:nvSpPr>
        <p:spPr>
          <a:xfrm>
            <a:off x="8557162" y="1639889"/>
            <a:ext cx="571500" cy="476249"/>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13</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49" name="Rectangle 148"/>
          <p:cNvSpPr/>
          <p:nvPr/>
        </p:nvSpPr>
        <p:spPr>
          <a:xfrm>
            <a:off x="8573037" y="30480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5</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50" name="Rectangle 149"/>
          <p:cNvSpPr/>
          <p:nvPr/>
        </p:nvSpPr>
        <p:spPr>
          <a:xfrm>
            <a:off x="8573037" y="35242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7</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51" name="Rectangle 150"/>
          <p:cNvSpPr/>
          <p:nvPr/>
        </p:nvSpPr>
        <p:spPr>
          <a:xfrm>
            <a:off x="8573037" y="40005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10</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52" name="Rectangle 151"/>
          <p:cNvSpPr/>
          <p:nvPr/>
        </p:nvSpPr>
        <p:spPr>
          <a:xfrm>
            <a:off x="8573037" y="44767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14</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grpSp>
        <p:nvGrpSpPr>
          <p:cNvPr id="5" name="Group 303"/>
          <p:cNvGrpSpPr/>
          <p:nvPr/>
        </p:nvGrpSpPr>
        <p:grpSpPr>
          <a:xfrm>
            <a:off x="228600" y="5334000"/>
            <a:ext cx="8629650" cy="533400"/>
            <a:chOff x="226452" y="5334000"/>
            <a:chExt cx="8629328" cy="533400"/>
          </a:xfrm>
        </p:grpSpPr>
        <p:sp>
          <p:nvSpPr>
            <p:cNvPr id="11" name="Rectangle 10"/>
            <p:cNvSpPr/>
            <p:nvPr/>
          </p:nvSpPr>
          <p:spPr>
            <a:xfrm>
              <a:off x="226452"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2" name="Rectangle 11"/>
            <p:cNvSpPr/>
            <p:nvPr/>
          </p:nvSpPr>
          <p:spPr>
            <a:xfrm>
              <a:off x="763007"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G</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5" name="Rectangle 14"/>
            <p:cNvSpPr/>
            <p:nvPr/>
          </p:nvSpPr>
          <p:spPr>
            <a:xfrm>
              <a:off x="1299562"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 name="Rectangle 15"/>
            <p:cNvSpPr/>
            <p:nvPr/>
          </p:nvSpPr>
          <p:spPr>
            <a:xfrm>
              <a:off x="1836117" y="5334000"/>
              <a:ext cx="53814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Ơ</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8" name="Rectangle 17"/>
            <p:cNvSpPr/>
            <p:nvPr/>
          </p:nvSpPr>
          <p:spPr>
            <a:xfrm>
              <a:off x="237426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9" name="Rectangle 18"/>
            <p:cNvSpPr/>
            <p:nvPr/>
          </p:nvSpPr>
          <p:spPr>
            <a:xfrm>
              <a:off x="291081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1" name="Rectangle 20"/>
            <p:cNvSpPr/>
            <p:nvPr/>
          </p:nvSpPr>
          <p:spPr>
            <a:xfrm>
              <a:off x="344737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Ư</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2" name="Rectangle 21"/>
            <p:cNvSpPr/>
            <p:nvPr/>
          </p:nvSpPr>
          <p:spPr>
            <a:xfrm>
              <a:off x="398392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A</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4" name="Rectangle 23"/>
            <p:cNvSpPr/>
            <p:nvPr/>
          </p:nvSpPr>
          <p:spPr>
            <a:xfrm>
              <a:off x="452048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Ô</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5" name="Rectangle 24"/>
            <p:cNvSpPr/>
            <p:nvPr/>
          </p:nvSpPr>
          <p:spPr>
            <a:xfrm>
              <a:off x="505703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T</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7" name="Rectangle 26"/>
            <p:cNvSpPr/>
            <p:nvPr/>
          </p:nvSpPr>
          <p:spPr>
            <a:xfrm>
              <a:off x="6682574" y="5334000"/>
              <a:ext cx="54290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31" name="Rectangle 30"/>
            <p:cNvSpPr/>
            <p:nvPr/>
          </p:nvSpPr>
          <p:spPr>
            <a:xfrm>
              <a:off x="5593590" y="5334000"/>
              <a:ext cx="54449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32" name="Rectangle 31"/>
            <p:cNvSpPr/>
            <p:nvPr/>
          </p:nvSpPr>
          <p:spPr>
            <a:xfrm>
              <a:off x="6138081"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T</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2" name="Rectangle 161"/>
            <p:cNvSpPr/>
            <p:nvPr/>
          </p:nvSpPr>
          <p:spPr>
            <a:xfrm>
              <a:off x="7249290"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Â</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3" name="Rectangle 162"/>
            <p:cNvSpPr/>
            <p:nvPr/>
          </p:nvSpPr>
          <p:spPr>
            <a:xfrm>
              <a:off x="7769971"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C</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4" name="Rectangle 163"/>
            <p:cNvSpPr/>
            <p:nvPr/>
          </p:nvSpPr>
          <p:spPr>
            <a:xfrm>
              <a:off x="8311288" y="5334000"/>
              <a:ext cx="54449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7" name="Group 204"/>
          <p:cNvGrpSpPr/>
          <p:nvPr/>
        </p:nvGrpSpPr>
        <p:grpSpPr>
          <a:xfrm>
            <a:off x="838200" y="1524000"/>
            <a:ext cx="6934200" cy="533400"/>
            <a:chOff x="838200" y="1549758"/>
            <a:chExt cx="6934200" cy="470079"/>
          </a:xfrm>
        </p:grpSpPr>
        <p:sp>
          <p:nvSpPr>
            <p:cNvPr id="722072" name="Rectangle 167"/>
            <p:cNvSpPr/>
            <p:nvPr/>
          </p:nvSpPr>
          <p:spPr>
            <a:xfrm>
              <a:off x="2438400" y="1549758"/>
              <a:ext cx="533400" cy="457374"/>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2073" name="Rectangle 170"/>
            <p:cNvSpPr/>
            <p:nvPr/>
          </p:nvSpPr>
          <p:spPr>
            <a:xfrm>
              <a:off x="5638800" y="1560875"/>
              <a:ext cx="533400" cy="457374"/>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91" name="Rectangle 190"/>
            <p:cNvSpPr/>
            <p:nvPr/>
          </p:nvSpPr>
          <p:spPr>
            <a:xfrm>
              <a:off x="8382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2" name="Rectangle 191"/>
            <p:cNvSpPr/>
            <p:nvPr/>
          </p:nvSpPr>
          <p:spPr>
            <a:xfrm>
              <a:off x="51054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3" name="Rectangle 192"/>
            <p:cNvSpPr/>
            <p:nvPr/>
          </p:nvSpPr>
          <p:spPr>
            <a:xfrm>
              <a:off x="13716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4" name="Rectangle 193"/>
            <p:cNvSpPr/>
            <p:nvPr/>
          </p:nvSpPr>
          <p:spPr>
            <a:xfrm>
              <a:off x="1905000" y="1549758"/>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5" name="Rectangle 194"/>
            <p:cNvSpPr/>
            <p:nvPr/>
          </p:nvSpPr>
          <p:spPr>
            <a:xfrm>
              <a:off x="45720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2079" name="Rectangle 195"/>
            <p:cNvSpPr/>
            <p:nvPr/>
          </p:nvSpPr>
          <p:spPr>
            <a:xfrm>
              <a:off x="4038600" y="1562463"/>
              <a:ext cx="533400" cy="457374"/>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97" name="Rectangle 196"/>
            <p:cNvSpPr/>
            <p:nvPr/>
          </p:nvSpPr>
          <p:spPr>
            <a:xfrm>
              <a:off x="35052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8" name="Rectangle 197"/>
            <p:cNvSpPr/>
            <p:nvPr/>
          </p:nvSpPr>
          <p:spPr>
            <a:xfrm>
              <a:off x="29718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9" name="Rectangle 198"/>
            <p:cNvSpPr/>
            <p:nvPr/>
          </p:nvSpPr>
          <p:spPr>
            <a:xfrm>
              <a:off x="61722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0" name="Rectangle 199"/>
            <p:cNvSpPr/>
            <p:nvPr/>
          </p:nvSpPr>
          <p:spPr>
            <a:xfrm>
              <a:off x="67056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2084" name="Rectangle 200"/>
            <p:cNvSpPr/>
            <p:nvPr/>
          </p:nvSpPr>
          <p:spPr>
            <a:xfrm>
              <a:off x="7239000" y="1560875"/>
              <a:ext cx="533400" cy="457374"/>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grpSp>
      <p:grpSp>
        <p:nvGrpSpPr>
          <p:cNvPr id="8" name="Group 214"/>
          <p:cNvGrpSpPr/>
          <p:nvPr/>
        </p:nvGrpSpPr>
        <p:grpSpPr>
          <a:xfrm>
            <a:off x="838200" y="2057400"/>
            <a:ext cx="5867400" cy="457200"/>
            <a:chOff x="838200" y="2057400"/>
            <a:chExt cx="5867400" cy="457200"/>
          </a:xfrm>
        </p:grpSpPr>
        <p:sp>
          <p:nvSpPr>
            <p:cNvPr id="722061" name="Rectangle 168"/>
            <p:cNvSpPr/>
            <p:nvPr/>
          </p:nvSpPr>
          <p:spPr>
            <a:xfrm>
              <a:off x="2438400" y="2057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2062" name="Rectangle 169"/>
            <p:cNvSpPr/>
            <p:nvPr/>
          </p:nvSpPr>
          <p:spPr>
            <a:xfrm>
              <a:off x="4038600" y="2057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04" name="Rectangle 203"/>
            <p:cNvSpPr/>
            <p:nvPr/>
          </p:nvSpPr>
          <p:spPr>
            <a:xfrm>
              <a:off x="838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2064" name="Rectangle 205"/>
            <p:cNvSpPr/>
            <p:nvPr/>
          </p:nvSpPr>
          <p:spPr>
            <a:xfrm>
              <a:off x="1371600" y="2057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07" name="Rectangle 206"/>
            <p:cNvSpPr/>
            <p:nvPr/>
          </p:nvSpPr>
          <p:spPr>
            <a:xfrm>
              <a:off x="19050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8" name="Rectangle 207"/>
            <p:cNvSpPr/>
            <p:nvPr/>
          </p:nvSpPr>
          <p:spPr>
            <a:xfrm>
              <a:off x="29718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9" name="Rectangle 208"/>
            <p:cNvSpPr/>
            <p:nvPr/>
          </p:nvSpPr>
          <p:spPr>
            <a:xfrm>
              <a:off x="3505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0" name="Rectangle 209"/>
            <p:cNvSpPr/>
            <p:nvPr/>
          </p:nvSpPr>
          <p:spPr>
            <a:xfrm>
              <a:off x="45720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1" name="Rectangle 210"/>
            <p:cNvSpPr/>
            <p:nvPr/>
          </p:nvSpPr>
          <p:spPr>
            <a:xfrm>
              <a:off x="51054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2070" name="Rectangle 211"/>
            <p:cNvSpPr/>
            <p:nvPr/>
          </p:nvSpPr>
          <p:spPr>
            <a:xfrm>
              <a:off x="5638800" y="2057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13" name="Rectangle 212"/>
            <p:cNvSpPr/>
            <p:nvPr/>
          </p:nvSpPr>
          <p:spPr>
            <a:xfrm>
              <a:off x="6172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9" name="Group 222"/>
          <p:cNvGrpSpPr/>
          <p:nvPr/>
        </p:nvGrpSpPr>
        <p:grpSpPr>
          <a:xfrm>
            <a:off x="838200" y="2438400"/>
            <a:ext cx="4800600" cy="609600"/>
            <a:chOff x="838200" y="2514600"/>
            <a:chExt cx="4800600" cy="482958"/>
          </a:xfrm>
        </p:grpSpPr>
        <p:sp>
          <p:nvSpPr>
            <p:cNvPr id="2" name="Rectangle 171"/>
            <p:cNvSpPr/>
            <p:nvPr/>
          </p:nvSpPr>
          <p:spPr>
            <a:xfrm>
              <a:off x="3505200" y="2539754"/>
              <a:ext cx="533400" cy="457804"/>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2053" name="Rectangle 172"/>
            <p:cNvSpPr/>
            <p:nvPr/>
          </p:nvSpPr>
          <p:spPr>
            <a:xfrm>
              <a:off x="838200" y="2514600"/>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2054" name="Rectangle 213"/>
            <p:cNvSpPr/>
            <p:nvPr/>
          </p:nvSpPr>
          <p:spPr>
            <a:xfrm>
              <a:off x="1371600" y="2514600"/>
              <a:ext cx="533400" cy="457539"/>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6" name="Rectangle 215"/>
            <p:cNvSpPr/>
            <p:nvPr/>
          </p:nvSpPr>
          <p:spPr>
            <a:xfrm>
              <a:off x="1905000" y="2514600"/>
              <a:ext cx="533400" cy="457804"/>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 name="Rectangle 216"/>
            <p:cNvSpPr/>
            <p:nvPr/>
          </p:nvSpPr>
          <p:spPr>
            <a:xfrm>
              <a:off x="2438400" y="2514600"/>
              <a:ext cx="533400" cy="457804"/>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 name="Rectangle 217"/>
            <p:cNvSpPr/>
            <p:nvPr/>
          </p:nvSpPr>
          <p:spPr>
            <a:xfrm>
              <a:off x="40386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2" name="Rectangle 218"/>
            <p:cNvSpPr/>
            <p:nvPr/>
          </p:nvSpPr>
          <p:spPr>
            <a:xfrm>
              <a:off x="29718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3" name="Rectangle 219"/>
            <p:cNvSpPr/>
            <p:nvPr/>
          </p:nvSpPr>
          <p:spPr>
            <a:xfrm>
              <a:off x="45720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9" name="Rectangle 220"/>
            <p:cNvSpPr/>
            <p:nvPr/>
          </p:nvSpPr>
          <p:spPr>
            <a:xfrm>
              <a:off x="51054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0" name="Group 227"/>
          <p:cNvGrpSpPr/>
          <p:nvPr/>
        </p:nvGrpSpPr>
        <p:grpSpPr>
          <a:xfrm>
            <a:off x="838200" y="2971800"/>
            <a:ext cx="2667000" cy="533400"/>
            <a:chOff x="838200" y="2996484"/>
            <a:chExt cx="2667000" cy="458274"/>
          </a:xfrm>
        </p:grpSpPr>
        <p:sp>
          <p:nvSpPr>
            <p:cNvPr id="722047" name="Rectangle 173"/>
            <p:cNvSpPr/>
            <p:nvPr/>
          </p:nvSpPr>
          <p:spPr>
            <a:xfrm>
              <a:off x="1905000" y="2996484"/>
              <a:ext cx="533400" cy="456683"/>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4" name="Rectangle 223"/>
            <p:cNvSpPr/>
            <p:nvPr/>
          </p:nvSpPr>
          <p:spPr>
            <a:xfrm>
              <a:off x="838200" y="2997848"/>
              <a:ext cx="533400" cy="45691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2049" name="Rectangle 224"/>
            <p:cNvSpPr/>
            <p:nvPr/>
          </p:nvSpPr>
          <p:spPr>
            <a:xfrm>
              <a:off x="1371600" y="2998076"/>
              <a:ext cx="533400" cy="456682"/>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2050" name="Rectangle 225"/>
            <p:cNvSpPr/>
            <p:nvPr/>
          </p:nvSpPr>
          <p:spPr>
            <a:xfrm>
              <a:off x="2438400" y="2998076"/>
              <a:ext cx="533400" cy="456682"/>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7" name="Rectangle 226"/>
            <p:cNvSpPr/>
            <p:nvPr/>
          </p:nvSpPr>
          <p:spPr>
            <a:xfrm>
              <a:off x="2971800" y="2997848"/>
              <a:ext cx="533400" cy="45691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3" name="Group 237"/>
          <p:cNvGrpSpPr/>
          <p:nvPr/>
        </p:nvGrpSpPr>
        <p:grpSpPr>
          <a:xfrm>
            <a:off x="838200" y="3429000"/>
            <a:ext cx="3733800" cy="533400"/>
            <a:chOff x="838200" y="3505200"/>
            <a:chExt cx="3733800" cy="457200"/>
          </a:xfrm>
        </p:grpSpPr>
        <p:sp>
          <p:nvSpPr>
            <p:cNvPr id="722040" name="Rectangle 174"/>
            <p:cNvSpPr/>
            <p:nvPr/>
          </p:nvSpPr>
          <p:spPr>
            <a:xfrm>
              <a:off x="1905000" y="35052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2041" name="Rectangle 176"/>
            <p:cNvSpPr/>
            <p:nvPr/>
          </p:nvSpPr>
          <p:spPr>
            <a:xfrm>
              <a:off x="4038600" y="35052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9" name="Rectangle 228"/>
            <p:cNvSpPr/>
            <p:nvPr/>
          </p:nvSpPr>
          <p:spPr>
            <a:xfrm>
              <a:off x="8382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30" name="Rectangle 229"/>
            <p:cNvSpPr/>
            <p:nvPr/>
          </p:nvSpPr>
          <p:spPr>
            <a:xfrm>
              <a:off x="13716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2044" name="Rectangle 230"/>
            <p:cNvSpPr/>
            <p:nvPr/>
          </p:nvSpPr>
          <p:spPr>
            <a:xfrm>
              <a:off x="2438400" y="35052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2045" name="Rectangle 231"/>
            <p:cNvSpPr/>
            <p:nvPr/>
          </p:nvSpPr>
          <p:spPr>
            <a:xfrm>
              <a:off x="2971800" y="35052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33" name="Rectangle 232"/>
            <p:cNvSpPr/>
            <p:nvPr/>
          </p:nvSpPr>
          <p:spPr>
            <a:xfrm>
              <a:off x="35052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4" name="Group 246"/>
          <p:cNvGrpSpPr/>
          <p:nvPr/>
        </p:nvGrpSpPr>
        <p:grpSpPr>
          <a:xfrm>
            <a:off x="838200" y="3962400"/>
            <a:ext cx="5334000" cy="457200"/>
            <a:chOff x="838200" y="3962400"/>
            <a:chExt cx="5334000" cy="457200"/>
          </a:xfrm>
        </p:grpSpPr>
        <p:sp>
          <p:nvSpPr>
            <p:cNvPr id="722030" name="Rectangle 175"/>
            <p:cNvSpPr/>
            <p:nvPr/>
          </p:nvSpPr>
          <p:spPr>
            <a:xfrm>
              <a:off x="1905000" y="3962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2031" name="Rectangle 177"/>
            <p:cNvSpPr/>
            <p:nvPr/>
          </p:nvSpPr>
          <p:spPr>
            <a:xfrm>
              <a:off x="5105400" y="3962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2032" name="Rectangle 238"/>
            <p:cNvSpPr/>
            <p:nvPr/>
          </p:nvSpPr>
          <p:spPr>
            <a:xfrm>
              <a:off x="8382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0" name="Rectangle 239"/>
            <p:cNvSpPr/>
            <p:nvPr/>
          </p:nvSpPr>
          <p:spPr>
            <a:xfrm>
              <a:off x="13716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2034" name="Rectangle 240"/>
            <p:cNvSpPr/>
            <p:nvPr/>
          </p:nvSpPr>
          <p:spPr>
            <a:xfrm>
              <a:off x="24384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2" name="Rectangle 241"/>
            <p:cNvSpPr/>
            <p:nvPr/>
          </p:nvSpPr>
          <p:spPr>
            <a:xfrm>
              <a:off x="29718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3" name="Rectangle 242"/>
            <p:cNvSpPr/>
            <p:nvPr/>
          </p:nvSpPr>
          <p:spPr>
            <a:xfrm>
              <a:off x="35052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2037" name="Rectangle 243"/>
            <p:cNvSpPr/>
            <p:nvPr/>
          </p:nvSpPr>
          <p:spPr>
            <a:xfrm>
              <a:off x="40386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5" name="Rectangle 244"/>
            <p:cNvSpPr/>
            <p:nvPr/>
          </p:nvSpPr>
          <p:spPr>
            <a:xfrm>
              <a:off x="45720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6" name="Rectangle 245"/>
            <p:cNvSpPr/>
            <p:nvPr/>
          </p:nvSpPr>
          <p:spPr>
            <a:xfrm>
              <a:off x="56388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7" name="Group 257"/>
          <p:cNvGrpSpPr/>
          <p:nvPr/>
        </p:nvGrpSpPr>
        <p:grpSpPr>
          <a:xfrm>
            <a:off x="838200" y="4419600"/>
            <a:ext cx="7467600" cy="457200"/>
            <a:chOff x="838200" y="4419600"/>
            <a:chExt cx="7467600" cy="457200"/>
          </a:xfrm>
        </p:grpSpPr>
        <p:sp>
          <p:nvSpPr>
            <p:cNvPr id="722016" name="Rectangle 178"/>
            <p:cNvSpPr/>
            <p:nvPr/>
          </p:nvSpPr>
          <p:spPr>
            <a:xfrm>
              <a:off x="4038600" y="44196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80" name="Rectangle 179"/>
            <p:cNvSpPr/>
            <p:nvPr/>
          </p:nvSpPr>
          <p:spPr>
            <a:xfrm>
              <a:off x="6172200" y="4419600"/>
              <a:ext cx="533400" cy="4572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2018" name="Rectangle 180"/>
            <p:cNvSpPr/>
            <p:nvPr/>
          </p:nvSpPr>
          <p:spPr>
            <a:xfrm>
              <a:off x="838200" y="44196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2019" name="Rectangle 221"/>
            <p:cNvSpPr/>
            <p:nvPr/>
          </p:nvSpPr>
          <p:spPr>
            <a:xfrm>
              <a:off x="6705600" y="44196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8" name="Rectangle 247"/>
            <p:cNvSpPr/>
            <p:nvPr/>
          </p:nvSpPr>
          <p:spPr>
            <a:xfrm>
              <a:off x="13716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9" name="Rectangle 248"/>
            <p:cNvSpPr/>
            <p:nvPr/>
          </p:nvSpPr>
          <p:spPr>
            <a:xfrm>
              <a:off x="1905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0" name="Rectangle 249"/>
            <p:cNvSpPr/>
            <p:nvPr/>
          </p:nvSpPr>
          <p:spPr>
            <a:xfrm>
              <a:off x="29718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1" name="Rectangle 250"/>
            <p:cNvSpPr/>
            <p:nvPr/>
          </p:nvSpPr>
          <p:spPr>
            <a:xfrm>
              <a:off x="2438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2" name="Rectangle 251"/>
            <p:cNvSpPr/>
            <p:nvPr/>
          </p:nvSpPr>
          <p:spPr>
            <a:xfrm>
              <a:off x="5105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3" name="Rectangle 252"/>
            <p:cNvSpPr/>
            <p:nvPr/>
          </p:nvSpPr>
          <p:spPr>
            <a:xfrm>
              <a:off x="4572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4" name="Rectangle 253"/>
            <p:cNvSpPr/>
            <p:nvPr/>
          </p:nvSpPr>
          <p:spPr>
            <a:xfrm>
              <a:off x="7772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5" name="Rectangle 254"/>
            <p:cNvSpPr/>
            <p:nvPr/>
          </p:nvSpPr>
          <p:spPr>
            <a:xfrm>
              <a:off x="7239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6" name="Rectangle 255"/>
            <p:cNvSpPr/>
            <p:nvPr/>
          </p:nvSpPr>
          <p:spPr>
            <a:xfrm>
              <a:off x="56388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7" name="Rectangle 256"/>
            <p:cNvSpPr/>
            <p:nvPr/>
          </p:nvSpPr>
          <p:spPr>
            <a:xfrm>
              <a:off x="35052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0" name="Group 281"/>
          <p:cNvGrpSpPr/>
          <p:nvPr/>
        </p:nvGrpSpPr>
        <p:grpSpPr>
          <a:xfrm>
            <a:off x="6172200" y="5334000"/>
            <a:ext cx="1611313" cy="533400"/>
            <a:chOff x="7239000" y="5334000"/>
            <a:chExt cx="1610824" cy="533400"/>
          </a:xfrm>
        </p:grpSpPr>
        <p:sp>
          <p:nvSpPr>
            <p:cNvPr id="260" name="Rectangle 259"/>
            <p:cNvSpPr/>
            <p:nvPr/>
          </p:nvSpPr>
          <p:spPr>
            <a:xfrm>
              <a:off x="8305476"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1" name="Rectangle 260"/>
            <p:cNvSpPr/>
            <p:nvPr/>
          </p:nvSpPr>
          <p:spPr>
            <a:xfrm>
              <a:off x="7772238"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2" name="Rectangle 261"/>
            <p:cNvSpPr/>
            <p:nvPr/>
          </p:nvSpPr>
          <p:spPr>
            <a:xfrm>
              <a:off x="7239000"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3" name="Group 280"/>
          <p:cNvGrpSpPr/>
          <p:nvPr/>
        </p:nvGrpSpPr>
        <p:grpSpPr>
          <a:xfrm>
            <a:off x="5029200" y="5334000"/>
            <a:ext cx="1143000" cy="533400"/>
            <a:chOff x="6172200" y="5334000"/>
            <a:chExt cx="1077424" cy="533400"/>
          </a:xfrm>
        </p:grpSpPr>
        <p:sp>
          <p:nvSpPr>
            <p:cNvPr id="263" name="Rectangle 262"/>
            <p:cNvSpPr/>
            <p:nvPr/>
          </p:nvSpPr>
          <p:spPr>
            <a:xfrm>
              <a:off x="6704926" y="5334000"/>
              <a:ext cx="54469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4" name="Rectangle 263"/>
            <p:cNvSpPr/>
            <p:nvPr/>
          </p:nvSpPr>
          <p:spPr>
            <a:xfrm>
              <a:off x="6172200" y="5334000"/>
              <a:ext cx="54469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6" name="Group 279"/>
          <p:cNvGrpSpPr/>
          <p:nvPr/>
        </p:nvGrpSpPr>
        <p:grpSpPr>
          <a:xfrm>
            <a:off x="3962400" y="5334000"/>
            <a:ext cx="1076325" cy="533400"/>
            <a:chOff x="5029200" y="5334000"/>
            <a:chExt cx="1077424" cy="533400"/>
          </a:xfrm>
        </p:grpSpPr>
        <p:sp>
          <p:nvSpPr>
            <p:cNvPr id="265" name="Rectangle 264"/>
            <p:cNvSpPr/>
            <p:nvPr/>
          </p:nvSpPr>
          <p:spPr>
            <a:xfrm>
              <a:off x="5563145" y="5334000"/>
              <a:ext cx="543479"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6" name="Rectangle 265"/>
            <p:cNvSpPr/>
            <p:nvPr/>
          </p:nvSpPr>
          <p:spPr>
            <a:xfrm>
              <a:off x="5029200" y="5334000"/>
              <a:ext cx="543479"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sp>
        <p:nvSpPr>
          <p:cNvPr id="267" name="Rectangle 266"/>
          <p:cNvSpPr/>
          <p:nvPr/>
        </p:nvSpPr>
        <p:spPr>
          <a:xfrm>
            <a:off x="228600" y="5334000"/>
            <a:ext cx="54451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nvGrpSpPr>
          <p:cNvPr id="29" name="Group 278"/>
          <p:cNvGrpSpPr/>
          <p:nvPr/>
        </p:nvGrpSpPr>
        <p:grpSpPr>
          <a:xfrm>
            <a:off x="2913063" y="5334000"/>
            <a:ext cx="1077912" cy="533400"/>
            <a:chOff x="3429000" y="5334000"/>
            <a:chExt cx="1077424" cy="533400"/>
          </a:xfrm>
        </p:grpSpPr>
        <p:sp>
          <p:nvSpPr>
            <p:cNvPr id="268" name="Rectangle 267"/>
            <p:cNvSpPr/>
            <p:nvPr/>
          </p:nvSpPr>
          <p:spPr>
            <a:xfrm>
              <a:off x="3962159"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9" name="Rectangle 268"/>
            <p:cNvSpPr/>
            <p:nvPr/>
          </p:nvSpPr>
          <p:spPr>
            <a:xfrm>
              <a:off x="3429000"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0" name="Group 277"/>
          <p:cNvGrpSpPr/>
          <p:nvPr/>
        </p:nvGrpSpPr>
        <p:grpSpPr>
          <a:xfrm>
            <a:off x="1817688" y="5334000"/>
            <a:ext cx="1077912" cy="533400"/>
            <a:chOff x="2362200" y="5334000"/>
            <a:chExt cx="1077424" cy="533400"/>
          </a:xfrm>
        </p:grpSpPr>
        <p:sp>
          <p:nvSpPr>
            <p:cNvPr id="270" name="Rectangle 269"/>
            <p:cNvSpPr/>
            <p:nvPr/>
          </p:nvSpPr>
          <p:spPr>
            <a:xfrm>
              <a:off x="2895359"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1" name="Rectangle 270"/>
            <p:cNvSpPr/>
            <p:nvPr/>
          </p:nvSpPr>
          <p:spPr>
            <a:xfrm>
              <a:off x="2362200"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3" name="Group 276"/>
          <p:cNvGrpSpPr/>
          <p:nvPr/>
        </p:nvGrpSpPr>
        <p:grpSpPr>
          <a:xfrm>
            <a:off x="762000" y="5334000"/>
            <a:ext cx="1077913" cy="533400"/>
            <a:chOff x="1295400" y="5334000"/>
            <a:chExt cx="1077424" cy="533400"/>
          </a:xfrm>
        </p:grpSpPr>
        <p:sp>
          <p:nvSpPr>
            <p:cNvPr id="272" name="Rectangle 271"/>
            <p:cNvSpPr/>
            <p:nvPr/>
          </p:nvSpPr>
          <p:spPr>
            <a:xfrm>
              <a:off x="1828558"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3" name="Rectangle 272"/>
            <p:cNvSpPr/>
            <p:nvPr/>
          </p:nvSpPr>
          <p:spPr>
            <a:xfrm>
              <a:off x="1295400"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6" name="Group 275"/>
          <p:cNvGrpSpPr/>
          <p:nvPr/>
        </p:nvGrpSpPr>
        <p:grpSpPr>
          <a:xfrm>
            <a:off x="7772400" y="5334000"/>
            <a:ext cx="1077913" cy="533400"/>
            <a:chOff x="228600" y="5334000"/>
            <a:chExt cx="1077424" cy="533400"/>
          </a:xfrm>
        </p:grpSpPr>
        <p:sp>
          <p:nvSpPr>
            <p:cNvPr id="274" name="Rectangle 273"/>
            <p:cNvSpPr/>
            <p:nvPr/>
          </p:nvSpPr>
          <p:spPr>
            <a:xfrm>
              <a:off x="761758"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5" name="Rectangle 274"/>
            <p:cNvSpPr/>
            <p:nvPr/>
          </p:nvSpPr>
          <p:spPr>
            <a:xfrm>
              <a:off x="228600"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pic>
        <p:nvPicPr>
          <p:cNvPr id="1026" name="Picture 2" descr="D:\XUAN_HANH\Tu_lieu_LS\Ban do\Viet nam\cach mang thang 8.JPG"/>
          <p:cNvPicPr>
            <a:picLocks noChangeAspect="1"/>
          </p:cNvPicPr>
          <p:nvPr/>
        </p:nvPicPr>
        <p:blipFill>
          <a:blip r:embed="rId1"/>
          <a:stretch>
            <a:fillRect/>
          </a:stretch>
        </p:blipFill>
        <p:spPr>
          <a:xfrm>
            <a:off x="0" y="0"/>
            <a:ext cx="1382713" cy="990600"/>
          </a:xfrm>
          <a:prstGeom prst="rect">
            <a:avLst/>
          </a:prstGeom>
          <a:noFill/>
          <a:ln w="9525">
            <a:noFill/>
          </a:ln>
        </p:spPr>
      </p:pic>
      <p:grpSp>
        <p:nvGrpSpPr>
          <p:cNvPr id="90" name="Group 222"/>
          <p:cNvGrpSpPr/>
          <p:nvPr/>
        </p:nvGrpSpPr>
        <p:grpSpPr>
          <a:xfrm>
            <a:off x="838200" y="990600"/>
            <a:ext cx="4800600" cy="558800"/>
            <a:chOff x="838200" y="2514600"/>
            <a:chExt cx="4800600" cy="482958"/>
          </a:xfrm>
        </p:grpSpPr>
        <p:sp>
          <p:nvSpPr>
            <p:cNvPr id="721992" name="Rectangle 171"/>
            <p:cNvSpPr/>
            <p:nvPr/>
          </p:nvSpPr>
          <p:spPr>
            <a:xfrm>
              <a:off x="3505200" y="2540019"/>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1993" name="Rectangle 172"/>
            <p:cNvSpPr/>
            <p:nvPr/>
          </p:nvSpPr>
          <p:spPr>
            <a:xfrm>
              <a:off x="838200" y="2514600"/>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14" name="Rectangle 213"/>
            <p:cNvSpPr/>
            <p:nvPr/>
          </p:nvSpPr>
          <p:spPr>
            <a:xfrm>
              <a:off x="13716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6" name="Rectangle 215"/>
            <p:cNvSpPr/>
            <p:nvPr/>
          </p:nvSpPr>
          <p:spPr>
            <a:xfrm>
              <a:off x="19050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7" name="Rectangle 216"/>
            <p:cNvSpPr/>
            <p:nvPr/>
          </p:nvSpPr>
          <p:spPr>
            <a:xfrm>
              <a:off x="24384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8" name="Rectangle 217"/>
            <p:cNvSpPr/>
            <p:nvPr/>
          </p:nvSpPr>
          <p:spPr>
            <a:xfrm>
              <a:off x="40386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9" name="Rectangle 218"/>
            <p:cNvSpPr/>
            <p:nvPr/>
          </p:nvSpPr>
          <p:spPr>
            <a:xfrm>
              <a:off x="29718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1999" name="Rectangle 219"/>
            <p:cNvSpPr/>
            <p:nvPr/>
          </p:nvSpPr>
          <p:spPr>
            <a:xfrm>
              <a:off x="4572000" y="2540019"/>
              <a:ext cx="533400" cy="455951"/>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3333CC"/>
                </a:solidFill>
                <a:latin typeface="Arial" panose="020B0604020202020204" pitchFamily="34" charset="0"/>
              </a:endParaRPr>
            </a:p>
          </p:txBody>
        </p:sp>
        <p:sp>
          <p:nvSpPr>
            <p:cNvPr id="221" name="Rectangle 220"/>
            <p:cNvSpPr/>
            <p:nvPr/>
          </p:nvSpPr>
          <p:spPr>
            <a:xfrm>
              <a:off x="51054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pic>
        <p:nvPicPr>
          <p:cNvPr id="721990" name="Picture 58" descr="Bell-04-june"/>
          <p:cNvPicPr>
            <a:picLocks noChangeAspect="1"/>
          </p:cNvPicPr>
          <p:nvPr/>
        </p:nvPicPr>
        <p:blipFill>
          <a:blip r:embed="rId2"/>
          <a:stretch>
            <a:fillRect/>
          </a:stretch>
        </p:blipFill>
        <p:spPr>
          <a:xfrm>
            <a:off x="7620000" y="0"/>
            <a:ext cx="1508125" cy="1020763"/>
          </a:xfrm>
          <a:prstGeom prst="rect">
            <a:avLst/>
          </a:prstGeom>
          <a:noFill/>
          <a:ln w="9525">
            <a:noFill/>
          </a:ln>
        </p:spPr>
      </p:pic>
      <p:sp>
        <p:nvSpPr>
          <p:cNvPr id="247" name="Rectangle 246"/>
          <p:cNvSpPr>
            <a:spLocks noChangeArrowheads="1"/>
          </p:cNvSpPr>
          <p:nvPr/>
        </p:nvSpPr>
        <p:spPr bwMode="auto">
          <a:xfrm>
            <a:off x="2627313" y="192088"/>
            <a:ext cx="4176713" cy="708025"/>
          </a:xfrm>
          <a:prstGeom prst="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en-US" sz="4000" b="1" dirty="0">
                <a:solidFill>
                  <a:srgbClr val="FF0000"/>
                </a:solidFill>
                <a:latin typeface="Times New Roman" panose="02020603050405020304" pitchFamily="18" charset="0"/>
                <a:cs typeface="Times New Roman" panose="02020603050405020304" pitchFamily="18" charset="0"/>
              </a:rPr>
              <a:t>“Ô CHỮ BÍ ẨN” </a:t>
            </a:r>
            <a:endParaRPr lang="en-US" altLang="en-US" sz="4000"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xit" presetSubtype="9" fill="hold" nodeType="clickEffect">
                                  <p:stCondLst>
                                    <p:cond delay="0"/>
                                  </p:stCondLst>
                                  <p:childTnLst>
                                    <p:animEffect transition="out" filter="strips(upLeft)">
                                      <p:cBhvr>
                                        <p:cTn id="6" dur="500"/>
                                        <p:tgtEl>
                                          <p:spTgt spid="90"/>
                                        </p:tgtEl>
                                      </p:cBhvr>
                                    </p:animEffect>
                                    <p:set>
                                      <p:cBhvr>
                                        <p:cTn id="7" dur="1" fill="hold">
                                          <p:stCondLst>
                                            <p:cond delay="499"/>
                                          </p:stCondLst>
                                        </p:cTn>
                                        <p:tgtEl>
                                          <p:spTgt spid="90"/>
                                        </p:tgtEl>
                                        <p:attrNameLst>
                                          <p:attrName>style.visibility</p:attrName>
                                        </p:attrNameLst>
                                      </p:cBhvr>
                                      <p:to>
                                        <p:strVal val="hidden"/>
                                      </p:to>
                                    </p:set>
                                  </p:childTnLst>
                                </p:cTn>
                              </p:par>
                              <p:par>
                                <p:cTn id="8" presetID="1" presetClass="exit" presetSubtype="0" fill="hold" grpId="0" nodeType="withEffect">
                                  <p:stCondLst>
                                    <p:cond delay="0"/>
                                  </p:stCondLst>
                                  <p:childTnLst>
                                    <p:set>
                                      <p:cBhvr>
                                        <p:cTn id="9" dur="1" fill="hold">
                                          <p:stCondLst>
                                            <p:cond delay="0"/>
                                          </p:stCondLst>
                                        </p:cTn>
                                        <p:tgtEl>
                                          <p:spTgt spid="267"/>
                                        </p:tgtEl>
                                        <p:attrNameLst>
                                          <p:attrName>style.visibility</p:attrName>
                                        </p:attrNameLst>
                                      </p:cBhvr>
                                      <p:to>
                                        <p:strVal val="hidden"/>
                                      </p:to>
                                    </p:set>
                                  </p:childTnLst>
                                </p:cTn>
                              </p:par>
                              <p:par>
                                <p:cTn id="10" presetID="34" presetClass="emph" presetSubtype="0" repeatCount="indefinite" fill="hold" grpId="0" nodeType="withEffect">
                                  <p:stCondLst>
                                    <p:cond delay="0"/>
                                  </p:stCondLst>
                                  <p:iterate type="lt">
                                    <p:tmPct val="10000"/>
                                  </p:iterate>
                                  <p:childTnLst>
                                    <p:animMotion origin="layout" path="M 5E-6 3.7037E-7 L 5E-6 -0.02407 " pathEditMode="relative" rAng="0" ptsTypes="AA">
                                      <p:cBhvr>
                                        <p:cTn id="11" dur="250" accel="50000" decel="50000" autoRev="1" fill="hold">
                                          <p:stCondLst>
                                            <p:cond delay="0"/>
                                          </p:stCondLst>
                                        </p:cTn>
                                        <p:tgtEl>
                                          <p:spTgt spid="247"/>
                                        </p:tgtEl>
                                        <p:attrNameLst>
                                          <p:attrName>ppt_x</p:attrName>
                                          <p:attrName>ppt_y</p:attrName>
                                        </p:attrNameLst>
                                      </p:cBhvr>
                                      <p:rCtr x="0" y="-1200"/>
                                    </p:animMotion>
                                    <p:animRot by="1500000">
                                      <p:cBhvr>
                                        <p:cTn id="12" dur="125" fill="hold">
                                          <p:stCondLst>
                                            <p:cond delay="0"/>
                                          </p:stCondLst>
                                        </p:cTn>
                                        <p:tgtEl>
                                          <p:spTgt spid="247"/>
                                        </p:tgtEl>
                                        <p:attrNameLst>
                                          <p:attrName>r</p:attrName>
                                        </p:attrNameLst>
                                      </p:cBhvr>
                                    </p:animRot>
                                    <p:animRot by="-1500000">
                                      <p:cBhvr>
                                        <p:cTn id="13" dur="125" fill="hold">
                                          <p:stCondLst>
                                            <p:cond delay="125"/>
                                          </p:stCondLst>
                                        </p:cTn>
                                        <p:tgtEl>
                                          <p:spTgt spid="247"/>
                                        </p:tgtEl>
                                        <p:attrNameLst>
                                          <p:attrName>r</p:attrName>
                                        </p:attrNameLst>
                                      </p:cBhvr>
                                    </p:animRot>
                                    <p:animRot by="-1500000">
                                      <p:cBhvr>
                                        <p:cTn id="14" dur="125" fill="hold">
                                          <p:stCondLst>
                                            <p:cond delay="250"/>
                                          </p:stCondLst>
                                        </p:cTn>
                                        <p:tgtEl>
                                          <p:spTgt spid="247"/>
                                        </p:tgtEl>
                                        <p:attrNameLst>
                                          <p:attrName>r</p:attrName>
                                        </p:attrNameLst>
                                      </p:cBhvr>
                                    </p:animRot>
                                    <p:animRot by="1500000">
                                      <p:cBhvr>
                                        <p:cTn id="15" dur="125" fill="hold">
                                          <p:stCondLst>
                                            <p:cond delay="375"/>
                                          </p:stCondLst>
                                        </p:cTn>
                                        <p:tgtEl>
                                          <p:spTgt spid="2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7"/>
                    </p:tgtEl>
                  </p:cond>
                </p:stCondLst>
                <p:endSync evt="end" delay="0">
                  <p:rtn val="all"/>
                </p:endSync>
                <p:childTnLst>
                  <p:par>
                    <p:cTn id="17" fill="hold">
                      <p:stCondLst>
                        <p:cond delay="0"/>
                      </p:stCondLst>
                      <p:childTnLst>
                        <p:par>
                          <p:cTn id="18" fill="hold">
                            <p:stCondLst>
                              <p:cond delay="0"/>
                            </p:stCondLst>
                            <p:childTnLst>
                              <p:par>
                                <p:cTn id="19" presetID="18" presetClass="exit" presetSubtype="9" fill="hold" nodeType="clickEffect">
                                  <p:stCondLst>
                                    <p:cond delay="0"/>
                                  </p:stCondLst>
                                  <p:childTnLst>
                                    <p:animEffect transition="out" filter="strips(upLeft)">
                                      <p:cBhvr>
                                        <p:cTn id="20" dur="500"/>
                                        <p:tgtEl>
                                          <p:spTgt spid="7"/>
                                        </p:tgtEl>
                                      </p:cBhvr>
                                    </p:animEffect>
                                    <p:set>
                                      <p:cBhvr>
                                        <p:cTn id="21" dur="1" fill="hold">
                                          <p:stCondLst>
                                            <p:cond delay="499"/>
                                          </p:stCondLst>
                                        </p:cTn>
                                        <p:tgtEl>
                                          <p:spTgt spid="7"/>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24" restart="whenNotActive" fill="hold" evtFilter="cancelBubble" nodeType="interactiveSeq">
                <p:stCondLst>
                  <p:cond evt="onClick" delay="0">
                    <p:tgtEl>
                      <p:spTgt spid="8"/>
                    </p:tgtEl>
                  </p:cond>
                </p:stCondLst>
                <p:endSync evt="end" delay="0">
                  <p:rtn val="all"/>
                </p:endSync>
                <p:childTnLst>
                  <p:par>
                    <p:cTn id="25" fill="hold">
                      <p:stCondLst>
                        <p:cond delay="0"/>
                      </p:stCondLst>
                      <p:childTnLst>
                        <p:par>
                          <p:cTn id="26" fill="hold">
                            <p:stCondLst>
                              <p:cond delay="0"/>
                            </p:stCondLst>
                            <p:childTnLst>
                              <p:par>
                                <p:cTn id="27" presetID="18" presetClass="exit" presetSubtype="9" fill="hold" nodeType="clickEffect">
                                  <p:stCondLst>
                                    <p:cond delay="0"/>
                                  </p:stCondLst>
                                  <p:childTnLst>
                                    <p:animEffect transition="out" filter="strips(upLeft)">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1" presetClass="exit" presetSubtype="0" fill="hold" nodeType="withEffect">
                                  <p:stCondLst>
                                    <p:cond delay="0"/>
                                  </p:stCondLst>
                                  <p:childTnLst>
                                    <p:set>
                                      <p:cBhvr>
                                        <p:cTn id="31" dur="1" fill="hold">
                                          <p:stCondLst>
                                            <p:cond delay="0"/>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32" restart="whenNotActive" fill="hold" evtFilter="cancelBubble" nodeType="interactiveSeq">
                <p:stCondLst>
                  <p:cond evt="onClick" delay="0">
                    <p:tgtEl>
                      <p:spTgt spid="9"/>
                    </p:tgtEl>
                  </p:cond>
                </p:stCondLst>
                <p:endSync evt="end" delay="0">
                  <p:rtn val="all"/>
                </p:endSync>
                <p:childTnLst>
                  <p:par>
                    <p:cTn id="33" fill="hold">
                      <p:stCondLst>
                        <p:cond delay="0"/>
                      </p:stCondLst>
                      <p:childTnLst>
                        <p:par>
                          <p:cTn id="34" fill="hold">
                            <p:stCondLst>
                              <p:cond delay="0"/>
                            </p:stCondLst>
                            <p:childTnLst>
                              <p:par>
                                <p:cTn id="35" presetID="18" presetClass="exit" presetSubtype="9" fill="hold" nodeType="clickEffect">
                                  <p:stCondLst>
                                    <p:cond delay="0"/>
                                  </p:stCondLst>
                                  <p:childTnLst>
                                    <p:animEffect transition="out" filter="strips(upLeft)">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40" restart="whenNotActive" fill="hold" evtFilter="cancelBubble" nodeType="interactiveSeq">
                <p:stCondLst>
                  <p:cond evt="onClick" delay="0">
                    <p:tgtEl>
                      <p:spTgt spid="10"/>
                    </p:tgtEl>
                  </p:cond>
                </p:stCondLst>
                <p:endSync evt="end" delay="0">
                  <p:rtn val="all"/>
                </p:endSync>
                <p:childTnLst>
                  <p:par>
                    <p:cTn id="41" fill="hold">
                      <p:stCondLst>
                        <p:cond delay="0"/>
                      </p:stCondLst>
                      <p:childTnLst>
                        <p:par>
                          <p:cTn id="42" fill="hold">
                            <p:stCondLst>
                              <p:cond delay="0"/>
                            </p:stCondLst>
                            <p:childTnLst>
                              <p:par>
                                <p:cTn id="43" presetID="18" presetClass="exit" presetSubtype="9" fill="hold" nodeType="clickEffect">
                                  <p:stCondLst>
                                    <p:cond delay="0"/>
                                  </p:stCondLst>
                                  <p:childTnLst>
                                    <p:animEffect transition="out" filter="strips(upLeft)">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48" restart="whenNotActive" fill="hold" evtFilter="cancelBubble" nodeType="interactiveSeq">
                <p:stCondLst>
                  <p:cond evt="onClick" delay="0">
                    <p:tgtEl>
                      <p:spTgt spid="13"/>
                    </p:tgtEl>
                  </p:cond>
                </p:stCondLst>
                <p:endSync evt="end" delay="0">
                  <p:rtn val="all"/>
                </p:endSync>
                <p:childTnLst>
                  <p:par>
                    <p:cTn id="49" fill="hold">
                      <p:stCondLst>
                        <p:cond delay="0"/>
                      </p:stCondLst>
                      <p:childTnLst>
                        <p:par>
                          <p:cTn id="50" fill="hold">
                            <p:stCondLst>
                              <p:cond delay="0"/>
                            </p:stCondLst>
                            <p:childTnLst>
                              <p:par>
                                <p:cTn id="51" presetID="18" presetClass="exit" presetSubtype="9" fill="hold" nodeType="clickEffect">
                                  <p:stCondLst>
                                    <p:cond delay="0"/>
                                  </p:stCondLst>
                                  <p:childTnLst>
                                    <p:animEffect transition="out" filter="strips(upLeft)">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56" restart="whenNotActive" fill="hold" evtFilter="cancelBubble" nodeType="interactiveSeq">
                <p:stCondLst>
                  <p:cond evt="onClick" delay="0">
                    <p:tgtEl>
                      <p:spTgt spid="14"/>
                    </p:tgtEl>
                  </p:cond>
                </p:stCondLst>
                <p:endSync evt="end" delay="0">
                  <p:rtn val="all"/>
                </p:endSync>
                <p:childTnLst>
                  <p:par>
                    <p:cTn id="57" fill="hold">
                      <p:stCondLst>
                        <p:cond delay="0"/>
                      </p:stCondLst>
                      <p:childTnLst>
                        <p:par>
                          <p:cTn id="58" fill="hold">
                            <p:stCondLst>
                              <p:cond delay="0"/>
                            </p:stCondLst>
                            <p:childTnLst>
                              <p:par>
                                <p:cTn id="59" presetID="18" presetClass="exit" presetSubtype="9" fill="hold" nodeType="clickEffect">
                                  <p:stCondLst>
                                    <p:cond delay="0"/>
                                  </p:stCondLst>
                                  <p:childTnLst>
                                    <p:animEffect transition="out" filter="strips(upLeft)">
                                      <p:cBhvr>
                                        <p:cTn id="60" dur="500"/>
                                        <p:tgtEl>
                                          <p:spTgt spid="14"/>
                                        </p:tgtEl>
                                      </p:cBhvr>
                                    </p:animEffect>
                                    <p:set>
                                      <p:cBhvr>
                                        <p:cTn id="61" dur="1" fill="hold">
                                          <p:stCondLst>
                                            <p:cond delay="499"/>
                                          </p:stCondLst>
                                        </p:cTn>
                                        <p:tgtEl>
                                          <p:spTgt spid="14"/>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64" restart="whenNotActive" fill="hold" evtFilter="cancelBubble" nodeType="interactiveSeq">
                <p:stCondLst>
                  <p:cond evt="onClick" delay="0">
                    <p:tgtEl>
                      <p:spTgt spid="17"/>
                    </p:tgtEl>
                  </p:cond>
                </p:stCondLst>
                <p:endSync evt="end" delay="0">
                  <p:rtn val="all"/>
                </p:endSync>
                <p:childTnLst>
                  <p:par>
                    <p:cTn id="65" fill="hold">
                      <p:stCondLst>
                        <p:cond delay="0"/>
                      </p:stCondLst>
                      <p:childTnLst>
                        <p:par>
                          <p:cTn id="66" fill="hold">
                            <p:stCondLst>
                              <p:cond delay="0"/>
                            </p:stCondLst>
                            <p:childTnLst>
                              <p:par>
                                <p:cTn id="67" presetID="18" presetClass="exit" presetSubtype="9" fill="hold" nodeType="clickEffect">
                                  <p:stCondLst>
                                    <p:cond delay="0"/>
                                  </p:stCondLst>
                                  <p:childTnLst>
                                    <p:animEffect transition="out" filter="strips(upLeft)">
                                      <p:cBhvr>
                                        <p:cTn id="68" dur="500"/>
                                        <p:tgtEl>
                                          <p:spTgt spid="17"/>
                                        </p:tgtEl>
                                      </p:cBhvr>
                                    </p:animEffect>
                                    <p:set>
                                      <p:cBhvr>
                                        <p:cTn id="69" dur="1" fill="hold">
                                          <p:stCondLst>
                                            <p:cond delay="499"/>
                                          </p:stCondLst>
                                        </p:cTn>
                                        <p:tgtEl>
                                          <p:spTgt spid="17"/>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0"/>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72" restart="whenNotActive" fill="hold" evtFilter="cancelBubble" nodeType="interactiveSeq">
                <p:stCondLst>
                  <p:cond evt="onClick" delay="0">
                    <p:tgtEl>
                      <p:spTgt spid="1026"/>
                    </p:tgtEl>
                  </p:cond>
                </p:stCondLst>
                <p:endSync evt="end" delay="0">
                  <p:rtn val="all"/>
                </p:endSync>
                <p:childTnLst>
                  <p:par>
                    <p:cTn id="73" fill="hold">
                      <p:stCondLst>
                        <p:cond delay="0"/>
                      </p:stCondLst>
                      <p:childTnLst>
                        <p:par>
                          <p:cTn id="74" fill="hold">
                            <p:stCondLst>
                              <p:cond delay="0"/>
                            </p:stCondLst>
                            <p:childTnLst>
                              <p:par>
                                <p:cTn id="75" presetID="3" presetClass="exit" presetSubtype="10" fill="hold" nodeType="withEffect">
                                  <p:stCondLst>
                                    <p:cond delay="0"/>
                                  </p:stCondLst>
                                  <p:childTnLst>
                                    <p:animEffect transition="out" filter="blinds(horizontal)">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026"/>
                  </p:tgtEl>
                </p:cond>
              </p:nextCondLst>
            </p:seq>
          </p:childTnLst>
        </p:cTn>
      </p:par>
    </p:tnLst>
    <p:bldLst>
      <p:bldP spid="267" grpId="0" animBg="1"/>
      <p:bldP spid="24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6994" name="Picture 2" descr="Kết quả hình ảnh cho hình nền màu xanh ngọc"/>
          <p:cNvPicPr>
            <a:picLocks noChangeAspect="1"/>
          </p:cNvPicPr>
          <p:nvPr/>
        </p:nvPicPr>
        <p:blipFill>
          <a:blip r:embed="rId1"/>
          <a:stretch>
            <a:fillRect/>
          </a:stretch>
        </p:blipFill>
        <p:spPr>
          <a:xfrm>
            <a:off x="0" y="-28575"/>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596996" name="Rectangle 8"/>
          <p:cNvSpPr/>
          <p:nvPr/>
        </p:nvSpPr>
        <p:spPr>
          <a:xfrm>
            <a:off x="1639888" y="833438"/>
            <a:ext cx="1490662" cy="646112"/>
          </a:xfrm>
          <a:prstGeom prst="rect">
            <a:avLst/>
          </a:prstGeom>
          <a:noFill/>
          <a:ln w="9525">
            <a:noFill/>
          </a:ln>
          <a:effectLst>
            <a:outerShdw dist="17961" dir="2699999" algn="ctr" rotWithShape="0">
              <a:srgbClr val="003300"/>
            </a:outerShdw>
          </a:effectLst>
        </p:spPr>
        <p:txBody>
          <a:bodyPr>
            <a:spAutoFit/>
          </a:bodyPr>
          <a:p>
            <a:pPr algn="ctr" defTabSz="914400"/>
            <a:endParaRPr lang="en-US" altLang="en-US" sz="3600" b="1" dirty="0">
              <a:solidFill>
                <a:srgbClr val="FFFFFF"/>
              </a:solidFill>
              <a:latin typeface="#9Slide05 Filmotype Honey"/>
            </a:endParaRPr>
          </a:p>
        </p:txBody>
      </p:sp>
      <p:grpSp>
        <p:nvGrpSpPr>
          <p:cNvPr id="596997" name="Group 44"/>
          <p:cNvGrpSpPr/>
          <p:nvPr/>
        </p:nvGrpSpPr>
        <p:grpSpPr>
          <a:xfrm>
            <a:off x="1635125" y="500063"/>
            <a:ext cx="2024063" cy="1039812"/>
            <a:chOff x="5212531" y="1456734"/>
            <a:chExt cx="2698843" cy="1040478"/>
          </a:xfrm>
        </p:grpSpPr>
        <p:sp>
          <p:nvSpPr>
            <p:cNvPr id="55" name="Flowchart: Terminator 54"/>
            <p:cNvSpPr/>
            <p:nvPr/>
          </p:nvSpPr>
          <p:spPr>
            <a:xfrm>
              <a:off x="5925873" y="1855451"/>
              <a:ext cx="1780177" cy="536919"/>
            </a:xfrm>
            <a:prstGeom prst="flowChartTerminator">
              <a:avLst/>
            </a:prstGeom>
            <a:solidFill>
              <a:srgbClr val="FAC87D"/>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597028" name="Group 46"/>
            <p:cNvGrpSpPr/>
            <p:nvPr/>
          </p:nvGrpSpPr>
          <p:grpSpPr>
            <a:xfrm>
              <a:off x="5212531" y="1456734"/>
              <a:ext cx="2698843" cy="1040478"/>
              <a:chOff x="5597882" y="924741"/>
              <a:chExt cx="2698843" cy="1040478"/>
            </a:xfrm>
          </p:grpSpPr>
          <p:grpSp>
            <p:nvGrpSpPr>
              <p:cNvPr id="597029" name="Group 47"/>
              <p:cNvGrpSpPr/>
              <p:nvPr/>
            </p:nvGrpSpPr>
            <p:grpSpPr>
              <a:xfrm>
                <a:off x="5628081" y="1249838"/>
                <a:ext cx="2668644" cy="678968"/>
                <a:chOff x="4888102" y="1651301"/>
                <a:chExt cx="2668644" cy="678968"/>
              </a:xfrm>
            </p:grpSpPr>
            <p:sp>
              <p:nvSpPr>
                <p:cNvPr id="59" name="Oval 58"/>
                <p:cNvSpPr/>
                <p:nvPr/>
              </p:nvSpPr>
              <p:spPr>
                <a:xfrm>
                  <a:off x="4887538" y="1651849"/>
                  <a:ext cx="679474" cy="678298"/>
                </a:xfrm>
                <a:prstGeom prst="ellipse">
                  <a:avLst/>
                </a:prstGeom>
                <a:solidFill>
                  <a:srgbClr val="F59B1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60" name="文本框 63"/>
                <p:cNvSpPr txBox="1"/>
                <p:nvPr/>
              </p:nvSpPr>
              <p:spPr>
                <a:xfrm>
                  <a:off x="5776568" y="1850415"/>
                  <a:ext cx="1780178" cy="370124"/>
                </a:xfrm>
                <a:prstGeom prst="rect">
                  <a:avLst/>
                </a:prstGeom>
                <a:noFill/>
              </p:spPr>
              <p:txBody>
                <a:bodyPr wrap="none" anchor="b"/>
                <a:p>
                  <a:pPr algn="ctr" defTabSz="914400" eaLnBrk="1" hangingPunct="1">
                    <a:buNone/>
                  </a:pPr>
                  <a:r>
                    <a:rPr lang="en-US" altLang="zh-CN" sz="2600" b="1" dirty="0">
                      <a:solidFill>
                        <a:srgbClr val="002060"/>
                      </a:solidFill>
                      <a:latin typeface="Times New Roman" panose="02020603050405020304" pitchFamily="18" charset="0"/>
                      <a:ea typeface="等线"/>
                      <a:sym typeface="+mn-lt"/>
                    </a:rPr>
                    <a:t>1</a:t>
                  </a:r>
                  <a:endParaRPr lang="zh-CN" altLang="en-US" sz="2600" b="1" dirty="0">
                    <a:solidFill>
                      <a:srgbClr val="002060"/>
                    </a:solidFill>
                    <a:latin typeface="Times New Roman" panose="02020603050405020304" pitchFamily="18" charset="0"/>
                    <a:ea typeface="等线"/>
                    <a:sym typeface="+mn-lt"/>
                  </a:endParaRPr>
                </a:p>
              </p:txBody>
            </p:sp>
          </p:grpSp>
          <p:pic>
            <p:nvPicPr>
              <p:cNvPr id="597030" name="Picture 48"/>
              <p:cNvPicPr>
                <a:picLocks noChangeAspect="1"/>
              </p:cNvPicPr>
              <p:nvPr/>
            </p:nvPicPr>
            <p:blipFill>
              <a:blip r:embed="rId2">
                <a:clrChange>
                  <a:clrFrom>
                    <a:srgbClr val="FFFFFF"/>
                  </a:clrFrom>
                  <a:clrTo>
                    <a:srgbClr val="FFFFFF">
                      <a:alpha val="0"/>
                    </a:srgbClr>
                  </a:clrTo>
                </a:clrChange>
              </a:blip>
              <a:stretch>
                <a:fillRect/>
              </a:stretch>
            </p:blipFill>
            <p:spPr>
              <a:xfrm>
                <a:off x="5597882" y="924741"/>
                <a:ext cx="764249" cy="1040478"/>
              </a:xfrm>
              <a:prstGeom prst="rect">
                <a:avLst/>
              </a:prstGeom>
              <a:noFill/>
              <a:ln w="9525">
                <a:noFill/>
              </a:ln>
            </p:spPr>
          </p:pic>
        </p:grpSp>
      </p:grpSp>
      <p:grpSp>
        <p:nvGrpSpPr>
          <p:cNvPr id="61" name="Group 60"/>
          <p:cNvGrpSpPr/>
          <p:nvPr/>
        </p:nvGrpSpPr>
        <p:grpSpPr>
          <a:xfrm>
            <a:off x="3636853" y="859799"/>
            <a:ext cx="1858718" cy="644188"/>
            <a:chOff x="5259547" y="2911688"/>
            <a:chExt cx="2478291" cy="644188"/>
          </a:xfrm>
          <a:solidFill>
            <a:srgbClr val="53E6CC"/>
          </a:solidFill>
        </p:grpSpPr>
        <p:sp>
          <p:nvSpPr>
            <p:cNvPr id="62" name="Flowchart: Terminator 61"/>
            <p:cNvSpPr/>
            <p:nvPr/>
          </p:nvSpPr>
          <p:spPr>
            <a:xfrm>
              <a:off x="5958423" y="2954587"/>
              <a:ext cx="1779415" cy="535668"/>
            </a:xfrm>
            <a:prstGeom prst="flowChartTerminator">
              <a:avLst/>
            </a:prstGeom>
            <a:grpFill/>
            <a:ln>
              <a:solidFill>
                <a:srgbClr val="53E6C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63" name="Group 62"/>
            <p:cNvGrpSpPr/>
            <p:nvPr/>
          </p:nvGrpSpPr>
          <p:grpSpPr>
            <a:xfrm>
              <a:off x="5259547" y="2911688"/>
              <a:ext cx="2176901" cy="644188"/>
              <a:chOff x="5628081" y="2840682"/>
              <a:chExt cx="2176901" cy="644188"/>
            </a:xfrm>
            <a:grpFill/>
          </p:grpSpPr>
          <p:grpSp>
            <p:nvGrpSpPr>
              <p:cNvPr id="64" name="Group 63"/>
              <p:cNvGrpSpPr/>
              <p:nvPr/>
            </p:nvGrpSpPr>
            <p:grpSpPr>
              <a:xfrm>
                <a:off x="5628081" y="2840682"/>
                <a:ext cx="2176901" cy="644188"/>
                <a:chOff x="4892349" y="2703752"/>
                <a:chExt cx="2176901" cy="644188"/>
              </a:xfrm>
              <a:grpFill/>
            </p:grpSpPr>
            <p:sp>
              <p:nvSpPr>
                <p:cNvPr id="66" name="Oval 65"/>
                <p:cNvSpPr/>
                <p:nvPr/>
              </p:nvSpPr>
              <p:spPr>
                <a:xfrm>
                  <a:off x="4892349" y="2703752"/>
                  <a:ext cx="669896" cy="64418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67" name="文本框 61"/>
                <p:cNvSpPr txBox="1"/>
                <p:nvPr/>
              </p:nvSpPr>
              <p:spPr>
                <a:xfrm>
                  <a:off x="6073323" y="2850662"/>
                  <a:ext cx="995927" cy="370402"/>
                </a:xfrm>
                <a:prstGeom prst="rect">
                  <a:avLst/>
                </a:prstGeom>
                <a:grpFill/>
              </p:spPr>
              <p:txBody>
                <a:bodyPr wrap="none" anchor="b"/>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sym typeface="+mn-lt"/>
                    </a:rPr>
                    <a:t>2</a:t>
                  </a:r>
                  <a:endParaRPr kumimoji="0" lang="zh-CN" altLang="en-US" sz="2400" b="1"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sym typeface="+mn-lt"/>
                  </a:endParaRPr>
                </a:p>
              </p:txBody>
            </p:sp>
          </p:grpSp>
          <p:pic>
            <p:nvPicPr>
              <p:cNvPr id="65" name="Picture 64"/>
              <p:cNvPicPr>
                <a:picLocks noChangeAspect="1"/>
              </p:cNvPicPr>
              <p:nvPr/>
            </p:nvPicPr>
            <p:blipFill>
              <a:blip r:embed="rId3"/>
              <a:stretch>
                <a:fillRect/>
              </a:stretch>
            </p:blipFill>
            <p:spPr>
              <a:xfrm>
                <a:off x="5670228" y="2852240"/>
                <a:ext cx="608765" cy="608765"/>
              </a:xfrm>
              <a:prstGeom prst="rect">
                <a:avLst/>
              </a:prstGeom>
              <a:grpFill/>
            </p:spPr>
          </p:pic>
        </p:grpSp>
      </p:grpSp>
      <p:grpSp>
        <p:nvGrpSpPr>
          <p:cNvPr id="596999" name="Group 67"/>
          <p:cNvGrpSpPr/>
          <p:nvPr/>
        </p:nvGrpSpPr>
        <p:grpSpPr>
          <a:xfrm>
            <a:off x="5732463" y="788988"/>
            <a:ext cx="1865312" cy="735012"/>
            <a:chOff x="8764114" y="2793394"/>
            <a:chExt cx="2486936" cy="734847"/>
          </a:xfrm>
        </p:grpSpPr>
        <p:sp>
          <p:nvSpPr>
            <p:cNvPr id="69" name="Flowchart: Terminator 68"/>
            <p:cNvSpPr/>
            <p:nvPr/>
          </p:nvSpPr>
          <p:spPr>
            <a:xfrm>
              <a:off x="9471039" y="2910843"/>
              <a:ext cx="1780011" cy="534867"/>
            </a:xfrm>
            <a:prstGeom prst="flowChartTerminator">
              <a:avLst/>
            </a:prstGeom>
            <a:solidFill>
              <a:srgbClr val="C5D89D"/>
            </a:solidFill>
            <a:ln>
              <a:solidFill>
                <a:srgbClr val="186E2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597022" name="Group 69"/>
            <p:cNvGrpSpPr/>
            <p:nvPr/>
          </p:nvGrpSpPr>
          <p:grpSpPr>
            <a:xfrm>
              <a:off x="8764114" y="2793394"/>
              <a:ext cx="2224233" cy="734847"/>
              <a:chOff x="5622737" y="3510664"/>
              <a:chExt cx="2224233" cy="734847"/>
            </a:xfrm>
          </p:grpSpPr>
          <p:grpSp>
            <p:nvGrpSpPr>
              <p:cNvPr id="597023" name="Group 70"/>
              <p:cNvGrpSpPr/>
              <p:nvPr/>
            </p:nvGrpSpPr>
            <p:grpSpPr>
              <a:xfrm>
                <a:off x="5628081" y="3601323"/>
                <a:ext cx="2218889" cy="644188"/>
                <a:chOff x="4892349" y="2703752"/>
                <a:chExt cx="2218889" cy="644188"/>
              </a:xfrm>
            </p:grpSpPr>
            <p:sp>
              <p:nvSpPr>
                <p:cNvPr id="73" name="Oval 72"/>
                <p:cNvSpPr/>
                <p:nvPr/>
              </p:nvSpPr>
              <p:spPr>
                <a:xfrm>
                  <a:off x="4893354" y="2703560"/>
                  <a:ext cx="668827" cy="644380"/>
                </a:xfrm>
                <a:prstGeom prst="ellipse">
                  <a:avLst/>
                </a:prstGeom>
                <a:solidFill>
                  <a:srgbClr val="C5D89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74" name="文本框 61"/>
                <p:cNvSpPr txBox="1"/>
                <p:nvPr/>
              </p:nvSpPr>
              <p:spPr>
                <a:xfrm>
                  <a:off x="5782302" y="2838468"/>
                  <a:ext cx="1329188" cy="369804"/>
                </a:xfrm>
                <a:prstGeom prst="rect">
                  <a:avLst/>
                </a:prstGeom>
                <a:solidFill>
                  <a:srgbClr val="C5D89D"/>
                </a:solidFill>
              </p:spPr>
              <p:txBody>
                <a:bodyPr wrap="none" anchor="b"/>
                <a:p>
                  <a:pPr algn="ctr" defTabSz="914400" eaLnBrk="1" hangingPunct="1">
                    <a:buNone/>
                  </a:pPr>
                  <a:r>
                    <a:rPr lang="en-US" altLang="zh-CN" sz="2400" b="1" dirty="0">
                      <a:solidFill>
                        <a:srgbClr val="002060"/>
                      </a:solidFill>
                      <a:latin typeface="Times New Roman" panose="02020603050405020304" pitchFamily="18" charset="0"/>
                      <a:ea typeface="等线"/>
                      <a:sym typeface="+mn-lt"/>
                    </a:rPr>
                    <a:t>3</a:t>
                  </a:r>
                  <a:endParaRPr lang="zh-CN" altLang="en-US" sz="2400" b="1" dirty="0">
                    <a:solidFill>
                      <a:srgbClr val="002060"/>
                    </a:solidFill>
                    <a:latin typeface="Times New Roman" panose="02020603050405020304" pitchFamily="18" charset="0"/>
                    <a:ea typeface="等线"/>
                    <a:sym typeface="+mn-lt"/>
                  </a:endParaRPr>
                </a:p>
              </p:txBody>
            </p:sp>
          </p:grpSp>
          <p:pic>
            <p:nvPicPr>
              <p:cNvPr id="597024" name="Picture 71"/>
              <p:cNvPicPr>
                <a:picLocks noChangeAspect="1"/>
              </p:cNvPicPr>
              <p:nvPr/>
            </p:nvPicPr>
            <p:blipFill>
              <a:blip r:embed="rId4">
                <a:clrChange>
                  <a:clrFrom>
                    <a:srgbClr val="FFFFFF"/>
                  </a:clrFrom>
                  <a:clrTo>
                    <a:srgbClr val="FFFFFF">
                      <a:alpha val="0"/>
                    </a:srgbClr>
                  </a:clrTo>
                </a:clrChange>
              </a:blip>
              <a:stretch>
                <a:fillRect/>
              </a:stretch>
            </p:blipFill>
            <p:spPr>
              <a:xfrm>
                <a:off x="5622737" y="3510664"/>
                <a:ext cx="703010" cy="703010"/>
              </a:xfrm>
              <a:prstGeom prst="rect">
                <a:avLst/>
              </a:prstGeom>
              <a:noFill/>
              <a:ln w="9525">
                <a:noFill/>
              </a:ln>
            </p:spPr>
          </p:pic>
        </p:grpSp>
      </p:grpSp>
      <p:grpSp>
        <p:nvGrpSpPr>
          <p:cNvPr id="597000" name="Group 75"/>
          <p:cNvGrpSpPr/>
          <p:nvPr/>
        </p:nvGrpSpPr>
        <p:grpSpPr>
          <a:xfrm>
            <a:off x="2628900" y="1590675"/>
            <a:ext cx="4789488" cy="752475"/>
            <a:chOff x="178004" y="1143377"/>
            <a:chExt cx="5725552" cy="771789"/>
          </a:xfrm>
        </p:grpSpPr>
        <p:sp>
          <p:nvSpPr>
            <p:cNvPr id="76" name="Rectangle: Rounded Corners 7"/>
            <p:cNvSpPr/>
            <p:nvPr/>
          </p:nvSpPr>
          <p:spPr>
            <a:xfrm>
              <a:off x="956087" y="1205250"/>
              <a:ext cx="4947469" cy="703403"/>
            </a:xfrm>
            <a:prstGeom prst="roundRect">
              <a:avLst/>
            </a:prstGeom>
            <a:solidFill>
              <a:schemeClr val="bg1"/>
            </a:solidFill>
            <a:ln w="31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a:buNone/>
              </a:pPr>
              <a:r>
                <a:rPr lang="en-US" altLang="x-none" sz="3600" b="1" dirty="0">
                  <a:solidFill>
                    <a:srgbClr val="000000"/>
                  </a:solidFill>
                  <a:latin typeface="Times New Roman" panose="02020603050405020304" pitchFamily="18" charset="0"/>
                  <a:cs typeface="Times New Roman" panose="02020603050405020304" pitchFamily="18" charset="0"/>
                </a:rPr>
                <a:t>HS l</a:t>
              </a:r>
              <a:r>
                <a:rPr lang="en-US" altLang="x-none" sz="3600" b="1" dirty="0">
                  <a:solidFill>
                    <a:srgbClr val="000000"/>
                  </a:solidFill>
                  <a:latin typeface="Times New Roman" panose="02020603050405020304" pitchFamily="18" charset="0"/>
                  <a:ea typeface="Times New Roman" panose="02020603050405020304" pitchFamily="18" charset="0"/>
                </a:rPr>
                <a:t>à</a:t>
              </a:r>
              <a:r>
                <a:rPr lang="en-US" altLang="x-none" sz="3600" b="1" dirty="0">
                  <a:solidFill>
                    <a:srgbClr val="000000"/>
                  </a:solidFill>
                  <a:latin typeface="Times New Roman" panose="02020603050405020304" pitchFamily="18" charset="0"/>
                  <a:cs typeface="Times New Roman" panose="02020603050405020304" pitchFamily="18" charset="0"/>
                </a:rPr>
                <a:t>m việc cặp đôi</a:t>
              </a:r>
              <a:endParaRPr lang="en-US" altLang="x-none" sz="3600" b="1" dirty="0">
                <a:solidFill>
                  <a:srgbClr val="000000"/>
                </a:solidFill>
                <a:latin typeface="Times New Roman" panose="02020603050405020304" pitchFamily="18" charset="0"/>
                <a:ea typeface="Times New Roman" panose="02020603050405020304" pitchFamily="18" charset="0"/>
              </a:endParaRPr>
            </a:p>
          </p:txBody>
        </p:sp>
        <p:pic>
          <p:nvPicPr>
            <p:cNvPr id="597020" name="Picture 2" descr="navocado-task-badges-legal-task-icons-smaller | Icon, Task, Icon collection"/>
            <p:cNvPicPr>
              <a:picLocks noChangeAspect="1"/>
            </p:cNvPicPr>
            <p:nvPr/>
          </p:nvPicPr>
          <p:blipFill>
            <a:blip r:embed="rId5"/>
            <a:srcRect l="67654" t="79227" b="1915"/>
            <a:stretch>
              <a:fillRect/>
            </a:stretch>
          </p:blipFill>
          <p:spPr>
            <a:xfrm>
              <a:off x="178004" y="1143377"/>
              <a:ext cx="759136" cy="771789"/>
            </a:xfrm>
            <a:prstGeom prst="rect">
              <a:avLst/>
            </a:prstGeom>
            <a:noFill/>
            <a:ln w="9525">
              <a:noFill/>
            </a:ln>
          </p:spPr>
        </p:pic>
      </p:grpSp>
      <p:pic>
        <p:nvPicPr>
          <p:cNvPr id="78" name="Google Shape;151;p20" descr="139"/>
          <p:cNvPicPr preferRelativeResize="0">
            <a:picLocks noChangeAspect="1"/>
          </p:cNvPicPr>
          <p:nvPr/>
        </p:nvPicPr>
        <p:blipFill>
          <a:blip r:embed="rId6"/>
          <a:stretch>
            <a:fillRect/>
          </a:stretch>
        </p:blipFill>
        <p:spPr>
          <a:xfrm>
            <a:off x="4356100" y="119063"/>
            <a:ext cx="1139825" cy="668337"/>
          </a:xfrm>
          <a:prstGeom prst="rect">
            <a:avLst/>
          </a:prstGeom>
          <a:noFill/>
          <a:ln w="9525">
            <a:noFill/>
          </a:ln>
        </p:spPr>
      </p:pic>
      <p:grpSp>
        <p:nvGrpSpPr>
          <p:cNvPr id="597002" name="Group 15"/>
          <p:cNvGrpSpPr/>
          <p:nvPr/>
        </p:nvGrpSpPr>
        <p:grpSpPr>
          <a:xfrm>
            <a:off x="-20637" y="2290763"/>
            <a:ext cx="2832100" cy="3867150"/>
            <a:chOff x="-314955" y="1808107"/>
            <a:chExt cx="4092048" cy="3867380"/>
          </a:xfrm>
        </p:grpSpPr>
        <p:sp>
          <p:nvSpPr>
            <p:cNvPr id="81" name="Flowchart: Delay 80"/>
            <p:cNvSpPr/>
            <p:nvPr/>
          </p:nvSpPr>
          <p:spPr>
            <a:xfrm>
              <a:off x="-314955" y="1808107"/>
              <a:ext cx="4092048" cy="3867380"/>
            </a:xfrm>
            <a:prstGeom prst="flowChartDelay">
              <a:avLst/>
            </a:prstGeom>
            <a:solidFill>
              <a:schemeClr val="bg1"/>
            </a:solidFill>
            <a:ln w="28575">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82" name="Flowchart: Terminator 81"/>
            <p:cNvSpPr/>
            <p:nvPr/>
          </p:nvSpPr>
          <p:spPr>
            <a:xfrm>
              <a:off x="-234673" y="2400279"/>
              <a:ext cx="3179135" cy="538195"/>
            </a:xfrm>
            <a:prstGeom prst="flowChartTerminator">
              <a:avLst/>
            </a:prstGeom>
            <a:solidFill>
              <a:srgbClr val="96EB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3200" b="1" dirty="0">
                  <a:solidFill>
                    <a:srgbClr val="000000"/>
                  </a:solidFill>
                  <a:latin typeface="Times New Roman" panose="02020603050405020304" pitchFamily="18" charset="0"/>
                  <a:cs typeface="Times New Roman" panose="02020603050405020304" pitchFamily="18" charset="0"/>
                </a:rPr>
                <a:t>Nhiệm vụ</a:t>
              </a:r>
              <a:r>
                <a:rPr lang="vi-VN" altLang="x-none" sz="3200" b="1" dirty="0">
                  <a:solidFill>
                    <a:srgbClr val="000000"/>
                  </a:solidFill>
                  <a:latin typeface="Times New Roman" panose="02020603050405020304" pitchFamily="18" charset="0"/>
                  <a:cs typeface="Times New Roman" panose="02020603050405020304" pitchFamily="18" charset="0"/>
                </a:rPr>
                <a:t> </a:t>
              </a:r>
              <a:endParaRPr lang="en-US" altLang="x-none" sz="3200" b="1" dirty="0">
                <a:solidFill>
                  <a:srgbClr val="000000"/>
                </a:solidFill>
                <a:latin typeface="Times New Roman" panose="02020603050405020304" pitchFamily="18" charset="0"/>
                <a:ea typeface="Times New Roman" panose="02020603050405020304" pitchFamily="18" charset="0"/>
              </a:endParaRPr>
            </a:p>
          </p:txBody>
        </p:sp>
        <p:grpSp>
          <p:nvGrpSpPr>
            <p:cNvPr id="597016" name="Group 9"/>
            <p:cNvGrpSpPr/>
            <p:nvPr/>
          </p:nvGrpSpPr>
          <p:grpSpPr>
            <a:xfrm>
              <a:off x="286998" y="3058831"/>
              <a:ext cx="2428690" cy="1943073"/>
              <a:chOff x="382114" y="3513222"/>
              <a:chExt cx="2428690" cy="1943073"/>
            </a:xfrm>
          </p:grpSpPr>
          <p:pic>
            <p:nvPicPr>
              <p:cNvPr id="597017" name="Picture 95"/>
              <p:cNvPicPr>
                <a:picLocks noChangeAspect="1"/>
              </p:cNvPicPr>
              <p:nvPr/>
            </p:nvPicPr>
            <p:blipFill>
              <a:blip r:embed="rId7"/>
              <a:srcRect t="1736" b="11809"/>
              <a:stretch>
                <a:fillRect/>
              </a:stretch>
            </p:blipFill>
            <p:spPr>
              <a:xfrm>
                <a:off x="382114" y="3513222"/>
                <a:ext cx="2428690" cy="1943073"/>
              </a:xfrm>
              <a:prstGeom prst="rect">
                <a:avLst/>
              </a:prstGeom>
              <a:noFill/>
              <a:ln w="9525">
                <a:noFill/>
              </a:ln>
            </p:spPr>
          </p:pic>
          <p:pic>
            <p:nvPicPr>
              <p:cNvPr id="597018" name="Picture 96"/>
              <p:cNvPicPr>
                <a:picLocks noChangeAspect="1"/>
              </p:cNvPicPr>
              <p:nvPr/>
            </p:nvPicPr>
            <p:blipFill>
              <a:blip r:embed="rId8"/>
              <a:stretch>
                <a:fillRect/>
              </a:stretch>
            </p:blipFill>
            <p:spPr>
              <a:xfrm rot="-425678">
                <a:off x="794514" y="4102407"/>
                <a:ext cx="1623767" cy="978591"/>
              </a:xfrm>
              <a:prstGeom prst="rect">
                <a:avLst/>
              </a:prstGeom>
              <a:noFill/>
              <a:ln w="9525">
                <a:noFill/>
              </a:ln>
            </p:spPr>
          </p:pic>
        </p:grpSp>
      </p:grpSp>
      <p:grpSp>
        <p:nvGrpSpPr>
          <p:cNvPr id="86" name="Group 85"/>
          <p:cNvGrpSpPr/>
          <p:nvPr/>
        </p:nvGrpSpPr>
        <p:grpSpPr>
          <a:xfrm>
            <a:off x="2343150" y="2462213"/>
            <a:ext cx="6919913" cy="830262"/>
            <a:chOff x="2953549" y="1949735"/>
            <a:chExt cx="18342399" cy="829634"/>
          </a:xfrm>
        </p:grpSpPr>
        <p:sp>
          <p:nvSpPr>
            <p:cNvPr id="87" name="Hộp Văn bản 8"/>
            <p:cNvSpPr txBox="1"/>
            <p:nvPr/>
          </p:nvSpPr>
          <p:spPr>
            <a:xfrm>
              <a:off x="3041917" y="1949735"/>
              <a:ext cx="18254031" cy="829634"/>
            </a:xfrm>
            <a:prstGeom prst="rect">
              <a:avLst/>
            </a:prstGeom>
            <a:noFill/>
            <a:ln>
              <a:noFill/>
            </a:ln>
          </p:spPr>
          <p:txBody>
            <a:bodyPr>
              <a:spAutoFit/>
            </a:bodyPr>
            <a:p>
              <a:pPr defTabSz="914400" eaLnBrk="1" hangingPunct="1">
                <a:buNone/>
              </a:pPr>
              <a:r>
                <a:rPr lang="vi-VN" altLang="x-none" sz="2400" b="1" dirty="0">
                  <a:latin typeface="Times New Roman" panose="02020603050405020304" pitchFamily="18" charset="0"/>
                </a:rPr>
                <a:t>1: Khai thác tư liệu trong mục, hãy cho biết</a:t>
              </a:r>
              <a:r>
                <a:rPr lang="en-US" altLang="x-none" sz="2400" b="1" dirty="0">
                  <a:latin typeface="Calibri Light" panose="020F0302020204030204" pitchFamily="34" charset="0"/>
                </a:rPr>
                <a:t>,</a:t>
              </a:r>
              <a:r>
                <a:rPr lang="vi-VN" altLang="x-none" sz="2400" b="1" dirty="0">
                  <a:latin typeface="Times New Roman" panose="02020603050405020304" pitchFamily="18" charset="0"/>
                </a:rPr>
                <a:t> vì sao cần phải hoàn thành thống nhất </a:t>
              </a:r>
              <a:r>
                <a:rPr lang="en-US" altLang="x-none" sz="2400" b="1" dirty="0">
                  <a:latin typeface="Times New Roman" panose="02020603050405020304" pitchFamily="18" charset="0"/>
                  <a:cs typeface="Times New Roman" panose="02020603050405020304" pitchFamily="18" charset="0"/>
                </a:rPr>
                <a:t>về mặt nh</a:t>
              </a:r>
              <a:r>
                <a:rPr lang="en-US" altLang="x-none" sz="2400" b="1" dirty="0">
                  <a:latin typeface="Times New Roman" panose="02020603050405020304" pitchFamily="18" charset="0"/>
                  <a:ea typeface="Times New Roman" panose="02020603050405020304" pitchFamily="18" charset="0"/>
                </a:rPr>
                <a:t>à</a:t>
              </a:r>
              <a:r>
                <a:rPr lang="en-US" altLang="x-none" sz="2400" b="1" dirty="0">
                  <a:latin typeface="Times New Roman" panose="02020603050405020304" pitchFamily="18" charset="0"/>
                  <a:cs typeface="Times New Roman" panose="02020603050405020304" pitchFamily="18" charset="0"/>
                </a:rPr>
                <a:t> nước?</a:t>
              </a:r>
              <a:r>
                <a:rPr lang="vi-VN" altLang="x-none" sz="2400" b="1" dirty="0">
                  <a:latin typeface="Times New Roman" panose="02020603050405020304" pitchFamily="18" charset="0"/>
                  <a:cs typeface="Times New Roman" panose="02020603050405020304" pitchFamily="18" charset="0"/>
                </a:rPr>
                <a:t> </a:t>
              </a:r>
              <a:endParaRPr lang="en-US" altLang="x-none" sz="2400" b="1" dirty="0">
                <a:latin typeface="Times New Roman" panose="02020603050405020304" pitchFamily="18" charset="0"/>
                <a:ea typeface="Times New Roman" panose="02020603050405020304" pitchFamily="18" charset="0"/>
              </a:endParaRPr>
            </a:p>
          </p:txBody>
        </p:sp>
        <p:sp>
          <p:nvSpPr>
            <p:cNvPr id="88" name="Oval 87"/>
            <p:cNvSpPr/>
            <p:nvPr/>
          </p:nvSpPr>
          <p:spPr>
            <a:xfrm>
              <a:off x="2953549" y="2195611"/>
              <a:ext cx="227229" cy="23953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grpSp>
        <p:nvGrpSpPr>
          <p:cNvPr id="89" name="Group 88"/>
          <p:cNvGrpSpPr/>
          <p:nvPr/>
        </p:nvGrpSpPr>
        <p:grpSpPr>
          <a:xfrm>
            <a:off x="2852738" y="3814763"/>
            <a:ext cx="6588125" cy="830262"/>
            <a:chOff x="3648343" y="3161727"/>
            <a:chExt cx="8789977" cy="832980"/>
          </a:xfrm>
        </p:grpSpPr>
        <p:sp>
          <p:nvSpPr>
            <p:cNvPr id="90" name="Hộp Văn bản 8"/>
            <p:cNvSpPr txBox="1"/>
            <p:nvPr/>
          </p:nvSpPr>
          <p:spPr>
            <a:xfrm>
              <a:off x="3703413" y="3161727"/>
              <a:ext cx="8734907" cy="832980"/>
            </a:xfrm>
            <a:prstGeom prst="rect">
              <a:avLst/>
            </a:prstGeom>
            <a:noFill/>
            <a:ln>
              <a:noFill/>
            </a:ln>
          </p:spPr>
          <p:txBody>
            <a:bodyPr>
              <a:spAutoFit/>
            </a:bodyPr>
            <a:p>
              <a:pPr defTabSz="914400" eaLnBrk="1" hangingPunct="1">
                <a:buNone/>
              </a:pPr>
              <a:r>
                <a:rPr lang="en-US" altLang="x-none" sz="2400" b="1" dirty="0">
                  <a:latin typeface="Times New Roman" panose="02020603050405020304" pitchFamily="18" charset="0"/>
                  <a:cs typeface="Times New Roman" panose="02020603050405020304" pitchFamily="18" charset="0"/>
                </a:rPr>
                <a:t>2</a:t>
              </a:r>
              <a:r>
                <a:rPr lang="vi-VN" altLang="x-none" sz="2400" b="1" dirty="0">
                  <a:latin typeface="Times New Roman" panose="02020603050405020304" pitchFamily="18" charset="0"/>
                  <a:cs typeface="Times New Roman" panose="02020603050405020304" pitchFamily="18" charset="0"/>
                </a:rPr>
                <a:t>: Trình b</a:t>
              </a:r>
              <a:r>
                <a:rPr lang="vi-VN" altLang="x-none" sz="2400" b="1" dirty="0">
                  <a:latin typeface="Times New Roman" panose="02020603050405020304" pitchFamily="18" charset="0"/>
                  <a:ea typeface="Times New Roman" panose="02020603050405020304" pitchFamily="18" charset="0"/>
                </a:rPr>
                <a:t>à</a:t>
              </a:r>
              <a:r>
                <a:rPr lang="vi-VN" altLang="x-none" sz="2400" b="1" dirty="0">
                  <a:latin typeface="Times New Roman" panose="02020603050405020304" pitchFamily="18" charset="0"/>
                  <a:cs typeface="Times New Roman" panose="02020603050405020304" pitchFamily="18" charset="0"/>
                </a:rPr>
                <a:t>y nét chính về quá trình thống nhất đất nước về mặt Nh</a:t>
              </a:r>
              <a:r>
                <a:rPr lang="vi-VN" altLang="x-none" sz="2400" b="1" dirty="0">
                  <a:latin typeface="Times New Roman" panose="02020603050405020304" pitchFamily="18" charset="0"/>
                  <a:ea typeface="Times New Roman" panose="02020603050405020304" pitchFamily="18" charset="0"/>
                </a:rPr>
                <a:t>à</a:t>
              </a:r>
              <a:r>
                <a:rPr lang="vi-VN" altLang="x-none" sz="2400" b="1" dirty="0">
                  <a:latin typeface="Times New Roman" panose="02020603050405020304" pitchFamily="18" charset="0"/>
                  <a:cs typeface="Times New Roman" panose="02020603050405020304" pitchFamily="18" charset="0"/>
                </a:rPr>
                <a:t> nước?</a:t>
              </a:r>
              <a:endParaRPr lang="en-US" altLang="x-none" sz="2400" b="1" dirty="0">
                <a:latin typeface="Times New Roman" panose="02020603050405020304" pitchFamily="18" charset="0"/>
                <a:ea typeface="Times New Roman" panose="02020603050405020304" pitchFamily="18" charset="0"/>
              </a:endParaRPr>
            </a:p>
          </p:txBody>
        </p:sp>
        <p:sp>
          <p:nvSpPr>
            <p:cNvPr id="91" name="Oval 90"/>
            <p:cNvSpPr/>
            <p:nvPr/>
          </p:nvSpPr>
          <p:spPr>
            <a:xfrm>
              <a:off x="3648343" y="3424521"/>
              <a:ext cx="228751" cy="240498"/>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grpSp>
        <p:nvGrpSpPr>
          <p:cNvPr id="92" name="Group 91"/>
          <p:cNvGrpSpPr/>
          <p:nvPr/>
        </p:nvGrpSpPr>
        <p:grpSpPr>
          <a:xfrm>
            <a:off x="2430463" y="5327650"/>
            <a:ext cx="6677025" cy="830263"/>
            <a:chOff x="3363791" y="4355947"/>
            <a:chExt cx="8905558" cy="833907"/>
          </a:xfrm>
        </p:grpSpPr>
        <p:sp>
          <p:nvSpPr>
            <p:cNvPr id="93" name="Hộp Văn bản 8"/>
            <p:cNvSpPr txBox="1"/>
            <p:nvPr/>
          </p:nvSpPr>
          <p:spPr>
            <a:xfrm>
              <a:off x="3440015" y="4355947"/>
              <a:ext cx="8829334" cy="833907"/>
            </a:xfrm>
            <a:prstGeom prst="rect">
              <a:avLst/>
            </a:prstGeom>
            <a:noFill/>
            <a:ln>
              <a:noFill/>
            </a:ln>
          </p:spPr>
          <p:txBody>
            <a:bodyPr wrap="none">
              <a:spAutoFit/>
            </a:bodyPr>
            <a:p>
              <a:pPr defTabSz="914400" eaLnBrk="1" hangingPunct="1">
                <a:buNone/>
              </a:pPr>
              <a:r>
                <a:rPr lang="en-US" altLang="x-none" sz="2400" b="1" dirty="0">
                  <a:latin typeface="Times New Roman" panose="02020603050405020304" pitchFamily="18" charset="0"/>
                  <a:cs typeface="Times New Roman" panose="02020603050405020304" pitchFamily="18" charset="0"/>
                </a:rPr>
                <a:t>3</a:t>
              </a:r>
              <a:r>
                <a:rPr lang="vi-VN" altLang="x-none" sz="2400" b="1" dirty="0">
                  <a:latin typeface="Times New Roman" panose="02020603050405020304" pitchFamily="18" charset="0"/>
                  <a:cs typeface="Times New Roman" panose="02020603050405020304" pitchFamily="18" charset="0"/>
                </a:rPr>
                <a:t>: Ý nghĩa của công cuộc ho</a:t>
              </a:r>
              <a:r>
                <a:rPr lang="vi-VN" altLang="x-none" sz="2400" b="1" dirty="0">
                  <a:latin typeface="Times New Roman" panose="02020603050405020304" pitchFamily="18" charset="0"/>
                  <a:ea typeface="Times New Roman" panose="02020603050405020304" pitchFamily="18" charset="0"/>
                </a:rPr>
                <a:t>à</a:t>
              </a:r>
              <a:r>
                <a:rPr lang="vi-VN" altLang="x-none" sz="2400" b="1" dirty="0">
                  <a:latin typeface="Times New Roman" panose="02020603050405020304" pitchFamily="18" charset="0"/>
                  <a:cs typeface="Times New Roman" panose="02020603050405020304" pitchFamily="18" charset="0"/>
                </a:rPr>
                <a:t>n th</a:t>
              </a:r>
              <a:r>
                <a:rPr lang="vi-VN" altLang="x-none" sz="2400" b="1" dirty="0">
                  <a:latin typeface="Times New Roman" panose="02020603050405020304" pitchFamily="18" charset="0"/>
                  <a:ea typeface="Times New Roman" panose="02020603050405020304" pitchFamily="18" charset="0"/>
                </a:rPr>
                <a:t>à</a:t>
              </a:r>
              <a:r>
                <a:rPr lang="vi-VN" altLang="x-none" sz="2400" b="1" dirty="0">
                  <a:latin typeface="Times New Roman" panose="02020603050405020304" pitchFamily="18" charset="0"/>
                  <a:cs typeface="Times New Roman" panose="02020603050405020304" pitchFamily="18" charset="0"/>
                </a:rPr>
                <a:t>nh thống nhất </a:t>
              </a:r>
              <a:endParaRPr lang="en-US" altLang="x-none" sz="2400" b="1" dirty="0">
                <a:latin typeface="Times New Roman" panose="02020603050405020304" pitchFamily="18" charset="0"/>
                <a:cs typeface="Times New Roman" panose="02020603050405020304" pitchFamily="18" charset="0"/>
              </a:endParaRPr>
            </a:p>
            <a:p>
              <a:pPr defTabSz="914400" eaLnBrk="1" hangingPunct="1">
                <a:buNone/>
              </a:pPr>
              <a:r>
                <a:rPr lang="vi-VN" altLang="x-none" sz="2400" b="1" dirty="0">
                  <a:latin typeface="Times New Roman" panose="02020603050405020304" pitchFamily="18" charset="0"/>
                  <a:cs typeface="Times New Roman" panose="02020603050405020304" pitchFamily="18" charset="0"/>
                </a:rPr>
                <a:t>đất nước về mặt nh</a:t>
              </a:r>
              <a:r>
                <a:rPr lang="vi-VN" altLang="x-none" sz="2400" b="1" dirty="0">
                  <a:latin typeface="Times New Roman" panose="02020603050405020304" pitchFamily="18" charset="0"/>
                  <a:ea typeface="Times New Roman" panose="02020603050405020304" pitchFamily="18" charset="0"/>
                </a:rPr>
                <a:t>à</a:t>
              </a:r>
              <a:r>
                <a:rPr lang="vi-VN" altLang="x-none" sz="2400" b="1" dirty="0">
                  <a:latin typeface="Times New Roman" panose="02020603050405020304" pitchFamily="18" charset="0"/>
                  <a:cs typeface="Times New Roman" panose="02020603050405020304" pitchFamily="18" charset="0"/>
                </a:rPr>
                <a:t> nước?</a:t>
              </a:r>
              <a:endParaRPr lang="en-US" altLang="x-none" sz="2400" b="1" dirty="0">
                <a:latin typeface="Times New Roman" panose="02020603050405020304" pitchFamily="18" charset="0"/>
                <a:ea typeface="Times New Roman" panose="02020603050405020304" pitchFamily="18" charset="0"/>
              </a:endParaRPr>
            </a:p>
          </p:txBody>
        </p:sp>
        <p:sp>
          <p:nvSpPr>
            <p:cNvPr id="94" name="Oval 93"/>
            <p:cNvSpPr/>
            <p:nvPr/>
          </p:nvSpPr>
          <p:spPr>
            <a:xfrm>
              <a:off x="3363791" y="4603090"/>
              <a:ext cx="228673" cy="240764"/>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mn-lt"/>
                <a:ea typeface="+mn-ea"/>
                <a:cs typeface="+mn-cs"/>
              </a:endParaRPr>
            </a:p>
          </p:txBody>
        </p:sp>
      </p:grpSp>
      <p:sp>
        <p:nvSpPr>
          <p:cNvPr id="46" name="Rectangle 45"/>
          <p:cNvSpPr/>
          <p:nvPr/>
        </p:nvSpPr>
        <p:spPr>
          <a:xfrm>
            <a:off x="7694613" y="1047750"/>
            <a:ext cx="1311275" cy="585788"/>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wrap="none">
            <a:spAutoFit/>
          </a:bodyPr>
          <a:lstStyle/>
          <a:p>
            <a:pPr marL="0" marR="0" lvl="0" indent="0" algn="ctr" defTabSz="449580" rtl="0" eaLnBrk="0" fontAlgn="auto" latinLnBrk="0" hangingPunct="0">
              <a:lnSpc>
                <a:spcPct val="100000"/>
              </a:lnSpc>
              <a:spcBef>
                <a:spcPts val="0"/>
              </a:spcBef>
              <a:spcAft>
                <a:spcPts val="0"/>
              </a:spcAft>
              <a:buClrTx/>
              <a:buSzTx/>
              <a:buFontTx/>
              <a:buNone/>
              <a:defRPr/>
            </a:pPr>
            <a:r>
              <a:rPr kumimoji="0" lang="en-US" sz="32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rPr>
              <a:t>5 </a:t>
            </a:r>
            <a:r>
              <a:rPr kumimoji="0" lang="en-US" sz="3200" b="1" i="0" u="none" strike="noStrike" kern="1200" cap="none" spc="0" normalizeH="0" baseline="0" noProof="0" dirty="0" err="1">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rPr>
              <a:t>phút</a:t>
            </a:r>
            <a:endParaRPr kumimoji="0" lang="en-US" sz="32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endParaRPr>
          </a:p>
        </p:txBody>
      </p:sp>
      <p:pic>
        <p:nvPicPr>
          <p:cNvPr id="47" name="Picture 46"/>
          <p:cNvPicPr>
            <a:picLocks noChangeAspect="1"/>
          </p:cNvPicPr>
          <p:nvPr/>
        </p:nvPicPr>
        <p:blipFill rotWithShape="1">
          <a:blip r:embed="rId9">
            <a:clrChange>
              <a:clrFrom>
                <a:srgbClr val="F5F5F5"/>
              </a:clrFrom>
              <a:clrTo>
                <a:srgbClr val="F5F5F5">
                  <a:alpha val="0"/>
                </a:srgbClr>
              </a:clrTo>
            </a:clrChange>
          </a:blip>
          <a:srcRect t="10213" b="5340"/>
          <a:stretch>
            <a:fillRect/>
          </a:stretch>
        </p:blipFill>
        <p:spPr>
          <a:xfrm>
            <a:off x="8009703" y="260545"/>
            <a:ext cx="769983" cy="772783"/>
          </a:xfrm>
          <a:prstGeom prst="downArrow">
            <a:avLst>
              <a:gd name="adj1" fmla="val 70968"/>
              <a:gd name="adj2" fmla="val 50000"/>
            </a:avLst>
          </a:prstGeom>
          <a:ln>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1000"/>
                                        <p:tgtEl>
                                          <p:spTgt spid="78"/>
                                        </p:tgtEl>
                                      </p:cBhvr>
                                    </p:animEffect>
                                    <p:anim calcmode="lin" valueType="num">
                                      <p:cBhvr>
                                        <p:cTn id="8" dur="1000" fill="hold"/>
                                        <p:tgtEl>
                                          <p:spTgt spid="78"/>
                                        </p:tgtEl>
                                        <p:attrNameLst>
                                          <p:attrName>ppt_x</p:attrName>
                                        </p:attrNameLst>
                                      </p:cBhvr>
                                      <p:tavLst>
                                        <p:tav tm="0">
                                          <p:val>
                                            <p:strVal val="#ppt_x"/>
                                          </p:val>
                                        </p:tav>
                                        <p:tav tm="100000">
                                          <p:val>
                                            <p:strVal val="#ppt_x"/>
                                          </p:val>
                                        </p:tav>
                                      </p:tavLst>
                                    </p:anim>
                                    <p:anim calcmode="lin" valueType="num">
                                      <p:cBhvr>
                                        <p:cTn id="9"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6"/>
                                        </p:tgtEl>
                                        <p:attrNameLst>
                                          <p:attrName>style.visibility</p:attrName>
                                        </p:attrNameLst>
                                      </p:cBhvr>
                                      <p:to>
                                        <p:strVal val="visible"/>
                                      </p:to>
                                    </p:set>
                                    <p:animEffect transition="in" filter="wipe(left)">
                                      <p:cBhvr>
                                        <p:cTn id="14" dur="500"/>
                                        <p:tgtEl>
                                          <p:spTgt spid="8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wipe(left)">
                                      <p:cBhvr>
                                        <p:cTn id="19" dur="500"/>
                                        <p:tgtEl>
                                          <p:spTgt spid="8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92"/>
                                        </p:tgtEl>
                                        <p:attrNameLst>
                                          <p:attrName>style.visibility</p:attrName>
                                        </p:attrNameLst>
                                      </p:cBhvr>
                                      <p:to>
                                        <p:strVal val="visible"/>
                                      </p:to>
                                    </p:set>
                                    <p:animEffect transition="in" filter="wipe(left)">
                                      <p:cBhvr>
                                        <p:cTn id="24" dur="500"/>
                                        <p:tgtEl>
                                          <p:spTgt spid="92"/>
                                        </p:tgtEl>
                                      </p:cBhvr>
                                    </p:animEffect>
                                  </p:childTnLst>
                                </p:cTn>
                              </p:par>
                              <p:par>
                                <p:cTn id="25" presetID="22" presetClass="entr" presetSubtype="1" fill="hold"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up)">
                                      <p:cBhvr>
                                        <p:cTn id="2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2946"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pic>
        <p:nvPicPr>
          <p:cNvPr id="722948" name="Picture 2" descr="Kết quả hình ảnh cho home png">
            <a:hlinkClick r:id="" action="ppaction://noaction"/>
          </p:cNvPr>
          <p:cNvPicPr>
            <a:picLocks noChangeAspect="1"/>
          </p:cNvPicPr>
          <p:nvPr/>
        </p:nvPicPr>
        <p:blipFill>
          <a:blip r:embed="rId2"/>
          <a:stretch>
            <a:fillRect/>
          </a:stretch>
        </p:blipFill>
        <p:spPr>
          <a:xfrm>
            <a:off x="8237538" y="115888"/>
            <a:ext cx="784225" cy="784225"/>
          </a:xfrm>
          <a:prstGeom prst="rect">
            <a:avLst/>
          </a:prstGeom>
          <a:noFill/>
          <a:ln w="9525">
            <a:noFill/>
          </a:ln>
        </p:spPr>
      </p:pic>
      <p:sp>
        <p:nvSpPr>
          <p:cNvPr id="6" name="TextBox 5"/>
          <p:cNvSpPr txBox="1">
            <a:spLocks noChangeArrowheads="1"/>
          </p:cNvSpPr>
          <p:nvPr/>
        </p:nvSpPr>
        <p:spPr bwMode="auto">
          <a:xfrm>
            <a:off x="201613" y="976313"/>
            <a:ext cx="8712200"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sz="2000" b="1" dirty="0">
                <a:solidFill>
                  <a:srgbClr val="F2F2F2"/>
                </a:solidFill>
                <a:latin typeface="Times New Roman" panose="02020603050405020304" pitchFamily="18" charset="0"/>
              </a:rPr>
              <a:t>Câu 1: Cuộc kháng chiến chống Mĩ, cứu nước (1975) kết thúc thắng lợi, Miền Nam được hoàn toàn thế nào?</a:t>
            </a:r>
            <a:endParaRPr lang="en-US" altLang="en-US" sz="2000" b="1" dirty="0">
              <a:solidFill>
                <a:srgbClr val="F2F2F2"/>
              </a:solidFill>
              <a:latin typeface="Times New Roman" panose="02020603050405020304" pitchFamily="18" charset="0"/>
            </a:endParaRPr>
          </a:p>
        </p:txBody>
      </p:sp>
      <p:sp>
        <p:nvSpPr>
          <p:cNvPr id="7" name="TextBox 6"/>
          <p:cNvSpPr txBox="1">
            <a:spLocks noChangeArrowheads="1"/>
          </p:cNvSpPr>
          <p:nvPr/>
        </p:nvSpPr>
        <p:spPr bwMode="auto">
          <a:xfrm>
            <a:off x="179388" y="1749425"/>
            <a:ext cx="8713788"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sz="2000" b="1" dirty="0">
                <a:solidFill>
                  <a:srgbClr val="F2F2F2"/>
                </a:solidFill>
                <a:latin typeface="Times New Roman" panose="02020603050405020304" pitchFamily="18" charset="0"/>
              </a:rPr>
              <a:t>Câu 2: Trước khi mang tên là thành phố Hồ Chí Minh như hiện nay, thành phố mang tên là gì?</a:t>
            </a:r>
            <a:endParaRPr lang="en-US" altLang="en-US" sz="2000" b="1" dirty="0">
              <a:solidFill>
                <a:srgbClr val="F2F2F2"/>
              </a:solidFill>
              <a:latin typeface="Times New Roman" panose="02020603050405020304" pitchFamily="18" charset="0"/>
            </a:endParaRPr>
          </a:p>
        </p:txBody>
      </p:sp>
      <p:sp>
        <p:nvSpPr>
          <p:cNvPr id="8" name="Rectangle 7"/>
          <p:cNvSpPr>
            <a:spLocks noChangeArrowheads="1"/>
          </p:cNvSpPr>
          <p:nvPr/>
        </p:nvSpPr>
        <p:spPr bwMode="auto">
          <a:xfrm>
            <a:off x="2627313" y="192088"/>
            <a:ext cx="4176713"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en-US" sz="4000" b="1" dirty="0">
                <a:solidFill>
                  <a:srgbClr val="FFFF00"/>
                </a:solidFill>
                <a:latin typeface="Times New Roman" panose="02020603050405020304" pitchFamily="18" charset="0"/>
                <a:cs typeface="Times New Roman" panose="02020603050405020304" pitchFamily="18" charset="0"/>
              </a:rPr>
              <a:t>“Ô CHỮ BÍ ẨN” </a:t>
            </a:r>
            <a:endParaRPr lang="en-US" altLang="en-US" sz="4000" b="1" dirty="0">
              <a:solidFill>
                <a:srgbClr val="FFFF00"/>
              </a:solidFill>
              <a:latin typeface="Times New Roman" panose="02020603050405020304" pitchFamily="18" charset="0"/>
              <a:ea typeface="Times New Roman" panose="02020603050405020304" pitchFamily="18" charset="0"/>
            </a:endParaRPr>
          </a:p>
        </p:txBody>
      </p:sp>
      <p:sp>
        <p:nvSpPr>
          <p:cNvPr id="10" name="TextBox 9"/>
          <p:cNvSpPr txBox="1">
            <a:spLocks noChangeArrowheads="1"/>
          </p:cNvSpPr>
          <p:nvPr/>
        </p:nvSpPr>
        <p:spPr bwMode="auto">
          <a:xfrm>
            <a:off x="201613" y="2509838"/>
            <a:ext cx="8697913" cy="39687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a:defRPr>
                <a:solidFill>
                  <a:schemeClr val="bg1"/>
                </a:solidFill>
                <a:latin typeface="Arial" panose="020B0604020202020204" pitchFamily="34" charset="0"/>
              </a:defRPr>
            </a:lvl1pPr>
            <a:lvl2pPr>
              <a:defRPr>
                <a:solidFill>
                  <a:schemeClr val="bg1"/>
                </a:solidFill>
                <a:latin typeface="Arial" panose="020B0604020202020204" pitchFamily="34" charset="0"/>
              </a:defRPr>
            </a:lvl2pPr>
            <a:lvl3pPr>
              <a:defRPr>
                <a:solidFill>
                  <a:schemeClr val="bg1"/>
                </a:solidFill>
                <a:latin typeface="Arial" panose="020B0604020202020204" pitchFamily="34" charset="0"/>
              </a:defRPr>
            </a:lvl3pPr>
            <a:lvl4pPr>
              <a:defRPr>
                <a:solidFill>
                  <a:schemeClr val="bg1"/>
                </a:solidFill>
                <a:latin typeface="Arial" panose="020B0604020202020204" pitchFamily="34" charset="0"/>
              </a:defRPr>
            </a:lvl4pPr>
            <a:lvl5pPr>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Câu 3: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Quốc</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kì</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Việt</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Nam là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nền</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a:t>
            </a:r>
            <a:endPar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endParaRPr>
          </a:p>
        </p:txBody>
      </p:sp>
      <p:sp>
        <p:nvSpPr>
          <p:cNvPr id="11" name="Rectangle 10"/>
          <p:cNvSpPr/>
          <p:nvPr/>
        </p:nvSpPr>
        <p:spPr>
          <a:xfrm>
            <a:off x="187325" y="2976563"/>
            <a:ext cx="8712200"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a:buNone/>
            </a:pPr>
            <a:r>
              <a:rPr lang="vi-VN" altLang="x-none" sz="2000" b="1" dirty="0">
                <a:solidFill>
                  <a:srgbClr val="FFFFFF"/>
                </a:solidFill>
                <a:latin typeface="Times New Roman" panose="02020603050405020304" pitchFamily="18" charset="0"/>
              </a:rPr>
              <a:t>Câu 4: Từ 15 đến 21/11/1975, Hội nghị nhất trí các…., biện pháp nhằm thống nhất đất nước về mặt Nhà nước. Từ còn thiếu trong dấu ba chấm là gì?</a:t>
            </a:r>
            <a:endParaRPr lang="vi-VN" altLang="x-none" sz="2000" b="1" dirty="0">
              <a:solidFill>
                <a:srgbClr val="FFFFFF"/>
              </a:solidFill>
              <a:latin typeface="Times New Roman" panose="02020603050405020304" pitchFamily="18" charset="0"/>
            </a:endParaRPr>
          </a:p>
        </p:txBody>
      </p:sp>
      <p:sp>
        <p:nvSpPr>
          <p:cNvPr id="12" name="TextBox 11"/>
          <p:cNvSpPr txBox="1">
            <a:spLocks noChangeArrowheads="1"/>
          </p:cNvSpPr>
          <p:nvPr/>
        </p:nvSpPr>
        <p:spPr bwMode="auto">
          <a:xfrm>
            <a:off x="201613" y="3729038"/>
            <a:ext cx="8842375"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a:defRPr>
                <a:solidFill>
                  <a:schemeClr val="bg1"/>
                </a:solidFill>
                <a:latin typeface="Arial" panose="020B0604020202020204" pitchFamily="34" charset="0"/>
              </a:defRPr>
            </a:lvl1pPr>
            <a:lvl2pPr>
              <a:defRPr>
                <a:solidFill>
                  <a:schemeClr val="bg1"/>
                </a:solidFill>
                <a:latin typeface="Arial" panose="020B0604020202020204" pitchFamily="34" charset="0"/>
              </a:defRPr>
            </a:lvl2pPr>
            <a:lvl3pPr>
              <a:defRPr>
                <a:solidFill>
                  <a:schemeClr val="bg1"/>
                </a:solidFill>
                <a:latin typeface="Arial" panose="020B0604020202020204" pitchFamily="34" charset="0"/>
              </a:defRPr>
            </a:lvl3pPr>
            <a:lvl4pPr>
              <a:defRPr>
                <a:solidFill>
                  <a:schemeClr val="bg1"/>
                </a:solidFill>
                <a:latin typeface="Arial" panose="020B0604020202020204" pitchFamily="34" charset="0"/>
              </a:defRPr>
            </a:lvl4pPr>
            <a:lvl5pPr>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Câu 5: Trong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kì</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họp</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thứ</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nhất,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ngày</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2/7/1976,…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quyết</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định</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lấy</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tên</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thủ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đô</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Hà Nội? Tìm từ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còn</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thiếu</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trong</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dấu</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ba</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chấm</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a:t>
            </a:r>
            <a:endPar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endParaRPr>
          </a:p>
        </p:txBody>
      </p:sp>
      <p:sp>
        <p:nvSpPr>
          <p:cNvPr id="13" name="TextBox 12"/>
          <p:cNvSpPr txBox="1">
            <a:spLocks noChangeArrowheads="1"/>
          </p:cNvSpPr>
          <p:nvPr/>
        </p:nvSpPr>
        <p:spPr bwMode="auto">
          <a:xfrm>
            <a:off x="179388" y="4429125"/>
            <a:ext cx="8842375" cy="9239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b="1" dirty="0">
                <a:solidFill>
                  <a:srgbClr val="F2F2F2"/>
                </a:solidFill>
                <a:latin typeface="Times New Roman" panose="02020603050405020304" pitchFamily="18" charset="0"/>
              </a:rPr>
              <a:t>Câu 6: Thống nhất đất nước vừa là nguyện vọng tha thiết của Nhân dân cả nước, vừa là quy luật khách quan của sự phát triển cách mạng…, của lịch sử dân tộc…? Tìm từ còn thiếu trong dấu ba chấm?</a:t>
            </a:r>
            <a:endParaRPr lang="en-US" altLang="en-US" b="1" dirty="0">
              <a:solidFill>
                <a:srgbClr val="F2F2F2"/>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5E-6 3.7037E-7 L 5E-6 -0.02407 " pathEditMode="relative" rAng="0" ptsTypes="AA">
                                      <p:cBhvr>
                                        <p:cTn id="6" dur="250" accel="50000" decel="50000" autoRev="1" fill="hold">
                                          <p:stCondLst>
                                            <p:cond delay="0"/>
                                          </p:stCondLst>
                                        </p:cTn>
                                        <p:tgtEl>
                                          <p:spTgt spid="8"/>
                                        </p:tgtEl>
                                        <p:attrNameLst>
                                          <p:attrName>ppt_x</p:attrName>
                                          <p:attrName>ppt_y</p:attrName>
                                        </p:attrNameLst>
                                      </p:cBhvr>
                                      <p:rCtr x="0" y="-1200"/>
                                    </p:animMotion>
                                    <p:animRot by="1500000">
                                      <p:cBhvr>
                                        <p:cTn id="7" dur="125" fill="hold">
                                          <p:stCondLst>
                                            <p:cond delay="0"/>
                                          </p:stCondLst>
                                        </p:cTn>
                                        <p:tgtEl>
                                          <p:spTgt spid="8"/>
                                        </p:tgtEl>
                                        <p:attrNameLst>
                                          <p:attrName>r</p:attrName>
                                        </p:attrNameLst>
                                      </p:cBhvr>
                                    </p:animRot>
                                    <p:animRot by="-1500000">
                                      <p:cBhvr>
                                        <p:cTn id="8" dur="125" fill="hold">
                                          <p:stCondLst>
                                            <p:cond delay="125"/>
                                          </p:stCondLst>
                                        </p:cTn>
                                        <p:tgtEl>
                                          <p:spTgt spid="8"/>
                                        </p:tgtEl>
                                        <p:attrNameLst>
                                          <p:attrName>r</p:attrName>
                                        </p:attrNameLst>
                                      </p:cBhvr>
                                    </p:animRot>
                                    <p:animRot by="-1500000">
                                      <p:cBhvr>
                                        <p:cTn id="9" dur="125" fill="hold">
                                          <p:stCondLst>
                                            <p:cond delay="250"/>
                                          </p:stCondLst>
                                        </p:cTn>
                                        <p:tgtEl>
                                          <p:spTgt spid="8"/>
                                        </p:tgtEl>
                                        <p:attrNameLst>
                                          <p:attrName>r</p:attrName>
                                        </p:attrNameLst>
                                      </p:cBhvr>
                                    </p:animRot>
                                    <p:animRot by="1500000">
                                      <p:cBhvr>
                                        <p:cTn id="10" dur="125" fill="hold">
                                          <p:stCondLst>
                                            <p:cond delay="375"/>
                                          </p:stCondLst>
                                        </p:cTn>
                                        <p:tgtEl>
                                          <p:spTgt spid="8"/>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23970" name="Group 304"/>
          <p:cNvGrpSpPr/>
          <p:nvPr/>
        </p:nvGrpSpPr>
        <p:grpSpPr>
          <a:xfrm>
            <a:off x="228600" y="5334000"/>
            <a:ext cx="8621713" cy="533400"/>
            <a:chOff x="228600" y="5867400"/>
            <a:chExt cx="8621224" cy="533400"/>
          </a:xfrm>
        </p:grpSpPr>
        <p:sp>
          <p:nvSpPr>
            <p:cNvPr id="306" name="Rectangle 305"/>
            <p:cNvSpPr/>
            <p:nvPr/>
          </p:nvSpPr>
          <p:spPr>
            <a:xfrm>
              <a:off x="5587696"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grpSp>
          <p:nvGrpSpPr>
            <p:cNvPr id="724228" name="Group 306"/>
            <p:cNvGrpSpPr/>
            <p:nvPr/>
          </p:nvGrpSpPr>
          <p:grpSpPr>
            <a:xfrm>
              <a:off x="228600" y="5867400"/>
              <a:ext cx="8621224" cy="533400"/>
              <a:chOff x="228600" y="5867400"/>
              <a:chExt cx="8621224" cy="533400"/>
            </a:xfrm>
          </p:grpSpPr>
          <p:sp>
            <p:nvSpPr>
              <p:cNvPr id="308" name="Rectangle 307"/>
              <p:cNvSpPr/>
              <p:nvPr/>
            </p:nvSpPr>
            <p:spPr>
              <a:xfrm>
                <a:off x="228600"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09" name="Rectangle 308"/>
              <p:cNvSpPr/>
              <p:nvPr/>
            </p:nvSpPr>
            <p:spPr>
              <a:xfrm>
                <a:off x="761970"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0" name="Rectangle 309"/>
              <p:cNvSpPr/>
              <p:nvPr/>
            </p:nvSpPr>
            <p:spPr>
              <a:xfrm>
                <a:off x="129533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1" name="Rectangle 310"/>
              <p:cNvSpPr/>
              <p:nvPr/>
            </p:nvSpPr>
            <p:spPr>
              <a:xfrm>
                <a:off x="182870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2" name="Rectangle 311"/>
              <p:cNvSpPr/>
              <p:nvPr/>
            </p:nvSpPr>
            <p:spPr>
              <a:xfrm>
                <a:off x="236207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3" name="Rectangle 312"/>
              <p:cNvSpPr/>
              <p:nvPr/>
            </p:nvSpPr>
            <p:spPr>
              <a:xfrm>
                <a:off x="289544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4" name="Rectangle 313"/>
              <p:cNvSpPr/>
              <p:nvPr/>
            </p:nvSpPr>
            <p:spPr>
              <a:xfrm>
                <a:off x="342881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5" name="Rectangle 314"/>
              <p:cNvSpPr/>
              <p:nvPr/>
            </p:nvSpPr>
            <p:spPr>
              <a:xfrm>
                <a:off x="396218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6" name="Rectangle 315"/>
              <p:cNvSpPr/>
              <p:nvPr/>
            </p:nvSpPr>
            <p:spPr>
              <a:xfrm>
                <a:off x="449555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7" name="Rectangle 316"/>
              <p:cNvSpPr/>
              <p:nvPr/>
            </p:nvSpPr>
            <p:spPr>
              <a:xfrm>
                <a:off x="5041627"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8" name="Rectangle 317"/>
              <p:cNvSpPr/>
              <p:nvPr/>
            </p:nvSpPr>
            <p:spPr>
              <a:xfrm>
                <a:off x="6159164"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9" name="Rectangle 318"/>
              <p:cNvSpPr/>
              <p:nvPr/>
            </p:nvSpPr>
            <p:spPr>
              <a:xfrm>
                <a:off x="6705233"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0" name="Rectangle 319"/>
              <p:cNvSpPr/>
              <p:nvPr/>
            </p:nvSpPr>
            <p:spPr>
              <a:xfrm>
                <a:off x="723860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1" name="Rectangle 320"/>
              <p:cNvSpPr/>
              <p:nvPr/>
            </p:nvSpPr>
            <p:spPr>
              <a:xfrm>
                <a:off x="777197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2" name="Rectangle 321"/>
              <p:cNvSpPr/>
              <p:nvPr/>
            </p:nvSpPr>
            <p:spPr>
              <a:xfrm>
                <a:off x="830534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grpSp>
      </p:grpSp>
      <p:grpSp>
        <p:nvGrpSpPr>
          <p:cNvPr id="723971" name="Group 127"/>
          <p:cNvGrpSpPr/>
          <p:nvPr/>
        </p:nvGrpSpPr>
        <p:grpSpPr>
          <a:xfrm>
            <a:off x="838200" y="1066800"/>
            <a:ext cx="7472363" cy="3835400"/>
            <a:chOff x="1905000" y="1219200"/>
            <a:chExt cx="7472375" cy="3835400"/>
          </a:xfrm>
        </p:grpSpPr>
        <p:sp>
          <p:nvSpPr>
            <p:cNvPr id="28" name="Rectangle 27"/>
            <p:cNvSpPr/>
            <p:nvPr/>
          </p:nvSpPr>
          <p:spPr>
            <a:xfrm>
              <a:off x="1905000"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37" name="Rectangle 36"/>
            <p:cNvSpPr/>
            <p:nvPr/>
          </p:nvSpPr>
          <p:spPr>
            <a:xfrm>
              <a:off x="2438401"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151" name="Rectangle 37"/>
            <p:cNvSpPr/>
            <p:nvPr/>
          </p:nvSpPr>
          <p:spPr>
            <a:xfrm>
              <a:off x="2971802" y="1219200"/>
              <a:ext cx="544514" cy="482600"/>
            </a:xfrm>
            <a:prstGeom prst="rect">
              <a:avLst/>
            </a:prstGeom>
            <a:solidFill>
              <a:schemeClr val="tx1"/>
            </a:solidFill>
            <a:ln w="19050" cap="flat" cmpd="sng">
              <a:solidFill>
                <a:schemeClr val="tx1"/>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A</a:t>
              </a:r>
              <a:endParaRPr lang="en-US" altLang="en-US" sz="2800" b="1" dirty="0">
                <a:solidFill>
                  <a:srgbClr val="FF0000"/>
                </a:solidFill>
                <a:latin typeface="Arial" panose="020B0604020202020204" pitchFamily="34" charset="0"/>
              </a:endParaRPr>
            </a:p>
          </p:txBody>
        </p:sp>
        <p:sp>
          <p:nvSpPr>
            <p:cNvPr id="724152" name="Rectangle 38"/>
            <p:cNvSpPr/>
            <p:nvPr/>
          </p:nvSpPr>
          <p:spPr>
            <a:xfrm>
              <a:off x="3505203" y="1219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I</a:t>
              </a:r>
              <a:endParaRPr lang="en-US" altLang="en-US" sz="2800" b="1" dirty="0">
                <a:solidFill>
                  <a:srgbClr val="FF0000"/>
                </a:solidFill>
                <a:latin typeface="Arial" panose="020B0604020202020204" pitchFamily="34" charset="0"/>
              </a:endParaRPr>
            </a:p>
          </p:txBody>
        </p:sp>
        <p:sp>
          <p:nvSpPr>
            <p:cNvPr id="40" name="Rectangle 39"/>
            <p:cNvSpPr/>
            <p:nvPr/>
          </p:nvSpPr>
          <p:spPr>
            <a:xfrm>
              <a:off x="4038603"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P</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1" name="Rectangle 40"/>
            <p:cNvSpPr/>
            <p:nvPr/>
          </p:nvSpPr>
          <p:spPr>
            <a:xfrm>
              <a:off x="4572004"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H</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2" name="Rectangle 41"/>
            <p:cNvSpPr/>
            <p:nvPr/>
          </p:nvSpPr>
          <p:spPr>
            <a:xfrm>
              <a:off x="5105405"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O</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156" name="Rectangle 42"/>
            <p:cNvSpPr/>
            <p:nvPr/>
          </p:nvSpPr>
          <p:spPr>
            <a:xfrm>
              <a:off x="5638806" y="1219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44" name="Rectangle 43"/>
            <p:cNvSpPr/>
            <p:nvPr/>
          </p:nvSpPr>
          <p:spPr>
            <a:xfrm>
              <a:off x="6172207"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6" name="Rectangle 45"/>
            <p:cNvSpPr/>
            <p:nvPr/>
          </p:nvSpPr>
          <p:spPr>
            <a:xfrm>
              <a:off x="1905000"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S</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7" name="Rectangle 46"/>
            <p:cNvSpPr/>
            <p:nvPr/>
          </p:nvSpPr>
          <p:spPr>
            <a:xfrm>
              <a:off x="2438401"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8" name="Rectangle 47"/>
            <p:cNvSpPr/>
            <p:nvPr/>
          </p:nvSpPr>
          <p:spPr>
            <a:xfrm>
              <a:off x="2971802"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161" name="Rectangle 48"/>
            <p:cNvSpPr/>
            <p:nvPr/>
          </p:nvSpPr>
          <p:spPr>
            <a:xfrm>
              <a:off x="3505203" y="1701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G</a:t>
              </a:r>
              <a:endParaRPr lang="en-US" altLang="en-US" sz="2800" b="1" dirty="0">
                <a:solidFill>
                  <a:srgbClr val="FF0000"/>
                </a:solidFill>
                <a:latin typeface="Arial" panose="020B0604020202020204" pitchFamily="34" charset="0"/>
              </a:endParaRPr>
            </a:p>
          </p:txBody>
        </p:sp>
        <p:sp>
          <p:nvSpPr>
            <p:cNvPr id="50" name="Rectangle 49"/>
            <p:cNvSpPr/>
            <p:nvPr/>
          </p:nvSpPr>
          <p:spPr>
            <a:xfrm>
              <a:off x="4038603"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O</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1" name="Rectangle 50"/>
            <p:cNvSpPr/>
            <p:nvPr/>
          </p:nvSpPr>
          <p:spPr>
            <a:xfrm>
              <a:off x="4572004"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164" name="Rectangle 51"/>
            <p:cNvSpPr/>
            <p:nvPr/>
          </p:nvSpPr>
          <p:spPr>
            <a:xfrm>
              <a:off x="5105405" y="1701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G</a:t>
              </a:r>
              <a:endParaRPr lang="en-US" altLang="en-US" sz="2800" b="1" dirty="0">
                <a:solidFill>
                  <a:srgbClr val="FF0000"/>
                </a:solidFill>
                <a:latin typeface="Arial" panose="020B0604020202020204" pitchFamily="34" charset="0"/>
              </a:endParaRPr>
            </a:p>
          </p:txBody>
        </p:sp>
        <p:sp>
          <p:nvSpPr>
            <p:cNvPr id="53" name="Rectangle 52"/>
            <p:cNvSpPr/>
            <p:nvPr/>
          </p:nvSpPr>
          <p:spPr>
            <a:xfrm>
              <a:off x="5638806"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4" name="Rectangle 53"/>
            <p:cNvSpPr/>
            <p:nvPr/>
          </p:nvSpPr>
          <p:spPr>
            <a:xfrm>
              <a:off x="6172207"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167" name="Rectangle 54"/>
            <p:cNvSpPr/>
            <p:nvPr/>
          </p:nvSpPr>
          <p:spPr>
            <a:xfrm>
              <a:off x="6705608" y="1701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Đ</a:t>
              </a:r>
              <a:endParaRPr lang="en-US" altLang="en-US" sz="2800" b="1" dirty="0">
                <a:solidFill>
                  <a:srgbClr val="FF0000"/>
                </a:solidFill>
                <a:latin typeface="Arial" panose="020B0604020202020204" pitchFamily="34" charset="0"/>
              </a:endParaRPr>
            </a:p>
          </p:txBody>
        </p:sp>
        <p:sp>
          <p:nvSpPr>
            <p:cNvPr id="56" name="Rectangle 55"/>
            <p:cNvSpPr/>
            <p:nvPr/>
          </p:nvSpPr>
          <p:spPr>
            <a:xfrm>
              <a:off x="7239009"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7" name="Rectangle 56"/>
            <p:cNvSpPr/>
            <p:nvPr/>
          </p:nvSpPr>
          <p:spPr>
            <a:xfrm>
              <a:off x="7772409"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170" name="Rectangle 57"/>
            <p:cNvSpPr/>
            <p:nvPr/>
          </p:nvSpPr>
          <p:spPr>
            <a:xfrm>
              <a:off x="8305810" y="1701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60" name="Rectangle 59"/>
            <p:cNvSpPr/>
            <p:nvPr/>
          </p:nvSpPr>
          <p:spPr>
            <a:xfrm>
              <a:off x="1905000"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C</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172" name="Rectangle 60"/>
            <p:cNvSpPr/>
            <p:nvPr/>
          </p:nvSpPr>
          <p:spPr>
            <a:xfrm>
              <a:off x="2438401" y="21844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Ờ</a:t>
              </a:r>
              <a:endParaRPr lang="en-US" altLang="en-US" sz="2800" b="1" dirty="0">
                <a:solidFill>
                  <a:srgbClr val="FF0000"/>
                </a:solidFill>
                <a:latin typeface="Arial" panose="020B0604020202020204" pitchFamily="34" charset="0"/>
              </a:endParaRPr>
            </a:p>
          </p:txBody>
        </p:sp>
        <p:sp>
          <p:nvSpPr>
            <p:cNvPr id="62" name="Rectangle 61"/>
            <p:cNvSpPr/>
            <p:nvPr/>
          </p:nvSpPr>
          <p:spPr>
            <a:xfrm>
              <a:off x="2971802"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Đ</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174" name="Rectangle 62"/>
            <p:cNvSpPr/>
            <p:nvPr/>
          </p:nvSpPr>
          <p:spPr>
            <a:xfrm>
              <a:off x="3505203" y="21844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Ỏ</a:t>
              </a:r>
              <a:endParaRPr lang="en-US" altLang="en-US" sz="2800" b="1" dirty="0">
                <a:solidFill>
                  <a:srgbClr val="FF0000"/>
                </a:solidFill>
                <a:latin typeface="Arial" panose="020B0604020202020204" pitchFamily="34" charset="0"/>
              </a:endParaRPr>
            </a:p>
          </p:txBody>
        </p:sp>
        <p:sp>
          <p:nvSpPr>
            <p:cNvPr id="64" name="Rectangle 63"/>
            <p:cNvSpPr/>
            <p:nvPr/>
          </p:nvSpPr>
          <p:spPr>
            <a:xfrm>
              <a:off x="4038603"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S</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65" name="Rectangle 64"/>
            <p:cNvSpPr/>
            <p:nvPr/>
          </p:nvSpPr>
          <p:spPr>
            <a:xfrm>
              <a:off x="4572004"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177" name="Rectangle 65"/>
            <p:cNvSpPr/>
            <p:nvPr/>
          </p:nvSpPr>
          <p:spPr>
            <a:xfrm>
              <a:off x="5105405" y="21844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O</a:t>
              </a:r>
              <a:endParaRPr lang="en-US" altLang="en-US" sz="2800" b="1" dirty="0">
                <a:solidFill>
                  <a:srgbClr val="FF0000"/>
                </a:solidFill>
                <a:latin typeface="Arial" panose="020B0604020202020204" pitchFamily="34" charset="0"/>
              </a:endParaRPr>
            </a:p>
          </p:txBody>
        </p:sp>
        <p:sp>
          <p:nvSpPr>
            <p:cNvPr id="67" name="Rectangle 66"/>
            <p:cNvSpPr/>
            <p:nvPr/>
          </p:nvSpPr>
          <p:spPr>
            <a:xfrm>
              <a:off x="5638806"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V</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68" name="Rectangle 67"/>
            <p:cNvSpPr/>
            <p:nvPr/>
          </p:nvSpPr>
          <p:spPr>
            <a:xfrm>
              <a:off x="6172207"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À</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180" name="Rectangle 68"/>
            <p:cNvSpPr/>
            <p:nvPr/>
          </p:nvSpPr>
          <p:spPr>
            <a:xfrm>
              <a:off x="6705608" y="21844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70" name="Rectangle 69"/>
            <p:cNvSpPr/>
            <p:nvPr/>
          </p:nvSpPr>
          <p:spPr>
            <a:xfrm>
              <a:off x="7239009"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182" name="Rectangle 72"/>
            <p:cNvSpPr/>
            <p:nvPr/>
          </p:nvSpPr>
          <p:spPr>
            <a:xfrm>
              <a:off x="1905000" y="2667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724183" name="Rectangle 73"/>
            <p:cNvSpPr/>
            <p:nvPr/>
          </p:nvSpPr>
          <p:spPr>
            <a:xfrm>
              <a:off x="2438401" y="2667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75" name="Rectangle 74"/>
            <p:cNvSpPr/>
            <p:nvPr/>
          </p:nvSpPr>
          <p:spPr>
            <a:xfrm>
              <a:off x="2971802"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6" name="Rectangle 75"/>
            <p:cNvSpPr/>
            <p:nvPr/>
          </p:nvSpPr>
          <p:spPr>
            <a:xfrm>
              <a:off x="3505203"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T</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7" name="Rectangle 76"/>
            <p:cNvSpPr/>
            <p:nvPr/>
          </p:nvSpPr>
          <p:spPr>
            <a:xfrm>
              <a:off x="4038603"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R</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187" name="Rectangle 77"/>
            <p:cNvSpPr/>
            <p:nvPr/>
          </p:nvSpPr>
          <p:spPr>
            <a:xfrm>
              <a:off x="4572004" y="2667000"/>
              <a:ext cx="544514" cy="482600"/>
            </a:xfrm>
            <a:prstGeom prst="rect">
              <a:avLst/>
            </a:prstGeom>
            <a:solidFill>
              <a:srgbClr val="FFCC66"/>
            </a:solidFill>
            <a:ln w="19050" cap="flat" cmpd="sng">
              <a:solidFill>
                <a:schemeClr val="tx2"/>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Ư</a:t>
              </a:r>
              <a:endParaRPr lang="en-US" altLang="en-US" sz="2800" b="1" dirty="0">
                <a:solidFill>
                  <a:srgbClr val="FF0000"/>
                </a:solidFill>
                <a:latin typeface="Arial" panose="020B0604020202020204" pitchFamily="34" charset="0"/>
              </a:endParaRPr>
            </a:p>
          </p:txBody>
        </p:sp>
        <p:sp>
          <p:nvSpPr>
            <p:cNvPr id="79" name="Rectangle 78"/>
            <p:cNvSpPr/>
            <p:nvPr/>
          </p:nvSpPr>
          <p:spPr>
            <a:xfrm>
              <a:off x="5105405"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Ơ</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0" name="Rectangle 79"/>
            <p:cNvSpPr/>
            <p:nvPr/>
          </p:nvSpPr>
          <p:spPr>
            <a:xfrm>
              <a:off x="5638806"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1" name="Rectangle 80"/>
            <p:cNvSpPr/>
            <p:nvPr/>
          </p:nvSpPr>
          <p:spPr>
            <a:xfrm>
              <a:off x="6172207"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4" name="Rectangle 83"/>
            <p:cNvSpPr/>
            <p:nvPr/>
          </p:nvSpPr>
          <p:spPr>
            <a:xfrm>
              <a:off x="1905000" y="31496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H</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192" name="Rectangle 84"/>
            <p:cNvSpPr/>
            <p:nvPr/>
          </p:nvSpPr>
          <p:spPr>
            <a:xfrm>
              <a:off x="2438401" y="31496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À</a:t>
              </a:r>
              <a:endParaRPr lang="en-US" altLang="en-US" sz="2800" b="1" dirty="0">
                <a:solidFill>
                  <a:srgbClr val="FF0000"/>
                </a:solidFill>
                <a:latin typeface="Arial" panose="020B0604020202020204" pitchFamily="34" charset="0"/>
              </a:endParaRPr>
            </a:p>
          </p:txBody>
        </p:sp>
        <p:sp>
          <p:nvSpPr>
            <p:cNvPr id="724193" name="Rectangle 85"/>
            <p:cNvSpPr/>
            <p:nvPr/>
          </p:nvSpPr>
          <p:spPr>
            <a:xfrm>
              <a:off x="2971802" y="31496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724194" name="Rectangle 86"/>
            <p:cNvSpPr/>
            <p:nvPr/>
          </p:nvSpPr>
          <p:spPr>
            <a:xfrm>
              <a:off x="3505203" y="31496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Ộ</a:t>
              </a:r>
              <a:endParaRPr lang="en-US" altLang="en-US" sz="2800" b="1" dirty="0">
                <a:solidFill>
                  <a:srgbClr val="FF0000"/>
                </a:solidFill>
                <a:latin typeface="Arial" panose="020B0604020202020204" pitchFamily="34" charset="0"/>
              </a:endParaRPr>
            </a:p>
          </p:txBody>
        </p:sp>
        <p:sp>
          <p:nvSpPr>
            <p:cNvPr id="88" name="Rectangle 87"/>
            <p:cNvSpPr/>
            <p:nvPr/>
          </p:nvSpPr>
          <p:spPr>
            <a:xfrm>
              <a:off x="4038603" y="31496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93" name="Rectangle 92"/>
            <p:cNvSpPr/>
            <p:nvPr/>
          </p:nvSpPr>
          <p:spPr>
            <a:xfrm>
              <a:off x="1905000"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V</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94" name="Rectangle 93"/>
            <p:cNvSpPr/>
            <p:nvPr/>
          </p:nvSpPr>
          <p:spPr>
            <a:xfrm>
              <a:off x="2438401"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198" name="Rectangle 94"/>
            <p:cNvSpPr/>
            <p:nvPr/>
          </p:nvSpPr>
          <p:spPr>
            <a:xfrm>
              <a:off x="2971802" y="3632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Ệ</a:t>
              </a:r>
              <a:endParaRPr lang="en-US" altLang="en-US" sz="2800" b="1" dirty="0">
                <a:solidFill>
                  <a:srgbClr val="FF0000"/>
                </a:solidFill>
                <a:latin typeface="Arial" panose="020B0604020202020204" pitchFamily="34" charset="0"/>
              </a:endParaRPr>
            </a:p>
          </p:txBody>
        </p:sp>
        <p:sp>
          <p:nvSpPr>
            <p:cNvPr id="724199" name="Rectangle 95"/>
            <p:cNvSpPr/>
            <p:nvPr/>
          </p:nvSpPr>
          <p:spPr>
            <a:xfrm>
              <a:off x="3505203" y="3632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T</a:t>
              </a:r>
              <a:endParaRPr lang="en-US" altLang="en-US" sz="2800" b="1" dirty="0">
                <a:solidFill>
                  <a:srgbClr val="FF0000"/>
                </a:solidFill>
                <a:latin typeface="Arial" panose="020B0604020202020204" pitchFamily="34" charset="0"/>
              </a:endParaRPr>
            </a:p>
          </p:txBody>
        </p:sp>
        <p:sp>
          <p:nvSpPr>
            <p:cNvPr id="724200" name="Rectangle 96"/>
            <p:cNvSpPr/>
            <p:nvPr/>
          </p:nvSpPr>
          <p:spPr>
            <a:xfrm>
              <a:off x="4038603" y="3632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98" name="Rectangle 97"/>
            <p:cNvSpPr/>
            <p:nvPr/>
          </p:nvSpPr>
          <p:spPr>
            <a:xfrm>
              <a:off x="4572004"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202" name="Rectangle 98"/>
            <p:cNvSpPr/>
            <p:nvPr/>
          </p:nvSpPr>
          <p:spPr>
            <a:xfrm>
              <a:off x="5105405" y="3632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M</a:t>
              </a:r>
              <a:endParaRPr lang="en-US" altLang="en-US" sz="2800" b="1" dirty="0">
                <a:solidFill>
                  <a:srgbClr val="FF0000"/>
                </a:solidFill>
                <a:latin typeface="Arial" panose="020B0604020202020204" pitchFamily="34" charset="0"/>
              </a:endParaRPr>
            </a:p>
          </p:txBody>
        </p:sp>
        <p:sp>
          <p:nvSpPr>
            <p:cNvPr id="724203" name="Rectangle 102"/>
            <p:cNvSpPr/>
            <p:nvPr/>
          </p:nvSpPr>
          <p:spPr>
            <a:xfrm>
              <a:off x="1905000"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T</a:t>
              </a:r>
              <a:endParaRPr lang="en-US" altLang="en-US" sz="2800" b="1" dirty="0">
                <a:solidFill>
                  <a:srgbClr val="FF0000"/>
                </a:solidFill>
                <a:latin typeface="Arial" panose="020B0604020202020204" pitchFamily="34" charset="0"/>
              </a:endParaRPr>
            </a:p>
          </p:txBody>
        </p:sp>
        <p:sp>
          <p:nvSpPr>
            <p:cNvPr id="104" name="Rectangle 103"/>
            <p:cNvSpPr/>
            <p:nvPr/>
          </p:nvSpPr>
          <p:spPr>
            <a:xfrm>
              <a:off x="2438401"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205" name="Rectangle 104"/>
            <p:cNvSpPr/>
            <p:nvPr/>
          </p:nvSpPr>
          <p:spPr>
            <a:xfrm>
              <a:off x="2971802" y="4114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Ế</a:t>
              </a:r>
              <a:endParaRPr lang="en-US" altLang="en-US" sz="2800" b="1" dirty="0">
                <a:solidFill>
                  <a:srgbClr val="FF0000"/>
                </a:solidFill>
                <a:latin typeface="Arial" panose="020B0604020202020204" pitchFamily="34" charset="0"/>
              </a:endParaRPr>
            </a:p>
          </p:txBody>
        </p:sp>
        <p:sp>
          <p:nvSpPr>
            <p:cNvPr id="724206" name="Rectangle 105"/>
            <p:cNvSpPr/>
            <p:nvPr/>
          </p:nvSpPr>
          <p:spPr>
            <a:xfrm>
              <a:off x="3505203"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107" name="Rectangle 106"/>
            <p:cNvSpPr/>
            <p:nvPr/>
          </p:nvSpPr>
          <p:spPr>
            <a:xfrm>
              <a:off x="4038603"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Q</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08" name="Rectangle 107"/>
            <p:cNvSpPr/>
            <p:nvPr/>
          </p:nvSpPr>
          <p:spPr>
            <a:xfrm>
              <a:off x="4572004"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209" name="Rectangle 108"/>
            <p:cNvSpPr/>
            <p:nvPr/>
          </p:nvSpPr>
          <p:spPr>
            <a:xfrm>
              <a:off x="5105405"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Â</a:t>
              </a:r>
              <a:endParaRPr lang="en-US" altLang="en-US" sz="2800" b="1" dirty="0">
                <a:solidFill>
                  <a:srgbClr val="FF0000"/>
                </a:solidFill>
                <a:latin typeface="Arial" panose="020B0604020202020204" pitchFamily="34" charset="0"/>
              </a:endParaRPr>
            </a:p>
          </p:txBody>
        </p:sp>
        <p:sp>
          <p:nvSpPr>
            <p:cNvPr id="110" name="Rectangle 109"/>
            <p:cNvSpPr/>
            <p:nvPr/>
          </p:nvSpPr>
          <p:spPr>
            <a:xfrm>
              <a:off x="5638806"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211" name="Rectangle 110"/>
            <p:cNvSpPr/>
            <p:nvPr/>
          </p:nvSpPr>
          <p:spPr>
            <a:xfrm>
              <a:off x="6172207" y="4114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112" name="Rectangle 111"/>
            <p:cNvSpPr/>
            <p:nvPr/>
          </p:nvSpPr>
          <p:spPr>
            <a:xfrm>
              <a:off x="6705608"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213" name="Rectangle 113"/>
            <p:cNvSpPr/>
            <p:nvPr/>
          </p:nvSpPr>
          <p:spPr>
            <a:xfrm>
              <a:off x="1905000" y="4572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Đ</a:t>
              </a:r>
              <a:endParaRPr lang="en-US" altLang="en-US" sz="2800" b="1" dirty="0">
                <a:solidFill>
                  <a:srgbClr val="FF0000"/>
                </a:solidFill>
                <a:latin typeface="Arial" panose="020B0604020202020204" pitchFamily="34" charset="0"/>
              </a:endParaRPr>
            </a:p>
          </p:txBody>
        </p:sp>
        <p:sp>
          <p:nvSpPr>
            <p:cNvPr id="115" name="Rectangle 114"/>
            <p:cNvSpPr/>
            <p:nvPr/>
          </p:nvSpPr>
          <p:spPr>
            <a:xfrm>
              <a:off x="2438401"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Ạ</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6" name="Rectangle 115"/>
            <p:cNvSpPr/>
            <p:nvPr/>
          </p:nvSpPr>
          <p:spPr>
            <a:xfrm>
              <a:off x="2971802"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7" name="Rectangle 116"/>
            <p:cNvSpPr/>
            <p:nvPr/>
          </p:nvSpPr>
          <p:spPr>
            <a:xfrm>
              <a:off x="3505203"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B</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8" name="Rectangle 117"/>
            <p:cNvSpPr/>
            <p:nvPr/>
          </p:nvSpPr>
          <p:spPr>
            <a:xfrm>
              <a:off x="4038603"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9" name="Rectangle 118"/>
            <p:cNvSpPr/>
            <p:nvPr/>
          </p:nvSpPr>
          <p:spPr>
            <a:xfrm>
              <a:off x="4572004"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Ể</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219" name="Rectangle 119"/>
            <p:cNvSpPr/>
            <p:nvPr/>
          </p:nvSpPr>
          <p:spPr>
            <a:xfrm>
              <a:off x="5105405" y="4572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U</a:t>
              </a:r>
              <a:endParaRPr lang="en-US" altLang="en-US" sz="2800" b="1" dirty="0">
                <a:solidFill>
                  <a:srgbClr val="FF0000"/>
                </a:solidFill>
                <a:latin typeface="Arial" panose="020B0604020202020204" pitchFamily="34" charset="0"/>
              </a:endParaRPr>
            </a:p>
          </p:txBody>
        </p:sp>
        <p:sp>
          <p:nvSpPr>
            <p:cNvPr id="121" name="Rectangle 120"/>
            <p:cNvSpPr/>
            <p:nvPr/>
          </p:nvSpPr>
          <p:spPr>
            <a:xfrm>
              <a:off x="5638806"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Q</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2" name="Rectangle 121"/>
            <p:cNvSpPr/>
            <p:nvPr/>
          </p:nvSpPr>
          <p:spPr>
            <a:xfrm>
              <a:off x="6172207"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3" name="Rectangle 122"/>
            <p:cNvSpPr/>
            <p:nvPr/>
          </p:nvSpPr>
          <p:spPr>
            <a:xfrm>
              <a:off x="6705608"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Ố</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4223" name="Rectangle 123"/>
            <p:cNvSpPr/>
            <p:nvPr/>
          </p:nvSpPr>
          <p:spPr>
            <a:xfrm>
              <a:off x="7239009" y="4572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724224" name="Rectangle 124"/>
            <p:cNvSpPr/>
            <p:nvPr/>
          </p:nvSpPr>
          <p:spPr>
            <a:xfrm>
              <a:off x="7772409" y="4572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126" name="Rectangle 125"/>
            <p:cNvSpPr/>
            <p:nvPr/>
          </p:nvSpPr>
          <p:spPr>
            <a:xfrm>
              <a:off x="8305810"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Ộ</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7" name="Rectangle 126"/>
            <p:cNvSpPr/>
            <p:nvPr/>
          </p:nvSpPr>
          <p:spPr>
            <a:xfrm>
              <a:off x="8832861"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grpSp>
      <p:sp>
        <p:nvSpPr>
          <p:cNvPr id="34" name="Rectangle 33"/>
          <p:cNvSpPr/>
          <p:nvPr/>
        </p:nvSpPr>
        <p:spPr>
          <a:xfrm>
            <a:off x="0" y="10796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1</a:t>
            </a:r>
            <a:endPar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5" name="Rectangle 34"/>
          <p:cNvSpPr/>
          <p:nvPr/>
        </p:nvSpPr>
        <p:spPr>
          <a:xfrm>
            <a:off x="0" y="20321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3</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29" name="Rectangle 128"/>
          <p:cNvSpPr/>
          <p:nvPr/>
        </p:nvSpPr>
        <p:spPr>
          <a:xfrm>
            <a:off x="0" y="25084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4</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0" name="Rectangle 129"/>
          <p:cNvSpPr/>
          <p:nvPr/>
        </p:nvSpPr>
        <p:spPr>
          <a:xfrm>
            <a:off x="0" y="15559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2</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1" name="Rectangle 130"/>
          <p:cNvSpPr/>
          <p:nvPr/>
        </p:nvSpPr>
        <p:spPr>
          <a:xfrm>
            <a:off x="0" y="29846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5</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2" name="Rectangle 131"/>
          <p:cNvSpPr/>
          <p:nvPr/>
        </p:nvSpPr>
        <p:spPr>
          <a:xfrm>
            <a:off x="0" y="34609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6</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3" name="Rectangle 132"/>
          <p:cNvSpPr/>
          <p:nvPr/>
        </p:nvSpPr>
        <p:spPr>
          <a:xfrm>
            <a:off x="0" y="39371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7</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4" name="Rectangle 133"/>
          <p:cNvSpPr/>
          <p:nvPr/>
        </p:nvSpPr>
        <p:spPr>
          <a:xfrm>
            <a:off x="0" y="44134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8</a:t>
            </a:r>
            <a:endPar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45" name="Rectangle 144"/>
          <p:cNvSpPr/>
          <p:nvPr/>
        </p:nvSpPr>
        <p:spPr>
          <a:xfrm>
            <a:off x="8557206" y="1143000"/>
            <a:ext cx="587375"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9</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46" name="Rectangle 145"/>
          <p:cNvSpPr/>
          <p:nvPr/>
        </p:nvSpPr>
        <p:spPr>
          <a:xfrm>
            <a:off x="8573037" y="20955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11</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47" name="Rectangle 146"/>
          <p:cNvSpPr/>
          <p:nvPr/>
        </p:nvSpPr>
        <p:spPr>
          <a:xfrm>
            <a:off x="8573037" y="25717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9</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48" name="Rectangle 147"/>
          <p:cNvSpPr/>
          <p:nvPr/>
        </p:nvSpPr>
        <p:spPr>
          <a:xfrm>
            <a:off x="8557162" y="1639889"/>
            <a:ext cx="571500" cy="476249"/>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13</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49" name="Rectangle 148"/>
          <p:cNvSpPr/>
          <p:nvPr/>
        </p:nvSpPr>
        <p:spPr>
          <a:xfrm>
            <a:off x="8573037" y="30480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5</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50" name="Rectangle 149"/>
          <p:cNvSpPr/>
          <p:nvPr/>
        </p:nvSpPr>
        <p:spPr>
          <a:xfrm>
            <a:off x="8573037" y="35242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7</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51" name="Rectangle 150"/>
          <p:cNvSpPr/>
          <p:nvPr/>
        </p:nvSpPr>
        <p:spPr>
          <a:xfrm>
            <a:off x="8573037" y="40005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10</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52" name="Rectangle 151"/>
          <p:cNvSpPr/>
          <p:nvPr/>
        </p:nvSpPr>
        <p:spPr>
          <a:xfrm>
            <a:off x="8573037" y="44767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14</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grpSp>
        <p:nvGrpSpPr>
          <p:cNvPr id="5" name="Group 303"/>
          <p:cNvGrpSpPr/>
          <p:nvPr/>
        </p:nvGrpSpPr>
        <p:grpSpPr>
          <a:xfrm>
            <a:off x="228600" y="5334000"/>
            <a:ext cx="8629650" cy="533400"/>
            <a:chOff x="226452" y="5334000"/>
            <a:chExt cx="8629328" cy="533400"/>
          </a:xfrm>
        </p:grpSpPr>
        <p:sp>
          <p:nvSpPr>
            <p:cNvPr id="11" name="Rectangle 10"/>
            <p:cNvSpPr/>
            <p:nvPr/>
          </p:nvSpPr>
          <p:spPr>
            <a:xfrm>
              <a:off x="226452"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2" name="Rectangle 11"/>
            <p:cNvSpPr/>
            <p:nvPr/>
          </p:nvSpPr>
          <p:spPr>
            <a:xfrm>
              <a:off x="763007"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G</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5" name="Rectangle 14"/>
            <p:cNvSpPr/>
            <p:nvPr/>
          </p:nvSpPr>
          <p:spPr>
            <a:xfrm>
              <a:off x="1299562"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 name="Rectangle 15"/>
            <p:cNvSpPr/>
            <p:nvPr/>
          </p:nvSpPr>
          <p:spPr>
            <a:xfrm>
              <a:off x="1836117" y="5334000"/>
              <a:ext cx="53814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Ơ</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8" name="Rectangle 17"/>
            <p:cNvSpPr/>
            <p:nvPr/>
          </p:nvSpPr>
          <p:spPr>
            <a:xfrm>
              <a:off x="237426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9" name="Rectangle 18"/>
            <p:cNvSpPr/>
            <p:nvPr/>
          </p:nvSpPr>
          <p:spPr>
            <a:xfrm>
              <a:off x="291081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1" name="Rectangle 20"/>
            <p:cNvSpPr/>
            <p:nvPr/>
          </p:nvSpPr>
          <p:spPr>
            <a:xfrm>
              <a:off x="344737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Ư</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2" name="Rectangle 21"/>
            <p:cNvSpPr/>
            <p:nvPr/>
          </p:nvSpPr>
          <p:spPr>
            <a:xfrm>
              <a:off x="398392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A</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4" name="Rectangle 23"/>
            <p:cNvSpPr/>
            <p:nvPr/>
          </p:nvSpPr>
          <p:spPr>
            <a:xfrm>
              <a:off x="452048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Ô</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5" name="Rectangle 24"/>
            <p:cNvSpPr/>
            <p:nvPr/>
          </p:nvSpPr>
          <p:spPr>
            <a:xfrm>
              <a:off x="505703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T</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7" name="Rectangle 26"/>
            <p:cNvSpPr/>
            <p:nvPr/>
          </p:nvSpPr>
          <p:spPr>
            <a:xfrm>
              <a:off x="6682574" y="5334000"/>
              <a:ext cx="54290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31" name="Rectangle 30"/>
            <p:cNvSpPr/>
            <p:nvPr/>
          </p:nvSpPr>
          <p:spPr>
            <a:xfrm>
              <a:off x="5593590" y="5334000"/>
              <a:ext cx="54449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32" name="Rectangle 31"/>
            <p:cNvSpPr/>
            <p:nvPr/>
          </p:nvSpPr>
          <p:spPr>
            <a:xfrm>
              <a:off x="6138081"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T</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2" name="Rectangle 161"/>
            <p:cNvSpPr/>
            <p:nvPr/>
          </p:nvSpPr>
          <p:spPr>
            <a:xfrm>
              <a:off x="7249290"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Â</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3" name="Rectangle 162"/>
            <p:cNvSpPr/>
            <p:nvPr/>
          </p:nvSpPr>
          <p:spPr>
            <a:xfrm>
              <a:off x="7769971"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C</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4" name="Rectangle 163"/>
            <p:cNvSpPr/>
            <p:nvPr/>
          </p:nvSpPr>
          <p:spPr>
            <a:xfrm>
              <a:off x="8311288" y="5334000"/>
              <a:ext cx="54449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7" name="Group 204"/>
          <p:cNvGrpSpPr/>
          <p:nvPr/>
        </p:nvGrpSpPr>
        <p:grpSpPr>
          <a:xfrm>
            <a:off x="838200" y="1524000"/>
            <a:ext cx="6934200" cy="533400"/>
            <a:chOff x="838200" y="1549758"/>
            <a:chExt cx="6934200" cy="470079"/>
          </a:xfrm>
        </p:grpSpPr>
        <p:sp>
          <p:nvSpPr>
            <p:cNvPr id="724120" name="Rectangle 167"/>
            <p:cNvSpPr/>
            <p:nvPr/>
          </p:nvSpPr>
          <p:spPr>
            <a:xfrm>
              <a:off x="2438400" y="1549758"/>
              <a:ext cx="533400" cy="457374"/>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4121" name="Rectangle 170"/>
            <p:cNvSpPr/>
            <p:nvPr/>
          </p:nvSpPr>
          <p:spPr>
            <a:xfrm>
              <a:off x="5638800" y="1560875"/>
              <a:ext cx="533400" cy="457374"/>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91" name="Rectangle 190"/>
            <p:cNvSpPr/>
            <p:nvPr/>
          </p:nvSpPr>
          <p:spPr>
            <a:xfrm>
              <a:off x="8382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2" name="Rectangle 191"/>
            <p:cNvSpPr/>
            <p:nvPr/>
          </p:nvSpPr>
          <p:spPr>
            <a:xfrm>
              <a:off x="51054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3" name="Rectangle 192"/>
            <p:cNvSpPr/>
            <p:nvPr/>
          </p:nvSpPr>
          <p:spPr>
            <a:xfrm>
              <a:off x="13716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4" name="Rectangle 193"/>
            <p:cNvSpPr/>
            <p:nvPr/>
          </p:nvSpPr>
          <p:spPr>
            <a:xfrm>
              <a:off x="1905000" y="1549758"/>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5" name="Rectangle 194"/>
            <p:cNvSpPr/>
            <p:nvPr/>
          </p:nvSpPr>
          <p:spPr>
            <a:xfrm>
              <a:off x="45720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4127" name="Rectangle 195"/>
            <p:cNvSpPr/>
            <p:nvPr/>
          </p:nvSpPr>
          <p:spPr>
            <a:xfrm>
              <a:off x="4038600" y="1562463"/>
              <a:ext cx="533400" cy="457374"/>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97" name="Rectangle 196"/>
            <p:cNvSpPr/>
            <p:nvPr/>
          </p:nvSpPr>
          <p:spPr>
            <a:xfrm>
              <a:off x="35052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8" name="Rectangle 197"/>
            <p:cNvSpPr/>
            <p:nvPr/>
          </p:nvSpPr>
          <p:spPr>
            <a:xfrm>
              <a:off x="29718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9" name="Rectangle 198"/>
            <p:cNvSpPr/>
            <p:nvPr/>
          </p:nvSpPr>
          <p:spPr>
            <a:xfrm>
              <a:off x="61722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0" name="Rectangle 199"/>
            <p:cNvSpPr/>
            <p:nvPr/>
          </p:nvSpPr>
          <p:spPr>
            <a:xfrm>
              <a:off x="67056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4132" name="Rectangle 200"/>
            <p:cNvSpPr/>
            <p:nvPr/>
          </p:nvSpPr>
          <p:spPr>
            <a:xfrm>
              <a:off x="7239000" y="1560875"/>
              <a:ext cx="533400" cy="457374"/>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grpSp>
      <p:grpSp>
        <p:nvGrpSpPr>
          <p:cNvPr id="8" name="Group 214"/>
          <p:cNvGrpSpPr/>
          <p:nvPr/>
        </p:nvGrpSpPr>
        <p:grpSpPr>
          <a:xfrm>
            <a:off x="838200" y="2057400"/>
            <a:ext cx="5867400" cy="457200"/>
            <a:chOff x="838200" y="2057400"/>
            <a:chExt cx="5867400" cy="457200"/>
          </a:xfrm>
        </p:grpSpPr>
        <p:sp>
          <p:nvSpPr>
            <p:cNvPr id="724109" name="Rectangle 168"/>
            <p:cNvSpPr/>
            <p:nvPr/>
          </p:nvSpPr>
          <p:spPr>
            <a:xfrm>
              <a:off x="2438400" y="2057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4110" name="Rectangle 169"/>
            <p:cNvSpPr/>
            <p:nvPr/>
          </p:nvSpPr>
          <p:spPr>
            <a:xfrm>
              <a:off x="4038600" y="2057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04" name="Rectangle 203"/>
            <p:cNvSpPr/>
            <p:nvPr/>
          </p:nvSpPr>
          <p:spPr>
            <a:xfrm>
              <a:off x="838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4112" name="Rectangle 205"/>
            <p:cNvSpPr/>
            <p:nvPr/>
          </p:nvSpPr>
          <p:spPr>
            <a:xfrm>
              <a:off x="1371600" y="2057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07" name="Rectangle 206"/>
            <p:cNvSpPr/>
            <p:nvPr/>
          </p:nvSpPr>
          <p:spPr>
            <a:xfrm>
              <a:off x="19050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8" name="Rectangle 207"/>
            <p:cNvSpPr/>
            <p:nvPr/>
          </p:nvSpPr>
          <p:spPr>
            <a:xfrm>
              <a:off x="29718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9" name="Rectangle 208"/>
            <p:cNvSpPr/>
            <p:nvPr/>
          </p:nvSpPr>
          <p:spPr>
            <a:xfrm>
              <a:off x="3505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0" name="Rectangle 209"/>
            <p:cNvSpPr/>
            <p:nvPr/>
          </p:nvSpPr>
          <p:spPr>
            <a:xfrm>
              <a:off x="45720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1" name="Rectangle 210"/>
            <p:cNvSpPr/>
            <p:nvPr/>
          </p:nvSpPr>
          <p:spPr>
            <a:xfrm>
              <a:off x="51054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4118" name="Rectangle 211"/>
            <p:cNvSpPr/>
            <p:nvPr/>
          </p:nvSpPr>
          <p:spPr>
            <a:xfrm>
              <a:off x="5638800" y="2057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13" name="Rectangle 212"/>
            <p:cNvSpPr/>
            <p:nvPr/>
          </p:nvSpPr>
          <p:spPr>
            <a:xfrm>
              <a:off x="6172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9" name="Group 222"/>
          <p:cNvGrpSpPr/>
          <p:nvPr/>
        </p:nvGrpSpPr>
        <p:grpSpPr>
          <a:xfrm>
            <a:off x="838200" y="2438400"/>
            <a:ext cx="4800600" cy="609600"/>
            <a:chOff x="838200" y="2514600"/>
            <a:chExt cx="4800600" cy="482958"/>
          </a:xfrm>
        </p:grpSpPr>
        <p:sp>
          <p:nvSpPr>
            <p:cNvPr id="2" name="Rectangle 171"/>
            <p:cNvSpPr/>
            <p:nvPr/>
          </p:nvSpPr>
          <p:spPr>
            <a:xfrm>
              <a:off x="3505200" y="2539754"/>
              <a:ext cx="533400" cy="457804"/>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4101" name="Rectangle 172"/>
            <p:cNvSpPr/>
            <p:nvPr/>
          </p:nvSpPr>
          <p:spPr>
            <a:xfrm>
              <a:off x="838200" y="2514600"/>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4102" name="Rectangle 213"/>
            <p:cNvSpPr/>
            <p:nvPr/>
          </p:nvSpPr>
          <p:spPr>
            <a:xfrm>
              <a:off x="1371600" y="2514600"/>
              <a:ext cx="533400" cy="457539"/>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6" name="Rectangle 215"/>
            <p:cNvSpPr/>
            <p:nvPr/>
          </p:nvSpPr>
          <p:spPr>
            <a:xfrm>
              <a:off x="1905000" y="2514600"/>
              <a:ext cx="533400" cy="457804"/>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 name="Rectangle 216"/>
            <p:cNvSpPr/>
            <p:nvPr/>
          </p:nvSpPr>
          <p:spPr>
            <a:xfrm>
              <a:off x="2438400" y="2514600"/>
              <a:ext cx="533400" cy="457804"/>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 name="Rectangle 217"/>
            <p:cNvSpPr/>
            <p:nvPr/>
          </p:nvSpPr>
          <p:spPr>
            <a:xfrm>
              <a:off x="40386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2" name="Rectangle 218"/>
            <p:cNvSpPr/>
            <p:nvPr/>
          </p:nvSpPr>
          <p:spPr>
            <a:xfrm>
              <a:off x="29718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3" name="Rectangle 219"/>
            <p:cNvSpPr/>
            <p:nvPr/>
          </p:nvSpPr>
          <p:spPr>
            <a:xfrm>
              <a:off x="45720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9" name="Rectangle 220"/>
            <p:cNvSpPr/>
            <p:nvPr/>
          </p:nvSpPr>
          <p:spPr>
            <a:xfrm>
              <a:off x="51054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0" name="Group 227"/>
          <p:cNvGrpSpPr/>
          <p:nvPr/>
        </p:nvGrpSpPr>
        <p:grpSpPr>
          <a:xfrm>
            <a:off x="838200" y="2971800"/>
            <a:ext cx="2667000" cy="533400"/>
            <a:chOff x="838200" y="2996484"/>
            <a:chExt cx="2667000" cy="458274"/>
          </a:xfrm>
        </p:grpSpPr>
        <p:sp>
          <p:nvSpPr>
            <p:cNvPr id="724095" name="Rectangle 173"/>
            <p:cNvSpPr/>
            <p:nvPr/>
          </p:nvSpPr>
          <p:spPr>
            <a:xfrm>
              <a:off x="1905000" y="2996484"/>
              <a:ext cx="533400" cy="456683"/>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4" name="Rectangle 223"/>
            <p:cNvSpPr/>
            <p:nvPr/>
          </p:nvSpPr>
          <p:spPr>
            <a:xfrm>
              <a:off x="838200" y="2997848"/>
              <a:ext cx="533400" cy="45691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4097" name="Rectangle 224"/>
            <p:cNvSpPr/>
            <p:nvPr/>
          </p:nvSpPr>
          <p:spPr>
            <a:xfrm>
              <a:off x="1371600" y="2998076"/>
              <a:ext cx="533400" cy="456682"/>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4098" name="Rectangle 225"/>
            <p:cNvSpPr/>
            <p:nvPr/>
          </p:nvSpPr>
          <p:spPr>
            <a:xfrm>
              <a:off x="2438400" y="2998076"/>
              <a:ext cx="533400" cy="456682"/>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7" name="Rectangle 226"/>
            <p:cNvSpPr/>
            <p:nvPr/>
          </p:nvSpPr>
          <p:spPr>
            <a:xfrm>
              <a:off x="2971800" y="2997848"/>
              <a:ext cx="533400" cy="45691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3" name="Group 237"/>
          <p:cNvGrpSpPr/>
          <p:nvPr/>
        </p:nvGrpSpPr>
        <p:grpSpPr>
          <a:xfrm>
            <a:off x="838200" y="3429000"/>
            <a:ext cx="3733800" cy="533400"/>
            <a:chOff x="838200" y="3505200"/>
            <a:chExt cx="3733800" cy="457200"/>
          </a:xfrm>
        </p:grpSpPr>
        <p:sp>
          <p:nvSpPr>
            <p:cNvPr id="724088" name="Rectangle 174"/>
            <p:cNvSpPr/>
            <p:nvPr/>
          </p:nvSpPr>
          <p:spPr>
            <a:xfrm>
              <a:off x="1905000" y="35052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4089" name="Rectangle 176"/>
            <p:cNvSpPr/>
            <p:nvPr/>
          </p:nvSpPr>
          <p:spPr>
            <a:xfrm>
              <a:off x="4038600" y="35052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9" name="Rectangle 228"/>
            <p:cNvSpPr/>
            <p:nvPr/>
          </p:nvSpPr>
          <p:spPr>
            <a:xfrm>
              <a:off x="8382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30" name="Rectangle 229"/>
            <p:cNvSpPr/>
            <p:nvPr/>
          </p:nvSpPr>
          <p:spPr>
            <a:xfrm>
              <a:off x="13716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4092" name="Rectangle 230"/>
            <p:cNvSpPr/>
            <p:nvPr/>
          </p:nvSpPr>
          <p:spPr>
            <a:xfrm>
              <a:off x="2438400" y="35052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4093" name="Rectangle 231"/>
            <p:cNvSpPr/>
            <p:nvPr/>
          </p:nvSpPr>
          <p:spPr>
            <a:xfrm>
              <a:off x="2971800" y="35052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33" name="Rectangle 232"/>
            <p:cNvSpPr/>
            <p:nvPr/>
          </p:nvSpPr>
          <p:spPr>
            <a:xfrm>
              <a:off x="35052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4" name="Group 246"/>
          <p:cNvGrpSpPr/>
          <p:nvPr/>
        </p:nvGrpSpPr>
        <p:grpSpPr>
          <a:xfrm>
            <a:off x="838200" y="3962400"/>
            <a:ext cx="5334000" cy="457200"/>
            <a:chOff x="838200" y="3962400"/>
            <a:chExt cx="5334000" cy="457200"/>
          </a:xfrm>
        </p:grpSpPr>
        <p:sp>
          <p:nvSpPr>
            <p:cNvPr id="724078" name="Rectangle 175"/>
            <p:cNvSpPr/>
            <p:nvPr/>
          </p:nvSpPr>
          <p:spPr>
            <a:xfrm>
              <a:off x="1905000" y="3962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4079" name="Rectangle 177"/>
            <p:cNvSpPr/>
            <p:nvPr/>
          </p:nvSpPr>
          <p:spPr>
            <a:xfrm>
              <a:off x="5105400" y="3962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4080" name="Rectangle 238"/>
            <p:cNvSpPr/>
            <p:nvPr/>
          </p:nvSpPr>
          <p:spPr>
            <a:xfrm>
              <a:off x="8382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0" name="Rectangle 239"/>
            <p:cNvSpPr/>
            <p:nvPr/>
          </p:nvSpPr>
          <p:spPr>
            <a:xfrm>
              <a:off x="13716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4082" name="Rectangle 240"/>
            <p:cNvSpPr/>
            <p:nvPr/>
          </p:nvSpPr>
          <p:spPr>
            <a:xfrm>
              <a:off x="24384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2" name="Rectangle 241"/>
            <p:cNvSpPr/>
            <p:nvPr/>
          </p:nvSpPr>
          <p:spPr>
            <a:xfrm>
              <a:off x="29718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3" name="Rectangle 242"/>
            <p:cNvSpPr/>
            <p:nvPr/>
          </p:nvSpPr>
          <p:spPr>
            <a:xfrm>
              <a:off x="35052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4085" name="Rectangle 243"/>
            <p:cNvSpPr/>
            <p:nvPr/>
          </p:nvSpPr>
          <p:spPr>
            <a:xfrm>
              <a:off x="40386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5" name="Rectangle 244"/>
            <p:cNvSpPr/>
            <p:nvPr/>
          </p:nvSpPr>
          <p:spPr>
            <a:xfrm>
              <a:off x="45720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6" name="Rectangle 245"/>
            <p:cNvSpPr/>
            <p:nvPr/>
          </p:nvSpPr>
          <p:spPr>
            <a:xfrm>
              <a:off x="56388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7" name="Group 257"/>
          <p:cNvGrpSpPr/>
          <p:nvPr/>
        </p:nvGrpSpPr>
        <p:grpSpPr>
          <a:xfrm>
            <a:off x="838200" y="4419600"/>
            <a:ext cx="7467600" cy="457200"/>
            <a:chOff x="838200" y="4419600"/>
            <a:chExt cx="7467600" cy="457200"/>
          </a:xfrm>
        </p:grpSpPr>
        <p:sp>
          <p:nvSpPr>
            <p:cNvPr id="724064" name="Rectangle 178"/>
            <p:cNvSpPr/>
            <p:nvPr/>
          </p:nvSpPr>
          <p:spPr>
            <a:xfrm>
              <a:off x="4038600" y="44196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80" name="Rectangle 179"/>
            <p:cNvSpPr/>
            <p:nvPr/>
          </p:nvSpPr>
          <p:spPr>
            <a:xfrm>
              <a:off x="6172200" y="4419600"/>
              <a:ext cx="533400" cy="4572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4066" name="Rectangle 180"/>
            <p:cNvSpPr/>
            <p:nvPr/>
          </p:nvSpPr>
          <p:spPr>
            <a:xfrm>
              <a:off x="838200" y="44196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4067" name="Rectangle 221"/>
            <p:cNvSpPr/>
            <p:nvPr/>
          </p:nvSpPr>
          <p:spPr>
            <a:xfrm>
              <a:off x="6705600" y="44196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8" name="Rectangle 247"/>
            <p:cNvSpPr/>
            <p:nvPr/>
          </p:nvSpPr>
          <p:spPr>
            <a:xfrm>
              <a:off x="13716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9" name="Rectangle 248"/>
            <p:cNvSpPr/>
            <p:nvPr/>
          </p:nvSpPr>
          <p:spPr>
            <a:xfrm>
              <a:off x="1905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0" name="Rectangle 249"/>
            <p:cNvSpPr/>
            <p:nvPr/>
          </p:nvSpPr>
          <p:spPr>
            <a:xfrm>
              <a:off x="29718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1" name="Rectangle 250"/>
            <p:cNvSpPr/>
            <p:nvPr/>
          </p:nvSpPr>
          <p:spPr>
            <a:xfrm>
              <a:off x="2438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2" name="Rectangle 251"/>
            <p:cNvSpPr/>
            <p:nvPr/>
          </p:nvSpPr>
          <p:spPr>
            <a:xfrm>
              <a:off x="5105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3" name="Rectangle 252"/>
            <p:cNvSpPr/>
            <p:nvPr/>
          </p:nvSpPr>
          <p:spPr>
            <a:xfrm>
              <a:off x="4572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4" name="Rectangle 253"/>
            <p:cNvSpPr/>
            <p:nvPr/>
          </p:nvSpPr>
          <p:spPr>
            <a:xfrm>
              <a:off x="7772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5" name="Rectangle 254"/>
            <p:cNvSpPr/>
            <p:nvPr/>
          </p:nvSpPr>
          <p:spPr>
            <a:xfrm>
              <a:off x="7239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6" name="Rectangle 255"/>
            <p:cNvSpPr/>
            <p:nvPr/>
          </p:nvSpPr>
          <p:spPr>
            <a:xfrm>
              <a:off x="56388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7" name="Rectangle 256"/>
            <p:cNvSpPr/>
            <p:nvPr/>
          </p:nvSpPr>
          <p:spPr>
            <a:xfrm>
              <a:off x="35052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0" name="Group 281"/>
          <p:cNvGrpSpPr/>
          <p:nvPr/>
        </p:nvGrpSpPr>
        <p:grpSpPr>
          <a:xfrm>
            <a:off x="6172200" y="5334000"/>
            <a:ext cx="1611313" cy="533400"/>
            <a:chOff x="7239000" y="5334000"/>
            <a:chExt cx="1610824" cy="533400"/>
          </a:xfrm>
        </p:grpSpPr>
        <p:sp>
          <p:nvSpPr>
            <p:cNvPr id="260" name="Rectangle 259"/>
            <p:cNvSpPr/>
            <p:nvPr/>
          </p:nvSpPr>
          <p:spPr>
            <a:xfrm>
              <a:off x="8305476"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1" name="Rectangle 260"/>
            <p:cNvSpPr/>
            <p:nvPr/>
          </p:nvSpPr>
          <p:spPr>
            <a:xfrm>
              <a:off x="7772238"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2" name="Rectangle 261"/>
            <p:cNvSpPr/>
            <p:nvPr/>
          </p:nvSpPr>
          <p:spPr>
            <a:xfrm>
              <a:off x="7239000"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3" name="Group 280"/>
          <p:cNvGrpSpPr/>
          <p:nvPr/>
        </p:nvGrpSpPr>
        <p:grpSpPr>
          <a:xfrm>
            <a:off x="5029200" y="5334000"/>
            <a:ext cx="1143000" cy="533400"/>
            <a:chOff x="6172200" y="5334000"/>
            <a:chExt cx="1077424" cy="533400"/>
          </a:xfrm>
        </p:grpSpPr>
        <p:sp>
          <p:nvSpPr>
            <p:cNvPr id="263" name="Rectangle 262"/>
            <p:cNvSpPr/>
            <p:nvPr/>
          </p:nvSpPr>
          <p:spPr>
            <a:xfrm>
              <a:off x="6704926" y="5334000"/>
              <a:ext cx="54469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4" name="Rectangle 263"/>
            <p:cNvSpPr/>
            <p:nvPr/>
          </p:nvSpPr>
          <p:spPr>
            <a:xfrm>
              <a:off x="6172200" y="5334000"/>
              <a:ext cx="54469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6" name="Group 279"/>
          <p:cNvGrpSpPr/>
          <p:nvPr/>
        </p:nvGrpSpPr>
        <p:grpSpPr>
          <a:xfrm>
            <a:off x="3962400" y="5334000"/>
            <a:ext cx="1076325" cy="533400"/>
            <a:chOff x="5029200" y="5334000"/>
            <a:chExt cx="1077424" cy="533400"/>
          </a:xfrm>
        </p:grpSpPr>
        <p:sp>
          <p:nvSpPr>
            <p:cNvPr id="265" name="Rectangle 264"/>
            <p:cNvSpPr/>
            <p:nvPr/>
          </p:nvSpPr>
          <p:spPr>
            <a:xfrm>
              <a:off x="5563145" y="5334000"/>
              <a:ext cx="543479"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6" name="Rectangle 265"/>
            <p:cNvSpPr/>
            <p:nvPr/>
          </p:nvSpPr>
          <p:spPr>
            <a:xfrm>
              <a:off x="5029200" y="5334000"/>
              <a:ext cx="543479"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sp>
        <p:nvSpPr>
          <p:cNvPr id="267" name="Rectangle 266"/>
          <p:cNvSpPr/>
          <p:nvPr/>
        </p:nvSpPr>
        <p:spPr>
          <a:xfrm>
            <a:off x="228600" y="5334000"/>
            <a:ext cx="54451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nvGrpSpPr>
          <p:cNvPr id="29" name="Group 278"/>
          <p:cNvGrpSpPr/>
          <p:nvPr/>
        </p:nvGrpSpPr>
        <p:grpSpPr>
          <a:xfrm>
            <a:off x="2913063" y="5334000"/>
            <a:ext cx="1077912" cy="533400"/>
            <a:chOff x="3429000" y="5334000"/>
            <a:chExt cx="1077424" cy="533400"/>
          </a:xfrm>
        </p:grpSpPr>
        <p:sp>
          <p:nvSpPr>
            <p:cNvPr id="268" name="Rectangle 267"/>
            <p:cNvSpPr/>
            <p:nvPr/>
          </p:nvSpPr>
          <p:spPr>
            <a:xfrm>
              <a:off x="3962159"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9" name="Rectangle 268"/>
            <p:cNvSpPr/>
            <p:nvPr/>
          </p:nvSpPr>
          <p:spPr>
            <a:xfrm>
              <a:off x="3429000"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0" name="Group 277"/>
          <p:cNvGrpSpPr/>
          <p:nvPr/>
        </p:nvGrpSpPr>
        <p:grpSpPr>
          <a:xfrm>
            <a:off x="1817688" y="5334000"/>
            <a:ext cx="1077912" cy="533400"/>
            <a:chOff x="2362200" y="5334000"/>
            <a:chExt cx="1077424" cy="533400"/>
          </a:xfrm>
        </p:grpSpPr>
        <p:sp>
          <p:nvSpPr>
            <p:cNvPr id="270" name="Rectangle 269"/>
            <p:cNvSpPr/>
            <p:nvPr/>
          </p:nvSpPr>
          <p:spPr>
            <a:xfrm>
              <a:off x="2895359"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1" name="Rectangle 270"/>
            <p:cNvSpPr/>
            <p:nvPr/>
          </p:nvSpPr>
          <p:spPr>
            <a:xfrm>
              <a:off x="2362200"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3" name="Group 276"/>
          <p:cNvGrpSpPr/>
          <p:nvPr/>
        </p:nvGrpSpPr>
        <p:grpSpPr>
          <a:xfrm>
            <a:off x="762000" y="5334000"/>
            <a:ext cx="1077913" cy="533400"/>
            <a:chOff x="1295400" y="5334000"/>
            <a:chExt cx="1077424" cy="533400"/>
          </a:xfrm>
        </p:grpSpPr>
        <p:sp>
          <p:nvSpPr>
            <p:cNvPr id="272" name="Rectangle 271"/>
            <p:cNvSpPr/>
            <p:nvPr/>
          </p:nvSpPr>
          <p:spPr>
            <a:xfrm>
              <a:off x="1828558"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3" name="Rectangle 272"/>
            <p:cNvSpPr/>
            <p:nvPr/>
          </p:nvSpPr>
          <p:spPr>
            <a:xfrm>
              <a:off x="1295400"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6" name="Group 275"/>
          <p:cNvGrpSpPr/>
          <p:nvPr/>
        </p:nvGrpSpPr>
        <p:grpSpPr>
          <a:xfrm>
            <a:off x="7772400" y="5334000"/>
            <a:ext cx="1077913" cy="533400"/>
            <a:chOff x="228600" y="5334000"/>
            <a:chExt cx="1077424" cy="533400"/>
          </a:xfrm>
        </p:grpSpPr>
        <p:sp>
          <p:nvSpPr>
            <p:cNvPr id="274" name="Rectangle 273"/>
            <p:cNvSpPr/>
            <p:nvPr/>
          </p:nvSpPr>
          <p:spPr>
            <a:xfrm>
              <a:off x="761758"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5" name="Rectangle 274"/>
            <p:cNvSpPr/>
            <p:nvPr/>
          </p:nvSpPr>
          <p:spPr>
            <a:xfrm>
              <a:off x="228600"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pic>
        <p:nvPicPr>
          <p:cNvPr id="1026" name="Picture 2" descr="D:\XUAN_HANH\Tu_lieu_LS\Ban do\Viet nam\cach mang thang 8.JPG"/>
          <p:cNvPicPr>
            <a:picLocks noChangeAspect="1"/>
          </p:cNvPicPr>
          <p:nvPr/>
        </p:nvPicPr>
        <p:blipFill>
          <a:blip r:embed="rId1"/>
          <a:stretch>
            <a:fillRect/>
          </a:stretch>
        </p:blipFill>
        <p:spPr>
          <a:xfrm>
            <a:off x="0" y="0"/>
            <a:ext cx="1382713" cy="990600"/>
          </a:xfrm>
          <a:prstGeom prst="rect">
            <a:avLst/>
          </a:prstGeom>
          <a:noFill/>
          <a:ln w="9525">
            <a:noFill/>
          </a:ln>
        </p:spPr>
      </p:pic>
      <p:grpSp>
        <p:nvGrpSpPr>
          <p:cNvPr id="90" name="Group 222"/>
          <p:cNvGrpSpPr/>
          <p:nvPr/>
        </p:nvGrpSpPr>
        <p:grpSpPr>
          <a:xfrm>
            <a:off x="838200" y="990600"/>
            <a:ext cx="4800600" cy="558800"/>
            <a:chOff x="838200" y="2514600"/>
            <a:chExt cx="4800600" cy="482958"/>
          </a:xfrm>
        </p:grpSpPr>
        <p:sp>
          <p:nvSpPr>
            <p:cNvPr id="724040" name="Rectangle 171"/>
            <p:cNvSpPr/>
            <p:nvPr/>
          </p:nvSpPr>
          <p:spPr>
            <a:xfrm>
              <a:off x="3505200" y="2540019"/>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4041" name="Rectangle 172"/>
            <p:cNvSpPr/>
            <p:nvPr/>
          </p:nvSpPr>
          <p:spPr>
            <a:xfrm>
              <a:off x="838200" y="2514600"/>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14" name="Rectangle 213"/>
            <p:cNvSpPr/>
            <p:nvPr/>
          </p:nvSpPr>
          <p:spPr>
            <a:xfrm>
              <a:off x="13716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6" name="Rectangle 215"/>
            <p:cNvSpPr/>
            <p:nvPr/>
          </p:nvSpPr>
          <p:spPr>
            <a:xfrm>
              <a:off x="19050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7" name="Rectangle 216"/>
            <p:cNvSpPr/>
            <p:nvPr/>
          </p:nvSpPr>
          <p:spPr>
            <a:xfrm>
              <a:off x="24384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8" name="Rectangle 217"/>
            <p:cNvSpPr/>
            <p:nvPr/>
          </p:nvSpPr>
          <p:spPr>
            <a:xfrm>
              <a:off x="40386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9" name="Rectangle 218"/>
            <p:cNvSpPr/>
            <p:nvPr/>
          </p:nvSpPr>
          <p:spPr>
            <a:xfrm>
              <a:off x="29718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4047" name="Rectangle 219"/>
            <p:cNvSpPr/>
            <p:nvPr/>
          </p:nvSpPr>
          <p:spPr>
            <a:xfrm>
              <a:off x="4572000" y="2540019"/>
              <a:ext cx="533400" cy="455951"/>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3333CC"/>
                </a:solidFill>
                <a:latin typeface="Arial" panose="020B0604020202020204" pitchFamily="34" charset="0"/>
              </a:endParaRPr>
            </a:p>
          </p:txBody>
        </p:sp>
        <p:sp>
          <p:nvSpPr>
            <p:cNvPr id="221" name="Rectangle 220"/>
            <p:cNvSpPr/>
            <p:nvPr/>
          </p:nvSpPr>
          <p:spPr>
            <a:xfrm>
              <a:off x="51054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pic>
        <p:nvPicPr>
          <p:cNvPr id="724038" name="Picture 58" descr="Bell-04-june"/>
          <p:cNvPicPr>
            <a:picLocks noChangeAspect="1"/>
          </p:cNvPicPr>
          <p:nvPr/>
        </p:nvPicPr>
        <p:blipFill>
          <a:blip r:embed="rId2"/>
          <a:stretch>
            <a:fillRect/>
          </a:stretch>
        </p:blipFill>
        <p:spPr>
          <a:xfrm>
            <a:off x="7620000" y="0"/>
            <a:ext cx="1508125" cy="1020763"/>
          </a:xfrm>
          <a:prstGeom prst="rect">
            <a:avLst/>
          </a:prstGeom>
          <a:noFill/>
          <a:ln w="9525">
            <a:noFill/>
          </a:ln>
        </p:spPr>
      </p:pic>
      <p:sp>
        <p:nvSpPr>
          <p:cNvPr id="247" name="Rectangle 246"/>
          <p:cNvSpPr>
            <a:spLocks noChangeArrowheads="1"/>
          </p:cNvSpPr>
          <p:nvPr/>
        </p:nvSpPr>
        <p:spPr bwMode="auto">
          <a:xfrm>
            <a:off x="2627313" y="192088"/>
            <a:ext cx="4176713" cy="708025"/>
          </a:xfrm>
          <a:prstGeom prst="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en-US" sz="4000" b="1" dirty="0">
                <a:solidFill>
                  <a:srgbClr val="FF0000"/>
                </a:solidFill>
                <a:latin typeface="Times New Roman" panose="02020603050405020304" pitchFamily="18" charset="0"/>
                <a:cs typeface="Times New Roman" panose="02020603050405020304" pitchFamily="18" charset="0"/>
              </a:rPr>
              <a:t>“Ô CHỮ BÍ ẨN” </a:t>
            </a:r>
            <a:endParaRPr lang="en-US" altLang="en-US" sz="4000"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xit" presetSubtype="9" fill="hold" nodeType="clickEffect">
                                  <p:stCondLst>
                                    <p:cond delay="0"/>
                                  </p:stCondLst>
                                  <p:childTnLst>
                                    <p:animEffect transition="out" filter="strips(upLeft)">
                                      <p:cBhvr>
                                        <p:cTn id="6" dur="500"/>
                                        <p:tgtEl>
                                          <p:spTgt spid="90"/>
                                        </p:tgtEl>
                                      </p:cBhvr>
                                    </p:animEffect>
                                    <p:set>
                                      <p:cBhvr>
                                        <p:cTn id="7" dur="1" fill="hold">
                                          <p:stCondLst>
                                            <p:cond delay="499"/>
                                          </p:stCondLst>
                                        </p:cTn>
                                        <p:tgtEl>
                                          <p:spTgt spid="90"/>
                                        </p:tgtEl>
                                        <p:attrNameLst>
                                          <p:attrName>style.visibility</p:attrName>
                                        </p:attrNameLst>
                                      </p:cBhvr>
                                      <p:to>
                                        <p:strVal val="hidden"/>
                                      </p:to>
                                    </p:set>
                                  </p:childTnLst>
                                </p:cTn>
                              </p:par>
                              <p:par>
                                <p:cTn id="8" presetID="1" presetClass="exit" presetSubtype="0" fill="hold" grpId="0" nodeType="withEffect">
                                  <p:stCondLst>
                                    <p:cond delay="0"/>
                                  </p:stCondLst>
                                  <p:childTnLst>
                                    <p:set>
                                      <p:cBhvr>
                                        <p:cTn id="9" dur="1" fill="hold">
                                          <p:stCondLst>
                                            <p:cond delay="0"/>
                                          </p:stCondLst>
                                        </p:cTn>
                                        <p:tgtEl>
                                          <p:spTgt spid="267"/>
                                        </p:tgtEl>
                                        <p:attrNameLst>
                                          <p:attrName>style.visibility</p:attrName>
                                        </p:attrNameLst>
                                      </p:cBhvr>
                                      <p:to>
                                        <p:strVal val="hidden"/>
                                      </p:to>
                                    </p:set>
                                  </p:childTnLst>
                                </p:cTn>
                              </p:par>
                              <p:par>
                                <p:cTn id="10" presetID="34" presetClass="emph" presetSubtype="0" repeatCount="indefinite" fill="hold" grpId="0" nodeType="withEffect">
                                  <p:stCondLst>
                                    <p:cond delay="0"/>
                                  </p:stCondLst>
                                  <p:iterate type="lt">
                                    <p:tmPct val="10000"/>
                                  </p:iterate>
                                  <p:childTnLst>
                                    <p:animMotion origin="layout" path="M 5E-6 3.7037E-7 L 5E-6 -0.02407 " pathEditMode="relative" rAng="0" ptsTypes="AA">
                                      <p:cBhvr>
                                        <p:cTn id="11" dur="250" accel="50000" decel="50000" autoRev="1" fill="hold">
                                          <p:stCondLst>
                                            <p:cond delay="0"/>
                                          </p:stCondLst>
                                        </p:cTn>
                                        <p:tgtEl>
                                          <p:spTgt spid="247"/>
                                        </p:tgtEl>
                                        <p:attrNameLst>
                                          <p:attrName>ppt_x</p:attrName>
                                          <p:attrName>ppt_y</p:attrName>
                                        </p:attrNameLst>
                                      </p:cBhvr>
                                      <p:rCtr x="0" y="-1200"/>
                                    </p:animMotion>
                                    <p:animRot by="1500000">
                                      <p:cBhvr>
                                        <p:cTn id="12" dur="125" fill="hold">
                                          <p:stCondLst>
                                            <p:cond delay="0"/>
                                          </p:stCondLst>
                                        </p:cTn>
                                        <p:tgtEl>
                                          <p:spTgt spid="247"/>
                                        </p:tgtEl>
                                        <p:attrNameLst>
                                          <p:attrName>r</p:attrName>
                                        </p:attrNameLst>
                                      </p:cBhvr>
                                    </p:animRot>
                                    <p:animRot by="-1500000">
                                      <p:cBhvr>
                                        <p:cTn id="13" dur="125" fill="hold">
                                          <p:stCondLst>
                                            <p:cond delay="125"/>
                                          </p:stCondLst>
                                        </p:cTn>
                                        <p:tgtEl>
                                          <p:spTgt spid="247"/>
                                        </p:tgtEl>
                                        <p:attrNameLst>
                                          <p:attrName>r</p:attrName>
                                        </p:attrNameLst>
                                      </p:cBhvr>
                                    </p:animRot>
                                    <p:animRot by="-1500000">
                                      <p:cBhvr>
                                        <p:cTn id="14" dur="125" fill="hold">
                                          <p:stCondLst>
                                            <p:cond delay="250"/>
                                          </p:stCondLst>
                                        </p:cTn>
                                        <p:tgtEl>
                                          <p:spTgt spid="247"/>
                                        </p:tgtEl>
                                        <p:attrNameLst>
                                          <p:attrName>r</p:attrName>
                                        </p:attrNameLst>
                                      </p:cBhvr>
                                    </p:animRot>
                                    <p:animRot by="1500000">
                                      <p:cBhvr>
                                        <p:cTn id="15" dur="125" fill="hold">
                                          <p:stCondLst>
                                            <p:cond delay="375"/>
                                          </p:stCondLst>
                                        </p:cTn>
                                        <p:tgtEl>
                                          <p:spTgt spid="2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7"/>
                    </p:tgtEl>
                  </p:cond>
                </p:stCondLst>
                <p:endSync evt="end" delay="0">
                  <p:rtn val="all"/>
                </p:endSync>
                <p:childTnLst>
                  <p:par>
                    <p:cTn id="17" fill="hold">
                      <p:stCondLst>
                        <p:cond delay="0"/>
                      </p:stCondLst>
                      <p:childTnLst>
                        <p:par>
                          <p:cTn id="18" fill="hold">
                            <p:stCondLst>
                              <p:cond delay="0"/>
                            </p:stCondLst>
                            <p:childTnLst>
                              <p:par>
                                <p:cTn id="19" presetID="18" presetClass="exit" presetSubtype="9" fill="hold" nodeType="clickEffect">
                                  <p:stCondLst>
                                    <p:cond delay="0"/>
                                  </p:stCondLst>
                                  <p:childTnLst>
                                    <p:animEffect transition="out" filter="strips(upLeft)">
                                      <p:cBhvr>
                                        <p:cTn id="20" dur="500"/>
                                        <p:tgtEl>
                                          <p:spTgt spid="7"/>
                                        </p:tgtEl>
                                      </p:cBhvr>
                                    </p:animEffect>
                                    <p:set>
                                      <p:cBhvr>
                                        <p:cTn id="21" dur="1" fill="hold">
                                          <p:stCondLst>
                                            <p:cond delay="499"/>
                                          </p:stCondLst>
                                        </p:cTn>
                                        <p:tgtEl>
                                          <p:spTgt spid="7"/>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24" restart="whenNotActive" fill="hold" evtFilter="cancelBubble" nodeType="interactiveSeq">
                <p:stCondLst>
                  <p:cond evt="onClick" delay="0">
                    <p:tgtEl>
                      <p:spTgt spid="8"/>
                    </p:tgtEl>
                  </p:cond>
                </p:stCondLst>
                <p:endSync evt="end" delay="0">
                  <p:rtn val="all"/>
                </p:endSync>
                <p:childTnLst>
                  <p:par>
                    <p:cTn id="25" fill="hold">
                      <p:stCondLst>
                        <p:cond delay="0"/>
                      </p:stCondLst>
                      <p:childTnLst>
                        <p:par>
                          <p:cTn id="26" fill="hold">
                            <p:stCondLst>
                              <p:cond delay="0"/>
                            </p:stCondLst>
                            <p:childTnLst>
                              <p:par>
                                <p:cTn id="27" presetID="18" presetClass="exit" presetSubtype="9" fill="hold" nodeType="clickEffect">
                                  <p:stCondLst>
                                    <p:cond delay="0"/>
                                  </p:stCondLst>
                                  <p:childTnLst>
                                    <p:animEffect transition="out" filter="strips(upLeft)">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1" presetClass="exit" presetSubtype="0" fill="hold" nodeType="withEffect">
                                  <p:stCondLst>
                                    <p:cond delay="0"/>
                                  </p:stCondLst>
                                  <p:childTnLst>
                                    <p:set>
                                      <p:cBhvr>
                                        <p:cTn id="31" dur="1" fill="hold">
                                          <p:stCondLst>
                                            <p:cond delay="0"/>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32" restart="whenNotActive" fill="hold" evtFilter="cancelBubble" nodeType="interactiveSeq">
                <p:stCondLst>
                  <p:cond evt="onClick" delay="0">
                    <p:tgtEl>
                      <p:spTgt spid="9"/>
                    </p:tgtEl>
                  </p:cond>
                </p:stCondLst>
                <p:endSync evt="end" delay="0">
                  <p:rtn val="all"/>
                </p:endSync>
                <p:childTnLst>
                  <p:par>
                    <p:cTn id="33" fill="hold">
                      <p:stCondLst>
                        <p:cond delay="0"/>
                      </p:stCondLst>
                      <p:childTnLst>
                        <p:par>
                          <p:cTn id="34" fill="hold">
                            <p:stCondLst>
                              <p:cond delay="0"/>
                            </p:stCondLst>
                            <p:childTnLst>
                              <p:par>
                                <p:cTn id="35" presetID="18" presetClass="exit" presetSubtype="9" fill="hold" nodeType="clickEffect">
                                  <p:stCondLst>
                                    <p:cond delay="0"/>
                                  </p:stCondLst>
                                  <p:childTnLst>
                                    <p:animEffect transition="out" filter="strips(upLeft)">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40" restart="whenNotActive" fill="hold" evtFilter="cancelBubble" nodeType="interactiveSeq">
                <p:stCondLst>
                  <p:cond evt="onClick" delay="0">
                    <p:tgtEl>
                      <p:spTgt spid="10"/>
                    </p:tgtEl>
                  </p:cond>
                </p:stCondLst>
                <p:endSync evt="end" delay="0">
                  <p:rtn val="all"/>
                </p:endSync>
                <p:childTnLst>
                  <p:par>
                    <p:cTn id="41" fill="hold">
                      <p:stCondLst>
                        <p:cond delay="0"/>
                      </p:stCondLst>
                      <p:childTnLst>
                        <p:par>
                          <p:cTn id="42" fill="hold">
                            <p:stCondLst>
                              <p:cond delay="0"/>
                            </p:stCondLst>
                            <p:childTnLst>
                              <p:par>
                                <p:cTn id="43" presetID="18" presetClass="exit" presetSubtype="9" fill="hold" nodeType="clickEffect">
                                  <p:stCondLst>
                                    <p:cond delay="0"/>
                                  </p:stCondLst>
                                  <p:childTnLst>
                                    <p:animEffect transition="out" filter="strips(upLeft)">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48" restart="whenNotActive" fill="hold" evtFilter="cancelBubble" nodeType="interactiveSeq">
                <p:stCondLst>
                  <p:cond evt="onClick" delay="0">
                    <p:tgtEl>
                      <p:spTgt spid="13"/>
                    </p:tgtEl>
                  </p:cond>
                </p:stCondLst>
                <p:endSync evt="end" delay="0">
                  <p:rtn val="all"/>
                </p:endSync>
                <p:childTnLst>
                  <p:par>
                    <p:cTn id="49" fill="hold">
                      <p:stCondLst>
                        <p:cond delay="0"/>
                      </p:stCondLst>
                      <p:childTnLst>
                        <p:par>
                          <p:cTn id="50" fill="hold">
                            <p:stCondLst>
                              <p:cond delay="0"/>
                            </p:stCondLst>
                            <p:childTnLst>
                              <p:par>
                                <p:cTn id="51" presetID="18" presetClass="exit" presetSubtype="9" fill="hold" nodeType="clickEffect">
                                  <p:stCondLst>
                                    <p:cond delay="0"/>
                                  </p:stCondLst>
                                  <p:childTnLst>
                                    <p:animEffect transition="out" filter="strips(upLeft)">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56" restart="whenNotActive" fill="hold" evtFilter="cancelBubble" nodeType="interactiveSeq">
                <p:stCondLst>
                  <p:cond evt="onClick" delay="0">
                    <p:tgtEl>
                      <p:spTgt spid="14"/>
                    </p:tgtEl>
                  </p:cond>
                </p:stCondLst>
                <p:endSync evt="end" delay="0">
                  <p:rtn val="all"/>
                </p:endSync>
                <p:childTnLst>
                  <p:par>
                    <p:cTn id="57" fill="hold">
                      <p:stCondLst>
                        <p:cond delay="0"/>
                      </p:stCondLst>
                      <p:childTnLst>
                        <p:par>
                          <p:cTn id="58" fill="hold">
                            <p:stCondLst>
                              <p:cond delay="0"/>
                            </p:stCondLst>
                            <p:childTnLst>
                              <p:par>
                                <p:cTn id="59" presetID="18" presetClass="exit" presetSubtype="9" fill="hold" nodeType="clickEffect">
                                  <p:stCondLst>
                                    <p:cond delay="0"/>
                                  </p:stCondLst>
                                  <p:childTnLst>
                                    <p:animEffect transition="out" filter="strips(upLeft)">
                                      <p:cBhvr>
                                        <p:cTn id="60" dur="500"/>
                                        <p:tgtEl>
                                          <p:spTgt spid="14"/>
                                        </p:tgtEl>
                                      </p:cBhvr>
                                    </p:animEffect>
                                    <p:set>
                                      <p:cBhvr>
                                        <p:cTn id="61" dur="1" fill="hold">
                                          <p:stCondLst>
                                            <p:cond delay="499"/>
                                          </p:stCondLst>
                                        </p:cTn>
                                        <p:tgtEl>
                                          <p:spTgt spid="14"/>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64" restart="whenNotActive" fill="hold" evtFilter="cancelBubble" nodeType="interactiveSeq">
                <p:stCondLst>
                  <p:cond evt="onClick" delay="0">
                    <p:tgtEl>
                      <p:spTgt spid="17"/>
                    </p:tgtEl>
                  </p:cond>
                </p:stCondLst>
                <p:endSync evt="end" delay="0">
                  <p:rtn val="all"/>
                </p:endSync>
                <p:childTnLst>
                  <p:par>
                    <p:cTn id="65" fill="hold">
                      <p:stCondLst>
                        <p:cond delay="0"/>
                      </p:stCondLst>
                      <p:childTnLst>
                        <p:par>
                          <p:cTn id="66" fill="hold">
                            <p:stCondLst>
                              <p:cond delay="0"/>
                            </p:stCondLst>
                            <p:childTnLst>
                              <p:par>
                                <p:cTn id="67" presetID="18" presetClass="exit" presetSubtype="9" fill="hold" nodeType="clickEffect">
                                  <p:stCondLst>
                                    <p:cond delay="0"/>
                                  </p:stCondLst>
                                  <p:childTnLst>
                                    <p:animEffect transition="out" filter="strips(upLeft)">
                                      <p:cBhvr>
                                        <p:cTn id="68" dur="500"/>
                                        <p:tgtEl>
                                          <p:spTgt spid="17"/>
                                        </p:tgtEl>
                                      </p:cBhvr>
                                    </p:animEffect>
                                    <p:set>
                                      <p:cBhvr>
                                        <p:cTn id="69" dur="1" fill="hold">
                                          <p:stCondLst>
                                            <p:cond delay="499"/>
                                          </p:stCondLst>
                                        </p:cTn>
                                        <p:tgtEl>
                                          <p:spTgt spid="17"/>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0"/>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72" restart="whenNotActive" fill="hold" evtFilter="cancelBubble" nodeType="interactiveSeq">
                <p:stCondLst>
                  <p:cond evt="onClick" delay="0">
                    <p:tgtEl>
                      <p:spTgt spid="1026"/>
                    </p:tgtEl>
                  </p:cond>
                </p:stCondLst>
                <p:endSync evt="end" delay="0">
                  <p:rtn val="all"/>
                </p:endSync>
                <p:childTnLst>
                  <p:par>
                    <p:cTn id="73" fill="hold">
                      <p:stCondLst>
                        <p:cond delay="0"/>
                      </p:stCondLst>
                      <p:childTnLst>
                        <p:par>
                          <p:cTn id="74" fill="hold">
                            <p:stCondLst>
                              <p:cond delay="0"/>
                            </p:stCondLst>
                            <p:childTnLst>
                              <p:par>
                                <p:cTn id="75" presetID="3" presetClass="exit" presetSubtype="10" fill="hold" nodeType="withEffect">
                                  <p:stCondLst>
                                    <p:cond delay="0"/>
                                  </p:stCondLst>
                                  <p:childTnLst>
                                    <p:animEffect transition="out" filter="blinds(horizontal)">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026"/>
                  </p:tgtEl>
                </p:cond>
              </p:nextCondLst>
            </p:seq>
          </p:childTnLst>
        </p:cTn>
      </p:par>
    </p:tnLst>
    <p:bldLst>
      <p:bldP spid="267" grpId="0" animBg="1"/>
      <p:bldP spid="247"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4994"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pic>
        <p:nvPicPr>
          <p:cNvPr id="724996" name="Picture 2" descr="Kết quả hình ảnh cho home png">
            <a:hlinkClick r:id="" action="ppaction://noaction"/>
          </p:cNvPr>
          <p:cNvPicPr>
            <a:picLocks noChangeAspect="1"/>
          </p:cNvPicPr>
          <p:nvPr/>
        </p:nvPicPr>
        <p:blipFill>
          <a:blip r:embed="rId2"/>
          <a:stretch>
            <a:fillRect/>
          </a:stretch>
        </p:blipFill>
        <p:spPr>
          <a:xfrm>
            <a:off x="8237538" y="115888"/>
            <a:ext cx="784225" cy="784225"/>
          </a:xfrm>
          <a:prstGeom prst="rect">
            <a:avLst/>
          </a:prstGeom>
          <a:noFill/>
          <a:ln w="9525">
            <a:noFill/>
          </a:ln>
        </p:spPr>
      </p:pic>
      <p:sp>
        <p:nvSpPr>
          <p:cNvPr id="6" name="TextBox 5"/>
          <p:cNvSpPr txBox="1">
            <a:spLocks noChangeArrowheads="1"/>
          </p:cNvSpPr>
          <p:nvPr/>
        </p:nvSpPr>
        <p:spPr bwMode="auto">
          <a:xfrm>
            <a:off x="201613" y="976313"/>
            <a:ext cx="8712200"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sz="2000" b="1" dirty="0">
                <a:solidFill>
                  <a:srgbClr val="F2F2F2"/>
                </a:solidFill>
                <a:latin typeface="Times New Roman" panose="02020603050405020304" pitchFamily="18" charset="0"/>
              </a:rPr>
              <a:t>Câu 1: Cuộc kháng chiến chống Mĩ, cứu nước (1975) kết thúc thắng lợi, Miền Nam được hoàn toàn thế nào?</a:t>
            </a:r>
            <a:endParaRPr lang="en-US" altLang="en-US" sz="2000" b="1" dirty="0">
              <a:solidFill>
                <a:srgbClr val="F2F2F2"/>
              </a:solidFill>
              <a:latin typeface="Times New Roman" panose="02020603050405020304" pitchFamily="18" charset="0"/>
            </a:endParaRPr>
          </a:p>
        </p:txBody>
      </p:sp>
      <p:sp>
        <p:nvSpPr>
          <p:cNvPr id="7" name="TextBox 6"/>
          <p:cNvSpPr txBox="1">
            <a:spLocks noChangeArrowheads="1"/>
          </p:cNvSpPr>
          <p:nvPr/>
        </p:nvSpPr>
        <p:spPr bwMode="auto">
          <a:xfrm>
            <a:off x="179388" y="1749425"/>
            <a:ext cx="8713788"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sz="2000" b="1" dirty="0">
                <a:solidFill>
                  <a:srgbClr val="F2F2F2"/>
                </a:solidFill>
                <a:latin typeface="Times New Roman" panose="02020603050405020304" pitchFamily="18" charset="0"/>
              </a:rPr>
              <a:t>Câu 2: Trước khi mang tên là thành phố Hồ Chí Minh như hiện nay, thành phố mang tên là gì?</a:t>
            </a:r>
            <a:endParaRPr lang="en-US" altLang="en-US" sz="2000" b="1" dirty="0">
              <a:solidFill>
                <a:srgbClr val="F2F2F2"/>
              </a:solidFill>
              <a:latin typeface="Times New Roman" panose="02020603050405020304" pitchFamily="18" charset="0"/>
            </a:endParaRPr>
          </a:p>
        </p:txBody>
      </p:sp>
      <p:sp>
        <p:nvSpPr>
          <p:cNvPr id="8" name="Rectangle 7"/>
          <p:cNvSpPr>
            <a:spLocks noChangeArrowheads="1"/>
          </p:cNvSpPr>
          <p:nvPr/>
        </p:nvSpPr>
        <p:spPr bwMode="auto">
          <a:xfrm>
            <a:off x="2627313" y="192088"/>
            <a:ext cx="4176713"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en-US" sz="4000" b="1" dirty="0">
                <a:solidFill>
                  <a:srgbClr val="FFFF00"/>
                </a:solidFill>
                <a:latin typeface="Times New Roman" panose="02020603050405020304" pitchFamily="18" charset="0"/>
                <a:cs typeface="Times New Roman" panose="02020603050405020304" pitchFamily="18" charset="0"/>
              </a:rPr>
              <a:t>“Ô CHỮ BÍ ẨN” </a:t>
            </a:r>
            <a:endParaRPr lang="en-US" altLang="en-US" sz="4000" b="1" dirty="0">
              <a:solidFill>
                <a:srgbClr val="FFFF00"/>
              </a:solidFill>
              <a:latin typeface="Times New Roman" panose="02020603050405020304" pitchFamily="18" charset="0"/>
              <a:ea typeface="Times New Roman" panose="02020603050405020304" pitchFamily="18" charset="0"/>
            </a:endParaRPr>
          </a:p>
        </p:txBody>
      </p:sp>
      <p:sp>
        <p:nvSpPr>
          <p:cNvPr id="10" name="TextBox 9"/>
          <p:cNvSpPr txBox="1">
            <a:spLocks noChangeArrowheads="1"/>
          </p:cNvSpPr>
          <p:nvPr/>
        </p:nvSpPr>
        <p:spPr bwMode="auto">
          <a:xfrm>
            <a:off x="201613" y="2509838"/>
            <a:ext cx="8697913" cy="39687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a:defRPr>
                <a:solidFill>
                  <a:schemeClr val="bg1"/>
                </a:solidFill>
                <a:latin typeface="Arial" panose="020B0604020202020204" pitchFamily="34" charset="0"/>
              </a:defRPr>
            </a:lvl1pPr>
            <a:lvl2pPr>
              <a:defRPr>
                <a:solidFill>
                  <a:schemeClr val="bg1"/>
                </a:solidFill>
                <a:latin typeface="Arial" panose="020B0604020202020204" pitchFamily="34" charset="0"/>
              </a:defRPr>
            </a:lvl2pPr>
            <a:lvl3pPr>
              <a:defRPr>
                <a:solidFill>
                  <a:schemeClr val="bg1"/>
                </a:solidFill>
                <a:latin typeface="Arial" panose="020B0604020202020204" pitchFamily="34" charset="0"/>
              </a:defRPr>
            </a:lvl3pPr>
            <a:lvl4pPr>
              <a:defRPr>
                <a:solidFill>
                  <a:schemeClr val="bg1"/>
                </a:solidFill>
                <a:latin typeface="Arial" panose="020B0604020202020204" pitchFamily="34" charset="0"/>
              </a:defRPr>
            </a:lvl4pPr>
            <a:lvl5pPr>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Câu 3: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Quốc</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kì</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Việt</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Nam là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nền</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a:t>
            </a:r>
            <a:endPar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endParaRPr>
          </a:p>
        </p:txBody>
      </p:sp>
      <p:sp>
        <p:nvSpPr>
          <p:cNvPr id="11" name="Rectangle 10"/>
          <p:cNvSpPr/>
          <p:nvPr/>
        </p:nvSpPr>
        <p:spPr>
          <a:xfrm>
            <a:off x="187325" y="2976563"/>
            <a:ext cx="8712200"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a:buNone/>
            </a:pPr>
            <a:r>
              <a:rPr lang="vi-VN" altLang="x-none" sz="2000" b="1" dirty="0">
                <a:solidFill>
                  <a:srgbClr val="FFFFFF"/>
                </a:solidFill>
                <a:latin typeface="Times New Roman" panose="02020603050405020304" pitchFamily="18" charset="0"/>
              </a:rPr>
              <a:t>Câu 4: Từ 15 đến 21/11/1975, Hội nghị nhất trí các…., biện pháp nhằm thống nhất đất nước về mặt Nhà nước. Từ còn thiếu trong dấu ba chấm là gì?</a:t>
            </a:r>
            <a:endParaRPr lang="vi-VN" altLang="x-none" sz="2000" b="1" dirty="0">
              <a:solidFill>
                <a:srgbClr val="FFFFFF"/>
              </a:solidFill>
              <a:latin typeface="Times New Roman" panose="02020603050405020304" pitchFamily="18" charset="0"/>
            </a:endParaRPr>
          </a:p>
        </p:txBody>
      </p:sp>
      <p:sp>
        <p:nvSpPr>
          <p:cNvPr id="12" name="TextBox 11"/>
          <p:cNvSpPr txBox="1">
            <a:spLocks noChangeArrowheads="1"/>
          </p:cNvSpPr>
          <p:nvPr/>
        </p:nvSpPr>
        <p:spPr bwMode="auto">
          <a:xfrm>
            <a:off x="201613" y="3729038"/>
            <a:ext cx="8842375"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a:defRPr>
                <a:solidFill>
                  <a:schemeClr val="bg1"/>
                </a:solidFill>
                <a:latin typeface="Arial" panose="020B0604020202020204" pitchFamily="34" charset="0"/>
              </a:defRPr>
            </a:lvl1pPr>
            <a:lvl2pPr>
              <a:defRPr>
                <a:solidFill>
                  <a:schemeClr val="bg1"/>
                </a:solidFill>
                <a:latin typeface="Arial" panose="020B0604020202020204" pitchFamily="34" charset="0"/>
              </a:defRPr>
            </a:lvl2pPr>
            <a:lvl3pPr>
              <a:defRPr>
                <a:solidFill>
                  <a:schemeClr val="bg1"/>
                </a:solidFill>
                <a:latin typeface="Arial" panose="020B0604020202020204" pitchFamily="34" charset="0"/>
              </a:defRPr>
            </a:lvl3pPr>
            <a:lvl4pPr>
              <a:defRPr>
                <a:solidFill>
                  <a:schemeClr val="bg1"/>
                </a:solidFill>
                <a:latin typeface="Arial" panose="020B0604020202020204" pitchFamily="34" charset="0"/>
              </a:defRPr>
            </a:lvl4pPr>
            <a:lvl5pPr>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Câu 5: Trong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kì</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họp</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thứ</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nhất,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ngày</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2/7/1976,…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quyết</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định</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lấy</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tên</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thủ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đô</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Hà Nội? Tìm từ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còn</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thiếu</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trong</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dấu</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ba</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chấm</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a:t>
            </a:r>
            <a:endPar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endParaRPr>
          </a:p>
        </p:txBody>
      </p:sp>
      <p:sp>
        <p:nvSpPr>
          <p:cNvPr id="13" name="TextBox 12"/>
          <p:cNvSpPr txBox="1">
            <a:spLocks noChangeArrowheads="1"/>
          </p:cNvSpPr>
          <p:nvPr/>
        </p:nvSpPr>
        <p:spPr bwMode="auto">
          <a:xfrm>
            <a:off x="179388" y="4429125"/>
            <a:ext cx="8842375" cy="9239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b="1" dirty="0">
                <a:solidFill>
                  <a:srgbClr val="F2F2F2"/>
                </a:solidFill>
                <a:latin typeface="Times New Roman" panose="02020603050405020304" pitchFamily="18" charset="0"/>
              </a:rPr>
              <a:t>Câu 6: Thống nhất đất nước vừa là nguyện vọng tha thiết của Nhân dân cả nước, vừa là quy luật khách quan của sự phát triển cách mạng…, của lịch sử dân tộc…? Tìm từ còn thiếu trong dấu ba chấm?</a:t>
            </a:r>
            <a:endParaRPr lang="en-US" altLang="en-US" b="1" dirty="0">
              <a:solidFill>
                <a:srgbClr val="F2F2F2"/>
              </a:solidFill>
              <a:latin typeface="Times New Roman" panose="02020603050405020304" pitchFamily="18" charset="0"/>
            </a:endParaRPr>
          </a:p>
        </p:txBody>
      </p:sp>
      <p:sp>
        <p:nvSpPr>
          <p:cNvPr id="14" name="TextBox 13"/>
          <p:cNvSpPr txBox="1">
            <a:spLocks noChangeArrowheads="1"/>
          </p:cNvSpPr>
          <p:nvPr/>
        </p:nvSpPr>
        <p:spPr bwMode="auto">
          <a:xfrm>
            <a:off x="201613" y="5448300"/>
            <a:ext cx="8820150" cy="39687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a:defRPr>
                <a:solidFill>
                  <a:schemeClr val="bg1"/>
                </a:solidFill>
                <a:latin typeface="Arial" panose="020B0604020202020204" pitchFamily="34" charset="0"/>
              </a:defRPr>
            </a:lvl1pPr>
            <a:lvl2pPr>
              <a:defRPr>
                <a:solidFill>
                  <a:schemeClr val="bg1"/>
                </a:solidFill>
                <a:latin typeface="Arial" panose="020B0604020202020204" pitchFamily="34" charset="0"/>
              </a:defRPr>
            </a:lvl2pPr>
            <a:lvl3pPr>
              <a:defRPr>
                <a:solidFill>
                  <a:schemeClr val="bg1"/>
                </a:solidFill>
                <a:latin typeface="Arial" panose="020B0604020202020204" pitchFamily="34" charset="0"/>
              </a:defRPr>
            </a:lvl3pPr>
            <a:lvl4pPr>
              <a:defRPr>
                <a:solidFill>
                  <a:schemeClr val="bg1"/>
                </a:solidFill>
                <a:latin typeface="Arial" panose="020B0604020202020204" pitchFamily="34" charset="0"/>
              </a:defRPr>
            </a:lvl4pPr>
            <a:lvl5pPr>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Câu 7: </a:t>
            </a:r>
            <a:r>
              <a:rPr kumimoji="0" lang="en-US" altLang="en-US" sz="2000" b="1" i="0" u="none" strike="noStrike" kern="1200" cap="none" spc="0" normalizeH="0" baseline="0" noProof="0" dirty="0" err="1">
                <a:ln>
                  <a:noFill/>
                </a:ln>
                <a:solidFill>
                  <a:schemeClr val="bg1">
                    <a:lumMod val="95000"/>
                  </a:schemeClr>
                </a:solidFill>
                <a:effectLst/>
                <a:uLnTx/>
                <a:uFillTx/>
                <a:latin typeface="Times New Roman" panose="02020603050405020304"/>
                <a:ea typeface="+mn-ea"/>
                <a:cs typeface="+mn-cs"/>
              </a:rPr>
              <a:t>Quốc</a:t>
            </a: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 ca </a:t>
            </a:r>
            <a:r>
              <a:rPr kumimoji="0" lang="en-US" altLang="en-US" sz="2000" b="1" i="0" u="none" strike="noStrike" kern="1200" cap="none" spc="0" normalizeH="0" baseline="0" noProof="0" dirty="0" err="1">
                <a:ln>
                  <a:noFill/>
                </a:ln>
                <a:solidFill>
                  <a:schemeClr val="bg1">
                    <a:lumMod val="95000"/>
                  </a:schemeClr>
                </a:solidFill>
                <a:effectLst/>
                <a:uLnTx/>
                <a:uFillTx/>
                <a:latin typeface="Times New Roman" panose="02020603050405020304"/>
                <a:ea typeface="+mn-ea"/>
                <a:cs typeface="+mn-cs"/>
              </a:rPr>
              <a:t>Việt</a:t>
            </a: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 Nam có </a:t>
            </a:r>
            <a:r>
              <a:rPr kumimoji="0" lang="en-US" altLang="en-US" sz="2000" b="1" i="0" u="none" strike="noStrike" kern="1200" cap="none" spc="0" normalizeH="0" baseline="0" noProof="0" dirty="0" err="1">
                <a:ln>
                  <a:noFill/>
                </a:ln>
                <a:solidFill>
                  <a:schemeClr val="bg1">
                    <a:lumMod val="95000"/>
                  </a:schemeClr>
                </a:solidFill>
                <a:effectLst/>
                <a:uLnTx/>
                <a:uFillTx/>
                <a:latin typeface="Times New Roman" panose="02020603050405020304"/>
                <a:ea typeface="+mn-ea"/>
                <a:cs typeface="+mn-cs"/>
              </a:rPr>
              <a:t>tên</a:t>
            </a: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 là </a:t>
            </a:r>
            <a:r>
              <a:rPr kumimoji="0" lang="en-US" altLang="en-US" sz="2000" b="1" i="0" u="none" strike="noStrike" kern="1200" cap="none" spc="0" normalizeH="0" baseline="0" noProof="0" dirty="0" err="1">
                <a:ln>
                  <a:noFill/>
                </a:ln>
                <a:solidFill>
                  <a:schemeClr val="bg1">
                    <a:lumMod val="95000"/>
                  </a:schemeClr>
                </a:solidFill>
                <a:effectLst/>
                <a:uLnTx/>
                <a:uFillTx/>
                <a:latin typeface="Times New Roman" panose="02020603050405020304"/>
                <a:ea typeface="+mn-ea"/>
                <a:cs typeface="+mn-cs"/>
              </a:rPr>
              <a:t>gì</a:t>
            </a:r>
            <a:r>
              <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rPr>
              <a:t>? </a:t>
            </a:r>
            <a:endParaRPr kumimoji="0" lang="en-US" altLang="en-US" sz="2000" b="1" i="0" u="none" strike="noStrike" kern="1200" cap="none" spc="0" normalizeH="0" baseline="0" noProof="0" dirty="0">
              <a:ln>
                <a:noFill/>
              </a:ln>
              <a:solidFill>
                <a:schemeClr val="bg1">
                  <a:lumMod val="95000"/>
                </a:schemeClr>
              </a:solidFill>
              <a:effectLst/>
              <a:uLnTx/>
              <a:uFillTx/>
              <a:latin typeface="Times New Roman" panose="02020603050405020304"/>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5E-6 3.7037E-7 L 5E-6 -0.02407 " pathEditMode="relative" rAng="0" ptsTypes="AA">
                                      <p:cBhvr>
                                        <p:cTn id="6" dur="250" accel="50000" decel="50000" autoRev="1" fill="hold">
                                          <p:stCondLst>
                                            <p:cond delay="0"/>
                                          </p:stCondLst>
                                        </p:cTn>
                                        <p:tgtEl>
                                          <p:spTgt spid="8"/>
                                        </p:tgtEl>
                                        <p:attrNameLst>
                                          <p:attrName>ppt_x</p:attrName>
                                          <p:attrName>ppt_y</p:attrName>
                                        </p:attrNameLst>
                                      </p:cBhvr>
                                      <p:rCtr x="0" y="-1200"/>
                                    </p:animMotion>
                                    <p:animRot by="1500000">
                                      <p:cBhvr>
                                        <p:cTn id="7" dur="125" fill="hold">
                                          <p:stCondLst>
                                            <p:cond delay="0"/>
                                          </p:stCondLst>
                                        </p:cTn>
                                        <p:tgtEl>
                                          <p:spTgt spid="8"/>
                                        </p:tgtEl>
                                        <p:attrNameLst>
                                          <p:attrName>r</p:attrName>
                                        </p:attrNameLst>
                                      </p:cBhvr>
                                    </p:animRot>
                                    <p:animRot by="-1500000">
                                      <p:cBhvr>
                                        <p:cTn id="8" dur="125" fill="hold">
                                          <p:stCondLst>
                                            <p:cond delay="125"/>
                                          </p:stCondLst>
                                        </p:cTn>
                                        <p:tgtEl>
                                          <p:spTgt spid="8"/>
                                        </p:tgtEl>
                                        <p:attrNameLst>
                                          <p:attrName>r</p:attrName>
                                        </p:attrNameLst>
                                      </p:cBhvr>
                                    </p:animRot>
                                    <p:animRot by="-1500000">
                                      <p:cBhvr>
                                        <p:cTn id="9" dur="125" fill="hold">
                                          <p:stCondLst>
                                            <p:cond delay="250"/>
                                          </p:stCondLst>
                                        </p:cTn>
                                        <p:tgtEl>
                                          <p:spTgt spid="8"/>
                                        </p:tgtEl>
                                        <p:attrNameLst>
                                          <p:attrName>r</p:attrName>
                                        </p:attrNameLst>
                                      </p:cBhvr>
                                    </p:animRot>
                                    <p:animRot by="1500000">
                                      <p:cBhvr>
                                        <p:cTn id="10" dur="125" fill="hold">
                                          <p:stCondLst>
                                            <p:cond delay="375"/>
                                          </p:stCondLst>
                                        </p:cTn>
                                        <p:tgtEl>
                                          <p:spTgt spid="8"/>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26018" name="Group 304"/>
          <p:cNvGrpSpPr/>
          <p:nvPr/>
        </p:nvGrpSpPr>
        <p:grpSpPr>
          <a:xfrm>
            <a:off x="228600" y="5334000"/>
            <a:ext cx="8621713" cy="533400"/>
            <a:chOff x="228600" y="5867400"/>
            <a:chExt cx="8621224" cy="533400"/>
          </a:xfrm>
        </p:grpSpPr>
        <p:sp>
          <p:nvSpPr>
            <p:cNvPr id="306" name="Rectangle 305"/>
            <p:cNvSpPr/>
            <p:nvPr/>
          </p:nvSpPr>
          <p:spPr>
            <a:xfrm>
              <a:off x="5587696"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grpSp>
          <p:nvGrpSpPr>
            <p:cNvPr id="726276" name="Group 306"/>
            <p:cNvGrpSpPr/>
            <p:nvPr/>
          </p:nvGrpSpPr>
          <p:grpSpPr>
            <a:xfrm>
              <a:off x="228600" y="5867400"/>
              <a:ext cx="8621224" cy="533400"/>
              <a:chOff x="228600" y="5867400"/>
              <a:chExt cx="8621224" cy="533400"/>
            </a:xfrm>
          </p:grpSpPr>
          <p:sp>
            <p:nvSpPr>
              <p:cNvPr id="308" name="Rectangle 307"/>
              <p:cNvSpPr/>
              <p:nvPr/>
            </p:nvSpPr>
            <p:spPr>
              <a:xfrm>
                <a:off x="228600"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09" name="Rectangle 308"/>
              <p:cNvSpPr/>
              <p:nvPr/>
            </p:nvSpPr>
            <p:spPr>
              <a:xfrm>
                <a:off x="761970"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0" name="Rectangle 309"/>
              <p:cNvSpPr/>
              <p:nvPr/>
            </p:nvSpPr>
            <p:spPr>
              <a:xfrm>
                <a:off x="129533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1" name="Rectangle 310"/>
              <p:cNvSpPr/>
              <p:nvPr/>
            </p:nvSpPr>
            <p:spPr>
              <a:xfrm>
                <a:off x="182870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2" name="Rectangle 311"/>
              <p:cNvSpPr/>
              <p:nvPr/>
            </p:nvSpPr>
            <p:spPr>
              <a:xfrm>
                <a:off x="236207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3" name="Rectangle 312"/>
              <p:cNvSpPr/>
              <p:nvPr/>
            </p:nvSpPr>
            <p:spPr>
              <a:xfrm>
                <a:off x="289544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4" name="Rectangle 313"/>
              <p:cNvSpPr/>
              <p:nvPr/>
            </p:nvSpPr>
            <p:spPr>
              <a:xfrm>
                <a:off x="342881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5" name="Rectangle 314"/>
              <p:cNvSpPr/>
              <p:nvPr/>
            </p:nvSpPr>
            <p:spPr>
              <a:xfrm>
                <a:off x="396218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6" name="Rectangle 315"/>
              <p:cNvSpPr/>
              <p:nvPr/>
            </p:nvSpPr>
            <p:spPr>
              <a:xfrm>
                <a:off x="449555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7" name="Rectangle 316"/>
              <p:cNvSpPr/>
              <p:nvPr/>
            </p:nvSpPr>
            <p:spPr>
              <a:xfrm>
                <a:off x="5041627"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8" name="Rectangle 317"/>
              <p:cNvSpPr/>
              <p:nvPr/>
            </p:nvSpPr>
            <p:spPr>
              <a:xfrm>
                <a:off x="6159164"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9" name="Rectangle 318"/>
              <p:cNvSpPr/>
              <p:nvPr/>
            </p:nvSpPr>
            <p:spPr>
              <a:xfrm>
                <a:off x="6705233"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0" name="Rectangle 319"/>
              <p:cNvSpPr/>
              <p:nvPr/>
            </p:nvSpPr>
            <p:spPr>
              <a:xfrm>
                <a:off x="723860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1" name="Rectangle 320"/>
              <p:cNvSpPr/>
              <p:nvPr/>
            </p:nvSpPr>
            <p:spPr>
              <a:xfrm>
                <a:off x="777197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2" name="Rectangle 321"/>
              <p:cNvSpPr/>
              <p:nvPr/>
            </p:nvSpPr>
            <p:spPr>
              <a:xfrm>
                <a:off x="830534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grpSp>
      </p:grpSp>
      <p:grpSp>
        <p:nvGrpSpPr>
          <p:cNvPr id="726019" name="Group 127"/>
          <p:cNvGrpSpPr/>
          <p:nvPr/>
        </p:nvGrpSpPr>
        <p:grpSpPr>
          <a:xfrm>
            <a:off x="838200" y="1066800"/>
            <a:ext cx="7472363" cy="3835400"/>
            <a:chOff x="1905000" y="1219200"/>
            <a:chExt cx="7472375" cy="3835400"/>
          </a:xfrm>
        </p:grpSpPr>
        <p:sp>
          <p:nvSpPr>
            <p:cNvPr id="28" name="Rectangle 27"/>
            <p:cNvSpPr/>
            <p:nvPr/>
          </p:nvSpPr>
          <p:spPr>
            <a:xfrm>
              <a:off x="1905000"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37" name="Rectangle 36"/>
            <p:cNvSpPr/>
            <p:nvPr/>
          </p:nvSpPr>
          <p:spPr>
            <a:xfrm>
              <a:off x="2438401"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199" name="Rectangle 37"/>
            <p:cNvSpPr/>
            <p:nvPr/>
          </p:nvSpPr>
          <p:spPr>
            <a:xfrm>
              <a:off x="2971802" y="1219200"/>
              <a:ext cx="544514" cy="482600"/>
            </a:xfrm>
            <a:prstGeom prst="rect">
              <a:avLst/>
            </a:prstGeom>
            <a:solidFill>
              <a:schemeClr val="tx1"/>
            </a:solidFill>
            <a:ln w="19050" cap="flat" cmpd="sng">
              <a:solidFill>
                <a:schemeClr val="tx1"/>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A</a:t>
              </a:r>
              <a:endParaRPr lang="en-US" altLang="en-US" sz="2800" b="1" dirty="0">
                <a:solidFill>
                  <a:srgbClr val="FF0000"/>
                </a:solidFill>
                <a:latin typeface="Arial" panose="020B0604020202020204" pitchFamily="34" charset="0"/>
              </a:endParaRPr>
            </a:p>
          </p:txBody>
        </p:sp>
        <p:sp>
          <p:nvSpPr>
            <p:cNvPr id="726200" name="Rectangle 38"/>
            <p:cNvSpPr/>
            <p:nvPr/>
          </p:nvSpPr>
          <p:spPr>
            <a:xfrm>
              <a:off x="3505203" y="1219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I</a:t>
              </a:r>
              <a:endParaRPr lang="en-US" altLang="en-US" sz="2800" b="1" dirty="0">
                <a:solidFill>
                  <a:srgbClr val="FF0000"/>
                </a:solidFill>
                <a:latin typeface="Arial" panose="020B0604020202020204" pitchFamily="34" charset="0"/>
              </a:endParaRPr>
            </a:p>
          </p:txBody>
        </p:sp>
        <p:sp>
          <p:nvSpPr>
            <p:cNvPr id="40" name="Rectangle 39"/>
            <p:cNvSpPr/>
            <p:nvPr/>
          </p:nvSpPr>
          <p:spPr>
            <a:xfrm>
              <a:off x="4038603"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P</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1" name="Rectangle 40"/>
            <p:cNvSpPr/>
            <p:nvPr/>
          </p:nvSpPr>
          <p:spPr>
            <a:xfrm>
              <a:off x="4572004"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H</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2" name="Rectangle 41"/>
            <p:cNvSpPr/>
            <p:nvPr/>
          </p:nvSpPr>
          <p:spPr>
            <a:xfrm>
              <a:off x="5105405"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O</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04" name="Rectangle 42"/>
            <p:cNvSpPr/>
            <p:nvPr/>
          </p:nvSpPr>
          <p:spPr>
            <a:xfrm>
              <a:off x="5638806" y="1219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44" name="Rectangle 43"/>
            <p:cNvSpPr/>
            <p:nvPr/>
          </p:nvSpPr>
          <p:spPr>
            <a:xfrm>
              <a:off x="6172207"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6" name="Rectangle 45"/>
            <p:cNvSpPr/>
            <p:nvPr/>
          </p:nvSpPr>
          <p:spPr>
            <a:xfrm>
              <a:off x="1905000"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S</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7" name="Rectangle 46"/>
            <p:cNvSpPr/>
            <p:nvPr/>
          </p:nvSpPr>
          <p:spPr>
            <a:xfrm>
              <a:off x="2438401"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8" name="Rectangle 47"/>
            <p:cNvSpPr/>
            <p:nvPr/>
          </p:nvSpPr>
          <p:spPr>
            <a:xfrm>
              <a:off x="2971802"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09" name="Rectangle 48"/>
            <p:cNvSpPr/>
            <p:nvPr/>
          </p:nvSpPr>
          <p:spPr>
            <a:xfrm>
              <a:off x="3505203" y="1701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G</a:t>
              </a:r>
              <a:endParaRPr lang="en-US" altLang="en-US" sz="2800" b="1" dirty="0">
                <a:solidFill>
                  <a:srgbClr val="FF0000"/>
                </a:solidFill>
                <a:latin typeface="Arial" panose="020B0604020202020204" pitchFamily="34" charset="0"/>
              </a:endParaRPr>
            </a:p>
          </p:txBody>
        </p:sp>
        <p:sp>
          <p:nvSpPr>
            <p:cNvPr id="50" name="Rectangle 49"/>
            <p:cNvSpPr/>
            <p:nvPr/>
          </p:nvSpPr>
          <p:spPr>
            <a:xfrm>
              <a:off x="4038603"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O</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1" name="Rectangle 50"/>
            <p:cNvSpPr/>
            <p:nvPr/>
          </p:nvSpPr>
          <p:spPr>
            <a:xfrm>
              <a:off x="4572004"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12" name="Rectangle 51"/>
            <p:cNvSpPr/>
            <p:nvPr/>
          </p:nvSpPr>
          <p:spPr>
            <a:xfrm>
              <a:off x="5105405" y="1701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G</a:t>
              </a:r>
              <a:endParaRPr lang="en-US" altLang="en-US" sz="2800" b="1" dirty="0">
                <a:solidFill>
                  <a:srgbClr val="FF0000"/>
                </a:solidFill>
                <a:latin typeface="Arial" panose="020B0604020202020204" pitchFamily="34" charset="0"/>
              </a:endParaRPr>
            </a:p>
          </p:txBody>
        </p:sp>
        <p:sp>
          <p:nvSpPr>
            <p:cNvPr id="53" name="Rectangle 52"/>
            <p:cNvSpPr/>
            <p:nvPr/>
          </p:nvSpPr>
          <p:spPr>
            <a:xfrm>
              <a:off x="5638806"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4" name="Rectangle 53"/>
            <p:cNvSpPr/>
            <p:nvPr/>
          </p:nvSpPr>
          <p:spPr>
            <a:xfrm>
              <a:off x="6172207"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15" name="Rectangle 54"/>
            <p:cNvSpPr/>
            <p:nvPr/>
          </p:nvSpPr>
          <p:spPr>
            <a:xfrm>
              <a:off x="6705608" y="1701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Đ</a:t>
              </a:r>
              <a:endParaRPr lang="en-US" altLang="en-US" sz="2800" b="1" dirty="0">
                <a:solidFill>
                  <a:srgbClr val="FF0000"/>
                </a:solidFill>
                <a:latin typeface="Arial" panose="020B0604020202020204" pitchFamily="34" charset="0"/>
              </a:endParaRPr>
            </a:p>
          </p:txBody>
        </p:sp>
        <p:sp>
          <p:nvSpPr>
            <p:cNvPr id="56" name="Rectangle 55"/>
            <p:cNvSpPr/>
            <p:nvPr/>
          </p:nvSpPr>
          <p:spPr>
            <a:xfrm>
              <a:off x="7239009"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7" name="Rectangle 56"/>
            <p:cNvSpPr/>
            <p:nvPr/>
          </p:nvSpPr>
          <p:spPr>
            <a:xfrm>
              <a:off x="7772409"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18" name="Rectangle 57"/>
            <p:cNvSpPr/>
            <p:nvPr/>
          </p:nvSpPr>
          <p:spPr>
            <a:xfrm>
              <a:off x="8305810" y="1701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60" name="Rectangle 59"/>
            <p:cNvSpPr/>
            <p:nvPr/>
          </p:nvSpPr>
          <p:spPr>
            <a:xfrm>
              <a:off x="1905000"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C</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20" name="Rectangle 60"/>
            <p:cNvSpPr/>
            <p:nvPr/>
          </p:nvSpPr>
          <p:spPr>
            <a:xfrm>
              <a:off x="2438401" y="21844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Ờ</a:t>
              </a:r>
              <a:endParaRPr lang="en-US" altLang="en-US" sz="2800" b="1" dirty="0">
                <a:solidFill>
                  <a:srgbClr val="FF0000"/>
                </a:solidFill>
                <a:latin typeface="Arial" panose="020B0604020202020204" pitchFamily="34" charset="0"/>
              </a:endParaRPr>
            </a:p>
          </p:txBody>
        </p:sp>
        <p:sp>
          <p:nvSpPr>
            <p:cNvPr id="62" name="Rectangle 61"/>
            <p:cNvSpPr/>
            <p:nvPr/>
          </p:nvSpPr>
          <p:spPr>
            <a:xfrm>
              <a:off x="2971802"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Đ</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22" name="Rectangle 62"/>
            <p:cNvSpPr/>
            <p:nvPr/>
          </p:nvSpPr>
          <p:spPr>
            <a:xfrm>
              <a:off x="3505203" y="21844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Ỏ</a:t>
              </a:r>
              <a:endParaRPr lang="en-US" altLang="en-US" sz="2800" b="1" dirty="0">
                <a:solidFill>
                  <a:srgbClr val="FF0000"/>
                </a:solidFill>
                <a:latin typeface="Arial" panose="020B0604020202020204" pitchFamily="34" charset="0"/>
              </a:endParaRPr>
            </a:p>
          </p:txBody>
        </p:sp>
        <p:sp>
          <p:nvSpPr>
            <p:cNvPr id="64" name="Rectangle 63"/>
            <p:cNvSpPr/>
            <p:nvPr/>
          </p:nvSpPr>
          <p:spPr>
            <a:xfrm>
              <a:off x="4038603"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S</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65" name="Rectangle 64"/>
            <p:cNvSpPr/>
            <p:nvPr/>
          </p:nvSpPr>
          <p:spPr>
            <a:xfrm>
              <a:off x="4572004"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25" name="Rectangle 65"/>
            <p:cNvSpPr/>
            <p:nvPr/>
          </p:nvSpPr>
          <p:spPr>
            <a:xfrm>
              <a:off x="5105405" y="21844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O</a:t>
              </a:r>
              <a:endParaRPr lang="en-US" altLang="en-US" sz="2800" b="1" dirty="0">
                <a:solidFill>
                  <a:srgbClr val="FF0000"/>
                </a:solidFill>
                <a:latin typeface="Arial" panose="020B0604020202020204" pitchFamily="34" charset="0"/>
              </a:endParaRPr>
            </a:p>
          </p:txBody>
        </p:sp>
        <p:sp>
          <p:nvSpPr>
            <p:cNvPr id="67" name="Rectangle 66"/>
            <p:cNvSpPr/>
            <p:nvPr/>
          </p:nvSpPr>
          <p:spPr>
            <a:xfrm>
              <a:off x="5638806"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V</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68" name="Rectangle 67"/>
            <p:cNvSpPr/>
            <p:nvPr/>
          </p:nvSpPr>
          <p:spPr>
            <a:xfrm>
              <a:off x="6172207"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À</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28" name="Rectangle 68"/>
            <p:cNvSpPr/>
            <p:nvPr/>
          </p:nvSpPr>
          <p:spPr>
            <a:xfrm>
              <a:off x="6705608" y="21844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70" name="Rectangle 69"/>
            <p:cNvSpPr/>
            <p:nvPr/>
          </p:nvSpPr>
          <p:spPr>
            <a:xfrm>
              <a:off x="7239009"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30" name="Rectangle 72"/>
            <p:cNvSpPr/>
            <p:nvPr/>
          </p:nvSpPr>
          <p:spPr>
            <a:xfrm>
              <a:off x="1905000" y="2667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726231" name="Rectangle 73"/>
            <p:cNvSpPr/>
            <p:nvPr/>
          </p:nvSpPr>
          <p:spPr>
            <a:xfrm>
              <a:off x="2438401" y="2667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75" name="Rectangle 74"/>
            <p:cNvSpPr/>
            <p:nvPr/>
          </p:nvSpPr>
          <p:spPr>
            <a:xfrm>
              <a:off x="2971802"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6" name="Rectangle 75"/>
            <p:cNvSpPr/>
            <p:nvPr/>
          </p:nvSpPr>
          <p:spPr>
            <a:xfrm>
              <a:off x="3505203"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T</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7" name="Rectangle 76"/>
            <p:cNvSpPr/>
            <p:nvPr/>
          </p:nvSpPr>
          <p:spPr>
            <a:xfrm>
              <a:off x="4038603"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R</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35" name="Rectangle 77"/>
            <p:cNvSpPr/>
            <p:nvPr/>
          </p:nvSpPr>
          <p:spPr>
            <a:xfrm>
              <a:off x="4572004" y="2667000"/>
              <a:ext cx="544514" cy="482600"/>
            </a:xfrm>
            <a:prstGeom prst="rect">
              <a:avLst/>
            </a:prstGeom>
            <a:solidFill>
              <a:srgbClr val="FFCC66"/>
            </a:solidFill>
            <a:ln w="19050" cap="flat" cmpd="sng">
              <a:solidFill>
                <a:schemeClr val="tx2"/>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Ư</a:t>
              </a:r>
              <a:endParaRPr lang="en-US" altLang="en-US" sz="2800" b="1" dirty="0">
                <a:solidFill>
                  <a:srgbClr val="FF0000"/>
                </a:solidFill>
                <a:latin typeface="Arial" panose="020B0604020202020204" pitchFamily="34" charset="0"/>
              </a:endParaRPr>
            </a:p>
          </p:txBody>
        </p:sp>
        <p:sp>
          <p:nvSpPr>
            <p:cNvPr id="79" name="Rectangle 78"/>
            <p:cNvSpPr/>
            <p:nvPr/>
          </p:nvSpPr>
          <p:spPr>
            <a:xfrm>
              <a:off x="5105405"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Ơ</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0" name="Rectangle 79"/>
            <p:cNvSpPr/>
            <p:nvPr/>
          </p:nvSpPr>
          <p:spPr>
            <a:xfrm>
              <a:off x="5638806"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1" name="Rectangle 80"/>
            <p:cNvSpPr/>
            <p:nvPr/>
          </p:nvSpPr>
          <p:spPr>
            <a:xfrm>
              <a:off x="6172207"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4" name="Rectangle 83"/>
            <p:cNvSpPr/>
            <p:nvPr/>
          </p:nvSpPr>
          <p:spPr>
            <a:xfrm>
              <a:off x="1905000" y="31496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H</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40" name="Rectangle 84"/>
            <p:cNvSpPr/>
            <p:nvPr/>
          </p:nvSpPr>
          <p:spPr>
            <a:xfrm>
              <a:off x="2438401" y="31496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À</a:t>
              </a:r>
              <a:endParaRPr lang="en-US" altLang="en-US" sz="2800" b="1" dirty="0">
                <a:solidFill>
                  <a:srgbClr val="FF0000"/>
                </a:solidFill>
                <a:latin typeface="Arial" panose="020B0604020202020204" pitchFamily="34" charset="0"/>
              </a:endParaRPr>
            </a:p>
          </p:txBody>
        </p:sp>
        <p:sp>
          <p:nvSpPr>
            <p:cNvPr id="726241" name="Rectangle 85"/>
            <p:cNvSpPr/>
            <p:nvPr/>
          </p:nvSpPr>
          <p:spPr>
            <a:xfrm>
              <a:off x="2971802" y="31496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726242" name="Rectangle 86"/>
            <p:cNvSpPr/>
            <p:nvPr/>
          </p:nvSpPr>
          <p:spPr>
            <a:xfrm>
              <a:off x="3505203" y="31496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Ộ</a:t>
              </a:r>
              <a:endParaRPr lang="en-US" altLang="en-US" sz="2800" b="1" dirty="0">
                <a:solidFill>
                  <a:srgbClr val="FF0000"/>
                </a:solidFill>
                <a:latin typeface="Arial" panose="020B0604020202020204" pitchFamily="34" charset="0"/>
              </a:endParaRPr>
            </a:p>
          </p:txBody>
        </p:sp>
        <p:sp>
          <p:nvSpPr>
            <p:cNvPr id="88" name="Rectangle 87"/>
            <p:cNvSpPr/>
            <p:nvPr/>
          </p:nvSpPr>
          <p:spPr>
            <a:xfrm>
              <a:off x="4038603" y="31496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93" name="Rectangle 92"/>
            <p:cNvSpPr/>
            <p:nvPr/>
          </p:nvSpPr>
          <p:spPr>
            <a:xfrm>
              <a:off x="1905000"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V</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94" name="Rectangle 93"/>
            <p:cNvSpPr/>
            <p:nvPr/>
          </p:nvSpPr>
          <p:spPr>
            <a:xfrm>
              <a:off x="2438401"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46" name="Rectangle 94"/>
            <p:cNvSpPr/>
            <p:nvPr/>
          </p:nvSpPr>
          <p:spPr>
            <a:xfrm>
              <a:off x="2971802" y="3632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Ệ</a:t>
              </a:r>
              <a:endParaRPr lang="en-US" altLang="en-US" sz="2800" b="1" dirty="0">
                <a:solidFill>
                  <a:srgbClr val="FF0000"/>
                </a:solidFill>
                <a:latin typeface="Arial" panose="020B0604020202020204" pitchFamily="34" charset="0"/>
              </a:endParaRPr>
            </a:p>
          </p:txBody>
        </p:sp>
        <p:sp>
          <p:nvSpPr>
            <p:cNvPr id="726247" name="Rectangle 95"/>
            <p:cNvSpPr/>
            <p:nvPr/>
          </p:nvSpPr>
          <p:spPr>
            <a:xfrm>
              <a:off x="3505203" y="3632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T</a:t>
              </a:r>
              <a:endParaRPr lang="en-US" altLang="en-US" sz="2800" b="1" dirty="0">
                <a:solidFill>
                  <a:srgbClr val="FF0000"/>
                </a:solidFill>
                <a:latin typeface="Arial" panose="020B0604020202020204" pitchFamily="34" charset="0"/>
              </a:endParaRPr>
            </a:p>
          </p:txBody>
        </p:sp>
        <p:sp>
          <p:nvSpPr>
            <p:cNvPr id="726248" name="Rectangle 96"/>
            <p:cNvSpPr/>
            <p:nvPr/>
          </p:nvSpPr>
          <p:spPr>
            <a:xfrm>
              <a:off x="4038603" y="3632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98" name="Rectangle 97"/>
            <p:cNvSpPr/>
            <p:nvPr/>
          </p:nvSpPr>
          <p:spPr>
            <a:xfrm>
              <a:off x="4572004"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50" name="Rectangle 98"/>
            <p:cNvSpPr/>
            <p:nvPr/>
          </p:nvSpPr>
          <p:spPr>
            <a:xfrm>
              <a:off x="5105405" y="3632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M</a:t>
              </a:r>
              <a:endParaRPr lang="en-US" altLang="en-US" sz="2800" b="1" dirty="0">
                <a:solidFill>
                  <a:srgbClr val="FF0000"/>
                </a:solidFill>
                <a:latin typeface="Arial" panose="020B0604020202020204" pitchFamily="34" charset="0"/>
              </a:endParaRPr>
            </a:p>
          </p:txBody>
        </p:sp>
        <p:sp>
          <p:nvSpPr>
            <p:cNvPr id="726251" name="Rectangle 102"/>
            <p:cNvSpPr/>
            <p:nvPr/>
          </p:nvSpPr>
          <p:spPr>
            <a:xfrm>
              <a:off x="1905000"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T</a:t>
              </a:r>
              <a:endParaRPr lang="en-US" altLang="en-US" sz="2800" b="1" dirty="0">
                <a:solidFill>
                  <a:srgbClr val="FF0000"/>
                </a:solidFill>
                <a:latin typeface="Arial" panose="020B0604020202020204" pitchFamily="34" charset="0"/>
              </a:endParaRPr>
            </a:p>
          </p:txBody>
        </p:sp>
        <p:sp>
          <p:nvSpPr>
            <p:cNvPr id="104" name="Rectangle 103"/>
            <p:cNvSpPr/>
            <p:nvPr/>
          </p:nvSpPr>
          <p:spPr>
            <a:xfrm>
              <a:off x="2438401"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53" name="Rectangle 104"/>
            <p:cNvSpPr/>
            <p:nvPr/>
          </p:nvSpPr>
          <p:spPr>
            <a:xfrm>
              <a:off x="2971802" y="4114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Ế</a:t>
              </a:r>
              <a:endParaRPr lang="en-US" altLang="en-US" sz="2800" b="1" dirty="0">
                <a:solidFill>
                  <a:srgbClr val="FF0000"/>
                </a:solidFill>
                <a:latin typeface="Arial" panose="020B0604020202020204" pitchFamily="34" charset="0"/>
              </a:endParaRPr>
            </a:p>
          </p:txBody>
        </p:sp>
        <p:sp>
          <p:nvSpPr>
            <p:cNvPr id="726254" name="Rectangle 105"/>
            <p:cNvSpPr/>
            <p:nvPr/>
          </p:nvSpPr>
          <p:spPr>
            <a:xfrm>
              <a:off x="3505203"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107" name="Rectangle 106"/>
            <p:cNvSpPr/>
            <p:nvPr/>
          </p:nvSpPr>
          <p:spPr>
            <a:xfrm>
              <a:off x="4038603"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Q</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08" name="Rectangle 107"/>
            <p:cNvSpPr/>
            <p:nvPr/>
          </p:nvSpPr>
          <p:spPr>
            <a:xfrm>
              <a:off x="4572004"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57" name="Rectangle 108"/>
            <p:cNvSpPr/>
            <p:nvPr/>
          </p:nvSpPr>
          <p:spPr>
            <a:xfrm>
              <a:off x="5105405"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Â</a:t>
              </a:r>
              <a:endParaRPr lang="en-US" altLang="en-US" sz="2800" b="1" dirty="0">
                <a:solidFill>
                  <a:srgbClr val="FF0000"/>
                </a:solidFill>
                <a:latin typeface="Arial" panose="020B0604020202020204" pitchFamily="34" charset="0"/>
              </a:endParaRPr>
            </a:p>
          </p:txBody>
        </p:sp>
        <p:sp>
          <p:nvSpPr>
            <p:cNvPr id="110" name="Rectangle 109"/>
            <p:cNvSpPr/>
            <p:nvPr/>
          </p:nvSpPr>
          <p:spPr>
            <a:xfrm>
              <a:off x="5638806"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59" name="Rectangle 110"/>
            <p:cNvSpPr/>
            <p:nvPr/>
          </p:nvSpPr>
          <p:spPr>
            <a:xfrm>
              <a:off x="6172207" y="4114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112" name="Rectangle 111"/>
            <p:cNvSpPr/>
            <p:nvPr/>
          </p:nvSpPr>
          <p:spPr>
            <a:xfrm>
              <a:off x="6705608"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61" name="Rectangle 113"/>
            <p:cNvSpPr/>
            <p:nvPr/>
          </p:nvSpPr>
          <p:spPr>
            <a:xfrm>
              <a:off x="1905000" y="4572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Đ</a:t>
              </a:r>
              <a:endParaRPr lang="en-US" altLang="en-US" sz="2800" b="1" dirty="0">
                <a:solidFill>
                  <a:srgbClr val="FF0000"/>
                </a:solidFill>
                <a:latin typeface="Arial" panose="020B0604020202020204" pitchFamily="34" charset="0"/>
              </a:endParaRPr>
            </a:p>
          </p:txBody>
        </p:sp>
        <p:sp>
          <p:nvSpPr>
            <p:cNvPr id="115" name="Rectangle 114"/>
            <p:cNvSpPr/>
            <p:nvPr/>
          </p:nvSpPr>
          <p:spPr>
            <a:xfrm>
              <a:off x="2438401"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Ạ</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6" name="Rectangle 115"/>
            <p:cNvSpPr/>
            <p:nvPr/>
          </p:nvSpPr>
          <p:spPr>
            <a:xfrm>
              <a:off x="2971802"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7" name="Rectangle 116"/>
            <p:cNvSpPr/>
            <p:nvPr/>
          </p:nvSpPr>
          <p:spPr>
            <a:xfrm>
              <a:off x="3505203"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B</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8" name="Rectangle 117"/>
            <p:cNvSpPr/>
            <p:nvPr/>
          </p:nvSpPr>
          <p:spPr>
            <a:xfrm>
              <a:off x="4038603"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9" name="Rectangle 118"/>
            <p:cNvSpPr/>
            <p:nvPr/>
          </p:nvSpPr>
          <p:spPr>
            <a:xfrm>
              <a:off x="4572004"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Ể</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67" name="Rectangle 119"/>
            <p:cNvSpPr/>
            <p:nvPr/>
          </p:nvSpPr>
          <p:spPr>
            <a:xfrm>
              <a:off x="5105405" y="4572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U</a:t>
              </a:r>
              <a:endParaRPr lang="en-US" altLang="en-US" sz="2800" b="1" dirty="0">
                <a:solidFill>
                  <a:srgbClr val="FF0000"/>
                </a:solidFill>
                <a:latin typeface="Arial" panose="020B0604020202020204" pitchFamily="34" charset="0"/>
              </a:endParaRPr>
            </a:p>
          </p:txBody>
        </p:sp>
        <p:sp>
          <p:nvSpPr>
            <p:cNvPr id="121" name="Rectangle 120"/>
            <p:cNvSpPr/>
            <p:nvPr/>
          </p:nvSpPr>
          <p:spPr>
            <a:xfrm>
              <a:off x="5638806"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Q</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2" name="Rectangle 121"/>
            <p:cNvSpPr/>
            <p:nvPr/>
          </p:nvSpPr>
          <p:spPr>
            <a:xfrm>
              <a:off x="6172207"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3" name="Rectangle 122"/>
            <p:cNvSpPr/>
            <p:nvPr/>
          </p:nvSpPr>
          <p:spPr>
            <a:xfrm>
              <a:off x="6705608"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Ố</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6271" name="Rectangle 123"/>
            <p:cNvSpPr/>
            <p:nvPr/>
          </p:nvSpPr>
          <p:spPr>
            <a:xfrm>
              <a:off x="7239009" y="4572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726272" name="Rectangle 124"/>
            <p:cNvSpPr/>
            <p:nvPr/>
          </p:nvSpPr>
          <p:spPr>
            <a:xfrm>
              <a:off x="7772409" y="4572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126" name="Rectangle 125"/>
            <p:cNvSpPr/>
            <p:nvPr/>
          </p:nvSpPr>
          <p:spPr>
            <a:xfrm>
              <a:off x="8305810"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Ộ</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7" name="Rectangle 126"/>
            <p:cNvSpPr/>
            <p:nvPr/>
          </p:nvSpPr>
          <p:spPr>
            <a:xfrm>
              <a:off x="8832861"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grpSp>
      <p:sp>
        <p:nvSpPr>
          <p:cNvPr id="34" name="Rectangle 33"/>
          <p:cNvSpPr/>
          <p:nvPr/>
        </p:nvSpPr>
        <p:spPr>
          <a:xfrm>
            <a:off x="0" y="10796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1</a:t>
            </a:r>
            <a:endPar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5" name="Rectangle 34"/>
          <p:cNvSpPr/>
          <p:nvPr/>
        </p:nvSpPr>
        <p:spPr>
          <a:xfrm>
            <a:off x="0" y="20321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3</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29" name="Rectangle 128"/>
          <p:cNvSpPr/>
          <p:nvPr/>
        </p:nvSpPr>
        <p:spPr>
          <a:xfrm>
            <a:off x="0" y="25084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4</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0" name="Rectangle 129"/>
          <p:cNvSpPr/>
          <p:nvPr/>
        </p:nvSpPr>
        <p:spPr>
          <a:xfrm>
            <a:off x="0" y="15559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2</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1" name="Rectangle 130"/>
          <p:cNvSpPr/>
          <p:nvPr/>
        </p:nvSpPr>
        <p:spPr>
          <a:xfrm>
            <a:off x="0" y="29846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5</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2" name="Rectangle 131"/>
          <p:cNvSpPr/>
          <p:nvPr/>
        </p:nvSpPr>
        <p:spPr>
          <a:xfrm>
            <a:off x="0" y="34609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6</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3" name="Rectangle 132"/>
          <p:cNvSpPr/>
          <p:nvPr/>
        </p:nvSpPr>
        <p:spPr>
          <a:xfrm>
            <a:off x="0" y="39371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7</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4" name="Rectangle 133"/>
          <p:cNvSpPr/>
          <p:nvPr/>
        </p:nvSpPr>
        <p:spPr>
          <a:xfrm>
            <a:off x="0" y="44134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8</a:t>
            </a:r>
            <a:endPar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45" name="Rectangle 144"/>
          <p:cNvSpPr/>
          <p:nvPr/>
        </p:nvSpPr>
        <p:spPr>
          <a:xfrm>
            <a:off x="8557206" y="1143000"/>
            <a:ext cx="587375"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9</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46" name="Rectangle 145"/>
          <p:cNvSpPr/>
          <p:nvPr/>
        </p:nvSpPr>
        <p:spPr>
          <a:xfrm>
            <a:off x="8573037" y="20955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11</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47" name="Rectangle 146"/>
          <p:cNvSpPr/>
          <p:nvPr/>
        </p:nvSpPr>
        <p:spPr>
          <a:xfrm>
            <a:off x="8573037" y="25717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9</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48" name="Rectangle 147"/>
          <p:cNvSpPr/>
          <p:nvPr/>
        </p:nvSpPr>
        <p:spPr>
          <a:xfrm>
            <a:off x="8557162" y="1639889"/>
            <a:ext cx="571500" cy="476249"/>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13</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49" name="Rectangle 148"/>
          <p:cNvSpPr/>
          <p:nvPr/>
        </p:nvSpPr>
        <p:spPr>
          <a:xfrm>
            <a:off x="8573037" y="30480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5</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50" name="Rectangle 149"/>
          <p:cNvSpPr/>
          <p:nvPr/>
        </p:nvSpPr>
        <p:spPr>
          <a:xfrm>
            <a:off x="8573037" y="35242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7</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51" name="Rectangle 150"/>
          <p:cNvSpPr/>
          <p:nvPr/>
        </p:nvSpPr>
        <p:spPr>
          <a:xfrm>
            <a:off x="8573037" y="40005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10</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52" name="Rectangle 151"/>
          <p:cNvSpPr/>
          <p:nvPr/>
        </p:nvSpPr>
        <p:spPr>
          <a:xfrm>
            <a:off x="8573037" y="44767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14</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grpSp>
        <p:nvGrpSpPr>
          <p:cNvPr id="5" name="Group 303"/>
          <p:cNvGrpSpPr/>
          <p:nvPr/>
        </p:nvGrpSpPr>
        <p:grpSpPr>
          <a:xfrm>
            <a:off x="228600" y="5334000"/>
            <a:ext cx="8629650" cy="533400"/>
            <a:chOff x="226452" y="5334000"/>
            <a:chExt cx="8629328" cy="533400"/>
          </a:xfrm>
        </p:grpSpPr>
        <p:sp>
          <p:nvSpPr>
            <p:cNvPr id="11" name="Rectangle 10"/>
            <p:cNvSpPr/>
            <p:nvPr/>
          </p:nvSpPr>
          <p:spPr>
            <a:xfrm>
              <a:off x="226452"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2" name="Rectangle 11"/>
            <p:cNvSpPr/>
            <p:nvPr/>
          </p:nvSpPr>
          <p:spPr>
            <a:xfrm>
              <a:off x="763007"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G</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5" name="Rectangle 14"/>
            <p:cNvSpPr/>
            <p:nvPr/>
          </p:nvSpPr>
          <p:spPr>
            <a:xfrm>
              <a:off x="1299562"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 name="Rectangle 15"/>
            <p:cNvSpPr/>
            <p:nvPr/>
          </p:nvSpPr>
          <p:spPr>
            <a:xfrm>
              <a:off x="1836117" y="5334000"/>
              <a:ext cx="53814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Ơ</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8" name="Rectangle 17"/>
            <p:cNvSpPr/>
            <p:nvPr/>
          </p:nvSpPr>
          <p:spPr>
            <a:xfrm>
              <a:off x="237426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9" name="Rectangle 18"/>
            <p:cNvSpPr/>
            <p:nvPr/>
          </p:nvSpPr>
          <p:spPr>
            <a:xfrm>
              <a:off x="291081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1" name="Rectangle 20"/>
            <p:cNvSpPr/>
            <p:nvPr/>
          </p:nvSpPr>
          <p:spPr>
            <a:xfrm>
              <a:off x="344737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Ư</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2" name="Rectangle 21"/>
            <p:cNvSpPr/>
            <p:nvPr/>
          </p:nvSpPr>
          <p:spPr>
            <a:xfrm>
              <a:off x="398392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A</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4" name="Rectangle 23"/>
            <p:cNvSpPr/>
            <p:nvPr/>
          </p:nvSpPr>
          <p:spPr>
            <a:xfrm>
              <a:off x="452048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Ô</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5" name="Rectangle 24"/>
            <p:cNvSpPr/>
            <p:nvPr/>
          </p:nvSpPr>
          <p:spPr>
            <a:xfrm>
              <a:off x="505703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T</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7" name="Rectangle 26"/>
            <p:cNvSpPr/>
            <p:nvPr/>
          </p:nvSpPr>
          <p:spPr>
            <a:xfrm>
              <a:off x="6682574" y="5334000"/>
              <a:ext cx="54290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31" name="Rectangle 30"/>
            <p:cNvSpPr/>
            <p:nvPr/>
          </p:nvSpPr>
          <p:spPr>
            <a:xfrm>
              <a:off x="5593590" y="5334000"/>
              <a:ext cx="54449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32" name="Rectangle 31"/>
            <p:cNvSpPr/>
            <p:nvPr/>
          </p:nvSpPr>
          <p:spPr>
            <a:xfrm>
              <a:off x="6138081"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T</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2" name="Rectangle 161"/>
            <p:cNvSpPr/>
            <p:nvPr/>
          </p:nvSpPr>
          <p:spPr>
            <a:xfrm>
              <a:off x="7249290"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Â</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3" name="Rectangle 162"/>
            <p:cNvSpPr/>
            <p:nvPr/>
          </p:nvSpPr>
          <p:spPr>
            <a:xfrm>
              <a:off x="7769971"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C</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4" name="Rectangle 163"/>
            <p:cNvSpPr/>
            <p:nvPr/>
          </p:nvSpPr>
          <p:spPr>
            <a:xfrm>
              <a:off x="8311288" y="5334000"/>
              <a:ext cx="54449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7" name="Group 204"/>
          <p:cNvGrpSpPr/>
          <p:nvPr/>
        </p:nvGrpSpPr>
        <p:grpSpPr>
          <a:xfrm>
            <a:off x="838200" y="1524000"/>
            <a:ext cx="6934200" cy="533400"/>
            <a:chOff x="838200" y="1549758"/>
            <a:chExt cx="6934200" cy="470079"/>
          </a:xfrm>
        </p:grpSpPr>
        <p:sp>
          <p:nvSpPr>
            <p:cNvPr id="726168" name="Rectangle 167"/>
            <p:cNvSpPr/>
            <p:nvPr/>
          </p:nvSpPr>
          <p:spPr>
            <a:xfrm>
              <a:off x="2438400" y="1549758"/>
              <a:ext cx="533400" cy="457374"/>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6169" name="Rectangle 170"/>
            <p:cNvSpPr/>
            <p:nvPr/>
          </p:nvSpPr>
          <p:spPr>
            <a:xfrm>
              <a:off x="5638800" y="1560875"/>
              <a:ext cx="533400" cy="457374"/>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91" name="Rectangle 190"/>
            <p:cNvSpPr/>
            <p:nvPr/>
          </p:nvSpPr>
          <p:spPr>
            <a:xfrm>
              <a:off x="8382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2" name="Rectangle 191"/>
            <p:cNvSpPr/>
            <p:nvPr/>
          </p:nvSpPr>
          <p:spPr>
            <a:xfrm>
              <a:off x="51054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3" name="Rectangle 192"/>
            <p:cNvSpPr/>
            <p:nvPr/>
          </p:nvSpPr>
          <p:spPr>
            <a:xfrm>
              <a:off x="13716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4" name="Rectangle 193"/>
            <p:cNvSpPr/>
            <p:nvPr/>
          </p:nvSpPr>
          <p:spPr>
            <a:xfrm>
              <a:off x="1905000" y="1549758"/>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5" name="Rectangle 194"/>
            <p:cNvSpPr/>
            <p:nvPr/>
          </p:nvSpPr>
          <p:spPr>
            <a:xfrm>
              <a:off x="45720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6175" name="Rectangle 195"/>
            <p:cNvSpPr/>
            <p:nvPr/>
          </p:nvSpPr>
          <p:spPr>
            <a:xfrm>
              <a:off x="4038600" y="1562463"/>
              <a:ext cx="533400" cy="457374"/>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97" name="Rectangle 196"/>
            <p:cNvSpPr/>
            <p:nvPr/>
          </p:nvSpPr>
          <p:spPr>
            <a:xfrm>
              <a:off x="35052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8" name="Rectangle 197"/>
            <p:cNvSpPr/>
            <p:nvPr/>
          </p:nvSpPr>
          <p:spPr>
            <a:xfrm>
              <a:off x="29718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9" name="Rectangle 198"/>
            <p:cNvSpPr/>
            <p:nvPr/>
          </p:nvSpPr>
          <p:spPr>
            <a:xfrm>
              <a:off x="61722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0" name="Rectangle 199"/>
            <p:cNvSpPr/>
            <p:nvPr/>
          </p:nvSpPr>
          <p:spPr>
            <a:xfrm>
              <a:off x="67056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6180" name="Rectangle 200"/>
            <p:cNvSpPr/>
            <p:nvPr/>
          </p:nvSpPr>
          <p:spPr>
            <a:xfrm>
              <a:off x="7239000" y="1560875"/>
              <a:ext cx="533400" cy="457374"/>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grpSp>
      <p:grpSp>
        <p:nvGrpSpPr>
          <p:cNvPr id="8" name="Group 214"/>
          <p:cNvGrpSpPr/>
          <p:nvPr/>
        </p:nvGrpSpPr>
        <p:grpSpPr>
          <a:xfrm>
            <a:off x="838200" y="2057400"/>
            <a:ext cx="5867400" cy="457200"/>
            <a:chOff x="838200" y="2057400"/>
            <a:chExt cx="5867400" cy="457200"/>
          </a:xfrm>
        </p:grpSpPr>
        <p:sp>
          <p:nvSpPr>
            <p:cNvPr id="726157" name="Rectangle 168"/>
            <p:cNvSpPr/>
            <p:nvPr/>
          </p:nvSpPr>
          <p:spPr>
            <a:xfrm>
              <a:off x="2438400" y="2057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6158" name="Rectangle 169"/>
            <p:cNvSpPr/>
            <p:nvPr/>
          </p:nvSpPr>
          <p:spPr>
            <a:xfrm>
              <a:off x="4038600" y="2057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04" name="Rectangle 203"/>
            <p:cNvSpPr/>
            <p:nvPr/>
          </p:nvSpPr>
          <p:spPr>
            <a:xfrm>
              <a:off x="838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6160" name="Rectangle 205"/>
            <p:cNvSpPr/>
            <p:nvPr/>
          </p:nvSpPr>
          <p:spPr>
            <a:xfrm>
              <a:off x="1371600" y="2057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07" name="Rectangle 206"/>
            <p:cNvSpPr/>
            <p:nvPr/>
          </p:nvSpPr>
          <p:spPr>
            <a:xfrm>
              <a:off x="19050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8" name="Rectangle 207"/>
            <p:cNvSpPr/>
            <p:nvPr/>
          </p:nvSpPr>
          <p:spPr>
            <a:xfrm>
              <a:off x="29718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9" name="Rectangle 208"/>
            <p:cNvSpPr/>
            <p:nvPr/>
          </p:nvSpPr>
          <p:spPr>
            <a:xfrm>
              <a:off x="3505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0" name="Rectangle 209"/>
            <p:cNvSpPr/>
            <p:nvPr/>
          </p:nvSpPr>
          <p:spPr>
            <a:xfrm>
              <a:off x="45720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1" name="Rectangle 210"/>
            <p:cNvSpPr/>
            <p:nvPr/>
          </p:nvSpPr>
          <p:spPr>
            <a:xfrm>
              <a:off x="51054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6166" name="Rectangle 211"/>
            <p:cNvSpPr/>
            <p:nvPr/>
          </p:nvSpPr>
          <p:spPr>
            <a:xfrm>
              <a:off x="5638800" y="2057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13" name="Rectangle 212"/>
            <p:cNvSpPr/>
            <p:nvPr/>
          </p:nvSpPr>
          <p:spPr>
            <a:xfrm>
              <a:off x="6172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9" name="Group 222"/>
          <p:cNvGrpSpPr/>
          <p:nvPr/>
        </p:nvGrpSpPr>
        <p:grpSpPr>
          <a:xfrm>
            <a:off x="838200" y="2438400"/>
            <a:ext cx="4800600" cy="609600"/>
            <a:chOff x="838200" y="2514600"/>
            <a:chExt cx="4800600" cy="482958"/>
          </a:xfrm>
        </p:grpSpPr>
        <p:sp>
          <p:nvSpPr>
            <p:cNvPr id="2" name="Rectangle 171"/>
            <p:cNvSpPr/>
            <p:nvPr/>
          </p:nvSpPr>
          <p:spPr>
            <a:xfrm>
              <a:off x="3505200" y="2539754"/>
              <a:ext cx="533400" cy="457804"/>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6149" name="Rectangle 172"/>
            <p:cNvSpPr/>
            <p:nvPr/>
          </p:nvSpPr>
          <p:spPr>
            <a:xfrm>
              <a:off x="838200" y="2514600"/>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6150" name="Rectangle 213"/>
            <p:cNvSpPr/>
            <p:nvPr/>
          </p:nvSpPr>
          <p:spPr>
            <a:xfrm>
              <a:off x="1371600" y="2514600"/>
              <a:ext cx="533400" cy="457539"/>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6" name="Rectangle 215"/>
            <p:cNvSpPr/>
            <p:nvPr/>
          </p:nvSpPr>
          <p:spPr>
            <a:xfrm>
              <a:off x="1905000" y="2514600"/>
              <a:ext cx="533400" cy="457804"/>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 name="Rectangle 216"/>
            <p:cNvSpPr/>
            <p:nvPr/>
          </p:nvSpPr>
          <p:spPr>
            <a:xfrm>
              <a:off x="2438400" y="2514600"/>
              <a:ext cx="533400" cy="457804"/>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 name="Rectangle 217"/>
            <p:cNvSpPr/>
            <p:nvPr/>
          </p:nvSpPr>
          <p:spPr>
            <a:xfrm>
              <a:off x="40386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2" name="Rectangle 218"/>
            <p:cNvSpPr/>
            <p:nvPr/>
          </p:nvSpPr>
          <p:spPr>
            <a:xfrm>
              <a:off x="29718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3" name="Rectangle 219"/>
            <p:cNvSpPr/>
            <p:nvPr/>
          </p:nvSpPr>
          <p:spPr>
            <a:xfrm>
              <a:off x="45720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9" name="Rectangle 220"/>
            <p:cNvSpPr/>
            <p:nvPr/>
          </p:nvSpPr>
          <p:spPr>
            <a:xfrm>
              <a:off x="51054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0" name="Group 227"/>
          <p:cNvGrpSpPr/>
          <p:nvPr/>
        </p:nvGrpSpPr>
        <p:grpSpPr>
          <a:xfrm>
            <a:off x="838200" y="2971800"/>
            <a:ext cx="2667000" cy="533400"/>
            <a:chOff x="838200" y="2996484"/>
            <a:chExt cx="2667000" cy="458274"/>
          </a:xfrm>
        </p:grpSpPr>
        <p:sp>
          <p:nvSpPr>
            <p:cNvPr id="726143" name="Rectangle 173"/>
            <p:cNvSpPr/>
            <p:nvPr/>
          </p:nvSpPr>
          <p:spPr>
            <a:xfrm>
              <a:off x="1905000" y="2996484"/>
              <a:ext cx="533400" cy="456683"/>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4" name="Rectangle 223"/>
            <p:cNvSpPr/>
            <p:nvPr/>
          </p:nvSpPr>
          <p:spPr>
            <a:xfrm>
              <a:off x="838200" y="2997848"/>
              <a:ext cx="533400" cy="45691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6145" name="Rectangle 224"/>
            <p:cNvSpPr/>
            <p:nvPr/>
          </p:nvSpPr>
          <p:spPr>
            <a:xfrm>
              <a:off x="1371600" y="2998076"/>
              <a:ext cx="533400" cy="456682"/>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6146" name="Rectangle 225"/>
            <p:cNvSpPr/>
            <p:nvPr/>
          </p:nvSpPr>
          <p:spPr>
            <a:xfrm>
              <a:off x="2438400" y="2998076"/>
              <a:ext cx="533400" cy="456682"/>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7" name="Rectangle 226"/>
            <p:cNvSpPr/>
            <p:nvPr/>
          </p:nvSpPr>
          <p:spPr>
            <a:xfrm>
              <a:off x="2971800" y="2997848"/>
              <a:ext cx="533400" cy="45691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3" name="Group 237"/>
          <p:cNvGrpSpPr/>
          <p:nvPr/>
        </p:nvGrpSpPr>
        <p:grpSpPr>
          <a:xfrm>
            <a:off x="838200" y="3429000"/>
            <a:ext cx="3733800" cy="533400"/>
            <a:chOff x="838200" y="3505200"/>
            <a:chExt cx="3733800" cy="457200"/>
          </a:xfrm>
        </p:grpSpPr>
        <p:sp>
          <p:nvSpPr>
            <p:cNvPr id="726136" name="Rectangle 174"/>
            <p:cNvSpPr/>
            <p:nvPr/>
          </p:nvSpPr>
          <p:spPr>
            <a:xfrm>
              <a:off x="1905000" y="35052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6137" name="Rectangle 176"/>
            <p:cNvSpPr/>
            <p:nvPr/>
          </p:nvSpPr>
          <p:spPr>
            <a:xfrm>
              <a:off x="4038600" y="35052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9" name="Rectangle 228"/>
            <p:cNvSpPr/>
            <p:nvPr/>
          </p:nvSpPr>
          <p:spPr>
            <a:xfrm>
              <a:off x="8382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30" name="Rectangle 229"/>
            <p:cNvSpPr/>
            <p:nvPr/>
          </p:nvSpPr>
          <p:spPr>
            <a:xfrm>
              <a:off x="13716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6140" name="Rectangle 230"/>
            <p:cNvSpPr/>
            <p:nvPr/>
          </p:nvSpPr>
          <p:spPr>
            <a:xfrm>
              <a:off x="2438400" y="35052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6141" name="Rectangle 231"/>
            <p:cNvSpPr/>
            <p:nvPr/>
          </p:nvSpPr>
          <p:spPr>
            <a:xfrm>
              <a:off x="2971800" y="35052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33" name="Rectangle 232"/>
            <p:cNvSpPr/>
            <p:nvPr/>
          </p:nvSpPr>
          <p:spPr>
            <a:xfrm>
              <a:off x="35052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4" name="Group 246"/>
          <p:cNvGrpSpPr/>
          <p:nvPr/>
        </p:nvGrpSpPr>
        <p:grpSpPr>
          <a:xfrm>
            <a:off x="838200" y="3962400"/>
            <a:ext cx="5334000" cy="457200"/>
            <a:chOff x="838200" y="3962400"/>
            <a:chExt cx="5334000" cy="457200"/>
          </a:xfrm>
        </p:grpSpPr>
        <p:sp>
          <p:nvSpPr>
            <p:cNvPr id="726126" name="Rectangle 175"/>
            <p:cNvSpPr/>
            <p:nvPr/>
          </p:nvSpPr>
          <p:spPr>
            <a:xfrm>
              <a:off x="1905000" y="3962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6127" name="Rectangle 177"/>
            <p:cNvSpPr/>
            <p:nvPr/>
          </p:nvSpPr>
          <p:spPr>
            <a:xfrm>
              <a:off x="5105400" y="3962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6128" name="Rectangle 238"/>
            <p:cNvSpPr/>
            <p:nvPr/>
          </p:nvSpPr>
          <p:spPr>
            <a:xfrm>
              <a:off x="8382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0" name="Rectangle 239"/>
            <p:cNvSpPr/>
            <p:nvPr/>
          </p:nvSpPr>
          <p:spPr>
            <a:xfrm>
              <a:off x="13716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6130" name="Rectangle 240"/>
            <p:cNvSpPr/>
            <p:nvPr/>
          </p:nvSpPr>
          <p:spPr>
            <a:xfrm>
              <a:off x="24384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2" name="Rectangle 241"/>
            <p:cNvSpPr/>
            <p:nvPr/>
          </p:nvSpPr>
          <p:spPr>
            <a:xfrm>
              <a:off x="29718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3" name="Rectangle 242"/>
            <p:cNvSpPr/>
            <p:nvPr/>
          </p:nvSpPr>
          <p:spPr>
            <a:xfrm>
              <a:off x="35052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6133" name="Rectangle 243"/>
            <p:cNvSpPr/>
            <p:nvPr/>
          </p:nvSpPr>
          <p:spPr>
            <a:xfrm>
              <a:off x="40386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5" name="Rectangle 244"/>
            <p:cNvSpPr/>
            <p:nvPr/>
          </p:nvSpPr>
          <p:spPr>
            <a:xfrm>
              <a:off x="45720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6" name="Rectangle 245"/>
            <p:cNvSpPr/>
            <p:nvPr/>
          </p:nvSpPr>
          <p:spPr>
            <a:xfrm>
              <a:off x="56388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7" name="Group 257"/>
          <p:cNvGrpSpPr/>
          <p:nvPr/>
        </p:nvGrpSpPr>
        <p:grpSpPr>
          <a:xfrm>
            <a:off x="838200" y="4419600"/>
            <a:ext cx="7467600" cy="457200"/>
            <a:chOff x="838200" y="4419600"/>
            <a:chExt cx="7467600" cy="457200"/>
          </a:xfrm>
        </p:grpSpPr>
        <p:sp>
          <p:nvSpPr>
            <p:cNvPr id="726112" name="Rectangle 178"/>
            <p:cNvSpPr/>
            <p:nvPr/>
          </p:nvSpPr>
          <p:spPr>
            <a:xfrm>
              <a:off x="4038600" y="44196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80" name="Rectangle 179"/>
            <p:cNvSpPr/>
            <p:nvPr/>
          </p:nvSpPr>
          <p:spPr>
            <a:xfrm>
              <a:off x="6172200" y="4419600"/>
              <a:ext cx="533400" cy="4572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6114" name="Rectangle 180"/>
            <p:cNvSpPr/>
            <p:nvPr/>
          </p:nvSpPr>
          <p:spPr>
            <a:xfrm>
              <a:off x="838200" y="44196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6115" name="Rectangle 221"/>
            <p:cNvSpPr/>
            <p:nvPr/>
          </p:nvSpPr>
          <p:spPr>
            <a:xfrm>
              <a:off x="6705600" y="44196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8" name="Rectangle 247"/>
            <p:cNvSpPr/>
            <p:nvPr/>
          </p:nvSpPr>
          <p:spPr>
            <a:xfrm>
              <a:off x="13716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9" name="Rectangle 248"/>
            <p:cNvSpPr/>
            <p:nvPr/>
          </p:nvSpPr>
          <p:spPr>
            <a:xfrm>
              <a:off x="1905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0" name="Rectangle 249"/>
            <p:cNvSpPr/>
            <p:nvPr/>
          </p:nvSpPr>
          <p:spPr>
            <a:xfrm>
              <a:off x="29718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1" name="Rectangle 250"/>
            <p:cNvSpPr/>
            <p:nvPr/>
          </p:nvSpPr>
          <p:spPr>
            <a:xfrm>
              <a:off x="2438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2" name="Rectangle 251"/>
            <p:cNvSpPr/>
            <p:nvPr/>
          </p:nvSpPr>
          <p:spPr>
            <a:xfrm>
              <a:off x="5105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3" name="Rectangle 252"/>
            <p:cNvSpPr/>
            <p:nvPr/>
          </p:nvSpPr>
          <p:spPr>
            <a:xfrm>
              <a:off x="4572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4" name="Rectangle 253"/>
            <p:cNvSpPr/>
            <p:nvPr/>
          </p:nvSpPr>
          <p:spPr>
            <a:xfrm>
              <a:off x="7772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5" name="Rectangle 254"/>
            <p:cNvSpPr/>
            <p:nvPr/>
          </p:nvSpPr>
          <p:spPr>
            <a:xfrm>
              <a:off x="7239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6" name="Rectangle 255"/>
            <p:cNvSpPr/>
            <p:nvPr/>
          </p:nvSpPr>
          <p:spPr>
            <a:xfrm>
              <a:off x="56388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7" name="Rectangle 256"/>
            <p:cNvSpPr/>
            <p:nvPr/>
          </p:nvSpPr>
          <p:spPr>
            <a:xfrm>
              <a:off x="35052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0" name="Group 281"/>
          <p:cNvGrpSpPr/>
          <p:nvPr/>
        </p:nvGrpSpPr>
        <p:grpSpPr>
          <a:xfrm>
            <a:off x="6172200" y="5334000"/>
            <a:ext cx="1611313" cy="533400"/>
            <a:chOff x="7239000" y="5334000"/>
            <a:chExt cx="1610824" cy="533400"/>
          </a:xfrm>
        </p:grpSpPr>
        <p:sp>
          <p:nvSpPr>
            <p:cNvPr id="260" name="Rectangle 259"/>
            <p:cNvSpPr/>
            <p:nvPr/>
          </p:nvSpPr>
          <p:spPr>
            <a:xfrm>
              <a:off x="8305476"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1" name="Rectangle 260"/>
            <p:cNvSpPr/>
            <p:nvPr/>
          </p:nvSpPr>
          <p:spPr>
            <a:xfrm>
              <a:off x="7772238"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2" name="Rectangle 261"/>
            <p:cNvSpPr/>
            <p:nvPr/>
          </p:nvSpPr>
          <p:spPr>
            <a:xfrm>
              <a:off x="7239000"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3" name="Group 280"/>
          <p:cNvGrpSpPr/>
          <p:nvPr/>
        </p:nvGrpSpPr>
        <p:grpSpPr>
          <a:xfrm>
            <a:off x="5029200" y="5334000"/>
            <a:ext cx="1143000" cy="533400"/>
            <a:chOff x="6172200" y="5334000"/>
            <a:chExt cx="1077424" cy="533400"/>
          </a:xfrm>
        </p:grpSpPr>
        <p:sp>
          <p:nvSpPr>
            <p:cNvPr id="263" name="Rectangle 262"/>
            <p:cNvSpPr/>
            <p:nvPr/>
          </p:nvSpPr>
          <p:spPr>
            <a:xfrm>
              <a:off x="6704926" y="5334000"/>
              <a:ext cx="54469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4" name="Rectangle 263"/>
            <p:cNvSpPr/>
            <p:nvPr/>
          </p:nvSpPr>
          <p:spPr>
            <a:xfrm>
              <a:off x="6172200" y="5334000"/>
              <a:ext cx="54469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6" name="Group 279"/>
          <p:cNvGrpSpPr/>
          <p:nvPr/>
        </p:nvGrpSpPr>
        <p:grpSpPr>
          <a:xfrm>
            <a:off x="3962400" y="5334000"/>
            <a:ext cx="1076325" cy="533400"/>
            <a:chOff x="5029200" y="5334000"/>
            <a:chExt cx="1077424" cy="533400"/>
          </a:xfrm>
        </p:grpSpPr>
        <p:sp>
          <p:nvSpPr>
            <p:cNvPr id="265" name="Rectangle 264"/>
            <p:cNvSpPr/>
            <p:nvPr/>
          </p:nvSpPr>
          <p:spPr>
            <a:xfrm>
              <a:off x="5563145" y="5334000"/>
              <a:ext cx="543479"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6" name="Rectangle 265"/>
            <p:cNvSpPr/>
            <p:nvPr/>
          </p:nvSpPr>
          <p:spPr>
            <a:xfrm>
              <a:off x="5029200" y="5334000"/>
              <a:ext cx="543479"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sp>
        <p:nvSpPr>
          <p:cNvPr id="267" name="Rectangle 266"/>
          <p:cNvSpPr/>
          <p:nvPr/>
        </p:nvSpPr>
        <p:spPr>
          <a:xfrm>
            <a:off x="228600" y="5334000"/>
            <a:ext cx="54451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nvGrpSpPr>
          <p:cNvPr id="29" name="Group 278"/>
          <p:cNvGrpSpPr/>
          <p:nvPr/>
        </p:nvGrpSpPr>
        <p:grpSpPr>
          <a:xfrm>
            <a:off x="2913063" y="5334000"/>
            <a:ext cx="1077912" cy="533400"/>
            <a:chOff x="3429000" y="5334000"/>
            <a:chExt cx="1077424" cy="533400"/>
          </a:xfrm>
        </p:grpSpPr>
        <p:sp>
          <p:nvSpPr>
            <p:cNvPr id="268" name="Rectangle 267"/>
            <p:cNvSpPr/>
            <p:nvPr/>
          </p:nvSpPr>
          <p:spPr>
            <a:xfrm>
              <a:off x="3962159"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9" name="Rectangle 268"/>
            <p:cNvSpPr/>
            <p:nvPr/>
          </p:nvSpPr>
          <p:spPr>
            <a:xfrm>
              <a:off x="3429000"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0" name="Group 277"/>
          <p:cNvGrpSpPr/>
          <p:nvPr/>
        </p:nvGrpSpPr>
        <p:grpSpPr>
          <a:xfrm>
            <a:off x="1817688" y="5334000"/>
            <a:ext cx="1077912" cy="533400"/>
            <a:chOff x="2362200" y="5334000"/>
            <a:chExt cx="1077424" cy="533400"/>
          </a:xfrm>
        </p:grpSpPr>
        <p:sp>
          <p:nvSpPr>
            <p:cNvPr id="270" name="Rectangle 269"/>
            <p:cNvSpPr/>
            <p:nvPr/>
          </p:nvSpPr>
          <p:spPr>
            <a:xfrm>
              <a:off x="2895359"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1" name="Rectangle 270"/>
            <p:cNvSpPr/>
            <p:nvPr/>
          </p:nvSpPr>
          <p:spPr>
            <a:xfrm>
              <a:off x="2362200"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3" name="Group 276"/>
          <p:cNvGrpSpPr/>
          <p:nvPr/>
        </p:nvGrpSpPr>
        <p:grpSpPr>
          <a:xfrm>
            <a:off x="762000" y="5334000"/>
            <a:ext cx="1077913" cy="533400"/>
            <a:chOff x="1295400" y="5334000"/>
            <a:chExt cx="1077424" cy="533400"/>
          </a:xfrm>
        </p:grpSpPr>
        <p:sp>
          <p:nvSpPr>
            <p:cNvPr id="272" name="Rectangle 271"/>
            <p:cNvSpPr/>
            <p:nvPr/>
          </p:nvSpPr>
          <p:spPr>
            <a:xfrm>
              <a:off x="1828558"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3" name="Rectangle 272"/>
            <p:cNvSpPr/>
            <p:nvPr/>
          </p:nvSpPr>
          <p:spPr>
            <a:xfrm>
              <a:off x="1295400"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6" name="Group 275"/>
          <p:cNvGrpSpPr/>
          <p:nvPr/>
        </p:nvGrpSpPr>
        <p:grpSpPr>
          <a:xfrm>
            <a:off x="7772400" y="5334000"/>
            <a:ext cx="1077913" cy="533400"/>
            <a:chOff x="228600" y="5334000"/>
            <a:chExt cx="1077424" cy="533400"/>
          </a:xfrm>
        </p:grpSpPr>
        <p:sp>
          <p:nvSpPr>
            <p:cNvPr id="274" name="Rectangle 273"/>
            <p:cNvSpPr/>
            <p:nvPr/>
          </p:nvSpPr>
          <p:spPr>
            <a:xfrm>
              <a:off x="761758"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5" name="Rectangle 274"/>
            <p:cNvSpPr/>
            <p:nvPr/>
          </p:nvSpPr>
          <p:spPr>
            <a:xfrm>
              <a:off x="228600"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pic>
        <p:nvPicPr>
          <p:cNvPr id="1026" name="Picture 2" descr="D:\XUAN_HANH\Tu_lieu_LS\Ban do\Viet nam\cach mang thang 8.JPG"/>
          <p:cNvPicPr>
            <a:picLocks noChangeAspect="1"/>
          </p:cNvPicPr>
          <p:nvPr/>
        </p:nvPicPr>
        <p:blipFill>
          <a:blip r:embed="rId1"/>
          <a:stretch>
            <a:fillRect/>
          </a:stretch>
        </p:blipFill>
        <p:spPr>
          <a:xfrm>
            <a:off x="0" y="0"/>
            <a:ext cx="1382713" cy="990600"/>
          </a:xfrm>
          <a:prstGeom prst="rect">
            <a:avLst/>
          </a:prstGeom>
          <a:noFill/>
          <a:ln w="9525">
            <a:noFill/>
          </a:ln>
        </p:spPr>
      </p:pic>
      <p:grpSp>
        <p:nvGrpSpPr>
          <p:cNvPr id="90" name="Group 222"/>
          <p:cNvGrpSpPr/>
          <p:nvPr/>
        </p:nvGrpSpPr>
        <p:grpSpPr>
          <a:xfrm>
            <a:off x="838200" y="990600"/>
            <a:ext cx="4800600" cy="558800"/>
            <a:chOff x="838200" y="2514600"/>
            <a:chExt cx="4800600" cy="482958"/>
          </a:xfrm>
        </p:grpSpPr>
        <p:sp>
          <p:nvSpPr>
            <p:cNvPr id="726088" name="Rectangle 171"/>
            <p:cNvSpPr/>
            <p:nvPr/>
          </p:nvSpPr>
          <p:spPr>
            <a:xfrm>
              <a:off x="3505200" y="2540019"/>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6089" name="Rectangle 172"/>
            <p:cNvSpPr/>
            <p:nvPr/>
          </p:nvSpPr>
          <p:spPr>
            <a:xfrm>
              <a:off x="838200" y="2514600"/>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14" name="Rectangle 213"/>
            <p:cNvSpPr/>
            <p:nvPr/>
          </p:nvSpPr>
          <p:spPr>
            <a:xfrm>
              <a:off x="13716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6" name="Rectangle 215"/>
            <p:cNvSpPr/>
            <p:nvPr/>
          </p:nvSpPr>
          <p:spPr>
            <a:xfrm>
              <a:off x="19050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7" name="Rectangle 216"/>
            <p:cNvSpPr/>
            <p:nvPr/>
          </p:nvSpPr>
          <p:spPr>
            <a:xfrm>
              <a:off x="24384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8" name="Rectangle 217"/>
            <p:cNvSpPr/>
            <p:nvPr/>
          </p:nvSpPr>
          <p:spPr>
            <a:xfrm>
              <a:off x="40386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9" name="Rectangle 218"/>
            <p:cNvSpPr/>
            <p:nvPr/>
          </p:nvSpPr>
          <p:spPr>
            <a:xfrm>
              <a:off x="29718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6095" name="Rectangle 219"/>
            <p:cNvSpPr/>
            <p:nvPr/>
          </p:nvSpPr>
          <p:spPr>
            <a:xfrm>
              <a:off x="4572000" y="2540019"/>
              <a:ext cx="533400" cy="455951"/>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3333CC"/>
                </a:solidFill>
                <a:latin typeface="Arial" panose="020B0604020202020204" pitchFamily="34" charset="0"/>
              </a:endParaRPr>
            </a:p>
          </p:txBody>
        </p:sp>
        <p:sp>
          <p:nvSpPr>
            <p:cNvPr id="221" name="Rectangle 220"/>
            <p:cNvSpPr/>
            <p:nvPr/>
          </p:nvSpPr>
          <p:spPr>
            <a:xfrm>
              <a:off x="51054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pic>
        <p:nvPicPr>
          <p:cNvPr id="726086" name="Picture 58" descr="Bell-04-june"/>
          <p:cNvPicPr>
            <a:picLocks noChangeAspect="1"/>
          </p:cNvPicPr>
          <p:nvPr/>
        </p:nvPicPr>
        <p:blipFill>
          <a:blip r:embed="rId2"/>
          <a:stretch>
            <a:fillRect/>
          </a:stretch>
        </p:blipFill>
        <p:spPr>
          <a:xfrm>
            <a:off x="7620000" y="0"/>
            <a:ext cx="1508125" cy="1020763"/>
          </a:xfrm>
          <a:prstGeom prst="rect">
            <a:avLst/>
          </a:prstGeom>
          <a:noFill/>
          <a:ln w="9525">
            <a:noFill/>
          </a:ln>
        </p:spPr>
      </p:pic>
      <p:sp>
        <p:nvSpPr>
          <p:cNvPr id="247" name="Rectangle 246"/>
          <p:cNvSpPr>
            <a:spLocks noChangeArrowheads="1"/>
          </p:cNvSpPr>
          <p:nvPr/>
        </p:nvSpPr>
        <p:spPr bwMode="auto">
          <a:xfrm>
            <a:off x="2627313" y="192088"/>
            <a:ext cx="4176713" cy="708025"/>
          </a:xfrm>
          <a:prstGeom prst="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en-US" sz="4000" b="1" dirty="0">
                <a:solidFill>
                  <a:srgbClr val="FF0000"/>
                </a:solidFill>
                <a:latin typeface="Times New Roman" panose="02020603050405020304" pitchFamily="18" charset="0"/>
                <a:cs typeface="Times New Roman" panose="02020603050405020304" pitchFamily="18" charset="0"/>
              </a:rPr>
              <a:t>“Ô CHỮ BÍ ẨN” </a:t>
            </a:r>
            <a:endParaRPr lang="en-US" altLang="en-US" sz="4000"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xit" presetSubtype="9" fill="hold" nodeType="clickEffect">
                                  <p:stCondLst>
                                    <p:cond delay="0"/>
                                  </p:stCondLst>
                                  <p:childTnLst>
                                    <p:animEffect transition="out" filter="strips(upLeft)">
                                      <p:cBhvr>
                                        <p:cTn id="6" dur="500"/>
                                        <p:tgtEl>
                                          <p:spTgt spid="90"/>
                                        </p:tgtEl>
                                      </p:cBhvr>
                                    </p:animEffect>
                                    <p:set>
                                      <p:cBhvr>
                                        <p:cTn id="7" dur="1" fill="hold">
                                          <p:stCondLst>
                                            <p:cond delay="499"/>
                                          </p:stCondLst>
                                        </p:cTn>
                                        <p:tgtEl>
                                          <p:spTgt spid="90"/>
                                        </p:tgtEl>
                                        <p:attrNameLst>
                                          <p:attrName>style.visibility</p:attrName>
                                        </p:attrNameLst>
                                      </p:cBhvr>
                                      <p:to>
                                        <p:strVal val="hidden"/>
                                      </p:to>
                                    </p:set>
                                  </p:childTnLst>
                                </p:cTn>
                              </p:par>
                              <p:par>
                                <p:cTn id="8" presetID="1" presetClass="exit" presetSubtype="0" fill="hold" grpId="0" nodeType="withEffect">
                                  <p:stCondLst>
                                    <p:cond delay="0"/>
                                  </p:stCondLst>
                                  <p:childTnLst>
                                    <p:set>
                                      <p:cBhvr>
                                        <p:cTn id="9" dur="1" fill="hold">
                                          <p:stCondLst>
                                            <p:cond delay="0"/>
                                          </p:stCondLst>
                                        </p:cTn>
                                        <p:tgtEl>
                                          <p:spTgt spid="267"/>
                                        </p:tgtEl>
                                        <p:attrNameLst>
                                          <p:attrName>style.visibility</p:attrName>
                                        </p:attrNameLst>
                                      </p:cBhvr>
                                      <p:to>
                                        <p:strVal val="hidden"/>
                                      </p:to>
                                    </p:set>
                                  </p:childTnLst>
                                </p:cTn>
                              </p:par>
                              <p:par>
                                <p:cTn id="10" presetID="34" presetClass="emph" presetSubtype="0" repeatCount="indefinite" fill="hold" grpId="0" nodeType="withEffect">
                                  <p:stCondLst>
                                    <p:cond delay="0"/>
                                  </p:stCondLst>
                                  <p:iterate type="lt">
                                    <p:tmPct val="10000"/>
                                  </p:iterate>
                                  <p:childTnLst>
                                    <p:animMotion origin="layout" path="M 5E-6 3.7037E-7 L 5E-6 -0.02407 " pathEditMode="relative" rAng="0" ptsTypes="AA">
                                      <p:cBhvr>
                                        <p:cTn id="11" dur="250" accel="50000" decel="50000" autoRev="1" fill="hold">
                                          <p:stCondLst>
                                            <p:cond delay="0"/>
                                          </p:stCondLst>
                                        </p:cTn>
                                        <p:tgtEl>
                                          <p:spTgt spid="247"/>
                                        </p:tgtEl>
                                        <p:attrNameLst>
                                          <p:attrName>ppt_x</p:attrName>
                                          <p:attrName>ppt_y</p:attrName>
                                        </p:attrNameLst>
                                      </p:cBhvr>
                                      <p:rCtr x="0" y="-1200"/>
                                    </p:animMotion>
                                    <p:animRot by="1500000">
                                      <p:cBhvr>
                                        <p:cTn id="12" dur="125" fill="hold">
                                          <p:stCondLst>
                                            <p:cond delay="0"/>
                                          </p:stCondLst>
                                        </p:cTn>
                                        <p:tgtEl>
                                          <p:spTgt spid="247"/>
                                        </p:tgtEl>
                                        <p:attrNameLst>
                                          <p:attrName>r</p:attrName>
                                        </p:attrNameLst>
                                      </p:cBhvr>
                                    </p:animRot>
                                    <p:animRot by="-1500000">
                                      <p:cBhvr>
                                        <p:cTn id="13" dur="125" fill="hold">
                                          <p:stCondLst>
                                            <p:cond delay="125"/>
                                          </p:stCondLst>
                                        </p:cTn>
                                        <p:tgtEl>
                                          <p:spTgt spid="247"/>
                                        </p:tgtEl>
                                        <p:attrNameLst>
                                          <p:attrName>r</p:attrName>
                                        </p:attrNameLst>
                                      </p:cBhvr>
                                    </p:animRot>
                                    <p:animRot by="-1500000">
                                      <p:cBhvr>
                                        <p:cTn id="14" dur="125" fill="hold">
                                          <p:stCondLst>
                                            <p:cond delay="250"/>
                                          </p:stCondLst>
                                        </p:cTn>
                                        <p:tgtEl>
                                          <p:spTgt spid="247"/>
                                        </p:tgtEl>
                                        <p:attrNameLst>
                                          <p:attrName>r</p:attrName>
                                        </p:attrNameLst>
                                      </p:cBhvr>
                                    </p:animRot>
                                    <p:animRot by="1500000">
                                      <p:cBhvr>
                                        <p:cTn id="15" dur="125" fill="hold">
                                          <p:stCondLst>
                                            <p:cond delay="375"/>
                                          </p:stCondLst>
                                        </p:cTn>
                                        <p:tgtEl>
                                          <p:spTgt spid="2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7"/>
                    </p:tgtEl>
                  </p:cond>
                </p:stCondLst>
                <p:endSync evt="end" delay="0">
                  <p:rtn val="all"/>
                </p:endSync>
                <p:childTnLst>
                  <p:par>
                    <p:cTn id="17" fill="hold">
                      <p:stCondLst>
                        <p:cond delay="0"/>
                      </p:stCondLst>
                      <p:childTnLst>
                        <p:par>
                          <p:cTn id="18" fill="hold">
                            <p:stCondLst>
                              <p:cond delay="0"/>
                            </p:stCondLst>
                            <p:childTnLst>
                              <p:par>
                                <p:cTn id="19" presetID="18" presetClass="exit" presetSubtype="9" fill="hold" nodeType="clickEffect">
                                  <p:stCondLst>
                                    <p:cond delay="0"/>
                                  </p:stCondLst>
                                  <p:childTnLst>
                                    <p:animEffect transition="out" filter="strips(upLeft)">
                                      <p:cBhvr>
                                        <p:cTn id="20" dur="500"/>
                                        <p:tgtEl>
                                          <p:spTgt spid="7"/>
                                        </p:tgtEl>
                                      </p:cBhvr>
                                    </p:animEffect>
                                    <p:set>
                                      <p:cBhvr>
                                        <p:cTn id="21" dur="1" fill="hold">
                                          <p:stCondLst>
                                            <p:cond delay="499"/>
                                          </p:stCondLst>
                                        </p:cTn>
                                        <p:tgtEl>
                                          <p:spTgt spid="7"/>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24" restart="whenNotActive" fill="hold" evtFilter="cancelBubble" nodeType="interactiveSeq">
                <p:stCondLst>
                  <p:cond evt="onClick" delay="0">
                    <p:tgtEl>
                      <p:spTgt spid="8"/>
                    </p:tgtEl>
                  </p:cond>
                </p:stCondLst>
                <p:endSync evt="end" delay="0">
                  <p:rtn val="all"/>
                </p:endSync>
                <p:childTnLst>
                  <p:par>
                    <p:cTn id="25" fill="hold">
                      <p:stCondLst>
                        <p:cond delay="0"/>
                      </p:stCondLst>
                      <p:childTnLst>
                        <p:par>
                          <p:cTn id="26" fill="hold">
                            <p:stCondLst>
                              <p:cond delay="0"/>
                            </p:stCondLst>
                            <p:childTnLst>
                              <p:par>
                                <p:cTn id="27" presetID="18" presetClass="exit" presetSubtype="9" fill="hold" nodeType="clickEffect">
                                  <p:stCondLst>
                                    <p:cond delay="0"/>
                                  </p:stCondLst>
                                  <p:childTnLst>
                                    <p:animEffect transition="out" filter="strips(upLeft)">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1" presetClass="exit" presetSubtype="0" fill="hold" nodeType="withEffect">
                                  <p:stCondLst>
                                    <p:cond delay="0"/>
                                  </p:stCondLst>
                                  <p:childTnLst>
                                    <p:set>
                                      <p:cBhvr>
                                        <p:cTn id="31" dur="1" fill="hold">
                                          <p:stCondLst>
                                            <p:cond delay="0"/>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32" restart="whenNotActive" fill="hold" evtFilter="cancelBubble" nodeType="interactiveSeq">
                <p:stCondLst>
                  <p:cond evt="onClick" delay="0">
                    <p:tgtEl>
                      <p:spTgt spid="9"/>
                    </p:tgtEl>
                  </p:cond>
                </p:stCondLst>
                <p:endSync evt="end" delay="0">
                  <p:rtn val="all"/>
                </p:endSync>
                <p:childTnLst>
                  <p:par>
                    <p:cTn id="33" fill="hold">
                      <p:stCondLst>
                        <p:cond delay="0"/>
                      </p:stCondLst>
                      <p:childTnLst>
                        <p:par>
                          <p:cTn id="34" fill="hold">
                            <p:stCondLst>
                              <p:cond delay="0"/>
                            </p:stCondLst>
                            <p:childTnLst>
                              <p:par>
                                <p:cTn id="35" presetID="18" presetClass="exit" presetSubtype="9" fill="hold" nodeType="clickEffect">
                                  <p:stCondLst>
                                    <p:cond delay="0"/>
                                  </p:stCondLst>
                                  <p:childTnLst>
                                    <p:animEffect transition="out" filter="strips(upLeft)">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40" restart="whenNotActive" fill="hold" evtFilter="cancelBubble" nodeType="interactiveSeq">
                <p:stCondLst>
                  <p:cond evt="onClick" delay="0">
                    <p:tgtEl>
                      <p:spTgt spid="10"/>
                    </p:tgtEl>
                  </p:cond>
                </p:stCondLst>
                <p:endSync evt="end" delay="0">
                  <p:rtn val="all"/>
                </p:endSync>
                <p:childTnLst>
                  <p:par>
                    <p:cTn id="41" fill="hold">
                      <p:stCondLst>
                        <p:cond delay="0"/>
                      </p:stCondLst>
                      <p:childTnLst>
                        <p:par>
                          <p:cTn id="42" fill="hold">
                            <p:stCondLst>
                              <p:cond delay="0"/>
                            </p:stCondLst>
                            <p:childTnLst>
                              <p:par>
                                <p:cTn id="43" presetID="18" presetClass="exit" presetSubtype="9" fill="hold" nodeType="clickEffect">
                                  <p:stCondLst>
                                    <p:cond delay="0"/>
                                  </p:stCondLst>
                                  <p:childTnLst>
                                    <p:animEffect transition="out" filter="strips(upLeft)">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48" restart="whenNotActive" fill="hold" evtFilter="cancelBubble" nodeType="interactiveSeq">
                <p:stCondLst>
                  <p:cond evt="onClick" delay="0">
                    <p:tgtEl>
                      <p:spTgt spid="13"/>
                    </p:tgtEl>
                  </p:cond>
                </p:stCondLst>
                <p:endSync evt="end" delay="0">
                  <p:rtn val="all"/>
                </p:endSync>
                <p:childTnLst>
                  <p:par>
                    <p:cTn id="49" fill="hold">
                      <p:stCondLst>
                        <p:cond delay="0"/>
                      </p:stCondLst>
                      <p:childTnLst>
                        <p:par>
                          <p:cTn id="50" fill="hold">
                            <p:stCondLst>
                              <p:cond delay="0"/>
                            </p:stCondLst>
                            <p:childTnLst>
                              <p:par>
                                <p:cTn id="51" presetID="18" presetClass="exit" presetSubtype="9" fill="hold" nodeType="clickEffect">
                                  <p:stCondLst>
                                    <p:cond delay="0"/>
                                  </p:stCondLst>
                                  <p:childTnLst>
                                    <p:animEffect transition="out" filter="strips(upLeft)">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56" restart="whenNotActive" fill="hold" evtFilter="cancelBubble" nodeType="interactiveSeq">
                <p:stCondLst>
                  <p:cond evt="onClick" delay="0">
                    <p:tgtEl>
                      <p:spTgt spid="14"/>
                    </p:tgtEl>
                  </p:cond>
                </p:stCondLst>
                <p:endSync evt="end" delay="0">
                  <p:rtn val="all"/>
                </p:endSync>
                <p:childTnLst>
                  <p:par>
                    <p:cTn id="57" fill="hold">
                      <p:stCondLst>
                        <p:cond delay="0"/>
                      </p:stCondLst>
                      <p:childTnLst>
                        <p:par>
                          <p:cTn id="58" fill="hold">
                            <p:stCondLst>
                              <p:cond delay="0"/>
                            </p:stCondLst>
                            <p:childTnLst>
                              <p:par>
                                <p:cTn id="59" presetID="18" presetClass="exit" presetSubtype="9" fill="hold" nodeType="clickEffect">
                                  <p:stCondLst>
                                    <p:cond delay="0"/>
                                  </p:stCondLst>
                                  <p:childTnLst>
                                    <p:animEffect transition="out" filter="strips(upLeft)">
                                      <p:cBhvr>
                                        <p:cTn id="60" dur="500"/>
                                        <p:tgtEl>
                                          <p:spTgt spid="14"/>
                                        </p:tgtEl>
                                      </p:cBhvr>
                                    </p:animEffect>
                                    <p:set>
                                      <p:cBhvr>
                                        <p:cTn id="61" dur="1" fill="hold">
                                          <p:stCondLst>
                                            <p:cond delay="499"/>
                                          </p:stCondLst>
                                        </p:cTn>
                                        <p:tgtEl>
                                          <p:spTgt spid="14"/>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64" restart="whenNotActive" fill="hold" evtFilter="cancelBubble" nodeType="interactiveSeq">
                <p:stCondLst>
                  <p:cond evt="onClick" delay="0">
                    <p:tgtEl>
                      <p:spTgt spid="17"/>
                    </p:tgtEl>
                  </p:cond>
                </p:stCondLst>
                <p:endSync evt="end" delay="0">
                  <p:rtn val="all"/>
                </p:endSync>
                <p:childTnLst>
                  <p:par>
                    <p:cTn id="65" fill="hold">
                      <p:stCondLst>
                        <p:cond delay="0"/>
                      </p:stCondLst>
                      <p:childTnLst>
                        <p:par>
                          <p:cTn id="66" fill="hold">
                            <p:stCondLst>
                              <p:cond delay="0"/>
                            </p:stCondLst>
                            <p:childTnLst>
                              <p:par>
                                <p:cTn id="67" presetID="18" presetClass="exit" presetSubtype="9" fill="hold" nodeType="clickEffect">
                                  <p:stCondLst>
                                    <p:cond delay="0"/>
                                  </p:stCondLst>
                                  <p:childTnLst>
                                    <p:animEffect transition="out" filter="strips(upLeft)">
                                      <p:cBhvr>
                                        <p:cTn id="68" dur="500"/>
                                        <p:tgtEl>
                                          <p:spTgt spid="17"/>
                                        </p:tgtEl>
                                      </p:cBhvr>
                                    </p:animEffect>
                                    <p:set>
                                      <p:cBhvr>
                                        <p:cTn id="69" dur="1" fill="hold">
                                          <p:stCondLst>
                                            <p:cond delay="499"/>
                                          </p:stCondLst>
                                        </p:cTn>
                                        <p:tgtEl>
                                          <p:spTgt spid="17"/>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0"/>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72" restart="whenNotActive" fill="hold" evtFilter="cancelBubble" nodeType="interactiveSeq">
                <p:stCondLst>
                  <p:cond evt="onClick" delay="0">
                    <p:tgtEl>
                      <p:spTgt spid="1026"/>
                    </p:tgtEl>
                  </p:cond>
                </p:stCondLst>
                <p:endSync evt="end" delay="0">
                  <p:rtn val="all"/>
                </p:endSync>
                <p:childTnLst>
                  <p:par>
                    <p:cTn id="73" fill="hold">
                      <p:stCondLst>
                        <p:cond delay="0"/>
                      </p:stCondLst>
                      <p:childTnLst>
                        <p:par>
                          <p:cTn id="74" fill="hold">
                            <p:stCondLst>
                              <p:cond delay="0"/>
                            </p:stCondLst>
                            <p:childTnLst>
                              <p:par>
                                <p:cTn id="75" presetID="3" presetClass="exit" presetSubtype="10" fill="hold" nodeType="withEffect">
                                  <p:stCondLst>
                                    <p:cond delay="0"/>
                                  </p:stCondLst>
                                  <p:childTnLst>
                                    <p:animEffect transition="out" filter="blinds(horizontal)">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026"/>
                  </p:tgtEl>
                </p:cond>
              </p:nextCondLst>
            </p:seq>
          </p:childTnLst>
        </p:cTn>
      </p:par>
    </p:tnLst>
    <p:bldLst>
      <p:bldP spid="267" grpId="0" animBg="1"/>
      <p:bldP spid="247"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7042"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pic>
        <p:nvPicPr>
          <p:cNvPr id="727044" name="Picture 2" descr="Kết quả hình ảnh cho home png">
            <a:hlinkClick r:id="" action="ppaction://noaction"/>
          </p:cNvPr>
          <p:cNvPicPr>
            <a:picLocks noChangeAspect="1"/>
          </p:cNvPicPr>
          <p:nvPr/>
        </p:nvPicPr>
        <p:blipFill>
          <a:blip r:embed="rId2"/>
          <a:stretch>
            <a:fillRect/>
          </a:stretch>
        </p:blipFill>
        <p:spPr>
          <a:xfrm>
            <a:off x="8237538" y="115888"/>
            <a:ext cx="784225" cy="784225"/>
          </a:xfrm>
          <a:prstGeom prst="rect">
            <a:avLst/>
          </a:prstGeom>
          <a:noFill/>
          <a:ln w="9525">
            <a:noFill/>
          </a:ln>
        </p:spPr>
      </p:pic>
      <p:sp>
        <p:nvSpPr>
          <p:cNvPr id="6" name="TextBox 5"/>
          <p:cNvSpPr txBox="1">
            <a:spLocks noChangeArrowheads="1"/>
          </p:cNvSpPr>
          <p:nvPr/>
        </p:nvSpPr>
        <p:spPr bwMode="auto">
          <a:xfrm>
            <a:off x="201613" y="976313"/>
            <a:ext cx="8712200"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sz="2000" b="1" dirty="0">
                <a:solidFill>
                  <a:srgbClr val="F2F2F2"/>
                </a:solidFill>
                <a:latin typeface="Times New Roman" panose="02020603050405020304" pitchFamily="18" charset="0"/>
              </a:rPr>
              <a:t>Câu 1: Cuộc kháng chiến chống Mĩ, cứu nước (1975) kết thúc thắng lợi, Miền Nam được hoàn toàn thế nào?</a:t>
            </a:r>
            <a:endParaRPr lang="en-US" altLang="en-US" sz="2000" b="1" dirty="0">
              <a:solidFill>
                <a:srgbClr val="F2F2F2"/>
              </a:solidFill>
              <a:latin typeface="Times New Roman" panose="02020603050405020304" pitchFamily="18" charset="0"/>
            </a:endParaRPr>
          </a:p>
        </p:txBody>
      </p:sp>
      <p:sp>
        <p:nvSpPr>
          <p:cNvPr id="7" name="TextBox 6"/>
          <p:cNvSpPr txBox="1">
            <a:spLocks noChangeArrowheads="1"/>
          </p:cNvSpPr>
          <p:nvPr/>
        </p:nvSpPr>
        <p:spPr bwMode="auto">
          <a:xfrm>
            <a:off x="179388" y="1749425"/>
            <a:ext cx="8713788"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sz="2000" b="1" dirty="0">
                <a:solidFill>
                  <a:srgbClr val="F2F2F2"/>
                </a:solidFill>
                <a:latin typeface="Times New Roman" panose="02020603050405020304" pitchFamily="18" charset="0"/>
              </a:rPr>
              <a:t>Câu 2: Trước khi mang tên là thành phố Hồ Chí Minh như hiện nay, thành phố mang tên là gì?</a:t>
            </a:r>
            <a:endParaRPr lang="en-US" altLang="en-US" sz="2000" b="1" dirty="0">
              <a:solidFill>
                <a:srgbClr val="F2F2F2"/>
              </a:solidFill>
              <a:latin typeface="Times New Roman" panose="02020603050405020304" pitchFamily="18" charset="0"/>
            </a:endParaRPr>
          </a:p>
        </p:txBody>
      </p:sp>
      <p:sp>
        <p:nvSpPr>
          <p:cNvPr id="8" name="Rectangle 7"/>
          <p:cNvSpPr>
            <a:spLocks noChangeArrowheads="1"/>
          </p:cNvSpPr>
          <p:nvPr/>
        </p:nvSpPr>
        <p:spPr bwMode="auto">
          <a:xfrm>
            <a:off x="2627313" y="192088"/>
            <a:ext cx="4176713"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en-US" sz="4000" b="1" dirty="0">
                <a:solidFill>
                  <a:srgbClr val="FFFF00"/>
                </a:solidFill>
                <a:latin typeface="Times New Roman" panose="02020603050405020304" pitchFamily="18" charset="0"/>
                <a:cs typeface="Times New Roman" panose="02020603050405020304" pitchFamily="18" charset="0"/>
              </a:rPr>
              <a:t>“Ô CHỮ BÍ ẨN” </a:t>
            </a:r>
            <a:endParaRPr lang="en-US" altLang="en-US" sz="4000" b="1" dirty="0">
              <a:solidFill>
                <a:srgbClr val="FFFF00"/>
              </a:solidFill>
              <a:latin typeface="Times New Roman" panose="02020603050405020304" pitchFamily="18" charset="0"/>
              <a:ea typeface="Times New Roman" panose="02020603050405020304" pitchFamily="18" charset="0"/>
            </a:endParaRPr>
          </a:p>
        </p:txBody>
      </p:sp>
      <p:sp>
        <p:nvSpPr>
          <p:cNvPr id="10" name="TextBox 9"/>
          <p:cNvSpPr txBox="1">
            <a:spLocks noChangeArrowheads="1"/>
          </p:cNvSpPr>
          <p:nvPr/>
        </p:nvSpPr>
        <p:spPr bwMode="auto">
          <a:xfrm>
            <a:off x="201613" y="2509838"/>
            <a:ext cx="8697913" cy="39687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a:defRPr>
                <a:solidFill>
                  <a:schemeClr val="bg1"/>
                </a:solidFill>
                <a:latin typeface="Arial" panose="020B0604020202020204" pitchFamily="34" charset="0"/>
              </a:defRPr>
            </a:lvl1pPr>
            <a:lvl2pPr>
              <a:defRPr>
                <a:solidFill>
                  <a:schemeClr val="bg1"/>
                </a:solidFill>
                <a:latin typeface="Arial" panose="020B0604020202020204" pitchFamily="34" charset="0"/>
              </a:defRPr>
            </a:lvl2pPr>
            <a:lvl3pPr>
              <a:defRPr>
                <a:solidFill>
                  <a:schemeClr val="bg1"/>
                </a:solidFill>
                <a:latin typeface="Arial" panose="020B0604020202020204" pitchFamily="34" charset="0"/>
              </a:defRPr>
            </a:lvl3pPr>
            <a:lvl4pPr>
              <a:defRPr>
                <a:solidFill>
                  <a:schemeClr val="bg1"/>
                </a:solidFill>
                <a:latin typeface="Arial" panose="020B0604020202020204" pitchFamily="34" charset="0"/>
              </a:defRPr>
            </a:lvl4pPr>
            <a:lvl5pPr>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Câu 3: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Quốc</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kì</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Việt</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Nam là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nền</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a:t>
            </a:r>
            <a:endPar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endParaRPr>
          </a:p>
        </p:txBody>
      </p:sp>
      <p:sp>
        <p:nvSpPr>
          <p:cNvPr id="11" name="Rectangle 10"/>
          <p:cNvSpPr/>
          <p:nvPr/>
        </p:nvSpPr>
        <p:spPr>
          <a:xfrm>
            <a:off x="187325" y="2976563"/>
            <a:ext cx="8712200"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a:buNone/>
            </a:pPr>
            <a:r>
              <a:rPr lang="vi-VN" altLang="x-none" sz="2000" b="1" dirty="0">
                <a:solidFill>
                  <a:srgbClr val="FFFFFF"/>
                </a:solidFill>
                <a:latin typeface="Times New Roman" panose="02020603050405020304" pitchFamily="18" charset="0"/>
              </a:rPr>
              <a:t>Câu 4: Từ 15 đến 21/11/1975, Hội nghị nhất trí các…., biện pháp nhằm thống nhất đất nước về mặt Nhà nước. Từ còn thiếu trong dấu ba chấm là gì?</a:t>
            </a:r>
            <a:endParaRPr lang="vi-VN" altLang="x-none" sz="2000" b="1" dirty="0">
              <a:solidFill>
                <a:srgbClr val="FFFFFF"/>
              </a:solidFill>
              <a:latin typeface="Times New Roman" panose="02020603050405020304" pitchFamily="18" charset="0"/>
            </a:endParaRPr>
          </a:p>
        </p:txBody>
      </p:sp>
      <p:sp>
        <p:nvSpPr>
          <p:cNvPr id="12" name="TextBox 11"/>
          <p:cNvSpPr txBox="1">
            <a:spLocks noChangeArrowheads="1"/>
          </p:cNvSpPr>
          <p:nvPr/>
        </p:nvSpPr>
        <p:spPr bwMode="auto">
          <a:xfrm>
            <a:off x="201613" y="3729038"/>
            <a:ext cx="8842375" cy="7080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a:defRPr>
                <a:solidFill>
                  <a:schemeClr val="bg1"/>
                </a:solidFill>
                <a:latin typeface="Arial" panose="020B0604020202020204" pitchFamily="34" charset="0"/>
              </a:defRPr>
            </a:lvl1pPr>
            <a:lvl2pPr>
              <a:defRPr>
                <a:solidFill>
                  <a:schemeClr val="bg1"/>
                </a:solidFill>
                <a:latin typeface="Arial" panose="020B0604020202020204" pitchFamily="34" charset="0"/>
              </a:defRPr>
            </a:lvl2pPr>
            <a:lvl3pPr>
              <a:defRPr>
                <a:solidFill>
                  <a:schemeClr val="bg1"/>
                </a:solidFill>
                <a:latin typeface="Arial" panose="020B0604020202020204" pitchFamily="34" charset="0"/>
              </a:defRPr>
            </a:lvl3pPr>
            <a:lvl4pPr>
              <a:defRPr>
                <a:solidFill>
                  <a:schemeClr val="bg1"/>
                </a:solidFill>
                <a:latin typeface="Arial" panose="020B0604020202020204" pitchFamily="34" charset="0"/>
              </a:defRPr>
            </a:lvl4pPr>
            <a:lvl5pPr>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Câu 5: Trong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kì</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họp</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thứ</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nhất,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ngày</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2/7/1976,…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quyết</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định</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lấy</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tên</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thủ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đô</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Hà Nội? Tìm từ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còn</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thiếu</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trong</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dấu</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ba</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chấm</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a:t>
            </a:r>
            <a:endPar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endParaRPr>
          </a:p>
        </p:txBody>
      </p:sp>
      <p:sp>
        <p:nvSpPr>
          <p:cNvPr id="13" name="TextBox 12"/>
          <p:cNvSpPr txBox="1">
            <a:spLocks noChangeArrowheads="1"/>
          </p:cNvSpPr>
          <p:nvPr/>
        </p:nvSpPr>
        <p:spPr bwMode="auto">
          <a:xfrm>
            <a:off x="157163" y="4557713"/>
            <a:ext cx="8842375" cy="92392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b="1" dirty="0">
                <a:solidFill>
                  <a:srgbClr val="F2F2F2"/>
                </a:solidFill>
                <a:latin typeface="Times New Roman" panose="02020603050405020304" pitchFamily="18" charset="0"/>
              </a:rPr>
              <a:t>Câu 6: Thống nhất đất nước vừa là nguyện vọng tha thiết của Nhân dân cả nước, vừa là quy luật khách quan của sự phát triển cách mạng…, của lịch sử dân tộc…? Tìm từ còn thiếu trong dấu ba chấm?</a:t>
            </a:r>
            <a:endParaRPr lang="en-US" altLang="en-US" b="1" dirty="0">
              <a:solidFill>
                <a:srgbClr val="F2F2F2"/>
              </a:solidFill>
              <a:latin typeface="Times New Roman" panose="02020603050405020304" pitchFamily="18" charset="0"/>
            </a:endParaRPr>
          </a:p>
        </p:txBody>
      </p:sp>
      <p:sp>
        <p:nvSpPr>
          <p:cNvPr id="14" name="TextBox 13"/>
          <p:cNvSpPr txBox="1">
            <a:spLocks noChangeArrowheads="1"/>
          </p:cNvSpPr>
          <p:nvPr/>
        </p:nvSpPr>
        <p:spPr bwMode="auto">
          <a:xfrm>
            <a:off x="179388" y="5554663"/>
            <a:ext cx="8820150" cy="39687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a:defRPr>
                <a:solidFill>
                  <a:schemeClr val="bg1"/>
                </a:solidFill>
                <a:latin typeface="Arial" panose="020B0604020202020204" pitchFamily="34" charset="0"/>
              </a:defRPr>
            </a:lvl1pPr>
            <a:lvl2pPr>
              <a:defRPr>
                <a:solidFill>
                  <a:schemeClr val="bg1"/>
                </a:solidFill>
                <a:latin typeface="Arial" panose="020B0604020202020204" pitchFamily="34" charset="0"/>
              </a:defRPr>
            </a:lvl2pPr>
            <a:lvl3pPr>
              <a:defRPr>
                <a:solidFill>
                  <a:schemeClr val="bg1"/>
                </a:solidFill>
                <a:latin typeface="Arial" panose="020B0604020202020204" pitchFamily="34" charset="0"/>
              </a:defRPr>
            </a:lvl3pPr>
            <a:lvl4pPr>
              <a:defRPr>
                <a:solidFill>
                  <a:schemeClr val="bg1"/>
                </a:solidFill>
                <a:latin typeface="Arial" panose="020B0604020202020204" pitchFamily="34" charset="0"/>
              </a:defRPr>
            </a:lvl4pPr>
            <a:lvl5pPr>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Câu 7: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Quốc</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ca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Việt</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Nam có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tên</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là </a:t>
            </a:r>
            <a:r>
              <a:rPr kumimoji="0" lang="en-US" altLang="en-US" sz="2000" b="1" i="0" u="none" strike="noStrike" kern="1200" cap="none" spc="0" normalizeH="0" baseline="0" noProof="0" dirty="0" err="1">
                <a:ln>
                  <a:noFill/>
                </a:ln>
                <a:solidFill>
                  <a:srgbClr val="FFFFFF">
                    <a:lumMod val="95000"/>
                  </a:srgbClr>
                </a:solidFill>
                <a:effectLst/>
                <a:uLnTx/>
                <a:uFillTx/>
                <a:latin typeface="Times New Roman" panose="02020603050405020304"/>
                <a:ea typeface="+mn-ea"/>
                <a:cs typeface="+mn-cs"/>
              </a:rPr>
              <a:t>gì</a:t>
            </a:r>
            <a:r>
              <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rPr>
              <a:t>? </a:t>
            </a:r>
            <a:endParaRPr kumimoji="0" lang="en-US" altLang="en-US" sz="2000" b="1" i="0" u="none" strike="noStrike" kern="1200" cap="none" spc="0" normalizeH="0" baseline="0" noProof="0" dirty="0">
              <a:ln>
                <a:noFill/>
              </a:ln>
              <a:solidFill>
                <a:srgbClr val="FFFFFF">
                  <a:lumMod val="95000"/>
                </a:srgbClr>
              </a:solidFill>
              <a:effectLst/>
              <a:uLnTx/>
              <a:uFillTx/>
              <a:latin typeface="Times New Roman" panose="02020603050405020304"/>
              <a:ea typeface="+mn-ea"/>
              <a:cs typeface="+mn-cs"/>
            </a:endParaRPr>
          </a:p>
        </p:txBody>
      </p:sp>
      <p:sp>
        <p:nvSpPr>
          <p:cNvPr id="15" name="TextBox 14"/>
          <p:cNvSpPr txBox="1">
            <a:spLocks noChangeArrowheads="1"/>
          </p:cNvSpPr>
          <p:nvPr/>
        </p:nvSpPr>
        <p:spPr bwMode="auto">
          <a:xfrm>
            <a:off x="107950" y="6096000"/>
            <a:ext cx="8913813" cy="396875"/>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r>
              <a:rPr lang="vi-VN" altLang="en-US" sz="2000" b="1" dirty="0">
                <a:solidFill>
                  <a:srgbClr val="F2F2F2"/>
                </a:solidFill>
                <a:latin typeface="Times New Roman" panose="02020603050405020304" pitchFamily="18" charset="0"/>
              </a:rPr>
              <a:t>Câu 8: Ngày 25/4/1976, Nhân dân cả nước đã tiến hành bỏ phiếu bầu gì?</a:t>
            </a:r>
            <a:endParaRPr lang="en-US" altLang="en-US" sz="2000" b="1" dirty="0">
              <a:solidFill>
                <a:srgbClr val="F2F2F2"/>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5E-6 3.7037E-7 L 5E-6 -0.02407 " pathEditMode="relative" rAng="0" ptsTypes="AA">
                                      <p:cBhvr>
                                        <p:cTn id="6" dur="250" accel="50000" decel="50000" autoRev="1" fill="hold">
                                          <p:stCondLst>
                                            <p:cond delay="0"/>
                                          </p:stCondLst>
                                        </p:cTn>
                                        <p:tgtEl>
                                          <p:spTgt spid="8"/>
                                        </p:tgtEl>
                                        <p:attrNameLst>
                                          <p:attrName>ppt_x</p:attrName>
                                          <p:attrName>ppt_y</p:attrName>
                                        </p:attrNameLst>
                                      </p:cBhvr>
                                      <p:rCtr x="0" y="-1200"/>
                                    </p:animMotion>
                                    <p:animRot by="1500000">
                                      <p:cBhvr>
                                        <p:cTn id="7" dur="125" fill="hold">
                                          <p:stCondLst>
                                            <p:cond delay="0"/>
                                          </p:stCondLst>
                                        </p:cTn>
                                        <p:tgtEl>
                                          <p:spTgt spid="8"/>
                                        </p:tgtEl>
                                        <p:attrNameLst>
                                          <p:attrName>r</p:attrName>
                                        </p:attrNameLst>
                                      </p:cBhvr>
                                    </p:animRot>
                                    <p:animRot by="-1500000">
                                      <p:cBhvr>
                                        <p:cTn id="8" dur="125" fill="hold">
                                          <p:stCondLst>
                                            <p:cond delay="125"/>
                                          </p:stCondLst>
                                        </p:cTn>
                                        <p:tgtEl>
                                          <p:spTgt spid="8"/>
                                        </p:tgtEl>
                                        <p:attrNameLst>
                                          <p:attrName>r</p:attrName>
                                        </p:attrNameLst>
                                      </p:cBhvr>
                                    </p:animRot>
                                    <p:animRot by="-1500000">
                                      <p:cBhvr>
                                        <p:cTn id="9" dur="125" fill="hold">
                                          <p:stCondLst>
                                            <p:cond delay="250"/>
                                          </p:stCondLst>
                                        </p:cTn>
                                        <p:tgtEl>
                                          <p:spTgt spid="8"/>
                                        </p:tgtEl>
                                        <p:attrNameLst>
                                          <p:attrName>r</p:attrName>
                                        </p:attrNameLst>
                                      </p:cBhvr>
                                    </p:animRot>
                                    <p:animRot by="1500000">
                                      <p:cBhvr>
                                        <p:cTn id="10" dur="125" fill="hold">
                                          <p:stCondLst>
                                            <p:cond delay="375"/>
                                          </p:stCondLst>
                                        </p:cTn>
                                        <p:tgtEl>
                                          <p:spTgt spid="8"/>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28066" name="Group 304"/>
          <p:cNvGrpSpPr/>
          <p:nvPr/>
        </p:nvGrpSpPr>
        <p:grpSpPr>
          <a:xfrm>
            <a:off x="228600" y="5334000"/>
            <a:ext cx="8621713" cy="533400"/>
            <a:chOff x="228600" y="5867400"/>
            <a:chExt cx="8621224" cy="533400"/>
          </a:xfrm>
        </p:grpSpPr>
        <p:sp>
          <p:nvSpPr>
            <p:cNvPr id="306" name="Rectangle 305"/>
            <p:cNvSpPr/>
            <p:nvPr/>
          </p:nvSpPr>
          <p:spPr>
            <a:xfrm>
              <a:off x="5587696"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grpSp>
          <p:nvGrpSpPr>
            <p:cNvPr id="728324" name="Group 306"/>
            <p:cNvGrpSpPr/>
            <p:nvPr/>
          </p:nvGrpSpPr>
          <p:grpSpPr>
            <a:xfrm>
              <a:off x="228600" y="5867400"/>
              <a:ext cx="8621224" cy="533400"/>
              <a:chOff x="228600" y="5867400"/>
              <a:chExt cx="8621224" cy="533400"/>
            </a:xfrm>
          </p:grpSpPr>
          <p:sp>
            <p:nvSpPr>
              <p:cNvPr id="308" name="Rectangle 307"/>
              <p:cNvSpPr/>
              <p:nvPr/>
            </p:nvSpPr>
            <p:spPr>
              <a:xfrm>
                <a:off x="228600"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09" name="Rectangle 308"/>
              <p:cNvSpPr/>
              <p:nvPr/>
            </p:nvSpPr>
            <p:spPr>
              <a:xfrm>
                <a:off x="761970"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0" name="Rectangle 309"/>
              <p:cNvSpPr/>
              <p:nvPr/>
            </p:nvSpPr>
            <p:spPr>
              <a:xfrm>
                <a:off x="129533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1" name="Rectangle 310"/>
              <p:cNvSpPr/>
              <p:nvPr/>
            </p:nvSpPr>
            <p:spPr>
              <a:xfrm>
                <a:off x="182870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2" name="Rectangle 311"/>
              <p:cNvSpPr/>
              <p:nvPr/>
            </p:nvSpPr>
            <p:spPr>
              <a:xfrm>
                <a:off x="236207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3" name="Rectangle 312"/>
              <p:cNvSpPr/>
              <p:nvPr/>
            </p:nvSpPr>
            <p:spPr>
              <a:xfrm>
                <a:off x="2895449"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4" name="Rectangle 313"/>
              <p:cNvSpPr/>
              <p:nvPr/>
            </p:nvSpPr>
            <p:spPr>
              <a:xfrm>
                <a:off x="342881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5" name="Rectangle 314"/>
              <p:cNvSpPr/>
              <p:nvPr/>
            </p:nvSpPr>
            <p:spPr>
              <a:xfrm>
                <a:off x="396218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6" name="Rectangle 315"/>
              <p:cNvSpPr/>
              <p:nvPr/>
            </p:nvSpPr>
            <p:spPr>
              <a:xfrm>
                <a:off x="4495558"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7" name="Rectangle 316"/>
              <p:cNvSpPr/>
              <p:nvPr/>
            </p:nvSpPr>
            <p:spPr>
              <a:xfrm>
                <a:off x="5041627"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8" name="Rectangle 317"/>
              <p:cNvSpPr/>
              <p:nvPr/>
            </p:nvSpPr>
            <p:spPr>
              <a:xfrm>
                <a:off x="6159164"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19" name="Rectangle 318"/>
              <p:cNvSpPr/>
              <p:nvPr/>
            </p:nvSpPr>
            <p:spPr>
              <a:xfrm>
                <a:off x="6705233"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0" name="Rectangle 319"/>
              <p:cNvSpPr/>
              <p:nvPr/>
            </p:nvSpPr>
            <p:spPr>
              <a:xfrm>
                <a:off x="723860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1" name="Rectangle 320"/>
              <p:cNvSpPr/>
              <p:nvPr/>
            </p:nvSpPr>
            <p:spPr>
              <a:xfrm>
                <a:off x="777197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sp>
            <p:nvSpPr>
              <p:cNvPr id="322" name="Rectangle 321"/>
              <p:cNvSpPr/>
              <p:nvPr/>
            </p:nvSpPr>
            <p:spPr>
              <a:xfrm>
                <a:off x="8305342" y="5867400"/>
                <a:ext cx="54448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0000"/>
                  </a:solidFill>
                  <a:effectLst/>
                  <a:uLnTx/>
                  <a:uFillTx/>
                  <a:latin typeface="+mn-lt"/>
                  <a:ea typeface="+mn-ea"/>
                  <a:cs typeface="+mn-cs"/>
                </a:endParaRPr>
              </a:p>
            </p:txBody>
          </p:sp>
        </p:grpSp>
      </p:grpSp>
      <p:grpSp>
        <p:nvGrpSpPr>
          <p:cNvPr id="728067" name="Group 127"/>
          <p:cNvGrpSpPr/>
          <p:nvPr/>
        </p:nvGrpSpPr>
        <p:grpSpPr>
          <a:xfrm>
            <a:off x="838200" y="1066800"/>
            <a:ext cx="7472363" cy="3835400"/>
            <a:chOff x="1905000" y="1219200"/>
            <a:chExt cx="7472375" cy="3835400"/>
          </a:xfrm>
        </p:grpSpPr>
        <p:sp>
          <p:nvSpPr>
            <p:cNvPr id="28" name="Rectangle 27"/>
            <p:cNvSpPr/>
            <p:nvPr/>
          </p:nvSpPr>
          <p:spPr>
            <a:xfrm>
              <a:off x="1905000"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37" name="Rectangle 36"/>
            <p:cNvSpPr/>
            <p:nvPr/>
          </p:nvSpPr>
          <p:spPr>
            <a:xfrm>
              <a:off x="2438401"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247" name="Rectangle 37"/>
            <p:cNvSpPr/>
            <p:nvPr/>
          </p:nvSpPr>
          <p:spPr>
            <a:xfrm>
              <a:off x="2971802" y="1219200"/>
              <a:ext cx="544514" cy="482600"/>
            </a:xfrm>
            <a:prstGeom prst="rect">
              <a:avLst/>
            </a:prstGeom>
            <a:solidFill>
              <a:schemeClr val="tx1"/>
            </a:solidFill>
            <a:ln w="19050" cap="flat" cmpd="sng">
              <a:solidFill>
                <a:schemeClr val="tx1"/>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A</a:t>
              </a:r>
              <a:endParaRPr lang="en-US" altLang="en-US" sz="2800" b="1" dirty="0">
                <a:solidFill>
                  <a:srgbClr val="FF0000"/>
                </a:solidFill>
                <a:latin typeface="Arial" panose="020B0604020202020204" pitchFamily="34" charset="0"/>
              </a:endParaRPr>
            </a:p>
          </p:txBody>
        </p:sp>
        <p:sp>
          <p:nvSpPr>
            <p:cNvPr id="728248" name="Rectangle 38"/>
            <p:cNvSpPr/>
            <p:nvPr/>
          </p:nvSpPr>
          <p:spPr>
            <a:xfrm>
              <a:off x="3505203" y="1219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I</a:t>
              </a:r>
              <a:endParaRPr lang="en-US" altLang="en-US" sz="2800" b="1" dirty="0">
                <a:solidFill>
                  <a:srgbClr val="FF0000"/>
                </a:solidFill>
                <a:latin typeface="Arial" panose="020B0604020202020204" pitchFamily="34" charset="0"/>
              </a:endParaRPr>
            </a:p>
          </p:txBody>
        </p:sp>
        <p:sp>
          <p:nvSpPr>
            <p:cNvPr id="40" name="Rectangle 39"/>
            <p:cNvSpPr/>
            <p:nvPr/>
          </p:nvSpPr>
          <p:spPr>
            <a:xfrm>
              <a:off x="4038603"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P</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1" name="Rectangle 40"/>
            <p:cNvSpPr/>
            <p:nvPr/>
          </p:nvSpPr>
          <p:spPr>
            <a:xfrm>
              <a:off x="4572004"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H</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2" name="Rectangle 41"/>
            <p:cNvSpPr/>
            <p:nvPr/>
          </p:nvSpPr>
          <p:spPr>
            <a:xfrm>
              <a:off x="5105405"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O</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252" name="Rectangle 42"/>
            <p:cNvSpPr/>
            <p:nvPr/>
          </p:nvSpPr>
          <p:spPr>
            <a:xfrm>
              <a:off x="5638806" y="1219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44" name="Rectangle 43"/>
            <p:cNvSpPr/>
            <p:nvPr/>
          </p:nvSpPr>
          <p:spPr>
            <a:xfrm>
              <a:off x="6172207" y="1219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6" name="Rectangle 45"/>
            <p:cNvSpPr/>
            <p:nvPr/>
          </p:nvSpPr>
          <p:spPr>
            <a:xfrm>
              <a:off x="1905000"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S</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7" name="Rectangle 46"/>
            <p:cNvSpPr/>
            <p:nvPr/>
          </p:nvSpPr>
          <p:spPr>
            <a:xfrm>
              <a:off x="2438401"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48" name="Rectangle 47"/>
            <p:cNvSpPr/>
            <p:nvPr/>
          </p:nvSpPr>
          <p:spPr>
            <a:xfrm>
              <a:off x="2971802"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257" name="Rectangle 48"/>
            <p:cNvSpPr/>
            <p:nvPr/>
          </p:nvSpPr>
          <p:spPr>
            <a:xfrm>
              <a:off x="3505203" y="1701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G</a:t>
              </a:r>
              <a:endParaRPr lang="en-US" altLang="en-US" sz="2800" b="1" dirty="0">
                <a:solidFill>
                  <a:srgbClr val="FF0000"/>
                </a:solidFill>
                <a:latin typeface="Arial" panose="020B0604020202020204" pitchFamily="34" charset="0"/>
              </a:endParaRPr>
            </a:p>
          </p:txBody>
        </p:sp>
        <p:sp>
          <p:nvSpPr>
            <p:cNvPr id="50" name="Rectangle 49"/>
            <p:cNvSpPr/>
            <p:nvPr/>
          </p:nvSpPr>
          <p:spPr>
            <a:xfrm>
              <a:off x="4038603"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O</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1" name="Rectangle 50"/>
            <p:cNvSpPr/>
            <p:nvPr/>
          </p:nvSpPr>
          <p:spPr>
            <a:xfrm>
              <a:off x="4572004"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260" name="Rectangle 51"/>
            <p:cNvSpPr/>
            <p:nvPr/>
          </p:nvSpPr>
          <p:spPr>
            <a:xfrm>
              <a:off x="5105405" y="1701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G</a:t>
              </a:r>
              <a:endParaRPr lang="en-US" altLang="en-US" sz="2800" b="1" dirty="0">
                <a:solidFill>
                  <a:srgbClr val="FF0000"/>
                </a:solidFill>
                <a:latin typeface="Arial" panose="020B0604020202020204" pitchFamily="34" charset="0"/>
              </a:endParaRPr>
            </a:p>
          </p:txBody>
        </p:sp>
        <p:sp>
          <p:nvSpPr>
            <p:cNvPr id="53" name="Rectangle 52"/>
            <p:cNvSpPr/>
            <p:nvPr/>
          </p:nvSpPr>
          <p:spPr>
            <a:xfrm>
              <a:off x="5638806"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4" name="Rectangle 53"/>
            <p:cNvSpPr/>
            <p:nvPr/>
          </p:nvSpPr>
          <p:spPr>
            <a:xfrm>
              <a:off x="6172207"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263" name="Rectangle 54"/>
            <p:cNvSpPr/>
            <p:nvPr/>
          </p:nvSpPr>
          <p:spPr>
            <a:xfrm>
              <a:off x="6705608" y="1701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Đ</a:t>
              </a:r>
              <a:endParaRPr lang="en-US" altLang="en-US" sz="2800" b="1" dirty="0">
                <a:solidFill>
                  <a:srgbClr val="FF0000"/>
                </a:solidFill>
                <a:latin typeface="Arial" panose="020B0604020202020204" pitchFamily="34" charset="0"/>
              </a:endParaRPr>
            </a:p>
          </p:txBody>
        </p:sp>
        <p:sp>
          <p:nvSpPr>
            <p:cNvPr id="56" name="Rectangle 55"/>
            <p:cNvSpPr/>
            <p:nvPr/>
          </p:nvSpPr>
          <p:spPr>
            <a:xfrm>
              <a:off x="7239009"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57" name="Rectangle 56"/>
            <p:cNvSpPr/>
            <p:nvPr/>
          </p:nvSpPr>
          <p:spPr>
            <a:xfrm>
              <a:off x="7772409" y="1701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266" name="Rectangle 57"/>
            <p:cNvSpPr/>
            <p:nvPr/>
          </p:nvSpPr>
          <p:spPr>
            <a:xfrm>
              <a:off x="8305810" y="1701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60" name="Rectangle 59"/>
            <p:cNvSpPr/>
            <p:nvPr/>
          </p:nvSpPr>
          <p:spPr>
            <a:xfrm>
              <a:off x="1905000"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C</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268" name="Rectangle 60"/>
            <p:cNvSpPr/>
            <p:nvPr/>
          </p:nvSpPr>
          <p:spPr>
            <a:xfrm>
              <a:off x="2438401" y="21844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Ờ</a:t>
              </a:r>
              <a:endParaRPr lang="en-US" altLang="en-US" sz="2800" b="1" dirty="0">
                <a:solidFill>
                  <a:srgbClr val="FF0000"/>
                </a:solidFill>
                <a:latin typeface="Arial" panose="020B0604020202020204" pitchFamily="34" charset="0"/>
              </a:endParaRPr>
            </a:p>
          </p:txBody>
        </p:sp>
        <p:sp>
          <p:nvSpPr>
            <p:cNvPr id="62" name="Rectangle 61"/>
            <p:cNvSpPr/>
            <p:nvPr/>
          </p:nvSpPr>
          <p:spPr>
            <a:xfrm>
              <a:off x="2971802"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Đ</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270" name="Rectangle 62"/>
            <p:cNvSpPr/>
            <p:nvPr/>
          </p:nvSpPr>
          <p:spPr>
            <a:xfrm>
              <a:off x="3505203" y="21844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Ỏ</a:t>
              </a:r>
              <a:endParaRPr lang="en-US" altLang="en-US" sz="2800" b="1" dirty="0">
                <a:solidFill>
                  <a:srgbClr val="FF0000"/>
                </a:solidFill>
                <a:latin typeface="Arial" panose="020B0604020202020204" pitchFamily="34" charset="0"/>
              </a:endParaRPr>
            </a:p>
          </p:txBody>
        </p:sp>
        <p:sp>
          <p:nvSpPr>
            <p:cNvPr id="64" name="Rectangle 63"/>
            <p:cNvSpPr/>
            <p:nvPr/>
          </p:nvSpPr>
          <p:spPr>
            <a:xfrm>
              <a:off x="4038603"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S</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65" name="Rectangle 64"/>
            <p:cNvSpPr/>
            <p:nvPr/>
          </p:nvSpPr>
          <p:spPr>
            <a:xfrm>
              <a:off x="4572004"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273" name="Rectangle 65"/>
            <p:cNvSpPr/>
            <p:nvPr/>
          </p:nvSpPr>
          <p:spPr>
            <a:xfrm>
              <a:off x="5105405" y="21844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O</a:t>
              </a:r>
              <a:endParaRPr lang="en-US" altLang="en-US" sz="2800" b="1" dirty="0">
                <a:solidFill>
                  <a:srgbClr val="FF0000"/>
                </a:solidFill>
                <a:latin typeface="Arial" panose="020B0604020202020204" pitchFamily="34" charset="0"/>
              </a:endParaRPr>
            </a:p>
          </p:txBody>
        </p:sp>
        <p:sp>
          <p:nvSpPr>
            <p:cNvPr id="67" name="Rectangle 66"/>
            <p:cNvSpPr/>
            <p:nvPr/>
          </p:nvSpPr>
          <p:spPr>
            <a:xfrm>
              <a:off x="5638806"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V</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68" name="Rectangle 67"/>
            <p:cNvSpPr/>
            <p:nvPr/>
          </p:nvSpPr>
          <p:spPr>
            <a:xfrm>
              <a:off x="6172207"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À</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276" name="Rectangle 68"/>
            <p:cNvSpPr/>
            <p:nvPr/>
          </p:nvSpPr>
          <p:spPr>
            <a:xfrm>
              <a:off x="6705608" y="21844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70" name="Rectangle 69"/>
            <p:cNvSpPr/>
            <p:nvPr/>
          </p:nvSpPr>
          <p:spPr>
            <a:xfrm>
              <a:off x="7239009" y="21844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278" name="Rectangle 72"/>
            <p:cNvSpPr/>
            <p:nvPr/>
          </p:nvSpPr>
          <p:spPr>
            <a:xfrm>
              <a:off x="1905000" y="2667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728279" name="Rectangle 73"/>
            <p:cNvSpPr/>
            <p:nvPr/>
          </p:nvSpPr>
          <p:spPr>
            <a:xfrm>
              <a:off x="2438401" y="2667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75" name="Rectangle 74"/>
            <p:cNvSpPr/>
            <p:nvPr/>
          </p:nvSpPr>
          <p:spPr>
            <a:xfrm>
              <a:off x="2971802"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6" name="Rectangle 75"/>
            <p:cNvSpPr/>
            <p:nvPr/>
          </p:nvSpPr>
          <p:spPr>
            <a:xfrm>
              <a:off x="3505203"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T</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7" name="Rectangle 76"/>
            <p:cNvSpPr/>
            <p:nvPr/>
          </p:nvSpPr>
          <p:spPr>
            <a:xfrm>
              <a:off x="4038603"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R</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283" name="Rectangle 77"/>
            <p:cNvSpPr/>
            <p:nvPr/>
          </p:nvSpPr>
          <p:spPr>
            <a:xfrm>
              <a:off x="4572004" y="2667000"/>
              <a:ext cx="544514" cy="482600"/>
            </a:xfrm>
            <a:prstGeom prst="rect">
              <a:avLst/>
            </a:prstGeom>
            <a:solidFill>
              <a:srgbClr val="FFCC66"/>
            </a:solidFill>
            <a:ln w="19050" cap="flat" cmpd="sng">
              <a:solidFill>
                <a:schemeClr val="tx2"/>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Ư</a:t>
              </a:r>
              <a:endParaRPr lang="en-US" altLang="en-US" sz="2800" b="1" dirty="0">
                <a:solidFill>
                  <a:srgbClr val="FF0000"/>
                </a:solidFill>
                <a:latin typeface="Arial" panose="020B0604020202020204" pitchFamily="34" charset="0"/>
              </a:endParaRPr>
            </a:p>
          </p:txBody>
        </p:sp>
        <p:sp>
          <p:nvSpPr>
            <p:cNvPr id="79" name="Rectangle 78"/>
            <p:cNvSpPr/>
            <p:nvPr/>
          </p:nvSpPr>
          <p:spPr>
            <a:xfrm>
              <a:off x="5105405"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Ơ</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0" name="Rectangle 79"/>
            <p:cNvSpPr/>
            <p:nvPr/>
          </p:nvSpPr>
          <p:spPr>
            <a:xfrm>
              <a:off x="5638806"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1" name="Rectangle 80"/>
            <p:cNvSpPr/>
            <p:nvPr/>
          </p:nvSpPr>
          <p:spPr>
            <a:xfrm>
              <a:off x="6172207" y="2667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G</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84" name="Rectangle 83"/>
            <p:cNvSpPr/>
            <p:nvPr/>
          </p:nvSpPr>
          <p:spPr>
            <a:xfrm>
              <a:off x="1905000" y="31496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H</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288" name="Rectangle 84"/>
            <p:cNvSpPr/>
            <p:nvPr/>
          </p:nvSpPr>
          <p:spPr>
            <a:xfrm>
              <a:off x="2438401" y="31496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À</a:t>
              </a:r>
              <a:endParaRPr lang="en-US" altLang="en-US" sz="2800" b="1" dirty="0">
                <a:solidFill>
                  <a:srgbClr val="FF0000"/>
                </a:solidFill>
                <a:latin typeface="Arial" panose="020B0604020202020204" pitchFamily="34" charset="0"/>
              </a:endParaRPr>
            </a:p>
          </p:txBody>
        </p:sp>
        <p:sp>
          <p:nvSpPr>
            <p:cNvPr id="728289" name="Rectangle 85"/>
            <p:cNvSpPr/>
            <p:nvPr/>
          </p:nvSpPr>
          <p:spPr>
            <a:xfrm>
              <a:off x="2971802" y="31496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728290" name="Rectangle 86"/>
            <p:cNvSpPr/>
            <p:nvPr/>
          </p:nvSpPr>
          <p:spPr>
            <a:xfrm>
              <a:off x="3505203" y="31496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Ộ</a:t>
              </a:r>
              <a:endParaRPr lang="en-US" altLang="en-US" sz="2800" b="1" dirty="0">
                <a:solidFill>
                  <a:srgbClr val="FF0000"/>
                </a:solidFill>
                <a:latin typeface="Arial" panose="020B0604020202020204" pitchFamily="34" charset="0"/>
              </a:endParaRPr>
            </a:p>
          </p:txBody>
        </p:sp>
        <p:sp>
          <p:nvSpPr>
            <p:cNvPr id="88" name="Rectangle 87"/>
            <p:cNvSpPr/>
            <p:nvPr/>
          </p:nvSpPr>
          <p:spPr>
            <a:xfrm>
              <a:off x="4038603" y="31496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93" name="Rectangle 92"/>
            <p:cNvSpPr/>
            <p:nvPr/>
          </p:nvSpPr>
          <p:spPr>
            <a:xfrm>
              <a:off x="1905000"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V</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94" name="Rectangle 93"/>
            <p:cNvSpPr/>
            <p:nvPr/>
          </p:nvSpPr>
          <p:spPr>
            <a:xfrm>
              <a:off x="2438401"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294" name="Rectangle 94"/>
            <p:cNvSpPr/>
            <p:nvPr/>
          </p:nvSpPr>
          <p:spPr>
            <a:xfrm>
              <a:off x="2971802" y="3632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Ệ</a:t>
              </a:r>
              <a:endParaRPr lang="en-US" altLang="en-US" sz="2800" b="1" dirty="0">
                <a:solidFill>
                  <a:srgbClr val="FF0000"/>
                </a:solidFill>
                <a:latin typeface="Arial" panose="020B0604020202020204" pitchFamily="34" charset="0"/>
              </a:endParaRPr>
            </a:p>
          </p:txBody>
        </p:sp>
        <p:sp>
          <p:nvSpPr>
            <p:cNvPr id="728295" name="Rectangle 95"/>
            <p:cNvSpPr/>
            <p:nvPr/>
          </p:nvSpPr>
          <p:spPr>
            <a:xfrm>
              <a:off x="3505203" y="3632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T</a:t>
              </a:r>
              <a:endParaRPr lang="en-US" altLang="en-US" sz="2800" b="1" dirty="0">
                <a:solidFill>
                  <a:srgbClr val="FF0000"/>
                </a:solidFill>
                <a:latin typeface="Arial" panose="020B0604020202020204" pitchFamily="34" charset="0"/>
              </a:endParaRPr>
            </a:p>
          </p:txBody>
        </p:sp>
        <p:sp>
          <p:nvSpPr>
            <p:cNvPr id="728296" name="Rectangle 96"/>
            <p:cNvSpPr/>
            <p:nvPr/>
          </p:nvSpPr>
          <p:spPr>
            <a:xfrm>
              <a:off x="4038603" y="36322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98" name="Rectangle 97"/>
            <p:cNvSpPr/>
            <p:nvPr/>
          </p:nvSpPr>
          <p:spPr>
            <a:xfrm>
              <a:off x="4572004" y="36322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298" name="Rectangle 98"/>
            <p:cNvSpPr/>
            <p:nvPr/>
          </p:nvSpPr>
          <p:spPr>
            <a:xfrm>
              <a:off x="5105405" y="36322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M</a:t>
              </a:r>
              <a:endParaRPr lang="en-US" altLang="en-US" sz="2800" b="1" dirty="0">
                <a:solidFill>
                  <a:srgbClr val="FF0000"/>
                </a:solidFill>
                <a:latin typeface="Arial" panose="020B0604020202020204" pitchFamily="34" charset="0"/>
              </a:endParaRPr>
            </a:p>
          </p:txBody>
        </p:sp>
        <p:sp>
          <p:nvSpPr>
            <p:cNvPr id="728299" name="Rectangle 102"/>
            <p:cNvSpPr/>
            <p:nvPr/>
          </p:nvSpPr>
          <p:spPr>
            <a:xfrm>
              <a:off x="1905000"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T</a:t>
              </a:r>
              <a:endParaRPr lang="en-US" altLang="en-US" sz="2800" b="1" dirty="0">
                <a:solidFill>
                  <a:srgbClr val="FF0000"/>
                </a:solidFill>
                <a:latin typeface="Arial" panose="020B0604020202020204" pitchFamily="34" charset="0"/>
              </a:endParaRPr>
            </a:p>
          </p:txBody>
        </p:sp>
        <p:sp>
          <p:nvSpPr>
            <p:cNvPr id="104" name="Rectangle 103"/>
            <p:cNvSpPr/>
            <p:nvPr/>
          </p:nvSpPr>
          <p:spPr>
            <a:xfrm>
              <a:off x="2438401"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301" name="Rectangle 104"/>
            <p:cNvSpPr/>
            <p:nvPr/>
          </p:nvSpPr>
          <p:spPr>
            <a:xfrm>
              <a:off x="2971802" y="4114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Ế</a:t>
              </a:r>
              <a:endParaRPr lang="en-US" altLang="en-US" sz="2800" b="1" dirty="0">
                <a:solidFill>
                  <a:srgbClr val="FF0000"/>
                </a:solidFill>
                <a:latin typeface="Arial" panose="020B0604020202020204" pitchFamily="34" charset="0"/>
              </a:endParaRPr>
            </a:p>
          </p:txBody>
        </p:sp>
        <p:sp>
          <p:nvSpPr>
            <p:cNvPr id="728302" name="Rectangle 105"/>
            <p:cNvSpPr/>
            <p:nvPr/>
          </p:nvSpPr>
          <p:spPr>
            <a:xfrm>
              <a:off x="3505203"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N</a:t>
              </a:r>
              <a:endParaRPr lang="en-US" altLang="en-US" sz="2800" b="1" dirty="0">
                <a:solidFill>
                  <a:srgbClr val="FF0000"/>
                </a:solidFill>
                <a:latin typeface="Arial" panose="020B0604020202020204" pitchFamily="34" charset="0"/>
              </a:endParaRPr>
            </a:p>
          </p:txBody>
        </p:sp>
        <p:sp>
          <p:nvSpPr>
            <p:cNvPr id="107" name="Rectangle 106"/>
            <p:cNvSpPr/>
            <p:nvPr/>
          </p:nvSpPr>
          <p:spPr>
            <a:xfrm>
              <a:off x="4038603"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Q</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08" name="Rectangle 107"/>
            <p:cNvSpPr/>
            <p:nvPr/>
          </p:nvSpPr>
          <p:spPr>
            <a:xfrm>
              <a:off x="4572004"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305" name="Rectangle 108"/>
            <p:cNvSpPr/>
            <p:nvPr/>
          </p:nvSpPr>
          <p:spPr>
            <a:xfrm>
              <a:off x="5105405" y="41148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Â</a:t>
              </a:r>
              <a:endParaRPr lang="en-US" altLang="en-US" sz="2800" b="1" dirty="0">
                <a:solidFill>
                  <a:srgbClr val="FF0000"/>
                </a:solidFill>
                <a:latin typeface="Arial" panose="020B0604020202020204" pitchFamily="34" charset="0"/>
              </a:endParaRPr>
            </a:p>
          </p:txBody>
        </p:sp>
        <p:sp>
          <p:nvSpPr>
            <p:cNvPr id="110" name="Rectangle 109"/>
            <p:cNvSpPr/>
            <p:nvPr/>
          </p:nvSpPr>
          <p:spPr>
            <a:xfrm>
              <a:off x="5638806"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N</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307" name="Rectangle 110"/>
            <p:cNvSpPr/>
            <p:nvPr/>
          </p:nvSpPr>
          <p:spPr>
            <a:xfrm>
              <a:off x="6172207" y="41148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112" name="Rectangle 111"/>
            <p:cNvSpPr/>
            <p:nvPr/>
          </p:nvSpPr>
          <p:spPr>
            <a:xfrm>
              <a:off x="6705608" y="41148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A</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309" name="Rectangle 113"/>
            <p:cNvSpPr/>
            <p:nvPr/>
          </p:nvSpPr>
          <p:spPr>
            <a:xfrm>
              <a:off x="1905000" y="4572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Đ</a:t>
              </a:r>
              <a:endParaRPr lang="en-US" altLang="en-US" sz="2800" b="1" dirty="0">
                <a:solidFill>
                  <a:srgbClr val="FF0000"/>
                </a:solidFill>
                <a:latin typeface="Arial" panose="020B0604020202020204" pitchFamily="34" charset="0"/>
              </a:endParaRPr>
            </a:p>
          </p:txBody>
        </p:sp>
        <p:sp>
          <p:nvSpPr>
            <p:cNvPr id="115" name="Rectangle 114"/>
            <p:cNvSpPr/>
            <p:nvPr/>
          </p:nvSpPr>
          <p:spPr>
            <a:xfrm>
              <a:off x="2438401"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Ạ</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6" name="Rectangle 115"/>
            <p:cNvSpPr/>
            <p:nvPr/>
          </p:nvSpPr>
          <p:spPr>
            <a:xfrm>
              <a:off x="2971802"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7" name="Rectangle 116"/>
            <p:cNvSpPr/>
            <p:nvPr/>
          </p:nvSpPr>
          <p:spPr>
            <a:xfrm>
              <a:off x="3505203"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B</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8" name="Rectangle 117"/>
            <p:cNvSpPr/>
            <p:nvPr/>
          </p:nvSpPr>
          <p:spPr>
            <a:xfrm>
              <a:off x="4038603"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19" name="Rectangle 118"/>
            <p:cNvSpPr/>
            <p:nvPr/>
          </p:nvSpPr>
          <p:spPr>
            <a:xfrm>
              <a:off x="4572004"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Ể</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315" name="Rectangle 119"/>
            <p:cNvSpPr/>
            <p:nvPr/>
          </p:nvSpPr>
          <p:spPr>
            <a:xfrm>
              <a:off x="5105405" y="4572000"/>
              <a:ext cx="544514" cy="482600"/>
            </a:xfrm>
            <a:prstGeom prst="rect">
              <a:avLst/>
            </a:prstGeom>
            <a:solidFill>
              <a:schemeClr val="tx2"/>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U</a:t>
              </a:r>
              <a:endParaRPr lang="en-US" altLang="en-US" sz="2800" b="1" dirty="0">
                <a:solidFill>
                  <a:srgbClr val="FF0000"/>
                </a:solidFill>
                <a:latin typeface="Arial" panose="020B0604020202020204" pitchFamily="34" charset="0"/>
              </a:endParaRPr>
            </a:p>
          </p:txBody>
        </p:sp>
        <p:sp>
          <p:nvSpPr>
            <p:cNvPr id="121" name="Rectangle 120"/>
            <p:cNvSpPr/>
            <p:nvPr/>
          </p:nvSpPr>
          <p:spPr>
            <a:xfrm>
              <a:off x="5638806"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Q</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2" name="Rectangle 121"/>
            <p:cNvSpPr/>
            <p:nvPr/>
          </p:nvSpPr>
          <p:spPr>
            <a:xfrm>
              <a:off x="6172207"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U</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3" name="Rectangle 122"/>
            <p:cNvSpPr/>
            <p:nvPr/>
          </p:nvSpPr>
          <p:spPr>
            <a:xfrm>
              <a:off x="6705608"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Ố</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728319" name="Rectangle 123"/>
            <p:cNvSpPr/>
            <p:nvPr/>
          </p:nvSpPr>
          <p:spPr>
            <a:xfrm>
              <a:off x="7239009" y="4572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C</a:t>
              </a:r>
              <a:endParaRPr lang="en-US" altLang="en-US" sz="2800" b="1" dirty="0">
                <a:solidFill>
                  <a:srgbClr val="FF0000"/>
                </a:solidFill>
                <a:latin typeface="Arial" panose="020B0604020202020204" pitchFamily="34" charset="0"/>
              </a:endParaRPr>
            </a:p>
          </p:txBody>
        </p:sp>
        <p:sp>
          <p:nvSpPr>
            <p:cNvPr id="728320" name="Rectangle 124"/>
            <p:cNvSpPr/>
            <p:nvPr/>
          </p:nvSpPr>
          <p:spPr>
            <a:xfrm>
              <a:off x="7772409" y="4572000"/>
              <a:ext cx="544514" cy="482600"/>
            </a:xfrm>
            <a:prstGeom prst="rect">
              <a:avLst/>
            </a:prstGeom>
            <a:solidFill>
              <a:srgbClr val="FFCC66"/>
            </a:solidFill>
            <a:ln w="19050" cap="flat" cmpd="sng">
              <a:solidFill>
                <a:srgbClr val="7E848D"/>
              </a:solidFill>
              <a:prstDash val="solid"/>
              <a:miter/>
              <a:headEnd type="none" w="med" len="med"/>
              <a:tailEnd type="none" w="med" len="med"/>
            </a:ln>
          </p:spPr>
          <p:txBody>
            <a:bodyPr anchor="ctr" anchorCtr="0"/>
            <a:p>
              <a:pPr algn="ctr" defTabSz="914400" eaLnBrk="1" hangingPunct="1"/>
              <a:r>
                <a:rPr lang="en-US" altLang="en-US" sz="2800" b="1" dirty="0">
                  <a:solidFill>
                    <a:srgbClr val="FF0000"/>
                  </a:solidFill>
                  <a:latin typeface="Arial" panose="020B0604020202020204" pitchFamily="34" charset="0"/>
                </a:rPr>
                <a:t>H</a:t>
              </a:r>
              <a:endParaRPr lang="en-US" altLang="en-US" sz="2800" b="1" dirty="0">
                <a:solidFill>
                  <a:srgbClr val="FF0000"/>
                </a:solidFill>
                <a:latin typeface="Arial" panose="020B0604020202020204" pitchFamily="34" charset="0"/>
              </a:endParaRPr>
            </a:p>
          </p:txBody>
        </p:sp>
        <p:sp>
          <p:nvSpPr>
            <p:cNvPr id="126" name="Rectangle 125"/>
            <p:cNvSpPr/>
            <p:nvPr/>
          </p:nvSpPr>
          <p:spPr>
            <a:xfrm>
              <a:off x="8305810"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Ộ</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sp>
          <p:nvSpPr>
            <p:cNvPr id="127" name="Rectangle 126"/>
            <p:cNvSpPr/>
            <p:nvPr/>
          </p:nvSpPr>
          <p:spPr>
            <a:xfrm>
              <a:off x="8832861" y="4572000"/>
              <a:ext cx="544514" cy="482600"/>
            </a:xfrm>
            <a:prstGeom prst="rect">
              <a:avLst/>
            </a:prstGeom>
            <a:solidFill>
              <a:schemeClr val="tx1"/>
            </a:soli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a:ln>
                    <a:noFill/>
                  </a:ln>
                  <a:solidFill>
                    <a:srgbClr val="FF0000"/>
                  </a:solidFill>
                  <a:effectLst/>
                  <a:uLnTx/>
                  <a:uFillTx/>
                  <a:latin typeface="+mn-lt"/>
                  <a:ea typeface="+mn-ea"/>
                  <a:cs typeface="+mn-cs"/>
                </a:rPr>
                <a:t>I</a:t>
              </a:r>
              <a:endParaRPr kumimoji="0" lang="en-US" sz="2800" b="1" i="0" u="none" strike="noStrike" kern="1200" cap="none" spc="0" normalizeH="0" baseline="0" noProof="0">
                <a:ln>
                  <a:noFill/>
                </a:ln>
                <a:solidFill>
                  <a:srgbClr val="FF0000"/>
                </a:solidFill>
                <a:effectLst/>
                <a:uLnTx/>
                <a:uFillTx/>
                <a:latin typeface="+mn-lt"/>
                <a:ea typeface="+mn-ea"/>
                <a:cs typeface="+mn-cs"/>
              </a:endParaRPr>
            </a:p>
          </p:txBody>
        </p:sp>
      </p:grpSp>
      <p:sp>
        <p:nvSpPr>
          <p:cNvPr id="34" name="Rectangle 33"/>
          <p:cNvSpPr/>
          <p:nvPr/>
        </p:nvSpPr>
        <p:spPr>
          <a:xfrm>
            <a:off x="0" y="10796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1</a:t>
            </a:r>
            <a:endPar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5" name="Rectangle 34"/>
          <p:cNvSpPr/>
          <p:nvPr/>
        </p:nvSpPr>
        <p:spPr>
          <a:xfrm>
            <a:off x="0" y="20321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3</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29" name="Rectangle 128"/>
          <p:cNvSpPr/>
          <p:nvPr/>
        </p:nvSpPr>
        <p:spPr>
          <a:xfrm>
            <a:off x="0" y="25084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4</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0" name="Rectangle 129"/>
          <p:cNvSpPr/>
          <p:nvPr/>
        </p:nvSpPr>
        <p:spPr>
          <a:xfrm>
            <a:off x="0" y="15559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2</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1" name="Rectangle 130"/>
          <p:cNvSpPr/>
          <p:nvPr/>
        </p:nvSpPr>
        <p:spPr>
          <a:xfrm>
            <a:off x="0" y="29846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5</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2" name="Rectangle 131"/>
          <p:cNvSpPr/>
          <p:nvPr/>
        </p:nvSpPr>
        <p:spPr>
          <a:xfrm>
            <a:off x="0" y="34609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6</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3" name="Rectangle 132"/>
          <p:cNvSpPr/>
          <p:nvPr/>
        </p:nvSpPr>
        <p:spPr>
          <a:xfrm>
            <a:off x="0" y="393717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7</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4" name="Rectangle 133"/>
          <p:cNvSpPr/>
          <p:nvPr/>
        </p:nvSpPr>
        <p:spPr>
          <a:xfrm>
            <a:off x="0" y="4413429"/>
            <a:ext cx="571500" cy="4762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8</a:t>
            </a:r>
            <a:endPar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45" name="Rectangle 144"/>
          <p:cNvSpPr/>
          <p:nvPr/>
        </p:nvSpPr>
        <p:spPr>
          <a:xfrm>
            <a:off x="8557206" y="1143000"/>
            <a:ext cx="587375"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9</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46" name="Rectangle 145"/>
          <p:cNvSpPr/>
          <p:nvPr/>
        </p:nvSpPr>
        <p:spPr>
          <a:xfrm>
            <a:off x="8573037" y="20955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11</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47" name="Rectangle 146"/>
          <p:cNvSpPr/>
          <p:nvPr/>
        </p:nvSpPr>
        <p:spPr>
          <a:xfrm>
            <a:off x="8573037" y="25717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9</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48" name="Rectangle 147"/>
          <p:cNvSpPr/>
          <p:nvPr/>
        </p:nvSpPr>
        <p:spPr>
          <a:xfrm>
            <a:off x="8557162" y="1639889"/>
            <a:ext cx="571500" cy="476249"/>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13</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49" name="Rectangle 148"/>
          <p:cNvSpPr/>
          <p:nvPr/>
        </p:nvSpPr>
        <p:spPr>
          <a:xfrm>
            <a:off x="8573037" y="30480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5</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50" name="Rectangle 149"/>
          <p:cNvSpPr/>
          <p:nvPr/>
        </p:nvSpPr>
        <p:spPr>
          <a:xfrm>
            <a:off x="8573037" y="35242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lvl1pPr>
              <a:defRPr>
                <a:solidFill>
                  <a:srgbClr val="FFFFFF"/>
                </a:solidFill>
                <a:latin typeface="Arial" panose="020B0604020202020204" pitchFamily="34" charset="0"/>
              </a:defRPr>
            </a:lvl1pPr>
            <a:lvl2pPr>
              <a:defRPr>
                <a:solidFill>
                  <a:srgbClr val="FFFFFF"/>
                </a:solidFill>
                <a:latin typeface="Arial" panose="020B0604020202020204" pitchFamily="34" charset="0"/>
              </a:defRPr>
            </a:lvl2pPr>
            <a:lvl3pPr>
              <a:defRPr>
                <a:solidFill>
                  <a:srgbClr val="FFFFFF"/>
                </a:solidFill>
                <a:latin typeface="Arial" panose="020B0604020202020204" pitchFamily="34" charset="0"/>
              </a:defRPr>
            </a:lvl3pPr>
            <a:lvl4pPr>
              <a:defRPr>
                <a:solidFill>
                  <a:srgbClr val="FFFFFF"/>
                </a:solidFill>
                <a:latin typeface="Arial" panose="020B0604020202020204" pitchFamily="34" charset="0"/>
              </a:defRPr>
            </a:lvl4pPr>
            <a:lvl5pPr>
              <a:defRPr>
                <a:solidFill>
                  <a:srgbClr val="FFFFFF"/>
                </a:solidFill>
                <a:latin typeface="Arial" panose="020B0604020202020204" pitchFamily="34" charset="0"/>
              </a:defRPr>
            </a:lvl5pPr>
            <a:lvl6pPr marL="25146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6pPr>
            <a:lvl7pPr marL="29718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7pPr>
            <a:lvl8pPr marL="34290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8pPr>
            <a:lvl9pPr marL="3886200" indent="-228600" eaLnBrk="0" fontAlgn="base" hangingPunct="0">
              <a:spcBef>
                <a:spcPct val="0"/>
              </a:spcBef>
              <a:spcAft>
                <a:spcPct val="0"/>
              </a:spcAft>
              <a:buClr>
                <a:srgbClr val="000000"/>
              </a:buClr>
              <a:buSzPct val="100000"/>
              <a:buFont typeface="Times New Roman" panose="02020603050405020304" pitchFamily="18" charset="0"/>
              <a:defRPr>
                <a:solidFill>
                  <a:srgbClr val="FFFFFF"/>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7</a:t>
            </a:r>
            <a:endPar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51" name="Rectangle 150"/>
          <p:cNvSpPr/>
          <p:nvPr/>
        </p:nvSpPr>
        <p:spPr>
          <a:xfrm>
            <a:off x="8573037" y="400050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10</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sp>
        <p:nvSpPr>
          <p:cNvPr id="152" name="Rectangle 151"/>
          <p:cNvSpPr/>
          <p:nvPr/>
        </p:nvSpPr>
        <p:spPr>
          <a:xfrm>
            <a:off x="8573037" y="4476750"/>
            <a:ext cx="571500" cy="47625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uLnTx/>
                <a:uFillTx/>
                <a:latin typeface="+mn-lt"/>
                <a:ea typeface="+mn-ea"/>
                <a:cs typeface="+mn-cs"/>
              </a:rPr>
              <a:t>14</a:t>
            </a:r>
            <a:endParaRPr kumimoji="0" lang="en-US" sz="2000" b="1" i="0" u="none" strike="noStrike" kern="1200" cap="none" spc="0" normalizeH="0" baseline="0" noProof="0">
              <a:ln>
                <a:noFill/>
              </a:ln>
              <a:solidFill>
                <a:srgbClr val="FFFFFF"/>
              </a:solidFill>
              <a:effectLst/>
              <a:uLnTx/>
              <a:uFillTx/>
              <a:latin typeface="+mn-lt"/>
              <a:ea typeface="+mn-ea"/>
              <a:cs typeface="+mn-cs"/>
            </a:endParaRPr>
          </a:p>
        </p:txBody>
      </p:sp>
      <p:grpSp>
        <p:nvGrpSpPr>
          <p:cNvPr id="5" name="Group 303"/>
          <p:cNvGrpSpPr/>
          <p:nvPr/>
        </p:nvGrpSpPr>
        <p:grpSpPr>
          <a:xfrm>
            <a:off x="228600" y="5334000"/>
            <a:ext cx="8629650" cy="533400"/>
            <a:chOff x="226452" y="5334000"/>
            <a:chExt cx="8629328" cy="533400"/>
          </a:xfrm>
        </p:grpSpPr>
        <p:sp>
          <p:nvSpPr>
            <p:cNvPr id="11" name="Rectangle 10"/>
            <p:cNvSpPr/>
            <p:nvPr/>
          </p:nvSpPr>
          <p:spPr>
            <a:xfrm>
              <a:off x="226452"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2" name="Rectangle 11"/>
            <p:cNvSpPr/>
            <p:nvPr/>
          </p:nvSpPr>
          <p:spPr>
            <a:xfrm>
              <a:off x="763007"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G</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5" name="Rectangle 14"/>
            <p:cNvSpPr/>
            <p:nvPr/>
          </p:nvSpPr>
          <p:spPr>
            <a:xfrm>
              <a:off x="1299562"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 name="Rectangle 15"/>
            <p:cNvSpPr/>
            <p:nvPr/>
          </p:nvSpPr>
          <p:spPr>
            <a:xfrm>
              <a:off x="1836117" y="5334000"/>
              <a:ext cx="53814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Ơ</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8" name="Rectangle 17"/>
            <p:cNvSpPr/>
            <p:nvPr/>
          </p:nvSpPr>
          <p:spPr>
            <a:xfrm>
              <a:off x="237426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9" name="Rectangle 18"/>
            <p:cNvSpPr/>
            <p:nvPr/>
          </p:nvSpPr>
          <p:spPr>
            <a:xfrm>
              <a:off x="291081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1" name="Rectangle 20"/>
            <p:cNvSpPr/>
            <p:nvPr/>
          </p:nvSpPr>
          <p:spPr>
            <a:xfrm>
              <a:off x="344737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Ư</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2" name="Rectangle 21"/>
            <p:cNvSpPr/>
            <p:nvPr/>
          </p:nvSpPr>
          <p:spPr>
            <a:xfrm>
              <a:off x="398392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A</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4" name="Rectangle 23"/>
            <p:cNvSpPr/>
            <p:nvPr/>
          </p:nvSpPr>
          <p:spPr>
            <a:xfrm>
              <a:off x="4520480"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Ô</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5" name="Rectangle 24"/>
            <p:cNvSpPr/>
            <p:nvPr/>
          </p:nvSpPr>
          <p:spPr>
            <a:xfrm>
              <a:off x="5057035" y="5334000"/>
              <a:ext cx="53655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T</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27" name="Rectangle 26"/>
            <p:cNvSpPr/>
            <p:nvPr/>
          </p:nvSpPr>
          <p:spPr>
            <a:xfrm>
              <a:off x="6682574" y="5334000"/>
              <a:ext cx="54290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31" name="Rectangle 30"/>
            <p:cNvSpPr/>
            <p:nvPr/>
          </p:nvSpPr>
          <p:spPr>
            <a:xfrm>
              <a:off x="5593590" y="5334000"/>
              <a:ext cx="54449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N</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32" name="Rectangle 31"/>
            <p:cNvSpPr/>
            <p:nvPr/>
          </p:nvSpPr>
          <p:spPr>
            <a:xfrm>
              <a:off x="6138081"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T</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2" name="Rectangle 161"/>
            <p:cNvSpPr/>
            <p:nvPr/>
          </p:nvSpPr>
          <p:spPr>
            <a:xfrm>
              <a:off x="7249290"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Â</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3" name="Rectangle 162"/>
            <p:cNvSpPr/>
            <p:nvPr/>
          </p:nvSpPr>
          <p:spPr>
            <a:xfrm>
              <a:off x="7769971" y="5334000"/>
              <a:ext cx="54449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C</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sp>
          <p:nvSpPr>
            <p:cNvPr id="164" name="Rectangle 163"/>
            <p:cNvSpPr/>
            <p:nvPr/>
          </p:nvSpPr>
          <p:spPr>
            <a:xfrm>
              <a:off x="8311288" y="5334000"/>
              <a:ext cx="544492"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a:ln>
                    <a:noFill/>
                  </a:ln>
                  <a:solidFill>
                    <a:srgbClr val="00FF00"/>
                  </a:solidFill>
                  <a:effectLst/>
                  <a:uLnTx/>
                  <a:uFillTx/>
                  <a:latin typeface="+mn-lt"/>
                  <a:ea typeface="+mn-ea"/>
                  <a:cs typeface="+mn-cs"/>
                </a:rPr>
                <a:t>H</a:t>
              </a:r>
              <a:endParaRPr kumimoji="0" lang="en-US"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7" name="Group 204"/>
          <p:cNvGrpSpPr/>
          <p:nvPr/>
        </p:nvGrpSpPr>
        <p:grpSpPr>
          <a:xfrm>
            <a:off x="838200" y="1524000"/>
            <a:ext cx="6934200" cy="533400"/>
            <a:chOff x="838200" y="1549758"/>
            <a:chExt cx="6934200" cy="470079"/>
          </a:xfrm>
        </p:grpSpPr>
        <p:sp>
          <p:nvSpPr>
            <p:cNvPr id="728216" name="Rectangle 167"/>
            <p:cNvSpPr/>
            <p:nvPr/>
          </p:nvSpPr>
          <p:spPr>
            <a:xfrm>
              <a:off x="2438400" y="1549758"/>
              <a:ext cx="533400" cy="457374"/>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8217" name="Rectangle 170"/>
            <p:cNvSpPr/>
            <p:nvPr/>
          </p:nvSpPr>
          <p:spPr>
            <a:xfrm>
              <a:off x="5638800" y="1560875"/>
              <a:ext cx="533400" cy="457374"/>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91" name="Rectangle 190"/>
            <p:cNvSpPr/>
            <p:nvPr/>
          </p:nvSpPr>
          <p:spPr>
            <a:xfrm>
              <a:off x="8382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2" name="Rectangle 191"/>
            <p:cNvSpPr/>
            <p:nvPr/>
          </p:nvSpPr>
          <p:spPr>
            <a:xfrm>
              <a:off x="51054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3" name="Rectangle 192"/>
            <p:cNvSpPr/>
            <p:nvPr/>
          </p:nvSpPr>
          <p:spPr>
            <a:xfrm>
              <a:off x="13716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4" name="Rectangle 193"/>
            <p:cNvSpPr/>
            <p:nvPr/>
          </p:nvSpPr>
          <p:spPr>
            <a:xfrm>
              <a:off x="1905000" y="1549758"/>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5" name="Rectangle 194"/>
            <p:cNvSpPr/>
            <p:nvPr/>
          </p:nvSpPr>
          <p:spPr>
            <a:xfrm>
              <a:off x="45720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8223" name="Rectangle 195"/>
            <p:cNvSpPr/>
            <p:nvPr/>
          </p:nvSpPr>
          <p:spPr>
            <a:xfrm>
              <a:off x="4038600" y="1562463"/>
              <a:ext cx="533400" cy="457374"/>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97" name="Rectangle 196"/>
            <p:cNvSpPr/>
            <p:nvPr/>
          </p:nvSpPr>
          <p:spPr>
            <a:xfrm>
              <a:off x="35052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8" name="Rectangle 197"/>
            <p:cNvSpPr/>
            <p:nvPr/>
          </p:nvSpPr>
          <p:spPr>
            <a:xfrm>
              <a:off x="2971800" y="1562350"/>
              <a:ext cx="533400" cy="45748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199" name="Rectangle 198"/>
            <p:cNvSpPr/>
            <p:nvPr/>
          </p:nvSpPr>
          <p:spPr>
            <a:xfrm>
              <a:off x="61722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0" name="Rectangle 199"/>
            <p:cNvSpPr/>
            <p:nvPr/>
          </p:nvSpPr>
          <p:spPr>
            <a:xfrm>
              <a:off x="6705600" y="1560950"/>
              <a:ext cx="533400" cy="457488"/>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8228" name="Rectangle 200"/>
            <p:cNvSpPr/>
            <p:nvPr/>
          </p:nvSpPr>
          <p:spPr>
            <a:xfrm>
              <a:off x="7239000" y="1560875"/>
              <a:ext cx="533400" cy="457374"/>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grpSp>
      <p:grpSp>
        <p:nvGrpSpPr>
          <p:cNvPr id="8" name="Group 214"/>
          <p:cNvGrpSpPr/>
          <p:nvPr/>
        </p:nvGrpSpPr>
        <p:grpSpPr>
          <a:xfrm>
            <a:off x="838200" y="2057400"/>
            <a:ext cx="5867400" cy="457200"/>
            <a:chOff x="838200" y="2057400"/>
            <a:chExt cx="5867400" cy="457200"/>
          </a:xfrm>
        </p:grpSpPr>
        <p:sp>
          <p:nvSpPr>
            <p:cNvPr id="728205" name="Rectangle 168"/>
            <p:cNvSpPr/>
            <p:nvPr/>
          </p:nvSpPr>
          <p:spPr>
            <a:xfrm>
              <a:off x="2438400" y="2057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8206" name="Rectangle 169"/>
            <p:cNvSpPr/>
            <p:nvPr/>
          </p:nvSpPr>
          <p:spPr>
            <a:xfrm>
              <a:off x="4038600" y="2057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04" name="Rectangle 203"/>
            <p:cNvSpPr/>
            <p:nvPr/>
          </p:nvSpPr>
          <p:spPr>
            <a:xfrm>
              <a:off x="838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8208" name="Rectangle 205"/>
            <p:cNvSpPr/>
            <p:nvPr/>
          </p:nvSpPr>
          <p:spPr>
            <a:xfrm>
              <a:off x="1371600" y="2057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07" name="Rectangle 206"/>
            <p:cNvSpPr/>
            <p:nvPr/>
          </p:nvSpPr>
          <p:spPr>
            <a:xfrm>
              <a:off x="19050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8" name="Rectangle 207"/>
            <p:cNvSpPr/>
            <p:nvPr/>
          </p:nvSpPr>
          <p:spPr>
            <a:xfrm>
              <a:off x="29718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09" name="Rectangle 208"/>
            <p:cNvSpPr/>
            <p:nvPr/>
          </p:nvSpPr>
          <p:spPr>
            <a:xfrm>
              <a:off x="3505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0" name="Rectangle 209"/>
            <p:cNvSpPr/>
            <p:nvPr/>
          </p:nvSpPr>
          <p:spPr>
            <a:xfrm>
              <a:off x="45720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1" name="Rectangle 210"/>
            <p:cNvSpPr/>
            <p:nvPr/>
          </p:nvSpPr>
          <p:spPr>
            <a:xfrm>
              <a:off x="51054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8214" name="Rectangle 211"/>
            <p:cNvSpPr/>
            <p:nvPr/>
          </p:nvSpPr>
          <p:spPr>
            <a:xfrm>
              <a:off x="5638800" y="2057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13" name="Rectangle 212"/>
            <p:cNvSpPr/>
            <p:nvPr/>
          </p:nvSpPr>
          <p:spPr>
            <a:xfrm>
              <a:off x="6172200" y="2057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9" name="Group 222"/>
          <p:cNvGrpSpPr/>
          <p:nvPr/>
        </p:nvGrpSpPr>
        <p:grpSpPr>
          <a:xfrm>
            <a:off x="838200" y="2438400"/>
            <a:ext cx="4800600" cy="609600"/>
            <a:chOff x="838200" y="2514600"/>
            <a:chExt cx="4800600" cy="482958"/>
          </a:xfrm>
        </p:grpSpPr>
        <p:sp>
          <p:nvSpPr>
            <p:cNvPr id="2" name="Rectangle 171"/>
            <p:cNvSpPr/>
            <p:nvPr/>
          </p:nvSpPr>
          <p:spPr>
            <a:xfrm>
              <a:off x="3505200" y="2539754"/>
              <a:ext cx="533400" cy="457804"/>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8197" name="Rectangle 172"/>
            <p:cNvSpPr/>
            <p:nvPr/>
          </p:nvSpPr>
          <p:spPr>
            <a:xfrm>
              <a:off x="838200" y="2514600"/>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8198" name="Rectangle 213"/>
            <p:cNvSpPr/>
            <p:nvPr/>
          </p:nvSpPr>
          <p:spPr>
            <a:xfrm>
              <a:off x="1371600" y="2514600"/>
              <a:ext cx="533400" cy="457539"/>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6" name="Rectangle 215"/>
            <p:cNvSpPr/>
            <p:nvPr/>
          </p:nvSpPr>
          <p:spPr>
            <a:xfrm>
              <a:off x="1905000" y="2514600"/>
              <a:ext cx="533400" cy="457804"/>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1" name="Rectangle 216"/>
            <p:cNvSpPr/>
            <p:nvPr/>
          </p:nvSpPr>
          <p:spPr>
            <a:xfrm>
              <a:off x="2438400" y="2514600"/>
              <a:ext cx="533400" cy="457804"/>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 name="Rectangle 217"/>
            <p:cNvSpPr/>
            <p:nvPr/>
          </p:nvSpPr>
          <p:spPr>
            <a:xfrm>
              <a:off x="40386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2" name="Rectangle 218"/>
            <p:cNvSpPr/>
            <p:nvPr/>
          </p:nvSpPr>
          <p:spPr>
            <a:xfrm>
              <a:off x="29718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3" name="Rectangle 219"/>
            <p:cNvSpPr/>
            <p:nvPr/>
          </p:nvSpPr>
          <p:spPr>
            <a:xfrm>
              <a:off x="45720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89" name="Rectangle 220"/>
            <p:cNvSpPr/>
            <p:nvPr/>
          </p:nvSpPr>
          <p:spPr>
            <a:xfrm>
              <a:off x="5105400" y="2539754"/>
              <a:ext cx="533400" cy="45654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0" name="Group 227"/>
          <p:cNvGrpSpPr/>
          <p:nvPr/>
        </p:nvGrpSpPr>
        <p:grpSpPr>
          <a:xfrm>
            <a:off x="838200" y="2971800"/>
            <a:ext cx="2667000" cy="533400"/>
            <a:chOff x="838200" y="2996484"/>
            <a:chExt cx="2667000" cy="458274"/>
          </a:xfrm>
        </p:grpSpPr>
        <p:sp>
          <p:nvSpPr>
            <p:cNvPr id="728191" name="Rectangle 173"/>
            <p:cNvSpPr/>
            <p:nvPr/>
          </p:nvSpPr>
          <p:spPr>
            <a:xfrm>
              <a:off x="1905000" y="2996484"/>
              <a:ext cx="533400" cy="456683"/>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4" name="Rectangle 223"/>
            <p:cNvSpPr/>
            <p:nvPr/>
          </p:nvSpPr>
          <p:spPr>
            <a:xfrm>
              <a:off x="838200" y="2997848"/>
              <a:ext cx="533400" cy="45691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8193" name="Rectangle 224"/>
            <p:cNvSpPr/>
            <p:nvPr/>
          </p:nvSpPr>
          <p:spPr>
            <a:xfrm>
              <a:off x="1371600" y="2998076"/>
              <a:ext cx="533400" cy="456682"/>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8194" name="Rectangle 225"/>
            <p:cNvSpPr/>
            <p:nvPr/>
          </p:nvSpPr>
          <p:spPr>
            <a:xfrm>
              <a:off x="2438400" y="2998076"/>
              <a:ext cx="533400" cy="456682"/>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7" name="Rectangle 226"/>
            <p:cNvSpPr/>
            <p:nvPr/>
          </p:nvSpPr>
          <p:spPr>
            <a:xfrm>
              <a:off x="2971800" y="2997848"/>
              <a:ext cx="533400" cy="45691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3" name="Group 237"/>
          <p:cNvGrpSpPr/>
          <p:nvPr/>
        </p:nvGrpSpPr>
        <p:grpSpPr>
          <a:xfrm>
            <a:off x="838200" y="3429000"/>
            <a:ext cx="3733800" cy="533400"/>
            <a:chOff x="838200" y="3505200"/>
            <a:chExt cx="3733800" cy="457200"/>
          </a:xfrm>
        </p:grpSpPr>
        <p:sp>
          <p:nvSpPr>
            <p:cNvPr id="728184" name="Rectangle 174"/>
            <p:cNvSpPr/>
            <p:nvPr/>
          </p:nvSpPr>
          <p:spPr>
            <a:xfrm>
              <a:off x="1905000" y="35052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8185" name="Rectangle 176"/>
            <p:cNvSpPr/>
            <p:nvPr/>
          </p:nvSpPr>
          <p:spPr>
            <a:xfrm>
              <a:off x="4038600" y="35052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29" name="Rectangle 228"/>
            <p:cNvSpPr/>
            <p:nvPr/>
          </p:nvSpPr>
          <p:spPr>
            <a:xfrm>
              <a:off x="8382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30" name="Rectangle 229"/>
            <p:cNvSpPr/>
            <p:nvPr/>
          </p:nvSpPr>
          <p:spPr>
            <a:xfrm>
              <a:off x="13716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8188" name="Rectangle 230"/>
            <p:cNvSpPr/>
            <p:nvPr/>
          </p:nvSpPr>
          <p:spPr>
            <a:xfrm>
              <a:off x="2438400" y="35052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8189" name="Rectangle 231"/>
            <p:cNvSpPr/>
            <p:nvPr/>
          </p:nvSpPr>
          <p:spPr>
            <a:xfrm>
              <a:off x="2971800" y="35052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33" name="Rectangle 232"/>
            <p:cNvSpPr/>
            <p:nvPr/>
          </p:nvSpPr>
          <p:spPr>
            <a:xfrm>
              <a:off x="3505200" y="35052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4" name="Group 246"/>
          <p:cNvGrpSpPr/>
          <p:nvPr/>
        </p:nvGrpSpPr>
        <p:grpSpPr>
          <a:xfrm>
            <a:off x="838200" y="3962400"/>
            <a:ext cx="5334000" cy="457200"/>
            <a:chOff x="838200" y="3962400"/>
            <a:chExt cx="5334000" cy="457200"/>
          </a:xfrm>
        </p:grpSpPr>
        <p:sp>
          <p:nvSpPr>
            <p:cNvPr id="728174" name="Rectangle 175"/>
            <p:cNvSpPr/>
            <p:nvPr/>
          </p:nvSpPr>
          <p:spPr>
            <a:xfrm>
              <a:off x="1905000" y="3962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8175" name="Rectangle 177"/>
            <p:cNvSpPr/>
            <p:nvPr/>
          </p:nvSpPr>
          <p:spPr>
            <a:xfrm>
              <a:off x="5105400" y="39624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8176" name="Rectangle 238"/>
            <p:cNvSpPr/>
            <p:nvPr/>
          </p:nvSpPr>
          <p:spPr>
            <a:xfrm>
              <a:off x="8382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0" name="Rectangle 239"/>
            <p:cNvSpPr/>
            <p:nvPr/>
          </p:nvSpPr>
          <p:spPr>
            <a:xfrm>
              <a:off x="13716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8178" name="Rectangle 240"/>
            <p:cNvSpPr/>
            <p:nvPr/>
          </p:nvSpPr>
          <p:spPr>
            <a:xfrm>
              <a:off x="24384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2" name="Rectangle 241"/>
            <p:cNvSpPr/>
            <p:nvPr/>
          </p:nvSpPr>
          <p:spPr>
            <a:xfrm>
              <a:off x="29718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3" name="Rectangle 242"/>
            <p:cNvSpPr/>
            <p:nvPr/>
          </p:nvSpPr>
          <p:spPr>
            <a:xfrm>
              <a:off x="35052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8181" name="Rectangle 243"/>
            <p:cNvSpPr/>
            <p:nvPr/>
          </p:nvSpPr>
          <p:spPr>
            <a:xfrm>
              <a:off x="4038600" y="39624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5" name="Rectangle 244"/>
            <p:cNvSpPr/>
            <p:nvPr/>
          </p:nvSpPr>
          <p:spPr>
            <a:xfrm>
              <a:off x="45720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6" name="Rectangle 245"/>
            <p:cNvSpPr/>
            <p:nvPr/>
          </p:nvSpPr>
          <p:spPr>
            <a:xfrm>
              <a:off x="5638800" y="39624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17" name="Group 257"/>
          <p:cNvGrpSpPr/>
          <p:nvPr/>
        </p:nvGrpSpPr>
        <p:grpSpPr>
          <a:xfrm>
            <a:off x="838200" y="4419600"/>
            <a:ext cx="7467600" cy="457200"/>
            <a:chOff x="838200" y="4419600"/>
            <a:chExt cx="7467600" cy="457200"/>
          </a:xfrm>
        </p:grpSpPr>
        <p:sp>
          <p:nvSpPr>
            <p:cNvPr id="728160" name="Rectangle 178"/>
            <p:cNvSpPr/>
            <p:nvPr/>
          </p:nvSpPr>
          <p:spPr>
            <a:xfrm>
              <a:off x="4038600" y="44196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180" name="Rectangle 179"/>
            <p:cNvSpPr/>
            <p:nvPr/>
          </p:nvSpPr>
          <p:spPr>
            <a:xfrm>
              <a:off x="6172200" y="4419600"/>
              <a:ext cx="533400" cy="4572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8162" name="Rectangle 180"/>
            <p:cNvSpPr/>
            <p:nvPr/>
          </p:nvSpPr>
          <p:spPr>
            <a:xfrm>
              <a:off x="838200" y="4419600"/>
              <a:ext cx="533400" cy="457200"/>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8163" name="Rectangle 221"/>
            <p:cNvSpPr/>
            <p:nvPr/>
          </p:nvSpPr>
          <p:spPr>
            <a:xfrm>
              <a:off x="6705600" y="4419600"/>
              <a:ext cx="533400" cy="457200"/>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48" name="Rectangle 247"/>
            <p:cNvSpPr/>
            <p:nvPr/>
          </p:nvSpPr>
          <p:spPr>
            <a:xfrm>
              <a:off x="13716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49" name="Rectangle 248"/>
            <p:cNvSpPr/>
            <p:nvPr/>
          </p:nvSpPr>
          <p:spPr>
            <a:xfrm>
              <a:off x="1905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0" name="Rectangle 249"/>
            <p:cNvSpPr/>
            <p:nvPr/>
          </p:nvSpPr>
          <p:spPr>
            <a:xfrm>
              <a:off x="29718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1" name="Rectangle 250"/>
            <p:cNvSpPr/>
            <p:nvPr/>
          </p:nvSpPr>
          <p:spPr>
            <a:xfrm>
              <a:off x="2438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2" name="Rectangle 251"/>
            <p:cNvSpPr/>
            <p:nvPr/>
          </p:nvSpPr>
          <p:spPr>
            <a:xfrm>
              <a:off x="5105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3" name="Rectangle 252"/>
            <p:cNvSpPr/>
            <p:nvPr/>
          </p:nvSpPr>
          <p:spPr>
            <a:xfrm>
              <a:off x="4572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4" name="Rectangle 253"/>
            <p:cNvSpPr/>
            <p:nvPr/>
          </p:nvSpPr>
          <p:spPr>
            <a:xfrm>
              <a:off x="77724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5" name="Rectangle 254"/>
            <p:cNvSpPr/>
            <p:nvPr/>
          </p:nvSpPr>
          <p:spPr>
            <a:xfrm>
              <a:off x="72390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6" name="Rectangle 255"/>
            <p:cNvSpPr/>
            <p:nvPr/>
          </p:nvSpPr>
          <p:spPr>
            <a:xfrm>
              <a:off x="56388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57" name="Rectangle 256"/>
            <p:cNvSpPr/>
            <p:nvPr/>
          </p:nvSpPr>
          <p:spPr>
            <a:xfrm>
              <a:off x="3505200" y="4419600"/>
              <a:ext cx="533400" cy="45720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0" name="Group 281"/>
          <p:cNvGrpSpPr/>
          <p:nvPr/>
        </p:nvGrpSpPr>
        <p:grpSpPr>
          <a:xfrm>
            <a:off x="6172200" y="5334000"/>
            <a:ext cx="1611313" cy="533400"/>
            <a:chOff x="7239000" y="5334000"/>
            <a:chExt cx="1610824" cy="533400"/>
          </a:xfrm>
        </p:grpSpPr>
        <p:sp>
          <p:nvSpPr>
            <p:cNvPr id="260" name="Rectangle 259"/>
            <p:cNvSpPr/>
            <p:nvPr/>
          </p:nvSpPr>
          <p:spPr>
            <a:xfrm>
              <a:off x="8305476"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1" name="Rectangle 260"/>
            <p:cNvSpPr/>
            <p:nvPr/>
          </p:nvSpPr>
          <p:spPr>
            <a:xfrm>
              <a:off x="7772238"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2" name="Rectangle 261"/>
            <p:cNvSpPr/>
            <p:nvPr/>
          </p:nvSpPr>
          <p:spPr>
            <a:xfrm>
              <a:off x="7239000" y="5334000"/>
              <a:ext cx="54434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3" name="Group 280"/>
          <p:cNvGrpSpPr/>
          <p:nvPr/>
        </p:nvGrpSpPr>
        <p:grpSpPr>
          <a:xfrm>
            <a:off x="5029200" y="5334000"/>
            <a:ext cx="1143000" cy="533400"/>
            <a:chOff x="6172200" y="5334000"/>
            <a:chExt cx="1077424" cy="533400"/>
          </a:xfrm>
        </p:grpSpPr>
        <p:sp>
          <p:nvSpPr>
            <p:cNvPr id="263" name="Rectangle 262"/>
            <p:cNvSpPr/>
            <p:nvPr/>
          </p:nvSpPr>
          <p:spPr>
            <a:xfrm>
              <a:off x="6704926" y="5334000"/>
              <a:ext cx="54469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4" name="Rectangle 263"/>
            <p:cNvSpPr/>
            <p:nvPr/>
          </p:nvSpPr>
          <p:spPr>
            <a:xfrm>
              <a:off x="6172200" y="5334000"/>
              <a:ext cx="544698"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26" name="Group 279"/>
          <p:cNvGrpSpPr/>
          <p:nvPr/>
        </p:nvGrpSpPr>
        <p:grpSpPr>
          <a:xfrm>
            <a:off x="3962400" y="5334000"/>
            <a:ext cx="1076325" cy="533400"/>
            <a:chOff x="5029200" y="5334000"/>
            <a:chExt cx="1077424" cy="533400"/>
          </a:xfrm>
        </p:grpSpPr>
        <p:sp>
          <p:nvSpPr>
            <p:cNvPr id="265" name="Rectangle 264"/>
            <p:cNvSpPr/>
            <p:nvPr/>
          </p:nvSpPr>
          <p:spPr>
            <a:xfrm>
              <a:off x="5563145" y="5334000"/>
              <a:ext cx="543479"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6" name="Rectangle 265"/>
            <p:cNvSpPr/>
            <p:nvPr/>
          </p:nvSpPr>
          <p:spPr>
            <a:xfrm>
              <a:off x="5029200" y="5334000"/>
              <a:ext cx="543479"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sp>
        <p:nvSpPr>
          <p:cNvPr id="267" name="Rectangle 266"/>
          <p:cNvSpPr/>
          <p:nvPr/>
        </p:nvSpPr>
        <p:spPr>
          <a:xfrm>
            <a:off x="228600" y="5334000"/>
            <a:ext cx="544513"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nvGrpSpPr>
          <p:cNvPr id="29" name="Group 278"/>
          <p:cNvGrpSpPr/>
          <p:nvPr/>
        </p:nvGrpSpPr>
        <p:grpSpPr>
          <a:xfrm>
            <a:off x="2913063" y="5334000"/>
            <a:ext cx="1077912" cy="533400"/>
            <a:chOff x="3429000" y="5334000"/>
            <a:chExt cx="1077424" cy="533400"/>
          </a:xfrm>
        </p:grpSpPr>
        <p:sp>
          <p:nvSpPr>
            <p:cNvPr id="268" name="Rectangle 267"/>
            <p:cNvSpPr/>
            <p:nvPr/>
          </p:nvSpPr>
          <p:spPr>
            <a:xfrm>
              <a:off x="3962159"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69" name="Rectangle 268"/>
            <p:cNvSpPr/>
            <p:nvPr/>
          </p:nvSpPr>
          <p:spPr>
            <a:xfrm>
              <a:off x="3429000"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0" name="Group 277"/>
          <p:cNvGrpSpPr/>
          <p:nvPr/>
        </p:nvGrpSpPr>
        <p:grpSpPr>
          <a:xfrm>
            <a:off x="1817688" y="5334000"/>
            <a:ext cx="1077912" cy="533400"/>
            <a:chOff x="2362200" y="5334000"/>
            <a:chExt cx="1077424" cy="533400"/>
          </a:xfrm>
        </p:grpSpPr>
        <p:sp>
          <p:nvSpPr>
            <p:cNvPr id="270" name="Rectangle 269"/>
            <p:cNvSpPr/>
            <p:nvPr/>
          </p:nvSpPr>
          <p:spPr>
            <a:xfrm>
              <a:off x="2895359"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1" name="Rectangle 270"/>
            <p:cNvSpPr/>
            <p:nvPr/>
          </p:nvSpPr>
          <p:spPr>
            <a:xfrm>
              <a:off x="2362200" y="5334000"/>
              <a:ext cx="544265"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3" name="Group 276"/>
          <p:cNvGrpSpPr/>
          <p:nvPr/>
        </p:nvGrpSpPr>
        <p:grpSpPr>
          <a:xfrm>
            <a:off x="762000" y="5334000"/>
            <a:ext cx="1077913" cy="533400"/>
            <a:chOff x="1295400" y="5334000"/>
            <a:chExt cx="1077424" cy="533400"/>
          </a:xfrm>
        </p:grpSpPr>
        <p:sp>
          <p:nvSpPr>
            <p:cNvPr id="272" name="Rectangle 271"/>
            <p:cNvSpPr/>
            <p:nvPr/>
          </p:nvSpPr>
          <p:spPr>
            <a:xfrm>
              <a:off x="1828558"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3" name="Rectangle 272"/>
            <p:cNvSpPr/>
            <p:nvPr/>
          </p:nvSpPr>
          <p:spPr>
            <a:xfrm>
              <a:off x="1295400"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grpSp>
        <p:nvGrpSpPr>
          <p:cNvPr id="36" name="Group 275"/>
          <p:cNvGrpSpPr/>
          <p:nvPr/>
        </p:nvGrpSpPr>
        <p:grpSpPr>
          <a:xfrm>
            <a:off x="7772400" y="5334000"/>
            <a:ext cx="1077913" cy="533400"/>
            <a:chOff x="228600" y="5334000"/>
            <a:chExt cx="1077424" cy="533400"/>
          </a:xfrm>
        </p:grpSpPr>
        <p:sp>
          <p:nvSpPr>
            <p:cNvPr id="274" name="Rectangle 273"/>
            <p:cNvSpPr/>
            <p:nvPr/>
          </p:nvSpPr>
          <p:spPr>
            <a:xfrm>
              <a:off x="761758"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75" name="Rectangle 274"/>
            <p:cNvSpPr/>
            <p:nvPr/>
          </p:nvSpPr>
          <p:spPr>
            <a:xfrm>
              <a:off x="228600" y="5334000"/>
              <a:ext cx="544266" cy="533400"/>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pic>
        <p:nvPicPr>
          <p:cNvPr id="1026" name="Picture 2" descr="D:\XUAN_HANH\Tu_lieu_LS\Ban do\Viet nam\cach mang thang 8.JPG"/>
          <p:cNvPicPr>
            <a:picLocks noChangeAspect="1"/>
          </p:cNvPicPr>
          <p:nvPr/>
        </p:nvPicPr>
        <p:blipFill>
          <a:blip r:embed="rId1"/>
          <a:stretch>
            <a:fillRect/>
          </a:stretch>
        </p:blipFill>
        <p:spPr>
          <a:xfrm>
            <a:off x="0" y="0"/>
            <a:ext cx="1382713" cy="990600"/>
          </a:xfrm>
          <a:prstGeom prst="rect">
            <a:avLst/>
          </a:prstGeom>
          <a:noFill/>
          <a:ln w="9525">
            <a:noFill/>
          </a:ln>
        </p:spPr>
      </p:pic>
      <p:grpSp>
        <p:nvGrpSpPr>
          <p:cNvPr id="90" name="Group 222"/>
          <p:cNvGrpSpPr/>
          <p:nvPr/>
        </p:nvGrpSpPr>
        <p:grpSpPr>
          <a:xfrm>
            <a:off x="838200" y="990600"/>
            <a:ext cx="4800600" cy="558800"/>
            <a:chOff x="838200" y="2514600"/>
            <a:chExt cx="4800600" cy="482958"/>
          </a:xfrm>
        </p:grpSpPr>
        <p:sp>
          <p:nvSpPr>
            <p:cNvPr id="728136" name="Rectangle 171"/>
            <p:cNvSpPr/>
            <p:nvPr/>
          </p:nvSpPr>
          <p:spPr>
            <a:xfrm>
              <a:off x="3505200" y="2540019"/>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728137" name="Rectangle 172"/>
            <p:cNvSpPr/>
            <p:nvPr/>
          </p:nvSpPr>
          <p:spPr>
            <a:xfrm>
              <a:off x="838200" y="2514600"/>
              <a:ext cx="533400" cy="457539"/>
            </a:xfrm>
            <a:prstGeom prst="rect">
              <a:avLst/>
            </a:prstGeom>
            <a:gradFill rotWithShape="1">
              <a:gsLst>
                <a:gs pos="0">
                  <a:srgbClr val="03D4A8">
                    <a:alpha val="100000"/>
                  </a:srgbClr>
                </a:gs>
                <a:gs pos="25000">
                  <a:srgbClr val="21D6E0">
                    <a:alpha val="100000"/>
                  </a:srgbClr>
                </a:gs>
                <a:gs pos="75000">
                  <a:srgbClr val="0087E6">
                    <a:alpha val="100000"/>
                  </a:srgbClr>
                </a:gs>
                <a:gs pos="100000">
                  <a:srgbClr val="005CBF">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00FF00"/>
                </a:solidFill>
                <a:latin typeface="Arial" panose="020B0604020202020204" pitchFamily="34" charset="0"/>
              </a:endParaRPr>
            </a:p>
          </p:txBody>
        </p:sp>
        <p:sp>
          <p:nvSpPr>
            <p:cNvPr id="214" name="Rectangle 213"/>
            <p:cNvSpPr/>
            <p:nvPr/>
          </p:nvSpPr>
          <p:spPr>
            <a:xfrm>
              <a:off x="13716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6" name="Rectangle 215"/>
            <p:cNvSpPr/>
            <p:nvPr/>
          </p:nvSpPr>
          <p:spPr>
            <a:xfrm>
              <a:off x="19050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7" name="Rectangle 216"/>
            <p:cNvSpPr/>
            <p:nvPr/>
          </p:nvSpPr>
          <p:spPr>
            <a:xfrm>
              <a:off x="2438400" y="2514600"/>
              <a:ext cx="533400" cy="456890"/>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8" name="Rectangle 217"/>
            <p:cNvSpPr/>
            <p:nvPr/>
          </p:nvSpPr>
          <p:spPr>
            <a:xfrm>
              <a:off x="40386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219" name="Rectangle 218"/>
            <p:cNvSpPr/>
            <p:nvPr/>
          </p:nvSpPr>
          <p:spPr>
            <a:xfrm>
              <a:off x="29718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sp>
          <p:nvSpPr>
            <p:cNvPr id="728143" name="Rectangle 219"/>
            <p:cNvSpPr/>
            <p:nvPr/>
          </p:nvSpPr>
          <p:spPr>
            <a:xfrm>
              <a:off x="4572000" y="2540019"/>
              <a:ext cx="533400" cy="455951"/>
            </a:xfrm>
            <a:prstGeom prst="rect">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path path="shape">
                <a:fillToRect l="50000" t="50000" r="50000" b="50000"/>
              </a:path>
              <a:tileRect/>
            </a:gradFill>
            <a:ln w="19050" cap="flat" cmpd="sng">
              <a:solidFill>
                <a:srgbClr val="7E848D"/>
              </a:solidFill>
              <a:prstDash val="solid"/>
              <a:miter/>
              <a:headEnd type="none" w="med" len="med"/>
              <a:tailEnd type="none" w="med" len="med"/>
            </a:ln>
          </p:spPr>
          <p:txBody>
            <a:bodyPr anchor="ctr" anchorCtr="0"/>
            <a:p>
              <a:pPr algn="ctr" defTabSz="914400" eaLnBrk="1" hangingPunct="1"/>
              <a:endParaRPr lang="vi-VN" altLang="en-US" sz="3200" b="1" dirty="0">
                <a:solidFill>
                  <a:srgbClr val="3333CC"/>
                </a:solidFill>
                <a:latin typeface="Arial" panose="020B0604020202020204" pitchFamily="34" charset="0"/>
              </a:endParaRPr>
            </a:p>
          </p:txBody>
        </p:sp>
        <p:sp>
          <p:nvSpPr>
            <p:cNvPr id="221" name="Rectangle 220"/>
            <p:cNvSpPr/>
            <p:nvPr/>
          </p:nvSpPr>
          <p:spPr>
            <a:xfrm>
              <a:off x="5105400" y="2540669"/>
              <a:ext cx="533400" cy="455517"/>
            </a:xfrm>
            <a:prstGeom prst="rect">
              <a:avLst/>
            </a:prstGeom>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3200" b="1" i="0" u="none" strike="noStrike" kern="1200" cap="none" spc="0" normalizeH="0" baseline="0" noProof="0">
                <a:ln>
                  <a:noFill/>
                </a:ln>
                <a:solidFill>
                  <a:srgbClr val="00FF00"/>
                </a:solidFill>
                <a:effectLst/>
                <a:uLnTx/>
                <a:uFillTx/>
                <a:latin typeface="+mn-lt"/>
                <a:ea typeface="+mn-ea"/>
                <a:cs typeface="+mn-cs"/>
              </a:endParaRPr>
            </a:p>
          </p:txBody>
        </p:sp>
      </p:grpSp>
      <p:pic>
        <p:nvPicPr>
          <p:cNvPr id="728134" name="Picture 58" descr="Bell-04-june"/>
          <p:cNvPicPr>
            <a:picLocks noChangeAspect="1"/>
          </p:cNvPicPr>
          <p:nvPr/>
        </p:nvPicPr>
        <p:blipFill>
          <a:blip r:embed="rId2"/>
          <a:stretch>
            <a:fillRect/>
          </a:stretch>
        </p:blipFill>
        <p:spPr>
          <a:xfrm>
            <a:off x="7620000" y="0"/>
            <a:ext cx="1508125" cy="1020763"/>
          </a:xfrm>
          <a:prstGeom prst="rect">
            <a:avLst/>
          </a:prstGeom>
          <a:noFill/>
          <a:ln w="9525">
            <a:noFill/>
          </a:ln>
        </p:spPr>
      </p:pic>
      <p:sp>
        <p:nvSpPr>
          <p:cNvPr id="247" name="Rectangle 246"/>
          <p:cNvSpPr>
            <a:spLocks noChangeArrowheads="1"/>
          </p:cNvSpPr>
          <p:nvPr/>
        </p:nvSpPr>
        <p:spPr bwMode="auto">
          <a:xfrm>
            <a:off x="2627313" y="192088"/>
            <a:ext cx="4176713" cy="708025"/>
          </a:xfrm>
          <a:prstGeom prst="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en-US" sz="4000" b="1" dirty="0">
                <a:solidFill>
                  <a:srgbClr val="FF0000"/>
                </a:solidFill>
                <a:latin typeface="Times New Roman" panose="02020603050405020304" pitchFamily="18" charset="0"/>
                <a:cs typeface="Times New Roman" panose="02020603050405020304" pitchFamily="18" charset="0"/>
              </a:rPr>
              <a:t>“Ô CHỮ BÍ ẨN” </a:t>
            </a:r>
            <a:endParaRPr lang="en-US" altLang="en-US" sz="4000"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xit" presetSubtype="9" fill="hold" nodeType="clickEffect">
                                  <p:stCondLst>
                                    <p:cond delay="0"/>
                                  </p:stCondLst>
                                  <p:childTnLst>
                                    <p:animEffect transition="out" filter="strips(upLeft)">
                                      <p:cBhvr>
                                        <p:cTn id="6" dur="500"/>
                                        <p:tgtEl>
                                          <p:spTgt spid="90"/>
                                        </p:tgtEl>
                                      </p:cBhvr>
                                    </p:animEffect>
                                    <p:set>
                                      <p:cBhvr>
                                        <p:cTn id="7" dur="1" fill="hold">
                                          <p:stCondLst>
                                            <p:cond delay="499"/>
                                          </p:stCondLst>
                                        </p:cTn>
                                        <p:tgtEl>
                                          <p:spTgt spid="90"/>
                                        </p:tgtEl>
                                        <p:attrNameLst>
                                          <p:attrName>style.visibility</p:attrName>
                                        </p:attrNameLst>
                                      </p:cBhvr>
                                      <p:to>
                                        <p:strVal val="hidden"/>
                                      </p:to>
                                    </p:set>
                                  </p:childTnLst>
                                </p:cTn>
                              </p:par>
                              <p:par>
                                <p:cTn id="8" presetID="1" presetClass="exit" presetSubtype="0" fill="hold" grpId="0" nodeType="withEffect">
                                  <p:stCondLst>
                                    <p:cond delay="0"/>
                                  </p:stCondLst>
                                  <p:childTnLst>
                                    <p:set>
                                      <p:cBhvr>
                                        <p:cTn id="9" dur="1" fill="hold">
                                          <p:stCondLst>
                                            <p:cond delay="0"/>
                                          </p:stCondLst>
                                        </p:cTn>
                                        <p:tgtEl>
                                          <p:spTgt spid="267"/>
                                        </p:tgtEl>
                                        <p:attrNameLst>
                                          <p:attrName>style.visibility</p:attrName>
                                        </p:attrNameLst>
                                      </p:cBhvr>
                                      <p:to>
                                        <p:strVal val="hidden"/>
                                      </p:to>
                                    </p:set>
                                  </p:childTnLst>
                                </p:cTn>
                              </p:par>
                              <p:par>
                                <p:cTn id="10" presetID="34" presetClass="emph" presetSubtype="0" repeatCount="indefinite" fill="hold" grpId="0" nodeType="withEffect">
                                  <p:stCondLst>
                                    <p:cond delay="0"/>
                                  </p:stCondLst>
                                  <p:iterate type="lt">
                                    <p:tmPct val="10000"/>
                                  </p:iterate>
                                  <p:childTnLst>
                                    <p:animMotion origin="layout" path="M 5E-6 3.7037E-7 L 5E-6 -0.02407 " pathEditMode="relative" rAng="0" ptsTypes="AA">
                                      <p:cBhvr>
                                        <p:cTn id="11" dur="250" accel="50000" decel="50000" autoRev="1" fill="hold">
                                          <p:stCondLst>
                                            <p:cond delay="0"/>
                                          </p:stCondLst>
                                        </p:cTn>
                                        <p:tgtEl>
                                          <p:spTgt spid="247"/>
                                        </p:tgtEl>
                                        <p:attrNameLst>
                                          <p:attrName>ppt_x</p:attrName>
                                          <p:attrName>ppt_y</p:attrName>
                                        </p:attrNameLst>
                                      </p:cBhvr>
                                      <p:rCtr x="0" y="-1200"/>
                                    </p:animMotion>
                                    <p:animRot by="1500000">
                                      <p:cBhvr>
                                        <p:cTn id="12" dur="125" fill="hold">
                                          <p:stCondLst>
                                            <p:cond delay="0"/>
                                          </p:stCondLst>
                                        </p:cTn>
                                        <p:tgtEl>
                                          <p:spTgt spid="247"/>
                                        </p:tgtEl>
                                        <p:attrNameLst>
                                          <p:attrName>r</p:attrName>
                                        </p:attrNameLst>
                                      </p:cBhvr>
                                    </p:animRot>
                                    <p:animRot by="-1500000">
                                      <p:cBhvr>
                                        <p:cTn id="13" dur="125" fill="hold">
                                          <p:stCondLst>
                                            <p:cond delay="125"/>
                                          </p:stCondLst>
                                        </p:cTn>
                                        <p:tgtEl>
                                          <p:spTgt spid="247"/>
                                        </p:tgtEl>
                                        <p:attrNameLst>
                                          <p:attrName>r</p:attrName>
                                        </p:attrNameLst>
                                      </p:cBhvr>
                                    </p:animRot>
                                    <p:animRot by="-1500000">
                                      <p:cBhvr>
                                        <p:cTn id="14" dur="125" fill="hold">
                                          <p:stCondLst>
                                            <p:cond delay="250"/>
                                          </p:stCondLst>
                                        </p:cTn>
                                        <p:tgtEl>
                                          <p:spTgt spid="247"/>
                                        </p:tgtEl>
                                        <p:attrNameLst>
                                          <p:attrName>r</p:attrName>
                                        </p:attrNameLst>
                                      </p:cBhvr>
                                    </p:animRot>
                                    <p:animRot by="1500000">
                                      <p:cBhvr>
                                        <p:cTn id="15" dur="125" fill="hold">
                                          <p:stCondLst>
                                            <p:cond delay="375"/>
                                          </p:stCondLst>
                                        </p:cTn>
                                        <p:tgtEl>
                                          <p:spTgt spid="2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7"/>
                    </p:tgtEl>
                  </p:cond>
                </p:stCondLst>
                <p:endSync evt="end" delay="0">
                  <p:rtn val="all"/>
                </p:endSync>
                <p:childTnLst>
                  <p:par>
                    <p:cTn id="17" fill="hold">
                      <p:stCondLst>
                        <p:cond delay="0"/>
                      </p:stCondLst>
                      <p:childTnLst>
                        <p:par>
                          <p:cTn id="18" fill="hold">
                            <p:stCondLst>
                              <p:cond delay="0"/>
                            </p:stCondLst>
                            <p:childTnLst>
                              <p:par>
                                <p:cTn id="19" presetID="18" presetClass="exit" presetSubtype="9" fill="hold" nodeType="clickEffect">
                                  <p:stCondLst>
                                    <p:cond delay="0"/>
                                  </p:stCondLst>
                                  <p:childTnLst>
                                    <p:animEffect transition="out" filter="strips(upLeft)">
                                      <p:cBhvr>
                                        <p:cTn id="20" dur="500"/>
                                        <p:tgtEl>
                                          <p:spTgt spid="7"/>
                                        </p:tgtEl>
                                      </p:cBhvr>
                                    </p:animEffect>
                                    <p:set>
                                      <p:cBhvr>
                                        <p:cTn id="21" dur="1" fill="hold">
                                          <p:stCondLst>
                                            <p:cond delay="499"/>
                                          </p:stCondLst>
                                        </p:cTn>
                                        <p:tgtEl>
                                          <p:spTgt spid="7"/>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24" restart="whenNotActive" fill="hold" evtFilter="cancelBubble" nodeType="interactiveSeq">
                <p:stCondLst>
                  <p:cond evt="onClick" delay="0">
                    <p:tgtEl>
                      <p:spTgt spid="8"/>
                    </p:tgtEl>
                  </p:cond>
                </p:stCondLst>
                <p:endSync evt="end" delay="0">
                  <p:rtn val="all"/>
                </p:endSync>
                <p:childTnLst>
                  <p:par>
                    <p:cTn id="25" fill="hold">
                      <p:stCondLst>
                        <p:cond delay="0"/>
                      </p:stCondLst>
                      <p:childTnLst>
                        <p:par>
                          <p:cTn id="26" fill="hold">
                            <p:stCondLst>
                              <p:cond delay="0"/>
                            </p:stCondLst>
                            <p:childTnLst>
                              <p:par>
                                <p:cTn id="27" presetID="18" presetClass="exit" presetSubtype="9" fill="hold" nodeType="clickEffect">
                                  <p:stCondLst>
                                    <p:cond delay="0"/>
                                  </p:stCondLst>
                                  <p:childTnLst>
                                    <p:animEffect transition="out" filter="strips(upLeft)">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1" presetClass="exit" presetSubtype="0" fill="hold" nodeType="withEffect">
                                  <p:stCondLst>
                                    <p:cond delay="0"/>
                                  </p:stCondLst>
                                  <p:childTnLst>
                                    <p:set>
                                      <p:cBhvr>
                                        <p:cTn id="31" dur="1" fill="hold">
                                          <p:stCondLst>
                                            <p:cond delay="0"/>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32" restart="whenNotActive" fill="hold" evtFilter="cancelBubble" nodeType="interactiveSeq">
                <p:stCondLst>
                  <p:cond evt="onClick" delay="0">
                    <p:tgtEl>
                      <p:spTgt spid="9"/>
                    </p:tgtEl>
                  </p:cond>
                </p:stCondLst>
                <p:endSync evt="end" delay="0">
                  <p:rtn val="all"/>
                </p:endSync>
                <p:childTnLst>
                  <p:par>
                    <p:cTn id="33" fill="hold">
                      <p:stCondLst>
                        <p:cond delay="0"/>
                      </p:stCondLst>
                      <p:childTnLst>
                        <p:par>
                          <p:cTn id="34" fill="hold">
                            <p:stCondLst>
                              <p:cond delay="0"/>
                            </p:stCondLst>
                            <p:childTnLst>
                              <p:par>
                                <p:cTn id="35" presetID="18" presetClass="exit" presetSubtype="9" fill="hold" nodeType="clickEffect">
                                  <p:stCondLst>
                                    <p:cond delay="0"/>
                                  </p:stCondLst>
                                  <p:childTnLst>
                                    <p:animEffect transition="out" filter="strips(upLeft)">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40" restart="whenNotActive" fill="hold" evtFilter="cancelBubble" nodeType="interactiveSeq">
                <p:stCondLst>
                  <p:cond evt="onClick" delay="0">
                    <p:tgtEl>
                      <p:spTgt spid="10"/>
                    </p:tgtEl>
                  </p:cond>
                </p:stCondLst>
                <p:endSync evt="end" delay="0">
                  <p:rtn val="all"/>
                </p:endSync>
                <p:childTnLst>
                  <p:par>
                    <p:cTn id="41" fill="hold">
                      <p:stCondLst>
                        <p:cond delay="0"/>
                      </p:stCondLst>
                      <p:childTnLst>
                        <p:par>
                          <p:cTn id="42" fill="hold">
                            <p:stCondLst>
                              <p:cond delay="0"/>
                            </p:stCondLst>
                            <p:childTnLst>
                              <p:par>
                                <p:cTn id="43" presetID="18" presetClass="exit" presetSubtype="9" fill="hold" nodeType="clickEffect">
                                  <p:stCondLst>
                                    <p:cond delay="0"/>
                                  </p:stCondLst>
                                  <p:childTnLst>
                                    <p:animEffect transition="out" filter="strips(upLeft)">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48" restart="whenNotActive" fill="hold" evtFilter="cancelBubble" nodeType="interactiveSeq">
                <p:stCondLst>
                  <p:cond evt="onClick" delay="0">
                    <p:tgtEl>
                      <p:spTgt spid="13"/>
                    </p:tgtEl>
                  </p:cond>
                </p:stCondLst>
                <p:endSync evt="end" delay="0">
                  <p:rtn val="all"/>
                </p:endSync>
                <p:childTnLst>
                  <p:par>
                    <p:cTn id="49" fill="hold">
                      <p:stCondLst>
                        <p:cond delay="0"/>
                      </p:stCondLst>
                      <p:childTnLst>
                        <p:par>
                          <p:cTn id="50" fill="hold">
                            <p:stCondLst>
                              <p:cond delay="0"/>
                            </p:stCondLst>
                            <p:childTnLst>
                              <p:par>
                                <p:cTn id="51" presetID="18" presetClass="exit" presetSubtype="9" fill="hold" nodeType="clickEffect">
                                  <p:stCondLst>
                                    <p:cond delay="0"/>
                                  </p:stCondLst>
                                  <p:childTnLst>
                                    <p:animEffect transition="out" filter="strips(upLeft)">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56" restart="whenNotActive" fill="hold" evtFilter="cancelBubble" nodeType="interactiveSeq">
                <p:stCondLst>
                  <p:cond evt="onClick" delay="0">
                    <p:tgtEl>
                      <p:spTgt spid="14"/>
                    </p:tgtEl>
                  </p:cond>
                </p:stCondLst>
                <p:endSync evt="end" delay="0">
                  <p:rtn val="all"/>
                </p:endSync>
                <p:childTnLst>
                  <p:par>
                    <p:cTn id="57" fill="hold">
                      <p:stCondLst>
                        <p:cond delay="0"/>
                      </p:stCondLst>
                      <p:childTnLst>
                        <p:par>
                          <p:cTn id="58" fill="hold">
                            <p:stCondLst>
                              <p:cond delay="0"/>
                            </p:stCondLst>
                            <p:childTnLst>
                              <p:par>
                                <p:cTn id="59" presetID="18" presetClass="exit" presetSubtype="9" fill="hold" nodeType="clickEffect">
                                  <p:stCondLst>
                                    <p:cond delay="0"/>
                                  </p:stCondLst>
                                  <p:childTnLst>
                                    <p:animEffect transition="out" filter="strips(upLeft)">
                                      <p:cBhvr>
                                        <p:cTn id="60" dur="500"/>
                                        <p:tgtEl>
                                          <p:spTgt spid="14"/>
                                        </p:tgtEl>
                                      </p:cBhvr>
                                    </p:animEffect>
                                    <p:set>
                                      <p:cBhvr>
                                        <p:cTn id="61" dur="1" fill="hold">
                                          <p:stCondLst>
                                            <p:cond delay="499"/>
                                          </p:stCondLst>
                                        </p:cTn>
                                        <p:tgtEl>
                                          <p:spTgt spid="14"/>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64" restart="whenNotActive" fill="hold" evtFilter="cancelBubble" nodeType="interactiveSeq">
                <p:stCondLst>
                  <p:cond evt="onClick" delay="0">
                    <p:tgtEl>
                      <p:spTgt spid="17"/>
                    </p:tgtEl>
                  </p:cond>
                </p:stCondLst>
                <p:endSync evt="end" delay="0">
                  <p:rtn val="all"/>
                </p:endSync>
                <p:childTnLst>
                  <p:par>
                    <p:cTn id="65" fill="hold">
                      <p:stCondLst>
                        <p:cond delay="0"/>
                      </p:stCondLst>
                      <p:childTnLst>
                        <p:par>
                          <p:cTn id="66" fill="hold">
                            <p:stCondLst>
                              <p:cond delay="0"/>
                            </p:stCondLst>
                            <p:childTnLst>
                              <p:par>
                                <p:cTn id="67" presetID="18" presetClass="exit" presetSubtype="9" fill="hold" nodeType="clickEffect">
                                  <p:stCondLst>
                                    <p:cond delay="0"/>
                                  </p:stCondLst>
                                  <p:childTnLst>
                                    <p:animEffect transition="out" filter="strips(upLeft)">
                                      <p:cBhvr>
                                        <p:cTn id="68" dur="500"/>
                                        <p:tgtEl>
                                          <p:spTgt spid="17"/>
                                        </p:tgtEl>
                                      </p:cBhvr>
                                    </p:animEffect>
                                    <p:set>
                                      <p:cBhvr>
                                        <p:cTn id="69" dur="1" fill="hold">
                                          <p:stCondLst>
                                            <p:cond delay="499"/>
                                          </p:stCondLst>
                                        </p:cTn>
                                        <p:tgtEl>
                                          <p:spTgt spid="17"/>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0"/>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72" restart="whenNotActive" fill="hold" evtFilter="cancelBubble" nodeType="interactiveSeq">
                <p:stCondLst>
                  <p:cond evt="onClick" delay="0">
                    <p:tgtEl>
                      <p:spTgt spid="1026"/>
                    </p:tgtEl>
                  </p:cond>
                </p:stCondLst>
                <p:endSync evt="end" delay="0">
                  <p:rtn val="all"/>
                </p:endSync>
                <p:childTnLst>
                  <p:par>
                    <p:cTn id="73" fill="hold">
                      <p:stCondLst>
                        <p:cond delay="0"/>
                      </p:stCondLst>
                      <p:childTnLst>
                        <p:par>
                          <p:cTn id="74" fill="hold">
                            <p:stCondLst>
                              <p:cond delay="0"/>
                            </p:stCondLst>
                            <p:childTnLst>
                              <p:par>
                                <p:cTn id="75" presetID="3" presetClass="exit" presetSubtype="10" fill="hold" nodeType="withEffect">
                                  <p:stCondLst>
                                    <p:cond delay="0"/>
                                  </p:stCondLst>
                                  <p:childTnLst>
                                    <p:animEffect transition="out" filter="blinds(horizontal)">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026"/>
                  </p:tgtEl>
                </p:cond>
              </p:nextCondLst>
            </p:seq>
          </p:childTnLst>
        </p:cTn>
      </p:par>
    </p:tnLst>
    <p:bldLst>
      <p:bldP spid="267" grpId="0" animBg="1"/>
      <p:bldP spid="247"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9090" name="Picture 4" descr="A picture containing sky, water, outdoor, nature&#10;&#10;Description automatically generated"/>
          <p:cNvPicPr>
            <a:picLocks noChangeAspect="1"/>
          </p:cNvPicPr>
          <p:nvPr/>
        </p:nvPicPr>
        <p:blipFill>
          <a:blip r:embed="rId1"/>
          <a:stretch>
            <a:fillRect/>
          </a:stretch>
        </p:blipFill>
        <p:spPr>
          <a:xfrm>
            <a:off x="0" y="25400"/>
            <a:ext cx="9151938" cy="6832600"/>
          </a:xfrm>
          <a:prstGeom prst="rect">
            <a:avLst/>
          </a:prstGeom>
          <a:noFill/>
          <a:ln w="9525">
            <a:noFill/>
          </a:ln>
        </p:spPr>
      </p:pic>
      <p:pic>
        <p:nvPicPr>
          <p:cNvPr id="729091" name="Picture 9" descr="A picture containing text, queen, vector graphics&#10;&#10;Description automatically generated"/>
          <p:cNvPicPr>
            <a:picLocks noChangeAspect="1"/>
          </p:cNvPicPr>
          <p:nvPr/>
        </p:nvPicPr>
        <p:blipFill>
          <a:blip r:embed="rId2"/>
          <a:stretch>
            <a:fillRect/>
          </a:stretch>
        </p:blipFill>
        <p:spPr>
          <a:xfrm>
            <a:off x="-63500" y="1633538"/>
            <a:ext cx="2501900" cy="2433637"/>
          </a:xfrm>
          <a:prstGeom prst="rect">
            <a:avLst/>
          </a:prstGeom>
          <a:noFill/>
          <a:ln w="9525">
            <a:noFill/>
          </a:ln>
        </p:spPr>
      </p:pic>
      <p:grpSp>
        <p:nvGrpSpPr>
          <p:cNvPr id="729092" name="组合 16"/>
          <p:cNvGrpSpPr/>
          <p:nvPr/>
        </p:nvGrpSpPr>
        <p:grpSpPr>
          <a:xfrm>
            <a:off x="2336800" y="-996950"/>
            <a:ext cx="6518275" cy="6370638"/>
            <a:chOff x="3297693" y="-335112"/>
            <a:chExt cx="5596613" cy="5760000"/>
          </a:xfrm>
        </p:grpSpPr>
        <p:cxnSp>
          <p:nvCxnSpPr>
            <p:cNvPr id="8" name="直接连接符 15"/>
            <p:cNvCxnSpPr/>
            <p:nvPr/>
          </p:nvCxnSpPr>
          <p:spPr>
            <a:xfrm>
              <a:off x="6153247" y="-335112"/>
              <a:ext cx="0" cy="5760000"/>
            </a:xfrm>
            <a:prstGeom prst="line">
              <a:avLst/>
            </a:prstGeom>
            <a:ln w="76200" cap="rnd">
              <a:solidFill>
                <a:srgbClr val="F7E3AD"/>
              </a:solidFill>
            </a:ln>
          </p:spPr>
          <p:style>
            <a:lnRef idx="1">
              <a:schemeClr val="accent1"/>
            </a:lnRef>
            <a:fillRef idx="0">
              <a:schemeClr val="accent1"/>
            </a:fillRef>
            <a:effectRef idx="0">
              <a:schemeClr val="accent1"/>
            </a:effectRef>
            <a:fontRef idx="minor">
              <a:schemeClr val="tx1"/>
            </a:fontRef>
          </p:style>
        </p:cxnSp>
        <p:pic>
          <p:nvPicPr>
            <p:cNvPr id="729096" name="图片 12"/>
            <p:cNvPicPr>
              <a:picLocks noChangeAspect="1"/>
            </p:cNvPicPr>
            <p:nvPr/>
          </p:nvPicPr>
          <p:blipFill>
            <a:blip r:embed="rId3"/>
            <a:srcRect t="48492"/>
            <a:stretch>
              <a:fillRect/>
            </a:stretch>
          </p:blipFill>
          <p:spPr>
            <a:xfrm>
              <a:off x="3297693" y="2256270"/>
              <a:ext cx="5596613" cy="2885850"/>
            </a:xfrm>
            <a:prstGeom prst="rect">
              <a:avLst/>
            </a:prstGeom>
            <a:noFill/>
            <a:ln w="9525">
              <a:noFill/>
            </a:ln>
          </p:spPr>
        </p:pic>
      </p:grpSp>
      <p:sp>
        <p:nvSpPr>
          <p:cNvPr id="716805" name="文本框 17"/>
          <p:cNvSpPr txBox="1">
            <a:spLocks noChangeArrowheads="1"/>
          </p:cNvSpPr>
          <p:nvPr/>
        </p:nvSpPr>
        <p:spPr bwMode="auto">
          <a:xfrm>
            <a:off x="1279525" y="258763"/>
            <a:ext cx="3986213" cy="923925"/>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685800" eaLnBrk="1" hangingPunct="1">
              <a:buNone/>
            </a:pPr>
            <a:r>
              <a:rPr lang="en-US" altLang="zh-CN" sz="5400" b="1" dirty="0">
                <a:solidFill>
                  <a:srgbClr val="FF0000"/>
                </a:solidFill>
                <a:latin typeface="Times New Roman" panose="02020603050405020304" pitchFamily="18" charset="0"/>
                <a:ea typeface="黑体"/>
              </a:rPr>
              <a:t>VẬN DỤNG</a:t>
            </a:r>
            <a:endParaRPr lang="zh-CN" altLang="en-US" sz="5400" b="1" dirty="0">
              <a:solidFill>
                <a:srgbClr val="FF0000"/>
              </a:solidFill>
              <a:latin typeface="Times New Roman" panose="02020603050405020304" pitchFamily="18" charset="0"/>
              <a:ea typeface="黑体"/>
            </a:endParaRPr>
          </a:p>
        </p:txBody>
      </p:sp>
      <p:sp>
        <p:nvSpPr>
          <p:cNvPr id="729094" name="Rectangle 1"/>
          <p:cNvSpPr/>
          <p:nvPr/>
        </p:nvSpPr>
        <p:spPr>
          <a:xfrm>
            <a:off x="2540000" y="2084388"/>
            <a:ext cx="6119813" cy="1814512"/>
          </a:xfrm>
          <a:prstGeom prst="rect">
            <a:avLst/>
          </a:prstGeom>
          <a:noFill/>
          <a:ln w="9525">
            <a:noFill/>
          </a:ln>
        </p:spPr>
        <p:txBody>
          <a:bodyPr>
            <a:spAutoFit/>
          </a:bodyPr>
          <a:p>
            <a:pPr algn="ctr"/>
            <a:r>
              <a:rPr lang="vi-VN" altLang="en-US" sz="2800" b="1" i="1" dirty="0">
                <a:solidFill>
                  <a:srgbClr val="0033CC"/>
                </a:solidFill>
                <a:latin typeface="Times New Roman" panose="02020603050405020304" pitchFamily="18" charset="0"/>
                <a:cs typeface="Times New Roman" panose="02020603050405020304" pitchFamily="18" charset="0"/>
              </a:rPr>
              <a:t>Sưu tầm tư liệu từ sách, báo v</a:t>
            </a:r>
            <a:r>
              <a:rPr lang="vi-VN" altLang="en-US" sz="2800" b="1" i="1" dirty="0">
                <a:solidFill>
                  <a:srgbClr val="0033CC"/>
                </a:solidFill>
                <a:latin typeface="Times New Roman" panose="02020603050405020304" pitchFamily="18" charset="0"/>
                <a:ea typeface="Times New Roman" panose="02020603050405020304" pitchFamily="18" charset="0"/>
              </a:rPr>
              <a:t>à</a:t>
            </a:r>
            <a:r>
              <a:rPr lang="vi-VN" altLang="en-US" sz="2800" b="1" i="1" dirty="0">
                <a:solidFill>
                  <a:srgbClr val="0033CC"/>
                </a:solidFill>
                <a:latin typeface="Times New Roman" panose="02020603050405020304" pitchFamily="18" charset="0"/>
                <a:cs typeface="Times New Roman" panose="02020603050405020304" pitchFamily="18" charset="0"/>
              </a:rPr>
              <a:t> internet, viết một đoạn văn ngắn chứng minh: Đổi mới l</a:t>
            </a:r>
            <a:r>
              <a:rPr lang="vi-VN" altLang="en-US" sz="2800" b="1" i="1" dirty="0">
                <a:solidFill>
                  <a:srgbClr val="0033CC"/>
                </a:solidFill>
                <a:latin typeface="Times New Roman" panose="02020603050405020304" pitchFamily="18" charset="0"/>
                <a:ea typeface="Times New Roman" panose="02020603050405020304" pitchFamily="18" charset="0"/>
              </a:rPr>
              <a:t>à</a:t>
            </a:r>
            <a:r>
              <a:rPr lang="vi-VN" altLang="en-US" sz="2800" b="1" i="1" dirty="0">
                <a:solidFill>
                  <a:srgbClr val="0033CC"/>
                </a:solidFill>
                <a:latin typeface="Times New Roman" panose="02020603050405020304" pitchFamily="18" charset="0"/>
                <a:cs typeface="Times New Roman" panose="02020603050405020304" pitchFamily="18" charset="0"/>
              </a:rPr>
              <a:t> lựa chọn “sống còn” đối với </a:t>
            </a:r>
            <a:r>
              <a:rPr lang="en-US" altLang="en-US" sz="2800" b="1" i="1" dirty="0">
                <a:solidFill>
                  <a:srgbClr val="0033CC"/>
                </a:solidFill>
                <a:latin typeface="Times New Roman" panose="02020603050405020304" pitchFamily="18" charset="0"/>
                <a:cs typeface="Times New Roman" panose="02020603050405020304" pitchFamily="18" charset="0"/>
              </a:rPr>
              <a:t>dân </a:t>
            </a:r>
            <a:r>
              <a:rPr lang="vi-VN" altLang="en-US" sz="2800" b="1" i="1" dirty="0">
                <a:solidFill>
                  <a:srgbClr val="0033CC"/>
                </a:solidFill>
                <a:latin typeface="Times New Roman" panose="02020603050405020304" pitchFamily="18" charset="0"/>
                <a:cs typeface="Times New Roman" panose="02020603050405020304" pitchFamily="18" charset="0"/>
              </a:rPr>
              <a:t>tộc Việt Nam?</a:t>
            </a:r>
            <a:endParaRPr lang="en-US" altLang="en-US" sz="2800" b="1" dirty="0">
              <a:solidFill>
                <a:srgbClr val="0033CC"/>
              </a:solidFill>
              <a:latin typeface=".VnTime" panose="020B7200000000000000" pitchFamily="34" charset="0"/>
              <a:ea typeface="Times New Roman" panose="02020603050405020304" pitchFamily="18" charset="0"/>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30114" name="Google Shape;8461;p63"/>
          <p:cNvGrpSpPr/>
          <p:nvPr/>
        </p:nvGrpSpPr>
        <p:grpSpPr>
          <a:xfrm rot="-10800000" flipH="1">
            <a:off x="1588" y="-187325"/>
            <a:ext cx="2495550" cy="2928938"/>
            <a:chOff x="3312900" y="2468375"/>
            <a:chExt cx="1021800" cy="898975"/>
          </a:xfrm>
        </p:grpSpPr>
        <p:sp>
          <p:nvSpPr>
            <p:cNvPr id="8462" name="Google Shape;8462;p63"/>
            <p:cNvSpPr/>
            <p:nvPr/>
          </p:nvSpPr>
          <p:spPr>
            <a:xfrm>
              <a:off x="3799100" y="2641836"/>
              <a:ext cx="218400" cy="171999"/>
            </a:xfrm>
            <a:custGeom>
              <a:avLst/>
              <a:gdLst/>
              <a:ahLst/>
              <a:cxnLst/>
              <a:rect l="l" t="t" r="r" b="b"/>
              <a:pathLst>
                <a:path w="8735" h="6869" extrusionOk="0">
                  <a:moveTo>
                    <a:pt x="7178" y="1"/>
                  </a:moveTo>
                  <a:cubicBezTo>
                    <a:pt x="7027" y="202"/>
                    <a:pt x="6940" y="453"/>
                    <a:pt x="6940" y="716"/>
                  </a:cubicBezTo>
                  <a:cubicBezTo>
                    <a:pt x="6312" y="402"/>
                    <a:pt x="5617" y="254"/>
                    <a:pt x="4931" y="254"/>
                  </a:cubicBezTo>
                  <a:cubicBezTo>
                    <a:pt x="4547" y="254"/>
                    <a:pt x="4167" y="300"/>
                    <a:pt x="3802" y="390"/>
                  </a:cubicBezTo>
                  <a:cubicBezTo>
                    <a:pt x="2773" y="628"/>
                    <a:pt x="1870" y="1218"/>
                    <a:pt x="1167" y="1984"/>
                  </a:cubicBezTo>
                  <a:cubicBezTo>
                    <a:pt x="728" y="2461"/>
                    <a:pt x="364" y="3025"/>
                    <a:pt x="176" y="3653"/>
                  </a:cubicBezTo>
                  <a:cubicBezTo>
                    <a:pt x="0" y="4280"/>
                    <a:pt x="13" y="4995"/>
                    <a:pt x="289" y="5623"/>
                  </a:cubicBezTo>
                  <a:cubicBezTo>
                    <a:pt x="1065" y="6379"/>
                    <a:pt x="2044" y="6868"/>
                    <a:pt x="3057" y="6868"/>
                  </a:cubicBezTo>
                  <a:cubicBezTo>
                    <a:pt x="3304" y="6868"/>
                    <a:pt x="3554" y="6839"/>
                    <a:pt x="3802" y="6777"/>
                  </a:cubicBezTo>
                  <a:cubicBezTo>
                    <a:pt x="4995" y="6476"/>
                    <a:pt x="6162" y="5598"/>
                    <a:pt x="6864" y="4669"/>
                  </a:cubicBezTo>
                  <a:cubicBezTo>
                    <a:pt x="7467" y="3904"/>
                    <a:pt x="7743" y="3075"/>
                    <a:pt x="7805" y="2084"/>
                  </a:cubicBezTo>
                  <a:cubicBezTo>
                    <a:pt x="7970" y="2113"/>
                    <a:pt x="8262" y="2307"/>
                    <a:pt x="8462" y="2307"/>
                  </a:cubicBezTo>
                  <a:cubicBezTo>
                    <a:pt x="8521" y="2307"/>
                    <a:pt x="8571" y="2290"/>
                    <a:pt x="8609" y="2247"/>
                  </a:cubicBezTo>
                  <a:cubicBezTo>
                    <a:pt x="8734" y="2109"/>
                    <a:pt x="8646" y="1871"/>
                    <a:pt x="8496" y="1745"/>
                  </a:cubicBezTo>
                  <a:cubicBezTo>
                    <a:pt x="8333" y="1632"/>
                    <a:pt x="8132" y="1607"/>
                    <a:pt x="7943" y="1570"/>
                  </a:cubicBezTo>
                  <a:cubicBezTo>
                    <a:pt x="8169" y="1519"/>
                    <a:pt x="8408" y="1344"/>
                    <a:pt x="8358" y="1105"/>
                  </a:cubicBezTo>
                  <a:cubicBezTo>
                    <a:pt x="8320" y="942"/>
                    <a:pt x="8132" y="842"/>
                    <a:pt x="7956" y="829"/>
                  </a:cubicBezTo>
                  <a:cubicBezTo>
                    <a:pt x="7793" y="829"/>
                    <a:pt x="7642" y="904"/>
                    <a:pt x="7492" y="967"/>
                  </a:cubicBezTo>
                  <a:cubicBezTo>
                    <a:pt x="7517" y="792"/>
                    <a:pt x="7542" y="616"/>
                    <a:pt x="7504" y="428"/>
                  </a:cubicBezTo>
                  <a:cubicBezTo>
                    <a:pt x="7467" y="252"/>
                    <a:pt x="7354" y="76"/>
                    <a:pt x="7178" y="1"/>
                  </a:cubicBezTo>
                  <a:close/>
                </a:path>
              </a:pathLst>
            </a:custGeom>
            <a:solidFill>
              <a:srgbClr val="E98B6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63" name="Google Shape;8463;p63"/>
            <p:cNvSpPr/>
            <p:nvPr/>
          </p:nvSpPr>
          <p:spPr>
            <a:xfrm>
              <a:off x="3800400" y="2652068"/>
              <a:ext cx="154700" cy="107195"/>
            </a:xfrm>
            <a:custGeom>
              <a:avLst/>
              <a:gdLst/>
              <a:ahLst/>
              <a:cxnLst/>
              <a:rect l="l" t="t" r="r" b="b"/>
              <a:pathLst>
                <a:path w="6197" h="4288" extrusionOk="0">
                  <a:moveTo>
                    <a:pt x="5793" y="0"/>
                  </a:moveTo>
                  <a:cubicBezTo>
                    <a:pt x="3134" y="0"/>
                    <a:pt x="875" y="1752"/>
                    <a:pt x="10" y="4252"/>
                  </a:cubicBezTo>
                  <a:cubicBezTo>
                    <a:pt x="1" y="4270"/>
                    <a:pt x="23" y="4287"/>
                    <a:pt x="42" y="4287"/>
                  </a:cubicBezTo>
                  <a:cubicBezTo>
                    <a:pt x="49" y="4287"/>
                    <a:pt x="56" y="4284"/>
                    <a:pt x="60" y="4277"/>
                  </a:cubicBezTo>
                  <a:cubicBezTo>
                    <a:pt x="537" y="3160"/>
                    <a:pt x="1139" y="2094"/>
                    <a:pt x="2131" y="1341"/>
                  </a:cubicBezTo>
                  <a:cubicBezTo>
                    <a:pt x="3241" y="499"/>
                    <a:pt x="4636" y="72"/>
                    <a:pt x="6027" y="72"/>
                  </a:cubicBezTo>
                  <a:cubicBezTo>
                    <a:pt x="6067" y="72"/>
                    <a:pt x="6106" y="72"/>
                    <a:pt x="6146" y="73"/>
                  </a:cubicBezTo>
                  <a:cubicBezTo>
                    <a:pt x="6196" y="73"/>
                    <a:pt x="6196" y="10"/>
                    <a:pt x="6146" y="10"/>
                  </a:cubicBezTo>
                  <a:cubicBezTo>
                    <a:pt x="6028" y="4"/>
                    <a:pt x="5910" y="0"/>
                    <a:pt x="5793" y="0"/>
                  </a:cubicBezTo>
                  <a:close/>
                </a:path>
              </a:pathLst>
            </a:custGeom>
            <a:solidFill>
              <a:srgbClr val="FDD58C"/>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64" name="Google Shape;8464;p63"/>
            <p:cNvSpPr/>
            <p:nvPr/>
          </p:nvSpPr>
          <p:spPr>
            <a:xfrm>
              <a:off x="3803000" y="2656941"/>
              <a:ext cx="162500" cy="104271"/>
            </a:xfrm>
            <a:custGeom>
              <a:avLst/>
              <a:gdLst/>
              <a:ahLst/>
              <a:cxnLst/>
              <a:rect l="l" t="t" r="r" b="b"/>
              <a:pathLst>
                <a:path w="6510" h="4165" extrusionOk="0">
                  <a:moveTo>
                    <a:pt x="6484" y="1"/>
                  </a:moveTo>
                  <a:cubicBezTo>
                    <a:pt x="3824" y="252"/>
                    <a:pt x="1565" y="2046"/>
                    <a:pt x="9" y="4129"/>
                  </a:cubicBezTo>
                  <a:cubicBezTo>
                    <a:pt x="0" y="4147"/>
                    <a:pt x="17" y="4165"/>
                    <a:pt x="31" y="4165"/>
                  </a:cubicBezTo>
                  <a:cubicBezTo>
                    <a:pt x="37" y="4165"/>
                    <a:pt x="43" y="4162"/>
                    <a:pt x="47" y="4154"/>
                  </a:cubicBezTo>
                  <a:cubicBezTo>
                    <a:pt x="1791" y="2159"/>
                    <a:pt x="3761" y="415"/>
                    <a:pt x="6484" y="38"/>
                  </a:cubicBezTo>
                  <a:cubicBezTo>
                    <a:pt x="6510" y="38"/>
                    <a:pt x="6510" y="1"/>
                    <a:pt x="6484" y="1"/>
                  </a:cubicBezTo>
                  <a:close/>
                </a:path>
              </a:pathLst>
            </a:custGeom>
            <a:solidFill>
              <a:srgbClr val="FDD58C"/>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65" name="Google Shape;8465;p63"/>
            <p:cNvSpPr/>
            <p:nvPr/>
          </p:nvSpPr>
          <p:spPr>
            <a:xfrm>
              <a:off x="3806900" y="2671558"/>
              <a:ext cx="162500" cy="95501"/>
            </a:xfrm>
            <a:custGeom>
              <a:avLst/>
              <a:gdLst/>
              <a:ahLst/>
              <a:cxnLst/>
              <a:rect l="l" t="t" r="r" b="b"/>
              <a:pathLst>
                <a:path w="6480" h="3826" extrusionOk="0">
                  <a:moveTo>
                    <a:pt x="6455" y="0"/>
                  </a:moveTo>
                  <a:cubicBezTo>
                    <a:pt x="6452" y="0"/>
                    <a:pt x="6448" y="1"/>
                    <a:pt x="6445" y="3"/>
                  </a:cubicBezTo>
                  <a:cubicBezTo>
                    <a:pt x="4123" y="756"/>
                    <a:pt x="1814" y="2136"/>
                    <a:pt x="20" y="3780"/>
                  </a:cubicBezTo>
                  <a:cubicBezTo>
                    <a:pt x="1" y="3799"/>
                    <a:pt x="18" y="3826"/>
                    <a:pt x="39" y="3826"/>
                  </a:cubicBezTo>
                  <a:cubicBezTo>
                    <a:pt x="45" y="3826"/>
                    <a:pt x="52" y="3824"/>
                    <a:pt x="58" y="3818"/>
                  </a:cubicBezTo>
                  <a:cubicBezTo>
                    <a:pt x="2015" y="2287"/>
                    <a:pt x="4111" y="894"/>
                    <a:pt x="6457" y="41"/>
                  </a:cubicBezTo>
                  <a:cubicBezTo>
                    <a:pt x="6479" y="30"/>
                    <a:pt x="6473" y="0"/>
                    <a:pt x="6455" y="0"/>
                  </a:cubicBezTo>
                  <a:close/>
                </a:path>
              </a:pathLst>
            </a:custGeom>
            <a:solidFill>
              <a:srgbClr val="FDD58C"/>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66" name="Google Shape;8466;p63"/>
            <p:cNvSpPr/>
            <p:nvPr/>
          </p:nvSpPr>
          <p:spPr>
            <a:xfrm>
              <a:off x="3804950" y="2685688"/>
              <a:ext cx="156650" cy="85756"/>
            </a:xfrm>
            <a:custGeom>
              <a:avLst/>
              <a:gdLst/>
              <a:ahLst/>
              <a:cxnLst/>
              <a:rect l="l" t="t" r="r" b="b"/>
              <a:pathLst>
                <a:path w="6290" h="3434" extrusionOk="0">
                  <a:moveTo>
                    <a:pt x="6238" y="0"/>
                  </a:moveTo>
                  <a:cubicBezTo>
                    <a:pt x="6233" y="0"/>
                    <a:pt x="6226" y="2"/>
                    <a:pt x="6220" y="6"/>
                  </a:cubicBezTo>
                  <a:cubicBezTo>
                    <a:pt x="4162" y="1110"/>
                    <a:pt x="2041" y="2165"/>
                    <a:pt x="34" y="3382"/>
                  </a:cubicBezTo>
                  <a:cubicBezTo>
                    <a:pt x="0" y="3393"/>
                    <a:pt x="26" y="3434"/>
                    <a:pt x="59" y="3434"/>
                  </a:cubicBezTo>
                  <a:cubicBezTo>
                    <a:pt x="63" y="3434"/>
                    <a:pt x="67" y="3433"/>
                    <a:pt x="71" y="3432"/>
                  </a:cubicBezTo>
                  <a:cubicBezTo>
                    <a:pt x="2180" y="2403"/>
                    <a:pt x="4200" y="1186"/>
                    <a:pt x="6258" y="56"/>
                  </a:cubicBezTo>
                  <a:cubicBezTo>
                    <a:pt x="6289" y="46"/>
                    <a:pt x="6268" y="0"/>
                    <a:pt x="6238" y="0"/>
                  </a:cubicBezTo>
                  <a:close/>
                </a:path>
              </a:pathLst>
            </a:custGeom>
            <a:solidFill>
              <a:srgbClr val="FDD58C"/>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67" name="Google Shape;8467;p63"/>
            <p:cNvSpPr/>
            <p:nvPr/>
          </p:nvSpPr>
          <p:spPr>
            <a:xfrm>
              <a:off x="3808850" y="2697382"/>
              <a:ext cx="161850" cy="84294"/>
            </a:xfrm>
            <a:custGeom>
              <a:avLst/>
              <a:gdLst/>
              <a:ahLst/>
              <a:cxnLst/>
              <a:rect l="l" t="t" r="r" b="b"/>
              <a:pathLst>
                <a:path w="6494" h="3362" extrusionOk="0">
                  <a:moveTo>
                    <a:pt x="6466" y="0"/>
                  </a:moveTo>
                  <a:cubicBezTo>
                    <a:pt x="6460" y="0"/>
                    <a:pt x="6454" y="3"/>
                    <a:pt x="6450" y="11"/>
                  </a:cubicBezTo>
                  <a:cubicBezTo>
                    <a:pt x="4631" y="1642"/>
                    <a:pt x="2422" y="2759"/>
                    <a:pt x="38" y="3298"/>
                  </a:cubicBezTo>
                  <a:cubicBezTo>
                    <a:pt x="0" y="3311"/>
                    <a:pt x="25" y="3361"/>
                    <a:pt x="50" y="3361"/>
                  </a:cubicBezTo>
                  <a:cubicBezTo>
                    <a:pt x="2435" y="3010"/>
                    <a:pt x="4756" y="1667"/>
                    <a:pt x="6475" y="36"/>
                  </a:cubicBezTo>
                  <a:cubicBezTo>
                    <a:pt x="6493" y="18"/>
                    <a:pt x="6479" y="0"/>
                    <a:pt x="6466" y="0"/>
                  </a:cubicBezTo>
                  <a:close/>
                </a:path>
              </a:pathLst>
            </a:custGeom>
            <a:solidFill>
              <a:srgbClr val="FDD58C"/>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68" name="Google Shape;8468;p63"/>
            <p:cNvSpPr/>
            <p:nvPr/>
          </p:nvSpPr>
          <p:spPr>
            <a:xfrm>
              <a:off x="3821850" y="2707127"/>
              <a:ext cx="161200" cy="83320"/>
            </a:xfrm>
            <a:custGeom>
              <a:avLst/>
              <a:gdLst/>
              <a:ahLst/>
              <a:cxnLst/>
              <a:rect l="l" t="t" r="r" b="b"/>
              <a:pathLst>
                <a:path w="6466" h="3329" extrusionOk="0">
                  <a:moveTo>
                    <a:pt x="6427" y="1"/>
                  </a:moveTo>
                  <a:cubicBezTo>
                    <a:pt x="6421" y="1"/>
                    <a:pt x="6414" y="3"/>
                    <a:pt x="6409" y="9"/>
                  </a:cubicBezTo>
                  <a:cubicBezTo>
                    <a:pt x="5133" y="1566"/>
                    <a:pt x="3178" y="3206"/>
                    <a:pt x="1073" y="3206"/>
                  </a:cubicBezTo>
                  <a:cubicBezTo>
                    <a:pt x="734" y="3206"/>
                    <a:pt x="391" y="3163"/>
                    <a:pt x="46" y="3071"/>
                  </a:cubicBezTo>
                  <a:cubicBezTo>
                    <a:pt x="42" y="3070"/>
                    <a:pt x="38" y="3069"/>
                    <a:pt x="35" y="3069"/>
                  </a:cubicBezTo>
                  <a:cubicBezTo>
                    <a:pt x="6" y="3069"/>
                    <a:pt x="0" y="3110"/>
                    <a:pt x="34" y="3121"/>
                  </a:cubicBezTo>
                  <a:cubicBezTo>
                    <a:pt x="428" y="3264"/>
                    <a:pt x="826" y="3329"/>
                    <a:pt x="1220" y="3329"/>
                  </a:cubicBezTo>
                  <a:cubicBezTo>
                    <a:pt x="3285" y="3329"/>
                    <a:pt x="5277" y="1564"/>
                    <a:pt x="6446" y="47"/>
                  </a:cubicBezTo>
                  <a:cubicBezTo>
                    <a:pt x="6465" y="28"/>
                    <a:pt x="6448" y="1"/>
                    <a:pt x="6427" y="1"/>
                  </a:cubicBezTo>
                  <a:close/>
                </a:path>
              </a:pathLst>
            </a:custGeom>
            <a:solidFill>
              <a:srgbClr val="FDD58C"/>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69" name="Google Shape;8469;p63"/>
            <p:cNvSpPr/>
            <p:nvPr/>
          </p:nvSpPr>
          <p:spPr>
            <a:xfrm>
              <a:off x="3826400" y="2713462"/>
              <a:ext cx="162500" cy="89166"/>
            </a:xfrm>
            <a:custGeom>
              <a:avLst/>
              <a:gdLst/>
              <a:ahLst/>
              <a:cxnLst/>
              <a:rect l="l" t="t" r="r" b="b"/>
              <a:pathLst>
                <a:path w="6502" h="3572" extrusionOk="0">
                  <a:moveTo>
                    <a:pt x="6477" y="1"/>
                  </a:moveTo>
                  <a:cubicBezTo>
                    <a:pt x="6469" y="1"/>
                    <a:pt x="6461" y="5"/>
                    <a:pt x="6456" y="15"/>
                  </a:cubicBezTo>
                  <a:cubicBezTo>
                    <a:pt x="5404" y="1738"/>
                    <a:pt x="3494" y="3401"/>
                    <a:pt x="1426" y="3401"/>
                  </a:cubicBezTo>
                  <a:cubicBezTo>
                    <a:pt x="978" y="3401"/>
                    <a:pt x="524" y="3324"/>
                    <a:pt x="69" y="3152"/>
                  </a:cubicBezTo>
                  <a:cubicBezTo>
                    <a:pt x="63" y="3148"/>
                    <a:pt x="58" y="3147"/>
                    <a:pt x="53" y="3147"/>
                  </a:cubicBezTo>
                  <a:cubicBezTo>
                    <a:pt x="22" y="3147"/>
                    <a:pt x="0" y="3206"/>
                    <a:pt x="43" y="3227"/>
                  </a:cubicBezTo>
                  <a:cubicBezTo>
                    <a:pt x="521" y="3466"/>
                    <a:pt x="1006" y="3571"/>
                    <a:pt x="1488" y="3571"/>
                  </a:cubicBezTo>
                  <a:cubicBezTo>
                    <a:pt x="3538" y="3571"/>
                    <a:pt x="5518" y="1663"/>
                    <a:pt x="6494" y="27"/>
                  </a:cubicBezTo>
                  <a:cubicBezTo>
                    <a:pt x="6501" y="12"/>
                    <a:pt x="6490" y="1"/>
                    <a:pt x="6477" y="1"/>
                  </a:cubicBezTo>
                  <a:close/>
                </a:path>
              </a:pathLst>
            </a:custGeom>
            <a:solidFill>
              <a:srgbClr val="FDD58C"/>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70" name="Google Shape;8470;p63"/>
            <p:cNvSpPr/>
            <p:nvPr/>
          </p:nvSpPr>
          <p:spPr>
            <a:xfrm>
              <a:off x="3529350" y="2778753"/>
              <a:ext cx="287300" cy="384439"/>
            </a:xfrm>
            <a:custGeom>
              <a:avLst/>
              <a:gdLst/>
              <a:ahLst/>
              <a:cxnLst/>
              <a:rect l="l" t="t" r="r" b="b"/>
              <a:pathLst>
                <a:path w="11471" h="15387" extrusionOk="0">
                  <a:moveTo>
                    <a:pt x="11218" y="0"/>
                  </a:moveTo>
                  <a:cubicBezTo>
                    <a:pt x="11194" y="0"/>
                    <a:pt x="11169" y="6"/>
                    <a:pt x="11144" y="17"/>
                  </a:cubicBezTo>
                  <a:cubicBezTo>
                    <a:pt x="8885" y="1185"/>
                    <a:pt x="6877" y="2854"/>
                    <a:pt x="5133" y="4698"/>
                  </a:cubicBezTo>
                  <a:cubicBezTo>
                    <a:pt x="3301" y="6643"/>
                    <a:pt x="1657" y="8889"/>
                    <a:pt x="716" y="11412"/>
                  </a:cubicBezTo>
                  <a:cubicBezTo>
                    <a:pt x="264" y="12654"/>
                    <a:pt x="1" y="13972"/>
                    <a:pt x="114" y="15302"/>
                  </a:cubicBezTo>
                  <a:cubicBezTo>
                    <a:pt x="120" y="15358"/>
                    <a:pt x="167" y="15387"/>
                    <a:pt x="211" y="15387"/>
                  </a:cubicBezTo>
                  <a:cubicBezTo>
                    <a:pt x="255" y="15387"/>
                    <a:pt x="296" y="15358"/>
                    <a:pt x="289" y="15302"/>
                  </a:cubicBezTo>
                  <a:cubicBezTo>
                    <a:pt x="126" y="12842"/>
                    <a:pt x="1193" y="10458"/>
                    <a:pt x="2510" y="8438"/>
                  </a:cubicBezTo>
                  <a:cubicBezTo>
                    <a:pt x="3966" y="6191"/>
                    <a:pt x="5848" y="4209"/>
                    <a:pt x="7931" y="2527"/>
                  </a:cubicBezTo>
                  <a:cubicBezTo>
                    <a:pt x="8986" y="1674"/>
                    <a:pt x="10102" y="908"/>
                    <a:pt x="11307" y="294"/>
                  </a:cubicBezTo>
                  <a:cubicBezTo>
                    <a:pt x="11470" y="218"/>
                    <a:pt x="11370" y="0"/>
                    <a:pt x="11218" y="0"/>
                  </a:cubicBezTo>
                  <a:close/>
                </a:path>
              </a:pathLst>
            </a:custGeom>
            <a:solidFill>
              <a:srgbClr val="0B5E73"/>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71" name="Google Shape;8471;p63"/>
            <p:cNvSpPr/>
            <p:nvPr/>
          </p:nvSpPr>
          <p:spPr>
            <a:xfrm>
              <a:off x="3608650" y="2793370"/>
              <a:ext cx="60450" cy="148124"/>
            </a:xfrm>
            <a:custGeom>
              <a:avLst/>
              <a:gdLst/>
              <a:ahLst/>
              <a:cxnLst/>
              <a:rect l="l" t="t" r="r" b="b"/>
              <a:pathLst>
                <a:path w="2423" h="5911" extrusionOk="0">
                  <a:moveTo>
                    <a:pt x="685" y="0"/>
                  </a:moveTo>
                  <a:cubicBezTo>
                    <a:pt x="657" y="0"/>
                    <a:pt x="630" y="4"/>
                    <a:pt x="603" y="13"/>
                  </a:cubicBezTo>
                  <a:cubicBezTo>
                    <a:pt x="528" y="38"/>
                    <a:pt x="465" y="100"/>
                    <a:pt x="415" y="163"/>
                  </a:cubicBezTo>
                  <a:cubicBezTo>
                    <a:pt x="1" y="728"/>
                    <a:pt x="214" y="1493"/>
                    <a:pt x="364" y="2171"/>
                  </a:cubicBezTo>
                  <a:cubicBezTo>
                    <a:pt x="653" y="3514"/>
                    <a:pt x="590" y="5057"/>
                    <a:pt x="113" y="5911"/>
                  </a:cubicBezTo>
                  <a:lnTo>
                    <a:pt x="327" y="5634"/>
                  </a:lnTo>
                  <a:cubicBezTo>
                    <a:pt x="1230" y="4342"/>
                    <a:pt x="2422" y="1757"/>
                    <a:pt x="1055" y="213"/>
                  </a:cubicBezTo>
                  <a:cubicBezTo>
                    <a:pt x="960" y="98"/>
                    <a:pt x="822" y="0"/>
                    <a:pt x="685" y="0"/>
                  </a:cubicBezTo>
                  <a:close/>
                </a:path>
              </a:pathLst>
            </a:custGeom>
            <a:solidFill>
              <a:srgbClr val="07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72" name="Google Shape;8472;p63"/>
            <p:cNvSpPr/>
            <p:nvPr/>
          </p:nvSpPr>
          <p:spPr>
            <a:xfrm>
              <a:off x="3532600" y="2868894"/>
              <a:ext cx="65000" cy="146175"/>
            </a:xfrm>
            <a:custGeom>
              <a:avLst/>
              <a:gdLst/>
              <a:ahLst/>
              <a:cxnLst/>
              <a:rect l="l" t="t" r="r" b="b"/>
              <a:pathLst>
                <a:path w="2611" h="5846" extrusionOk="0">
                  <a:moveTo>
                    <a:pt x="535" y="0"/>
                  </a:moveTo>
                  <a:cubicBezTo>
                    <a:pt x="478" y="0"/>
                    <a:pt x="424" y="14"/>
                    <a:pt x="377" y="48"/>
                  </a:cubicBezTo>
                  <a:cubicBezTo>
                    <a:pt x="314" y="98"/>
                    <a:pt x="277" y="173"/>
                    <a:pt x="252" y="249"/>
                  </a:cubicBezTo>
                  <a:cubicBezTo>
                    <a:pt x="1" y="901"/>
                    <a:pt x="415" y="1579"/>
                    <a:pt x="741" y="2194"/>
                  </a:cubicBezTo>
                  <a:cubicBezTo>
                    <a:pt x="1393" y="3398"/>
                    <a:pt x="1757" y="4904"/>
                    <a:pt x="1544" y="5846"/>
                  </a:cubicBezTo>
                  <a:lnTo>
                    <a:pt x="1670" y="5532"/>
                  </a:lnTo>
                  <a:cubicBezTo>
                    <a:pt x="2184" y="4038"/>
                    <a:pt x="2611" y="1215"/>
                    <a:pt x="866" y="111"/>
                  </a:cubicBezTo>
                  <a:cubicBezTo>
                    <a:pt x="767" y="53"/>
                    <a:pt x="645" y="0"/>
                    <a:pt x="535" y="0"/>
                  </a:cubicBezTo>
                  <a:close/>
                </a:path>
              </a:pathLst>
            </a:custGeom>
            <a:solidFill>
              <a:srgbClr val="07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73" name="Google Shape;8473;p63"/>
            <p:cNvSpPr/>
            <p:nvPr/>
          </p:nvSpPr>
          <p:spPr>
            <a:xfrm>
              <a:off x="3677550" y="2741235"/>
              <a:ext cx="55900" cy="132045"/>
            </a:xfrm>
            <a:custGeom>
              <a:avLst/>
              <a:gdLst/>
              <a:ahLst/>
              <a:cxnLst/>
              <a:rect l="l" t="t" r="r" b="b"/>
              <a:pathLst>
                <a:path w="2222" h="5283" extrusionOk="0">
                  <a:moveTo>
                    <a:pt x="698" y="0"/>
                  </a:moveTo>
                  <a:cubicBezTo>
                    <a:pt x="675" y="0"/>
                    <a:pt x="651" y="4"/>
                    <a:pt x="628" y="12"/>
                  </a:cubicBezTo>
                  <a:cubicBezTo>
                    <a:pt x="553" y="37"/>
                    <a:pt x="503" y="100"/>
                    <a:pt x="465" y="150"/>
                  </a:cubicBezTo>
                  <a:cubicBezTo>
                    <a:pt x="114" y="640"/>
                    <a:pt x="289" y="1317"/>
                    <a:pt x="415" y="1895"/>
                  </a:cubicBezTo>
                  <a:cubicBezTo>
                    <a:pt x="678" y="3074"/>
                    <a:pt x="528" y="4317"/>
                    <a:pt x="1" y="5283"/>
                  </a:cubicBezTo>
                  <a:lnTo>
                    <a:pt x="76" y="5195"/>
                  </a:lnTo>
                  <a:cubicBezTo>
                    <a:pt x="942" y="4003"/>
                    <a:pt x="2222" y="1531"/>
                    <a:pt x="1017" y="188"/>
                  </a:cubicBezTo>
                  <a:cubicBezTo>
                    <a:pt x="934" y="94"/>
                    <a:pt x="815" y="0"/>
                    <a:pt x="698" y="0"/>
                  </a:cubicBezTo>
                  <a:close/>
                </a:path>
              </a:pathLst>
            </a:custGeom>
            <a:solidFill>
              <a:srgbClr val="07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74" name="Google Shape;8474;p63"/>
            <p:cNvSpPr/>
            <p:nvPr/>
          </p:nvSpPr>
          <p:spPr>
            <a:xfrm>
              <a:off x="3736050" y="2704691"/>
              <a:ext cx="52000" cy="111093"/>
            </a:xfrm>
            <a:custGeom>
              <a:avLst/>
              <a:gdLst/>
              <a:ahLst/>
              <a:cxnLst/>
              <a:rect l="l" t="t" r="r" b="b"/>
              <a:pathLst>
                <a:path w="2077" h="4440" extrusionOk="0">
                  <a:moveTo>
                    <a:pt x="885" y="1"/>
                  </a:moveTo>
                  <a:cubicBezTo>
                    <a:pt x="866" y="1"/>
                    <a:pt x="847" y="4"/>
                    <a:pt x="829" y="10"/>
                  </a:cubicBezTo>
                  <a:cubicBezTo>
                    <a:pt x="766" y="22"/>
                    <a:pt x="729" y="60"/>
                    <a:pt x="691" y="110"/>
                  </a:cubicBezTo>
                  <a:cubicBezTo>
                    <a:pt x="365" y="499"/>
                    <a:pt x="478" y="1064"/>
                    <a:pt x="553" y="1566"/>
                  </a:cubicBezTo>
                  <a:cubicBezTo>
                    <a:pt x="693" y="2491"/>
                    <a:pt x="637" y="3515"/>
                    <a:pt x="119" y="4280"/>
                  </a:cubicBezTo>
                  <a:lnTo>
                    <a:pt x="119" y="4280"/>
                  </a:lnTo>
                  <a:cubicBezTo>
                    <a:pt x="897" y="3330"/>
                    <a:pt x="2077" y="1344"/>
                    <a:pt x="1143" y="160"/>
                  </a:cubicBezTo>
                  <a:cubicBezTo>
                    <a:pt x="1080" y="76"/>
                    <a:pt x="981" y="1"/>
                    <a:pt x="885" y="1"/>
                  </a:cubicBezTo>
                  <a:close/>
                  <a:moveTo>
                    <a:pt x="119" y="4280"/>
                  </a:moveTo>
                  <a:lnTo>
                    <a:pt x="119" y="4280"/>
                  </a:lnTo>
                  <a:cubicBezTo>
                    <a:pt x="113" y="4287"/>
                    <a:pt x="107" y="4294"/>
                    <a:pt x="101" y="4301"/>
                  </a:cubicBezTo>
                  <a:lnTo>
                    <a:pt x="1" y="4439"/>
                  </a:lnTo>
                  <a:cubicBezTo>
                    <a:pt x="42" y="4388"/>
                    <a:pt x="82" y="4335"/>
                    <a:pt x="119" y="4280"/>
                  </a:cubicBezTo>
                  <a:close/>
                </a:path>
              </a:pathLst>
            </a:custGeom>
            <a:solidFill>
              <a:srgbClr val="07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75" name="Google Shape;8475;p63"/>
            <p:cNvSpPr/>
            <p:nvPr/>
          </p:nvSpPr>
          <p:spPr>
            <a:xfrm>
              <a:off x="3601500" y="2931749"/>
              <a:ext cx="156000" cy="39467"/>
            </a:xfrm>
            <a:custGeom>
              <a:avLst/>
              <a:gdLst/>
              <a:ahLst/>
              <a:cxnLst/>
              <a:rect l="l" t="t" r="r" b="b"/>
              <a:pathLst>
                <a:path w="6238" h="1567" extrusionOk="0">
                  <a:moveTo>
                    <a:pt x="4204" y="1"/>
                  </a:moveTo>
                  <a:cubicBezTo>
                    <a:pt x="2781" y="1"/>
                    <a:pt x="1139" y="788"/>
                    <a:pt x="189" y="1416"/>
                  </a:cubicBezTo>
                  <a:lnTo>
                    <a:pt x="1" y="1566"/>
                  </a:lnTo>
                  <a:cubicBezTo>
                    <a:pt x="747" y="1261"/>
                    <a:pt x="1637" y="1075"/>
                    <a:pt x="2526" y="1075"/>
                  </a:cubicBezTo>
                  <a:cubicBezTo>
                    <a:pt x="3028" y="1075"/>
                    <a:pt x="3529" y="1134"/>
                    <a:pt x="4004" y="1265"/>
                  </a:cubicBezTo>
                  <a:cubicBezTo>
                    <a:pt x="4413" y="1371"/>
                    <a:pt x="4849" y="1500"/>
                    <a:pt x="5258" y="1500"/>
                  </a:cubicBezTo>
                  <a:cubicBezTo>
                    <a:pt x="5526" y="1500"/>
                    <a:pt x="5783" y="1444"/>
                    <a:pt x="6012" y="1290"/>
                  </a:cubicBezTo>
                  <a:cubicBezTo>
                    <a:pt x="6074" y="1240"/>
                    <a:pt x="6137" y="1190"/>
                    <a:pt x="6175" y="1115"/>
                  </a:cubicBezTo>
                  <a:cubicBezTo>
                    <a:pt x="6238" y="951"/>
                    <a:pt x="6125" y="776"/>
                    <a:pt x="5999" y="650"/>
                  </a:cubicBezTo>
                  <a:cubicBezTo>
                    <a:pt x="5519" y="182"/>
                    <a:pt x="4887" y="1"/>
                    <a:pt x="4204" y="1"/>
                  </a:cubicBezTo>
                  <a:close/>
                </a:path>
              </a:pathLst>
            </a:custGeom>
            <a:solidFill>
              <a:srgbClr val="07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76" name="Google Shape;8476;p63"/>
            <p:cNvSpPr/>
            <p:nvPr/>
          </p:nvSpPr>
          <p:spPr>
            <a:xfrm>
              <a:off x="3640500" y="2874254"/>
              <a:ext cx="135850" cy="34595"/>
            </a:xfrm>
            <a:custGeom>
              <a:avLst/>
              <a:gdLst/>
              <a:ahLst/>
              <a:cxnLst/>
              <a:rect l="l" t="t" r="r" b="b"/>
              <a:pathLst>
                <a:path w="5435" h="1379" extrusionOk="0">
                  <a:moveTo>
                    <a:pt x="3712" y="1"/>
                  </a:moveTo>
                  <a:cubicBezTo>
                    <a:pt x="2476" y="1"/>
                    <a:pt x="1039" y="718"/>
                    <a:pt x="194" y="1266"/>
                  </a:cubicBezTo>
                  <a:lnTo>
                    <a:pt x="194" y="1266"/>
                  </a:lnTo>
                  <a:cubicBezTo>
                    <a:pt x="725" y="985"/>
                    <a:pt x="1323" y="870"/>
                    <a:pt x="1933" y="870"/>
                  </a:cubicBezTo>
                  <a:cubicBezTo>
                    <a:pt x="2454" y="870"/>
                    <a:pt x="2985" y="954"/>
                    <a:pt x="3489" y="1090"/>
                  </a:cubicBezTo>
                  <a:cubicBezTo>
                    <a:pt x="3840" y="1181"/>
                    <a:pt x="4223" y="1296"/>
                    <a:pt x="4582" y="1296"/>
                  </a:cubicBezTo>
                  <a:cubicBezTo>
                    <a:pt x="4814" y="1296"/>
                    <a:pt x="5036" y="1248"/>
                    <a:pt x="5233" y="1115"/>
                  </a:cubicBezTo>
                  <a:cubicBezTo>
                    <a:pt x="5296" y="1077"/>
                    <a:pt x="5346" y="1027"/>
                    <a:pt x="5371" y="964"/>
                  </a:cubicBezTo>
                  <a:cubicBezTo>
                    <a:pt x="5434" y="813"/>
                    <a:pt x="5334" y="663"/>
                    <a:pt x="5221" y="550"/>
                  </a:cubicBezTo>
                  <a:cubicBezTo>
                    <a:pt x="4814" y="155"/>
                    <a:pt x="4284" y="1"/>
                    <a:pt x="3712" y="1"/>
                  </a:cubicBezTo>
                  <a:close/>
                  <a:moveTo>
                    <a:pt x="194" y="1266"/>
                  </a:moveTo>
                  <a:lnTo>
                    <a:pt x="194" y="1266"/>
                  </a:lnTo>
                  <a:cubicBezTo>
                    <a:pt x="128" y="1301"/>
                    <a:pt x="64" y="1338"/>
                    <a:pt x="1" y="1378"/>
                  </a:cubicBezTo>
                  <a:lnTo>
                    <a:pt x="176" y="1278"/>
                  </a:lnTo>
                  <a:cubicBezTo>
                    <a:pt x="182" y="1274"/>
                    <a:pt x="188" y="1270"/>
                    <a:pt x="194" y="1266"/>
                  </a:cubicBezTo>
                  <a:close/>
                </a:path>
              </a:pathLst>
            </a:custGeom>
            <a:solidFill>
              <a:srgbClr val="07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77" name="Google Shape;8477;p63"/>
            <p:cNvSpPr/>
            <p:nvPr/>
          </p:nvSpPr>
          <p:spPr>
            <a:xfrm>
              <a:off x="3704850" y="2814322"/>
              <a:ext cx="112450" cy="33620"/>
            </a:xfrm>
            <a:custGeom>
              <a:avLst/>
              <a:gdLst/>
              <a:ahLst/>
              <a:cxnLst/>
              <a:rect l="l" t="t" r="r" b="b"/>
              <a:pathLst>
                <a:path w="4506" h="1346" extrusionOk="0">
                  <a:moveTo>
                    <a:pt x="3172" y="0"/>
                  </a:moveTo>
                  <a:cubicBezTo>
                    <a:pt x="2118" y="0"/>
                    <a:pt x="897" y="694"/>
                    <a:pt x="186" y="1222"/>
                  </a:cubicBezTo>
                  <a:lnTo>
                    <a:pt x="186" y="1222"/>
                  </a:lnTo>
                  <a:cubicBezTo>
                    <a:pt x="678" y="926"/>
                    <a:pt x="1261" y="809"/>
                    <a:pt x="1851" y="809"/>
                  </a:cubicBezTo>
                  <a:cubicBezTo>
                    <a:pt x="2200" y="809"/>
                    <a:pt x="2551" y="850"/>
                    <a:pt x="2887" y="919"/>
                  </a:cubicBezTo>
                  <a:cubicBezTo>
                    <a:pt x="3160" y="974"/>
                    <a:pt x="3452" y="1039"/>
                    <a:pt x="3726" y="1039"/>
                  </a:cubicBezTo>
                  <a:cubicBezTo>
                    <a:pt x="3955" y="1039"/>
                    <a:pt x="4172" y="993"/>
                    <a:pt x="4355" y="856"/>
                  </a:cubicBezTo>
                  <a:cubicBezTo>
                    <a:pt x="4405" y="819"/>
                    <a:pt x="4443" y="781"/>
                    <a:pt x="4468" y="718"/>
                  </a:cubicBezTo>
                  <a:cubicBezTo>
                    <a:pt x="4506" y="593"/>
                    <a:pt x="4418" y="467"/>
                    <a:pt x="4317" y="392"/>
                  </a:cubicBezTo>
                  <a:cubicBezTo>
                    <a:pt x="3992" y="112"/>
                    <a:pt x="3595" y="0"/>
                    <a:pt x="3172" y="0"/>
                  </a:cubicBezTo>
                  <a:close/>
                  <a:moveTo>
                    <a:pt x="186" y="1222"/>
                  </a:moveTo>
                  <a:cubicBezTo>
                    <a:pt x="123" y="1260"/>
                    <a:pt x="61" y="1301"/>
                    <a:pt x="0" y="1346"/>
                  </a:cubicBezTo>
                  <a:lnTo>
                    <a:pt x="139" y="1258"/>
                  </a:lnTo>
                  <a:cubicBezTo>
                    <a:pt x="154" y="1246"/>
                    <a:pt x="170" y="1234"/>
                    <a:pt x="186" y="1222"/>
                  </a:cubicBezTo>
                  <a:close/>
                </a:path>
              </a:pathLst>
            </a:custGeom>
            <a:solidFill>
              <a:srgbClr val="07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78" name="Google Shape;8478;p63"/>
            <p:cNvSpPr/>
            <p:nvPr/>
          </p:nvSpPr>
          <p:spPr>
            <a:xfrm>
              <a:off x="3795200" y="2747082"/>
              <a:ext cx="37700" cy="43852"/>
            </a:xfrm>
            <a:custGeom>
              <a:avLst/>
              <a:gdLst/>
              <a:ahLst/>
              <a:cxnLst/>
              <a:rect l="l" t="t" r="r" b="b"/>
              <a:pathLst>
                <a:path w="1507" h="1749" extrusionOk="0">
                  <a:moveTo>
                    <a:pt x="199" y="0"/>
                  </a:moveTo>
                  <a:cubicBezTo>
                    <a:pt x="132" y="0"/>
                    <a:pt x="88" y="82"/>
                    <a:pt x="76" y="152"/>
                  </a:cubicBezTo>
                  <a:cubicBezTo>
                    <a:pt x="0" y="491"/>
                    <a:pt x="51" y="855"/>
                    <a:pt x="214" y="1156"/>
                  </a:cubicBezTo>
                  <a:cubicBezTo>
                    <a:pt x="565" y="1545"/>
                    <a:pt x="879" y="1583"/>
                    <a:pt x="1092" y="1683"/>
                  </a:cubicBezTo>
                  <a:cubicBezTo>
                    <a:pt x="1147" y="1716"/>
                    <a:pt x="1210" y="1748"/>
                    <a:pt x="1267" y="1748"/>
                  </a:cubicBezTo>
                  <a:cubicBezTo>
                    <a:pt x="1276" y="1748"/>
                    <a:pt x="1285" y="1748"/>
                    <a:pt x="1293" y="1746"/>
                  </a:cubicBezTo>
                  <a:cubicBezTo>
                    <a:pt x="1431" y="1733"/>
                    <a:pt x="1506" y="1595"/>
                    <a:pt x="1494" y="1470"/>
                  </a:cubicBezTo>
                  <a:cubicBezTo>
                    <a:pt x="1469" y="1332"/>
                    <a:pt x="1356" y="1244"/>
                    <a:pt x="1243" y="1194"/>
                  </a:cubicBezTo>
                  <a:cubicBezTo>
                    <a:pt x="1117" y="1144"/>
                    <a:pt x="992" y="1131"/>
                    <a:pt x="866" y="1119"/>
                  </a:cubicBezTo>
                  <a:cubicBezTo>
                    <a:pt x="954" y="1031"/>
                    <a:pt x="1080" y="1018"/>
                    <a:pt x="1193" y="981"/>
                  </a:cubicBezTo>
                  <a:cubicBezTo>
                    <a:pt x="1306" y="930"/>
                    <a:pt x="1419" y="805"/>
                    <a:pt x="1356" y="692"/>
                  </a:cubicBezTo>
                  <a:cubicBezTo>
                    <a:pt x="1331" y="629"/>
                    <a:pt x="1255" y="604"/>
                    <a:pt x="1193" y="591"/>
                  </a:cubicBezTo>
                  <a:cubicBezTo>
                    <a:pt x="1167" y="588"/>
                    <a:pt x="1141" y="586"/>
                    <a:pt x="1116" y="586"/>
                  </a:cubicBezTo>
                  <a:cubicBezTo>
                    <a:pt x="883" y="586"/>
                    <a:pt x="671" y="734"/>
                    <a:pt x="490" y="893"/>
                  </a:cubicBezTo>
                  <a:cubicBezTo>
                    <a:pt x="553" y="604"/>
                    <a:pt x="477" y="290"/>
                    <a:pt x="289" y="52"/>
                  </a:cubicBezTo>
                  <a:cubicBezTo>
                    <a:pt x="264" y="39"/>
                    <a:pt x="251" y="14"/>
                    <a:pt x="214" y="2"/>
                  </a:cubicBezTo>
                  <a:cubicBezTo>
                    <a:pt x="209" y="1"/>
                    <a:pt x="204" y="0"/>
                    <a:pt x="199" y="0"/>
                  </a:cubicBezTo>
                  <a:close/>
                </a:path>
              </a:pathLst>
            </a:custGeom>
            <a:solidFill>
              <a:srgbClr val="07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79" name="Google Shape;8479;p63"/>
            <p:cNvSpPr/>
            <p:nvPr/>
          </p:nvSpPr>
          <p:spPr>
            <a:xfrm>
              <a:off x="3617750" y="2819194"/>
              <a:ext cx="31200" cy="128147"/>
            </a:xfrm>
            <a:custGeom>
              <a:avLst/>
              <a:gdLst/>
              <a:ahLst/>
              <a:cxnLst/>
              <a:rect l="l" t="t" r="r" b="b"/>
              <a:pathLst>
                <a:path w="1260" h="5129" extrusionOk="0">
                  <a:moveTo>
                    <a:pt x="725" y="1"/>
                  </a:moveTo>
                  <a:cubicBezTo>
                    <a:pt x="716" y="1"/>
                    <a:pt x="708" y="8"/>
                    <a:pt x="708" y="15"/>
                  </a:cubicBezTo>
                  <a:cubicBezTo>
                    <a:pt x="896" y="906"/>
                    <a:pt x="996" y="1785"/>
                    <a:pt x="858" y="2688"/>
                  </a:cubicBezTo>
                  <a:cubicBezTo>
                    <a:pt x="733" y="3541"/>
                    <a:pt x="369" y="4294"/>
                    <a:pt x="17" y="5072"/>
                  </a:cubicBezTo>
                  <a:cubicBezTo>
                    <a:pt x="1" y="5106"/>
                    <a:pt x="23" y="5128"/>
                    <a:pt x="47" y="5128"/>
                  </a:cubicBezTo>
                  <a:cubicBezTo>
                    <a:pt x="59" y="5128"/>
                    <a:pt x="72" y="5123"/>
                    <a:pt x="80" y="5110"/>
                  </a:cubicBezTo>
                  <a:cubicBezTo>
                    <a:pt x="1097" y="3604"/>
                    <a:pt x="1260" y="1722"/>
                    <a:pt x="745" y="15"/>
                  </a:cubicBezTo>
                  <a:cubicBezTo>
                    <a:pt x="740" y="5"/>
                    <a:pt x="732" y="1"/>
                    <a:pt x="725" y="1"/>
                  </a:cubicBezTo>
                  <a:close/>
                </a:path>
              </a:pathLst>
            </a:custGeom>
            <a:solidFill>
              <a:srgbClr val="0B5E73"/>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80" name="Google Shape;8480;p63"/>
            <p:cNvSpPr/>
            <p:nvPr/>
          </p:nvSpPr>
          <p:spPr>
            <a:xfrm>
              <a:off x="3552100" y="2893256"/>
              <a:ext cx="33800" cy="128147"/>
            </a:xfrm>
            <a:custGeom>
              <a:avLst/>
              <a:gdLst/>
              <a:ahLst/>
              <a:cxnLst/>
              <a:rect l="l" t="t" r="r" b="b"/>
              <a:pathLst>
                <a:path w="1356" h="5116" extrusionOk="0">
                  <a:moveTo>
                    <a:pt x="15" y="1"/>
                  </a:moveTo>
                  <a:cubicBezTo>
                    <a:pt x="7" y="1"/>
                    <a:pt x="1" y="9"/>
                    <a:pt x="1" y="18"/>
                  </a:cubicBezTo>
                  <a:cubicBezTo>
                    <a:pt x="402" y="771"/>
                    <a:pt x="728" y="1549"/>
                    <a:pt x="866" y="2403"/>
                  </a:cubicBezTo>
                  <a:cubicBezTo>
                    <a:pt x="1004" y="3306"/>
                    <a:pt x="854" y="4172"/>
                    <a:pt x="728" y="5063"/>
                  </a:cubicBezTo>
                  <a:cubicBezTo>
                    <a:pt x="721" y="5094"/>
                    <a:pt x="742" y="5115"/>
                    <a:pt x="762" y="5115"/>
                  </a:cubicBezTo>
                  <a:cubicBezTo>
                    <a:pt x="774" y="5115"/>
                    <a:pt x="786" y="5107"/>
                    <a:pt x="791" y="5088"/>
                  </a:cubicBezTo>
                  <a:cubicBezTo>
                    <a:pt x="1356" y="3369"/>
                    <a:pt x="1004" y="1499"/>
                    <a:pt x="26" y="6"/>
                  </a:cubicBezTo>
                  <a:cubicBezTo>
                    <a:pt x="22" y="2"/>
                    <a:pt x="18" y="1"/>
                    <a:pt x="15" y="1"/>
                  </a:cubicBezTo>
                  <a:close/>
                </a:path>
              </a:pathLst>
            </a:custGeom>
            <a:solidFill>
              <a:srgbClr val="0B5E73"/>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81" name="Google Shape;8481;p63"/>
            <p:cNvSpPr/>
            <p:nvPr/>
          </p:nvSpPr>
          <p:spPr>
            <a:xfrm>
              <a:off x="3677550" y="2757801"/>
              <a:ext cx="32500" cy="117914"/>
            </a:xfrm>
            <a:custGeom>
              <a:avLst/>
              <a:gdLst/>
              <a:ahLst/>
              <a:cxnLst/>
              <a:rect l="l" t="t" r="r" b="b"/>
              <a:pathLst>
                <a:path w="1290" h="4699" extrusionOk="0">
                  <a:moveTo>
                    <a:pt x="806" y="0"/>
                  </a:moveTo>
                  <a:cubicBezTo>
                    <a:pt x="796" y="0"/>
                    <a:pt x="788" y="7"/>
                    <a:pt x="788" y="15"/>
                  </a:cubicBezTo>
                  <a:cubicBezTo>
                    <a:pt x="963" y="843"/>
                    <a:pt x="988" y="1646"/>
                    <a:pt x="825" y="2474"/>
                  </a:cubicBezTo>
                  <a:cubicBezTo>
                    <a:pt x="675" y="3240"/>
                    <a:pt x="336" y="3930"/>
                    <a:pt x="10" y="4645"/>
                  </a:cubicBezTo>
                  <a:cubicBezTo>
                    <a:pt x="1" y="4672"/>
                    <a:pt x="23" y="4698"/>
                    <a:pt x="46" y="4698"/>
                  </a:cubicBezTo>
                  <a:cubicBezTo>
                    <a:pt x="56" y="4698"/>
                    <a:pt x="65" y="4694"/>
                    <a:pt x="72" y="4683"/>
                  </a:cubicBezTo>
                  <a:cubicBezTo>
                    <a:pt x="988" y="3353"/>
                    <a:pt x="1290" y="1558"/>
                    <a:pt x="825" y="15"/>
                  </a:cubicBezTo>
                  <a:cubicBezTo>
                    <a:pt x="820" y="4"/>
                    <a:pt x="812" y="0"/>
                    <a:pt x="806" y="0"/>
                  </a:cubicBezTo>
                  <a:close/>
                </a:path>
              </a:pathLst>
            </a:custGeom>
            <a:solidFill>
              <a:srgbClr val="0B5E73"/>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82" name="Google Shape;8482;p63"/>
            <p:cNvSpPr/>
            <p:nvPr/>
          </p:nvSpPr>
          <p:spPr>
            <a:xfrm>
              <a:off x="3728900" y="2724668"/>
              <a:ext cx="31850" cy="96963"/>
            </a:xfrm>
            <a:custGeom>
              <a:avLst/>
              <a:gdLst/>
              <a:ahLst/>
              <a:cxnLst/>
              <a:rect l="l" t="t" r="r" b="b"/>
              <a:pathLst>
                <a:path w="1261" h="3877" extrusionOk="0">
                  <a:moveTo>
                    <a:pt x="925" y="0"/>
                  </a:moveTo>
                  <a:cubicBezTo>
                    <a:pt x="917" y="0"/>
                    <a:pt x="909" y="6"/>
                    <a:pt x="909" y="21"/>
                  </a:cubicBezTo>
                  <a:cubicBezTo>
                    <a:pt x="997" y="686"/>
                    <a:pt x="984" y="1339"/>
                    <a:pt x="821" y="1991"/>
                  </a:cubicBezTo>
                  <a:cubicBezTo>
                    <a:pt x="645" y="2656"/>
                    <a:pt x="319" y="3221"/>
                    <a:pt x="18" y="3823"/>
                  </a:cubicBezTo>
                  <a:cubicBezTo>
                    <a:pt x="0" y="3850"/>
                    <a:pt x="20" y="3876"/>
                    <a:pt x="42" y="3876"/>
                  </a:cubicBezTo>
                  <a:cubicBezTo>
                    <a:pt x="51" y="3876"/>
                    <a:pt x="61" y="3872"/>
                    <a:pt x="68" y="3861"/>
                  </a:cubicBezTo>
                  <a:cubicBezTo>
                    <a:pt x="921" y="2807"/>
                    <a:pt x="1260" y="1326"/>
                    <a:pt x="934" y="8"/>
                  </a:cubicBezTo>
                  <a:cubicBezTo>
                    <a:pt x="934" y="3"/>
                    <a:pt x="930" y="0"/>
                    <a:pt x="925" y="0"/>
                  </a:cubicBezTo>
                  <a:close/>
                </a:path>
              </a:pathLst>
            </a:custGeom>
            <a:solidFill>
              <a:srgbClr val="0B5E73"/>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83" name="Google Shape;8483;p63"/>
            <p:cNvSpPr/>
            <p:nvPr/>
          </p:nvSpPr>
          <p:spPr>
            <a:xfrm>
              <a:off x="3593700" y="2946854"/>
              <a:ext cx="133250" cy="24850"/>
            </a:xfrm>
            <a:custGeom>
              <a:avLst/>
              <a:gdLst/>
              <a:ahLst/>
              <a:cxnLst/>
              <a:rect l="l" t="t" r="r" b="b"/>
              <a:pathLst>
                <a:path w="5341" h="1007" extrusionOk="0">
                  <a:moveTo>
                    <a:pt x="3376" y="1"/>
                  </a:moveTo>
                  <a:cubicBezTo>
                    <a:pt x="2206" y="1"/>
                    <a:pt x="1035" y="328"/>
                    <a:pt x="32" y="938"/>
                  </a:cubicBezTo>
                  <a:cubicBezTo>
                    <a:pt x="1" y="959"/>
                    <a:pt x="13" y="1006"/>
                    <a:pt x="40" y="1006"/>
                  </a:cubicBezTo>
                  <a:cubicBezTo>
                    <a:pt x="46" y="1006"/>
                    <a:pt x="51" y="1004"/>
                    <a:pt x="57" y="1000"/>
                  </a:cubicBezTo>
                  <a:cubicBezTo>
                    <a:pt x="861" y="687"/>
                    <a:pt x="1626" y="335"/>
                    <a:pt x="2479" y="185"/>
                  </a:cubicBezTo>
                  <a:cubicBezTo>
                    <a:pt x="2813" y="132"/>
                    <a:pt x="3148" y="107"/>
                    <a:pt x="3481" y="107"/>
                  </a:cubicBezTo>
                  <a:cubicBezTo>
                    <a:pt x="4098" y="107"/>
                    <a:pt x="4712" y="193"/>
                    <a:pt x="5315" y="348"/>
                  </a:cubicBezTo>
                  <a:cubicBezTo>
                    <a:pt x="5340" y="348"/>
                    <a:pt x="5340" y="323"/>
                    <a:pt x="5328" y="323"/>
                  </a:cubicBezTo>
                  <a:cubicBezTo>
                    <a:pt x="4698" y="105"/>
                    <a:pt x="4037" y="1"/>
                    <a:pt x="3376" y="1"/>
                  </a:cubicBezTo>
                  <a:close/>
                </a:path>
              </a:pathLst>
            </a:custGeom>
            <a:solidFill>
              <a:srgbClr val="0B5E73"/>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84" name="Google Shape;8484;p63"/>
            <p:cNvSpPr/>
            <p:nvPr/>
          </p:nvSpPr>
          <p:spPr>
            <a:xfrm>
              <a:off x="3641800" y="2885948"/>
              <a:ext cx="116350" cy="24850"/>
            </a:xfrm>
            <a:custGeom>
              <a:avLst/>
              <a:gdLst/>
              <a:ahLst/>
              <a:cxnLst/>
              <a:rect l="l" t="t" r="r" b="b"/>
              <a:pathLst>
                <a:path w="4665" h="981" extrusionOk="0">
                  <a:moveTo>
                    <a:pt x="3044" y="0"/>
                  </a:moveTo>
                  <a:cubicBezTo>
                    <a:pt x="1982" y="0"/>
                    <a:pt x="915" y="326"/>
                    <a:pt x="34" y="916"/>
                  </a:cubicBezTo>
                  <a:cubicBezTo>
                    <a:pt x="1" y="938"/>
                    <a:pt x="27" y="980"/>
                    <a:pt x="60" y="980"/>
                  </a:cubicBezTo>
                  <a:cubicBezTo>
                    <a:pt x="64" y="980"/>
                    <a:pt x="68" y="980"/>
                    <a:pt x="72" y="978"/>
                  </a:cubicBezTo>
                  <a:cubicBezTo>
                    <a:pt x="787" y="677"/>
                    <a:pt x="1465" y="338"/>
                    <a:pt x="2230" y="188"/>
                  </a:cubicBezTo>
                  <a:cubicBezTo>
                    <a:pt x="2539" y="131"/>
                    <a:pt x="2844" y="104"/>
                    <a:pt x="3147" y="104"/>
                  </a:cubicBezTo>
                  <a:cubicBezTo>
                    <a:pt x="3646" y="104"/>
                    <a:pt x="4140" y="176"/>
                    <a:pt x="4640" y="301"/>
                  </a:cubicBezTo>
                  <a:cubicBezTo>
                    <a:pt x="4652" y="301"/>
                    <a:pt x="4665" y="276"/>
                    <a:pt x="4640" y="263"/>
                  </a:cubicBezTo>
                  <a:cubicBezTo>
                    <a:pt x="4126" y="85"/>
                    <a:pt x="3586" y="0"/>
                    <a:pt x="3044" y="0"/>
                  </a:cubicBezTo>
                  <a:close/>
                </a:path>
              </a:pathLst>
            </a:custGeom>
            <a:solidFill>
              <a:srgbClr val="0B5E73"/>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85" name="Google Shape;8485;p63"/>
            <p:cNvSpPr/>
            <p:nvPr/>
          </p:nvSpPr>
          <p:spPr>
            <a:xfrm>
              <a:off x="3708750" y="2819194"/>
              <a:ext cx="92950" cy="20464"/>
            </a:xfrm>
            <a:custGeom>
              <a:avLst/>
              <a:gdLst/>
              <a:ahLst/>
              <a:cxnLst/>
              <a:rect l="l" t="t" r="r" b="b"/>
              <a:pathLst>
                <a:path w="3720" h="828" extrusionOk="0">
                  <a:moveTo>
                    <a:pt x="2546" y="0"/>
                  </a:moveTo>
                  <a:cubicBezTo>
                    <a:pt x="1663" y="0"/>
                    <a:pt x="765" y="264"/>
                    <a:pt x="35" y="750"/>
                  </a:cubicBezTo>
                  <a:cubicBezTo>
                    <a:pt x="1" y="773"/>
                    <a:pt x="19" y="827"/>
                    <a:pt x="51" y="827"/>
                  </a:cubicBezTo>
                  <a:cubicBezTo>
                    <a:pt x="54" y="827"/>
                    <a:pt x="57" y="827"/>
                    <a:pt x="60" y="826"/>
                  </a:cubicBezTo>
                  <a:cubicBezTo>
                    <a:pt x="587" y="625"/>
                    <a:pt x="1077" y="374"/>
                    <a:pt x="1616" y="236"/>
                  </a:cubicBezTo>
                  <a:cubicBezTo>
                    <a:pt x="1993" y="147"/>
                    <a:pt x="2370" y="106"/>
                    <a:pt x="2749" y="106"/>
                  </a:cubicBezTo>
                  <a:cubicBezTo>
                    <a:pt x="3064" y="106"/>
                    <a:pt x="3380" y="134"/>
                    <a:pt x="3700" y="186"/>
                  </a:cubicBezTo>
                  <a:cubicBezTo>
                    <a:pt x="3702" y="188"/>
                    <a:pt x="3704" y="189"/>
                    <a:pt x="3706" y="189"/>
                  </a:cubicBezTo>
                  <a:cubicBezTo>
                    <a:pt x="3716" y="189"/>
                    <a:pt x="3720" y="171"/>
                    <a:pt x="3700" y="161"/>
                  </a:cubicBezTo>
                  <a:cubicBezTo>
                    <a:pt x="3329" y="52"/>
                    <a:pt x="2938" y="0"/>
                    <a:pt x="2546" y="0"/>
                  </a:cubicBezTo>
                  <a:close/>
                </a:path>
              </a:pathLst>
            </a:custGeom>
            <a:solidFill>
              <a:srgbClr val="0B5E73"/>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86" name="Google Shape;8486;p63"/>
            <p:cNvSpPr/>
            <p:nvPr/>
          </p:nvSpPr>
          <p:spPr>
            <a:xfrm>
              <a:off x="3559900" y="2638912"/>
              <a:ext cx="63700" cy="384927"/>
            </a:xfrm>
            <a:custGeom>
              <a:avLst/>
              <a:gdLst/>
              <a:ahLst/>
              <a:cxnLst/>
              <a:rect l="l" t="t" r="r" b="b"/>
              <a:pathLst>
                <a:path w="2553" h="15383" extrusionOk="0">
                  <a:moveTo>
                    <a:pt x="2501" y="1"/>
                  </a:moveTo>
                  <a:cubicBezTo>
                    <a:pt x="2490" y="1"/>
                    <a:pt x="2480" y="6"/>
                    <a:pt x="2472" y="17"/>
                  </a:cubicBezTo>
                  <a:cubicBezTo>
                    <a:pt x="979" y="1999"/>
                    <a:pt x="527" y="4785"/>
                    <a:pt x="276" y="7182"/>
                  </a:cubicBezTo>
                  <a:cubicBezTo>
                    <a:pt x="0" y="9880"/>
                    <a:pt x="50" y="12616"/>
                    <a:pt x="239" y="15326"/>
                  </a:cubicBezTo>
                  <a:cubicBezTo>
                    <a:pt x="239" y="15364"/>
                    <a:pt x="267" y="15383"/>
                    <a:pt x="295" y="15383"/>
                  </a:cubicBezTo>
                  <a:cubicBezTo>
                    <a:pt x="323" y="15383"/>
                    <a:pt x="352" y="15364"/>
                    <a:pt x="352" y="15326"/>
                  </a:cubicBezTo>
                  <a:cubicBezTo>
                    <a:pt x="251" y="12716"/>
                    <a:pt x="189" y="10106"/>
                    <a:pt x="427" y="7508"/>
                  </a:cubicBezTo>
                  <a:cubicBezTo>
                    <a:pt x="540" y="6165"/>
                    <a:pt x="753" y="4835"/>
                    <a:pt x="1105" y="3530"/>
                  </a:cubicBezTo>
                  <a:cubicBezTo>
                    <a:pt x="1431" y="2300"/>
                    <a:pt x="1933" y="1184"/>
                    <a:pt x="2535" y="54"/>
                  </a:cubicBezTo>
                  <a:cubicBezTo>
                    <a:pt x="2553" y="28"/>
                    <a:pt x="2527" y="1"/>
                    <a:pt x="2501" y="1"/>
                  </a:cubicBezTo>
                  <a:close/>
                </a:path>
              </a:pathLst>
            </a:custGeom>
            <a:solidFill>
              <a:srgbClr val="66C0B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87" name="Google Shape;8487;p63"/>
            <p:cNvSpPr/>
            <p:nvPr/>
          </p:nvSpPr>
          <p:spPr>
            <a:xfrm>
              <a:off x="3586550" y="2473735"/>
              <a:ext cx="133900" cy="174922"/>
            </a:xfrm>
            <a:custGeom>
              <a:avLst/>
              <a:gdLst/>
              <a:ahLst/>
              <a:cxnLst/>
              <a:rect l="l" t="t" r="r" b="b"/>
              <a:pathLst>
                <a:path w="5359" h="6995" extrusionOk="0">
                  <a:moveTo>
                    <a:pt x="3567" y="1"/>
                  </a:moveTo>
                  <a:cubicBezTo>
                    <a:pt x="3514" y="1"/>
                    <a:pt x="3464" y="17"/>
                    <a:pt x="3426" y="55"/>
                  </a:cubicBezTo>
                  <a:cubicBezTo>
                    <a:pt x="3288" y="205"/>
                    <a:pt x="3552" y="519"/>
                    <a:pt x="3602" y="682"/>
                  </a:cubicBezTo>
                  <a:cubicBezTo>
                    <a:pt x="2824" y="795"/>
                    <a:pt x="2197" y="1084"/>
                    <a:pt x="1619" y="1598"/>
                  </a:cubicBezTo>
                  <a:cubicBezTo>
                    <a:pt x="942" y="2226"/>
                    <a:pt x="314" y="3217"/>
                    <a:pt x="164" y="4171"/>
                  </a:cubicBezTo>
                  <a:cubicBezTo>
                    <a:pt x="0" y="5200"/>
                    <a:pt x="502" y="6178"/>
                    <a:pt x="1318" y="6881"/>
                  </a:cubicBezTo>
                  <a:cubicBezTo>
                    <a:pt x="1545" y="6959"/>
                    <a:pt x="1781" y="6995"/>
                    <a:pt x="2016" y="6995"/>
                  </a:cubicBezTo>
                  <a:cubicBezTo>
                    <a:pt x="2315" y="6995"/>
                    <a:pt x="2613" y="6936"/>
                    <a:pt x="2887" y="6831"/>
                  </a:cubicBezTo>
                  <a:cubicBezTo>
                    <a:pt x="3376" y="6643"/>
                    <a:pt x="3790" y="6317"/>
                    <a:pt x="4142" y="5928"/>
                  </a:cubicBezTo>
                  <a:cubicBezTo>
                    <a:pt x="4706" y="5325"/>
                    <a:pt x="5095" y="4572"/>
                    <a:pt x="5221" y="3744"/>
                  </a:cubicBezTo>
                  <a:cubicBezTo>
                    <a:pt x="5359" y="2916"/>
                    <a:pt x="5196" y="2025"/>
                    <a:pt x="4744" y="1272"/>
                  </a:cubicBezTo>
                  <a:cubicBezTo>
                    <a:pt x="4957" y="1259"/>
                    <a:pt x="5146" y="1172"/>
                    <a:pt x="5296" y="1033"/>
                  </a:cubicBezTo>
                  <a:cubicBezTo>
                    <a:pt x="5233" y="908"/>
                    <a:pt x="5083" y="820"/>
                    <a:pt x="4932" y="808"/>
                  </a:cubicBezTo>
                  <a:cubicBezTo>
                    <a:pt x="4908" y="805"/>
                    <a:pt x="4883" y="804"/>
                    <a:pt x="4858" y="804"/>
                  </a:cubicBezTo>
                  <a:cubicBezTo>
                    <a:pt x="4741" y="804"/>
                    <a:pt x="4619" y="827"/>
                    <a:pt x="4506" y="858"/>
                  </a:cubicBezTo>
                  <a:cubicBezTo>
                    <a:pt x="4556" y="732"/>
                    <a:pt x="4606" y="607"/>
                    <a:pt x="4581" y="481"/>
                  </a:cubicBezTo>
                  <a:cubicBezTo>
                    <a:pt x="4568" y="343"/>
                    <a:pt x="4480" y="205"/>
                    <a:pt x="4342" y="180"/>
                  </a:cubicBezTo>
                  <a:cubicBezTo>
                    <a:pt x="4332" y="179"/>
                    <a:pt x="4321" y="178"/>
                    <a:pt x="4311" y="178"/>
                  </a:cubicBezTo>
                  <a:cubicBezTo>
                    <a:pt x="4140" y="178"/>
                    <a:pt x="4027" y="367"/>
                    <a:pt x="4004" y="544"/>
                  </a:cubicBezTo>
                  <a:cubicBezTo>
                    <a:pt x="3966" y="393"/>
                    <a:pt x="3928" y="230"/>
                    <a:pt x="3828" y="117"/>
                  </a:cubicBezTo>
                  <a:cubicBezTo>
                    <a:pt x="3757" y="47"/>
                    <a:pt x="3657" y="1"/>
                    <a:pt x="3567" y="1"/>
                  </a:cubicBezTo>
                  <a:close/>
                </a:path>
              </a:pathLst>
            </a:custGeom>
            <a:solidFill>
              <a:srgbClr val="AD5A45"/>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88" name="Google Shape;8488;p63"/>
            <p:cNvSpPr/>
            <p:nvPr/>
          </p:nvSpPr>
          <p:spPr>
            <a:xfrm>
              <a:off x="3626200" y="2519049"/>
              <a:ext cx="83850" cy="130096"/>
            </a:xfrm>
            <a:custGeom>
              <a:avLst/>
              <a:gdLst/>
              <a:ahLst/>
              <a:cxnLst/>
              <a:rect l="l" t="t" r="r" b="b"/>
              <a:pathLst>
                <a:path w="3345" h="5196" extrusionOk="0">
                  <a:moveTo>
                    <a:pt x="2966" y="0"/>
                  </a:moveTo>
                  <a:cubicBezTo>
                    <a:pt x="2944" y="0"/>
                    <a:pt x="2924" y="17"/>
                    <a:pt x="2931" y="45"/>
                  </a:cubicBezTo>
                  <a:cubicBezTo>
                    <a:pt x="3031" y="1149"/>
                    <a:pt x="2818" y="2266"/>
                    <a:pt x="2241" y="3232"/>
                  </a:cubicBezTo>
                  <a:cubicBezTo>
                    <a:pt x="1726" y="4098"/>
                    <a:pt x="898" y="4650"/>
                    <a:pt x="32" y="5140"/>
                  </a:cubicBezTo>
                  <a:cubicBezTo>
                    <a:pt x="0" y="5150"/>
                    <a:pt x="22" y="5196"/>
                    <a:pt x="51" y="5196"/>
                  </a:cubicBezTo>
                  <a:cubicBezTo>
                    <a:pt x="57" y="5196"/>
                    <a:pt x="63" y="5194"/>
                    <a:pt x="70" y="5190"/>
                  </a:cubicBezTo>
                  <a:cubicBezTo>
                    <a:pt x="2090" y="4324"/>
                    <a:pt x="3345" y="2228"/>
                    <a:pt x="3006" y="32"/>
                  </a:cubicBezTo>
                  <a:cubicBezTo>
                    <a:pt x="3000" y="10"/>
                    <a:pt x="2983" y="0"/>
                    <a:pt x="2966" y="0"/>
                  </a:cubicBezTo>
                  <a:close/>
                </a:path>
              </a:pathLst>
            </a:custGeom>
            <a:solidFill>
              <a:srgbClr val="93453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89" name="Google Shape;8489;p63"/>
            <p:cNvSpPr/>
            <p:nvPr/>
          </p:nvSpPr>
          <p:spPr>
            <a:xfrm>
              <a:off x="3624900" y="2511253"/>
              <a:ext cx="72150" cy="135943"/>
            </a:xfrm>
            <a:custGeom>
              <a:avLst/>
              <a:gdLst/>
              <a:ahLst/>
              <a:cxnLst/>
              <a:rect l="l" t="t" r="r" b="b"/>
              <a:pathLst>
                <a:path w="2894" h="5446" extrusionOk="0">
                  <a:moveTo>
                    <a:pt x="2856" y="1"/>
                  </a:moveTo>
                  <a:cubicBezTo>
                    <a:pt x="2843" y="1"/>
                    <a:pt x="2831" y="10"/>
                    <a:pt x="2831" y="29"/>
                  </a:cubicBezTo>
                  <a:cubicBezTo>
                    <a:pt x="2693" y="2225"/>
                    <a:pt x="1475" y="3844"/>
                    <a:pt x="20" y="5400"/>
                  </a:cubicBezTo>
                  <a:cubicBezTo>
                    <a:pt x="0" y="5419"/>
                    <a:pt x="18" y="5446"/>
                    <a:pt x="39" y="5446"/>
                  </a:cubicBezTo>
                  <a:cubicBezTo>
                    <a:pt x="45" y="5446"/>
                    <a:pt x="51" y="5443"/>
                    <a:pt x="57" y="5437"/>
                  </a:cubicBezTo>
                  <a:cubicBezTo>
                    <a:pt x="1613" y="4095"/>
                    <a:pt x="2893" y="2150"/>
                    <a:pt x="2881" y="29"/>
                  </a:cubicBezTo>
                  <a:cubicBezTo>
                    <a:pt x="2881" y="10"/>
                    <a:pt x="2868" y="1"/>
                    <a:pt x="2856" y="1"/>
                  </a:cubicBezTo>
                  <a:close/>
                </a:path>
              </a:pathLst>
            </a:custGeom>
            <a:solidFill>
              <a:srgbClr val="93453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90" name="Google Shape;8490;p63"/>
            <p:cNvSpPr/>
            <p:nvPr/>
          </p:nvSpPr>
          <p:spPr>
            <a:xfrm>
              <a:off x="3627500" y="2504431"/>
              <a:ext cx="65000" cy="134481"/>
            </a:xfrm>
            <a:custGeom>
              <a:avLst/>
              <a:gdLst/>
              <a:ahLst/>
              <a:cxnLst/>
              <a:rect l="l" t="t" r="r" b="b"/>
              <a:pathLst>
                <a:path w="2616" h="5394" extrusionOk="0">
                  <a:moveTo>
                    <a:pt x="2585" y="1"/>
                  </a:moveTo>
                  <a:cubicBezTo>
                    <a:pt x="2577" y="1"/>
                    <a:pt x="2570" y="5"/>
                    <a:pt x="2570" y="15"/>
                  </a:cubicBezTo>
                  <a:cubicBezTo>
                    <a:pt x="2030" y="1935"/>
                    <a:pt x="1064" y="3666"/>
                    <a:pt x="10" y="5348"/>
                  </a:cubicBezTo>
                  <a:cubicBezTo>
                    <a:pt x="0" y="5367"/>
                    <a:pt x="20" y="5394"/>
                    <a:pt x="41" y="5394"/>
                  </a:cubicBezTo>
                  <a:cubicBezTo>
                    <a:pt x="48" y="5394"/>
                    <a:pt x="54" y="5391"/>
                    <a:pt x="60" y="5385"/>
                  </a:cubicBezTo>
                  <a:cubicBezTo>
                    <a:pt x="1252" y="3867"/>
                    <a:pt x="2193" y="1909"/>
                    <a:pt x="2607" y="27"/>
                  </a:cubicBezTo>
                  <a:cubicBezTo>
                    <a:pt x="2615" y="12"/>
                    <a:pt x="2599" y="1"/>
                    <a:pt x="2585" y="1"/>
                  </a:cubicBezTo>
                  <a:close/>
                </a:path>
              </a:pathLst>
            </a:custGeom>
            <a:solidFill>
              <a:srgbClr val="93453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91" name="Google Shape;8491;p63"/>
            <p:cNvSpPr/>
            <p:nvPr/>
          </p:nvSpPr>
          <p:spPr>
            <a:xfrm>
              <a:off x="3622950" y="2510766"/>
              <a:ext cx="58500" cy="130095"/>
            </a:xfrm>
            <a:custGeom>
              <a:avLst/>
              <a:gdLst/>
              <a:ahLst/>
              <a:cxnLst/>
              <a:rect l="l" t="t" r="r" b="b"/>
              <a:pathLst>
                <a:path w="2336" h="5211" extrusionOk="0">
                  <a:moveTo>
                    <a:pt x="2284" y="1"/>
                  </a:moveTo>
                  <a:cubicBezTo>
                    <a:pt x="2273" y="1"/>
                    <a:pt x="2263" y="7"/>
                    <a:pt x="2255" y="22"/>
                  </a:cubicBezTo>
                  <a:cubicBezTo>
                    <a:pt x="1502" y="1716"/>
                    <a:pt x="649" y="3410"/>
                    <a:pt x="9" y="5167"/>
                  </a:cubicBezTo>
                  <a:cubicBezTo>
                    <a:pt x="1" y="5191"/>
                    <a:pt x="24" y="5211"/>
                    <a:pt x="45" y="5211"/>
                  </a:cubicBezTo>
                  <a:cubicBezTo>
                    <a:pt x="57" y="5211"/>
                    <a:pt x="67" y="5205"/>
                    <a:pt x="71" y="5192"/>
                  </a:cubicBezTo>
                  <a:cubicBezTo>
                    <a:pt x="925" y="3535"/>
                    <a:pt x="1590" y="1766"/>
                    <a:pt x="2318" y="59"/>
                  </a:cubicBezTo>
                  <a:cubicBezTo>
                    <a:pt x="2335" y="33"/>
                    <a:pt x="2310" y="1"/>
                    <a:pt x="2284" y="1"/>
                  </a:cubicBezTo>
                  <a:close/>
                </a:path>
              </a:pathLst>
            </a:custGeom>
            <a:solidFill>
              <a:srgbClr val="93453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92" name="Google Shape;8492;p63"/>
            <p:cNvSpPr/>
            <p:nvPr/>
          </p:nvSpPr>
          <p:spPr>
            <a:xfrm>
              <a:off x="3619700" y="2503944"/>
              <a:ext cx="55900" cy="133993"/>
            </a:xfrm>
            <a:custGeom>
              <a:avLst/>
              <a:gdLst/>
              <a:ahLst/>
              <a:cxnLst/>
              <a:rect l="l" t="t" r="r" b="b"/>
              <a:pathLst>
                <a:path w="2258" h="5371" extrusionOk="0">
                  <a:moveTo>
                    <a:pt x="2218" y="1"/>
                  </a:moveTo>
                  <a:cubicBezTo>
                    <a:pt x="2215" y="1"/>
                    <a:pt x="2211" y="2"/>
                    <a:pt x="2209" y="4"/>
                  </a:cubicBezTo>
                  <a:cubicBezTo>
                    <a:pt x="1017" y="1472"/>
                    <a:pt x="88" y="3417"/>
                    <a:pt x="1" y="5337"/>
                  </a:cubicBezTo>
                  <a:cubicBezTo>
                    <a:pt x="1" y="5358"/>
                    <a:pt x="22" y="5371"/>
                    <a:pt x="42" y="5371"/>
                  </a:cubicBezTo>
                  <a:cubicBezTo>
                    <a:pt x="60" y="5371"/>
                    <a:pt x="76" y="5361"/>
                    <a:pt x="76" y="5337"/>
                  </a:cubicBezTo>
                  <a:cubicBezTo>
                    <a:pt x="364" y="3417"/>
                    <a:pt x="1080" y="1610"/>
                    <a:pt x="2247" y="42"/>
                  </a:cubicBezTo>
                  <a:cubicBezTo>
                    <a:pt x="2257" y="21"/>
                    <a:pt x="2234" y="1"/>
                    <a:pt x="2218" y="1"/>
                  </a:cubicBezTo>
                  <a:close/>
                </a:path>
              </a:pathLst>
            </a:custGeom>
            <a:solidFill>
              <a:srgbClr val="93453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93" name="Google Shape;8493;p63"/>
            <p:cNvSpPr/>
            <p:nvPr/>
          </p:nvSpPr>
          <p:spPr>
            <a:xfrm>
              <a:off x="3586550" y="2495174"/>
              <a:ext cx="74750" cy="133506"/>
            </a:xfrm>
            <a:custGeom>
              <a:avLst/>
              <a:gdLst/>
              <a:ahLst/>
              <a:cxnLst/>
              <a:rect l="l" t="t" r="r" b="b"/>
              <a:pathLst>
                <a:path w="2979" h="5336" extrusionOk="0">
                  <a:moveTo>
                    <a:pt x="2926" y="1"/>
                  </a:moveTo>
                  <a:cubicBezTo>
                    <a:pt x="2917" y="1"/>
                    <a:pt x="2908" y="3"/>
                    <a:pt x="2899" y="9"/>
                  </a:cubicBezTo>
                  <a:cubicBezTo>
                    <a:pt x="1544" y="1238"/>
                    <a:pt x="1" y="3434"/>
                    <a:pt x="904" y="5317"/>
                  </a:cubicBezTo>
                  <a:cubicBezTo>
                    <a:pt x="913" y="5330"/>
                    <a:pt x="926" y="5335"/>
                    <a:pt x="939" y="5335"/>
                  </a:cubicBezTo>
                  <a:cubicBezTo>
                    <a:pt x="964" y="5335"/>
                    <a:pt x="988" y="5316"/>
                    <a:pt x="979" y="5292"/>
                  </a:cubicBezTo>
                  <a:cubicBezTo>
                    <a:pt x="327" y="3347"/>
                    <a:pt x="1632" y="1376"/>
                    <a:pt x="2950" y="59"/>
                  </a:cubicBezTo>
                  <a:cubicBezTo>
                    <a:pt x="2979" y="30"/>
                    <a:pt x="2955" y="1"/>
                    <a:pt x="2926" y="1"/>
                  </a:cubicBezTo>
                  <a:close/>
                </a:path>
              </a:pathLst>
            </a:custGeom>
            <a:solidFill>
              <a:srgbClr val="93453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94" name="Google Shape;8494;p63"/>
            <p:cNvSpPr/>
            <p:nvPr/>
          </p:nvSpPr>
          <p:spPr>
            <a:xfrm>
              <a:off x="3571600" y="2490788"/>
              <a:ext cx="83850" cy="134481"/>
            </a:xfrm>
            <a:custGeom>
              <a:avLst/>
              <a:gdLst/>
              <a:ahLst/>
              <a:cxnLst/>
              <a:rect l="l" t="t" r="r" b="b"/>
              <a:pathLst>
                <a:path w="3348" h="5370" extrusionOk="0">
                  <a:moveTo>
                    <a:pt x="3323" y="0"/>
                  </a:moveTo>
                  <a:cubicBezTo>
                    <a:pt x="3320" y="0"/>
                    <a:pt x="3317" y="1"/>
                    <a:pt x="3313" y="3"/>
                  </a:cubicBezTo>
                  <a:cubicBezTo>
                    <a:pt x="1795" y="1095"/>
                    <a:pt x="0" y="3441"/>
                    <a:pt x="1205" y="5349"/>
                  </a:cubicBezTo>
                  <a:cubicBezTo>
                    <a:pt x="1216" y="5363"/>
                    <a:pt x="1230" y="5370"/>
                    <a:pt x="1244" y="5370"/>
                  </a:cubicBezTo>
                  <a:cubicBezTo>
                    <a:pt x="1278" y="5370"/>
                    <a:pt x="1311" y="5334"/>
                    <a:pt x="1293" y="5299"/>
                  </a:cubicBezTo>
                  <a:cubicBezTo>
                    <a:pt x="402" y="3328"/>
                    <a:pt x="1757" y="1220"/>
                    <a:pt x="3326" y="41"/>
                  </a:cubicBezTo>
                  <a:cubicBezTo>
                    <a:pt x="3347" y="30"/>
                    <a:pt x="3341" y="0"/>
                    <a:pt x="3323" y="0"/>
                  </a:cubicBezTo>
                  <a:close/>
                </a:path>
              </a:pathLst>
            </a:custGeom>
            <a:solidFill>
              <a:srgbClr val="93453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95" name="Google Shape;8495;p63"/>
            <p:cNvSpPr/>
            <p:nvPr/>
          </p:nvSpPr>
          <p:spPr>
            <a:xfrm>
              <a:off x="3598250" y="2616986"/>
              <a:ext cx="43550" cy="32158"/>
            </a:xfrm>
            <a:custGeom>
              <a:avLst/>
              <a:gdLst/>
              <a:ahLst/>
              <a:cxnLst/>
              <a:rect l="l" t="t" r="r" b="b"/>
              <a:pathLst>
                <a:path w="1745" h="1276" extrusionOk="0">
                  <a:moveTo>
                    <a:pt x="230" y="0"/>
                  </a:moveTo>
                  <a:cubicBezTo>
                    <a:pt x="121" y="0"/>
                    <a:pt x="0" y="85"/>
                    <a:pt x="0" y="202"/>
                  </a:cubicBezTo>
                  <a:cubicBezTo>
                    <a:pt x="0" y="265"/>
                    <a:pt x="38" y="328"/>
                    <a:pt x="76" y="391"/>
                  </a:cubicBezTo>
                  <a:cubicBezTo>
                    <a:pt x="201" y="579"/>
                    <a:pt x="251" y="867"/>
                    <a:pt x="653" y="1169"/>
                  </a:cubicBezTo>
                  <a:cubicBezTo>
                    <a:pt x="819" y="1241"/>
                    <a:pt x="1001" y="1275"/>
                    <a:pt x="1185" y="1275"/>
                  </a:cubicBezTo>
                  <a:cubicBezTo>
                    <a:pt x="1322" y="1275"/>
                    <a:pt x="1460" y="1256"/>
                    <a:pt x="1594" y="1219"/>
                  </a:cubicBezTo>
                  <a:cubicBezTo>
                    <a:pt x="1669" y="1194"/>
                    <a:pt x="1745" y="1144"/>
                    <a:pt x="1720" y="1068"/>
                  </a:cubicBezTo>
                  <a:cubicBezTo>
                    <a:pt x="1720" y="1043"/>
                    <a:pt x="1695" y="1031"/>
                    <a:pt x="1669" y="1006"/>
                  </a:cubicBezTo>
                  <a:cubicBezTo>
                    <a:pt x="1519" y="905"/>
                    <a:pt x="1335" y="849"/>
                    <a:pt x="1151" y="849"/>
                  </a:cubicBezTo>
                  <a:cubicBezTo>
                    <a:pt x="1059" y="849"/>
                    <a:pt x="967" y="863"/>
                    <a:pt x="879" y="893"/>
                  </a:cubicBezTo>
                  <a:cubicBezTo>
                    <a:pt x="1017" y="692"/>
                    <a:pt x="1155" y="453"/>
                    <a:pt x="1092" y="215"/>
                  </a:cubicBezTo>
                  <a:cubicBezTo>
                    <a:pt x="1080" y="152"/>
                    <a:pt x="1042" y="77"/>
                    <a:pt x="992" y="52"/>
                  </a:cubicBezTo>
                  <a:cubicBezTo>
                    <a:pt x="977" y="47"/>
                    <a:pt x="961" y="44"/>
                    <a:pt x="946" y="44"/>
                  </a:cubicBezTo>
                  <a:cubicBezTo>
                    <a:pt x="850" y="44"/>
                    <a:pt x="763" y="141"/>
                    <a:pt x="741" y="227"/>
                  </a:cubicBezTo>
                  <a:cubicBezTo>
                    <a:pt x="703" y="340"/>
                    <a:pt x="703" y="466"/>
                    <a:pt x="628" y="554"/>
                  </a:cubicBezTo>
                  <a:cubicBezTo>
                    <a:pt x="603" y="441"/>
                    <a:pt x="590" y="315"/>
                    <a:pt x="527" y="202"/>
                  </a:cubicBezTo>
                  <a:cubicBezTo>
                    <a:pt x="477" y="102"/>
                    <a:pt x="377" y="14"/>
                    <a:pt x="251" y="2"/>
                  </a:cubicBezTo>
                  <a:cubicBezTo>
                    <a:pt x="244" y="1"/>
                    <a:pt x="237" y="0"/>
                    <a:pt x="230" y="0"/>
                  </a:cubicBezTo>
                  <a:close/>
                </a:path>
              </a:pathLst>
            </a:custGeom>
            <a:solidFill>
              <a:srgbClr val="2EA09C"/>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96" name="Google Shape;8496;p63"/>
            <p:cNvSpPr/>
            <p:nvPr/>
          </p:nvSpPr>
          <p:spPr>
            <a:xfrm>
              <a:off x="3559250" y="2705666"/>
              <a:ext cx="144950" cy="125710"/>
            </a:xfrm>
            <a:custGeom>
              <a:avLst/>
              <a:gdLst/>
              <a:ahLst/>
              <a:cxnLst/>
              <a:rect l="l" t="t" r="r" b="b"/>
              <a:pathLst>
                <a:path w="5798" h="5021" extrusionOk="0">
                  <a:moveTo>
                    <a:pt x="4855" y="0"/>
                  </a:moveTo>
                  <a:cubicBezTo>
                    <a:pt x="2487" y="0"/>
                    <a:pt x="792" y="2857"/>
                    <a:pt x="126" y="4619"/>
                  </a:cubicBezTo>
                  <a:lnTo>
                    <a:pt x="0" y="5021"/>
                  </a:lnTo>
                  <a:cubicBezTo>
                    <a:pt x="553" y="3929"/>
                    <a:pt x="2096" y="2774"/>
                    <a:pt x="3702" y="2134"/>
                  </a:cubicBezTo>
                  <a:cubicBezTo>
                    <a:pt x="4505" y="1808"/>
                    <a:pt x="5459" y="1482"/>
                    <a:pt x="5735" y="654"/>
                  </a:cubicBezTo>
                  <a:cubicBezTo>
                    <a:pt x="5773" y="566"/>
                    <a:pt x="5798" y="465"/>
                    <a:pt x="5773" y="365"/>
                  </a:cubicBezTo>
                  <a:cubicBezTo>
                    <a:pt x="5710" y="152"/>
                    <a:pt x="5472" y="51"/>
                    <a:pt x="5246" y="26"/>
                  </a:cubicBezTo>
                  <a:cubicBezTo>
                    <a:pt x="5113" y="9"/>
                    <a:pt x="4983" y="0"/>
                    <a:pt x="4855" y="0"/>
                  </a:cubicBezTo>
                  <a:close/>
                </a:path>
              </a:pathLst>
            </a:custGeom>
            <a:solidFill>
              <a:srgbClr val="2EA09C"/>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97" name="Google Shape;8497;p63"/>
            <p:cNvSpPr/>
            <p:nvPr/>
          </p:nvSpPr>
          <p:spPr>
            <a:xfrm>
              <a:off x="3565100" y="2729053"/>
              <a:ext cx="122200" cy="108656"/>
            </a:xfrm>
            <a:custGeom>
              <a:avLst/>
              <a:gdLst/>
              <a:ahLst/>
              <a:cxnLst/>
              <a:rect l="l" t="t" r="r" b="b"/>
              <a:pathLst>
                <a:path w="4883" h="4357" extrusionOk="0">
                  <a:moveTo>
                    <a:pt x="4858" y="1"/>
                  </a:moveTo>
                  <a:cubicBezTo>
                    <a:pt x="4855" y="1"/>
                    <a:pt x="4852" y="2"/>
                    <a:pt x="4848" y="3"/>
                  </a:cubicBezTo>
                  <a:cubicBezTo>
                    <a:pt x="2715" y="643"/>
                    <a:pt x="820" y="2174"/>
                    <a:pt x="17" y="4295"/>
                  </a:cubicBezTo>
                  <a:cubicBezTo>
                    <a:pt x="0" y="4329"/>
                    <a:pt x="34" y="4356"/>
                    <a:pt x="66" y="4356"/>
                  </a:cubicBezTo>
                  <a:cubicBezTo>
                    <a:pt x="81" y="4356"/>
                    <a:pt x="97" y="4349"/>
                    <a:pt x="105" y="4333"/>
                  </a:cubicBezTo>
                  <a:cubicBezTo>
                    <a:pt x="682" y="3404"/>
                    <a:pt x="1197" y="2501"/>
                    <a:pt x="2012" y="1748"/>
                  </a:cubicBezTo>
                  <a:cubicBezTo>
                    <a:pt x="2841" y="982"/>
                    <a:pt x="3819" y="468"/>
                    <a:pt x="4861" y="41"/>
                  </a:cubicBezTo>
                  <a:cubicBezTo>
                    <a:pt x="4883" y="30"/>
                    <a:pt x="4876" y="1"/>
                    <a:pt x="4858" y="1"/>
                  </a:cubicBezTo>
                  <a:close/>
                </a:path>
              </a:pathLst>
            </a:custGeom>
            <a:solidFill>
              <a:srgbClr val="66C0B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98" name="Google Shape;8498;p63"/>
            <p:cNvSpPr/>
            <p:nvPr/>
          </p:nvSpPr>
          <p:spPr>
            <a:xfrm>
              <a:off x="3557950" y="2782164"/>
              <a:ext cx="148850" cy="148124"/>
            </a:xfrm>
            <a:custGeom>
              <a:avLst/>
              <a:gdLst/>
              <a:ahLst/>
              <a:cxnLst/>
              <a:rect l="l" t="t" r="r" b="b"/>
              <a:pathLst>
                <a:path w="5949" h="5928" extrusionOk="0">
                  <a:moveTo>
                    <a:pt x="5152" y="0"/>
                  </a:moveTo>
                  <a:cubicBezTo>
                    <a:pt x="2404" y="0"/>
                    <a:pt x="592" y="3544"/>
                    <a:pt x="1" y="5601"/>
                  </a:cubicBezTo>
                  <a:lnTo>
                    <a:pt x="1" y="5927"/>
                  </a:lnTo>
                  <a:cubicBezTo>
                    <a:pt x="515" y="4685"/>
                    <a:pt x="2109" y="3280"/>
                    <a:pt x="3803" y="2439"/>
                  </a:cubicBezTo>
                  <a:cubicBezTo>
                    <a:pt x="4656" y="2025"/>
                    <a:pt x="5660" y="1573"/>
                    <a:pt x="5899" y="657"/>
                  </a:cubicBezTo>
                  <a:cubicBezTo>
                    <a:pt x="5936" y="544"/>
                    <a:pt x="5949" y="431"/>
                    <a:pt x="5911" y="331"/>
                  </a:cubicBezTo>
                  <a:cubicBezTo>
                    <a:pt x="5836" y="105"/>
                    <a:pt x="5560" y="17"/>
                    <a:pt x="5309" y="4"/>
                  </a:cubicBezTo>
                  <a:cubicBezTo>
                    <a:pt x="5256" y="2"/>
                    <a:pt x="5204" y="0"/>
                    <a:pt x="5152" y="0"/>
                  </a:cubicBezTo>
                  <a:close/>
                </a:path>
              </a:pathLst>
            </a:custGeom>
            <a:solidFill>
              <a:srgbClr val="2EA09C"/>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499" name="Google Shape;8499;p63"/>
            <p:cNvSpPr/>
            <p:nvPr/>
          </p:nvSpPr>
          <p:spPr>
            <a:xfrm>
              <a:off x="3563800" y="2802141"/>
              <a:ext cx="123500" cy="129608"/>
            </a:xfrm>
            <a:custGeom>
              <a:avLst/>
              <a:gdLst/>
              <a:ahLst/>
              <a:cxnLst/>
              <a:rect l="l" t="t" r="r" b="b"/>
              <a:pathLst>
                <a:path w="4949" h="5183" extrusionOk="0">
                  <a:moveTo>
                    <a:pt x="4911" y="1"/>
                  </a:moveTo>
                  <a:cubicBezTo>
                    <a:pt x="2652" y="904"/>
                    <a:pt x="720" y="2737"/>
                    <a:pt x="17" y="5121"/>
                  </a:cubicBezTo>
                  <a:cubicBezTo>
                    <a:pt x="0" y="5154"/>
                    <a:pt x="34" y="5182"/>
                    <a:pt x="65" y="5182"/>
                  </a:cubicBezTo>
                  <a:cubicBezTo>
                    <a:pt x="81" y="5182"/>
                    <a:pt x="96" y="5175"/>
                    <a:pt x="105" y="5158"/>
                  </a:cubicBezTo>
                  <a:cubicBezTo>
                    <a:pt x="657" y="4067"/>
                    <a:pt x="1159" y="3000"/>
                    <a:pt x="2000" y="2109"/>
                  </a:cubicBezTo>
                  <a:cubicBezTo>
                    <a:pt x="2840" y="1218"/>
                    <a:pt x="3857" y="578"/>
                    <a:pt x="4936" y="39"/>
                  </a:cubicBezTo>
                  <a:cubicBezTo>
                    <a:pt x="4949" y="26"/>
                    <a:pt x="4936" y="1"/>
                    <a:pt x="4911" y="1"/>
                  </a:cubicBezTo>
                  <a:close/>
                </a:path>
              </a:pathLst>
            </a:custGeom>
            <a:solidFill>
              <a:srgbClr val="66C0B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00" name="Google Shape;8500;p63"/>
            <p:cNvSpPr/>
            <p:nvPr/>
          </p:nvSpPr>
          <p:spPr>
            <a:xfrm>
              <a:off x="3554700" y="2865483"/>
              <a:ext cx="180050" cy="179308"/>
            </a:xfrm>
            <a:custGeom>
              <a:avLst/>
              <a:gdLst/>
              <a:ahLst/>
              <a:cxnLst/>
              <a:rect l="l" t="t" r="r" b="b"/>
              <a:pathLst>
                <a:path w="7204" h="7171" extrusionOk="0">
                  <a:moveTo>
                    <a:pt x="6253" y="1"/>
                  </a:moveTo>
                  <a:cubicBezTo>
                    <a:pt x="2919" y="1"/>
                    <a:pt x="728" y="4292"/>
                    <a:pt x="1" y="6769"/>
                  </a:cubicBezTo>
                  <a:lnTo>
                    <a:pt x="13" y="7171"/>
                  </a:lnTo>
                  <a:cubicBezTo>
                    <a:pt x="628" y="5677"/>
                    <a:pt x="2561" y="3971"/>
                    <a:pt x="4606" y="2954"/>
                  </a:cubicBezTo>
                  <a:cubicBezTo>
                    <a:pt x="5648" y="2452"/>
                    <a:pt x="6865" y="1913"/>
                    <a:pt x="7153" y="796"/>
                  </a:cubicBezTo>
                  <a:cubicBezTo>
                    <a:pt x="7191" y="670"/>
                    <a:pt x="7204" y="532"/>
                    <a:pt x="7166" y="407"/>
                  </a:cubicBezTo>
                  <a:cubicBezTo>
                    <a:pt x="7066" y="131"/>
                    <a:pt x="6727" y="30"/>
                    <a:pt x="6438" y="5"/>
                  </a:cubicBezTo>
                  <a:cubicBezTo>
                    <a:pt x="6376" y="2"/>
                    <a:pt x="6314" y="1"/>
                    <a:pt x="6253" y="1"/>
                  </a:cubicBezTo>
                  <a:close/>
                </a:path>
              </a:pathLst>
            </a:custGeom>
            <a:solidFill>
              <a:srgbClr val="2EA09C"/>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01" name="Google Shape;8501;p63"/>
            <p:cNvSpPr/>
            <p:nvPr/>
          </p:nvSpPr>
          <p:spPr>
            <a:xfrm>
              <a:off x="3553400" y="2895205"/>
              <a:ext cx="148850" cy="156407"/>
            </a:xfrm>
            <a:custGeom>
              <a:avLst/>
              <a:gdLst/>
              <a:ahLst/>
              <a:cxnLst/>
              <a:rect l="l" t="t" r="r" b="b"/>
              <a:pathLst>
                <a:path w="5968" h="6251" extrusionOk="0">
                  <a:moveTo>
                    <a:pt x="5950" y="0"/>
                  </a:moveTo>
                  <a:cubicBezTo>
                    <a:pt x="5948" y="0"/>
                    <a:pt x="5946" y="1"/>
                    <a:pt x="5945" y="3"/>
                  </a:cubicBezTo>
                  <a:cubicBezTo>
                    <a:pt x="3196" y="1107"/>
                    <a:pt x="900" y="3315"/>
                    <a:pt x="9" y="6189"/>
                  </a:cubicBezTo>
                  <a:cubicBezTo>
                    <a:pt x="1" y="6223"/>
                    <a:pt x="31" y="6250"/>
                    <a:pt x="60" y="6250"/>
                  </a:cubicBezTo>
                  <a:cubicBezTo>
                    <a:pt x="74" y="6250"/>
                    <a:pt x="88" y="6243"/>
                    <a:pt x="97" y="6227"/>
                  </a:cubicBezTo>
                  <a:cubicBezTo>
                    <a:pt x="749" y="4897"/>
                    <a:pt x="1377" y="3617"/>
                    <a:pt x="2406" y="2537"/>
                  </a:cubicBezTo>
                  <a:cubicBezTo>
                    <a:pt x="3410" y="1458"/>
                    <a:pt x="4639" y="680"/>
                    <a:pt x="5957" y="40"/>
                  </a:cubicBezTo>
                  <a:cubicBezTo>
                    <a:pt x="5968" y="29"/>
                    <a:pt x="5960" y="0"/>
                    <a:pt x="5950" y="0"/>
                  </a:cubicBezTo>
                  <a:close/>
                </a:path>
              </a:pathLst>
            </a:custGeom>
            <a:solidFill>
              <a:srgbClr val="66C0B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02" name="Google Shape;8502;p63"/>
            <p:cNvSpPr/>
            <p:nvPr/>
          </p:nvSpPr>
          <p:spPr>
            <a:xfrm>
              <a:off x="3461100" y="2680329"/>
              <a:ext cx="99450" cy="171999"/>
            </a:xfrm>
            <a:custGeom>
              <a:avLst/>
              <a:gdLst/>
              <a:ahLst/>
              <a:cxnLst/>
              <a:rect l="l" t="t" r="r" b="b"/>
              <a:pathLst>
                <a:path w="3979" h="6890" extrusionOk="0">
                  <a:moveTo>
                    <a:pt x="456" y="0"/>
                  </a:moveTo>
                  <a:cubicBezTo>
                    <a:pt x="299" y="0"/>
                    <a:pt x="152" y="44"/>
                    <a:pt x="75" y="164"/>
                  </a:cubicBezTo>
                  <a:cubicBezTo>
                    <a:pt x="13" y="252"/>
                    <a:pt x="0" y="352"/>
                    <a:pt x="0" y="452"/>
                  </a:cubicBezTo>
                  <a:cubicBezTo>
                    <a:pt x="13" y="1331"/>
                    <a:pt x="791" y="1946"/>
                    <a:pt x="1456" y="2510"/>
                  </a:cubicBezTo>
                  <a:cubicBezTo>
                    <a:pt x="2761" y="3640"/>
                    <a:pt x="3639" y="5334"/>
                    <a:pt x="3965" y="6890"/>
                  </a:cubicBezTo>
                  <a:lnTo>
                    <a:pt x="3978" y="6589"/>
                  </a:lnTo>
                  <a:cubicBezTo>
                    <a:pt x="3953" y="4481"/>
                    <a:pt x="3213" y="540"/>
                    <a:pt x="678" y="26"/>
                  </a:cubicBezTo>
                  <a:cubicBezTo>
                    <a:pt x="606" y="10"/>
                    <a:pt x="530" y="0"/>
                    <a:pt x="456" y="0"/>
                  </a:cubicBezTo>
                  <a:close/>
                </a:path>
              </a:pathLst>
            </a:custGeom>
            <a:solidFill>
              <a:srgbClr val="2EA09C"/>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03" name="Google Shape;8503;p63"/>
            <p:cNvSpPr/>
            <p:nvPr/>
          </p:nvSpPr>
          <p:spPr>
            <a:xfrm>
              <a:off x="3482550" y="2698357"/>
              <a:ext cx="78650" cy="150073"/>
            </a:xfrm>
            <a:custGeom>
              <a:avLst/>
              <a:gdLst/>
              <a:ahLst/>
              <a:cxnLst/>
              <a:rect l="l" t="t" r="r" b="b"/>
              <a:pathLst>
                <a:path w="3147" h="5996" extrusionOk="0">
                  <a:moveTo>
                    <a:pt x="29" y="0"/>
                  </a:moveTo>
                  <a:cubicBezTo>
                    <a:pt x="16" y="0"/>
                    <a:pt x="0" y="30"/>
                    <a:pt x="22" y="40"/>
                  </a:cubicBezTo>
                  <a:cubicBezTo>
                    <a:pt x="875" y="793"/>
                    <a:pt x="1591" y="1659"/>
                    <a:pt x="2093" y="2688"/>
                  </a:cubicBezTo>
                  <a:cubicBezTo>
                    <a:pt x="2607" y="3730"/>
                    <a:pt x="2795" y="4834"/>
                    <a:pt x="3046" y="5963"/>
                  </a:cubicBezTo>
                  <a:cubicBezTo>
                    <a:pt x="3052" y="5985"/>
                    <a:pt x="3072" y="5995"/>
                    <a:pt x="3092" y="5995"/>
                  </a:cubicBezTo>
                  <a:cubicBezTo>
                    <a:pt x="3119" y="5995"/>
                    <a:pt x="3147" y="5979"/>
                    <a:pt x="3147" y="5951"/>
                  </a:cubicBezTo>
                  <a:cubicBezTo>
                    <a:pt x="3071" y="3654"/>
                    <a:pt x="1892" y="1358"/>
                    <a:pt x="35" y="3"/>
                  </a:cubicBezTo>
                  <a:cubicBezTo>
                    <a:pt x="33" y="1"/>
                    <a:pt x="31" y="0"/>
                    <a:pt x="29" y="0"/>
                  </a:cubicBezTo>
                  <a:close/>
                </a:path>
              </a:pathLst>
            </a:custGeom>
            <a:solidFill>
              <a:srgbClr val="66C0B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04" name="Google Shape;8504;p63"/>
            <p:cNvSpPr/>
            <p:nvPr/>
          </p:nvSpPr>
          <p:spPr>
            <a:xfrm>
              <a:off x="3502050" y="2613088"/>
              <a:ext cx="78000" cy="146175"/>
            </a:xfrm>
            <a:custGeom>
              <a:avLst/>
              <a:gdLst/>
              <a:ahLst/>
              <a:cxnLst/>
              <a:rect l="l" t="t" r="r" b="b"/>
              <a:pathLst>
                <a:path w="3113" h="5848" extrusionOk="0">
                  <a:moveTo>
                    <a:pt x="408" y="0"/>
                  </a:moveTo>
                  <a:cubicBezTo>
                    <a:pt x="289" y="0"/>
                    <a:pt x="176" y="30"/>
                    <a:pt x="113" y="125"/>
                  </a:cubicBezTo>
                  <a:cubicBezTo>
                    <a:pt x="63" y="188"/>
                    <a:pt x="51" y="276"/>
                    <a:pt x="38" y="363"/>
                  </a:cubicBezTo>
                  <a:cubicBezTo>
                    <a:pt x="0" y="1079"/>
                    <a:pt x="665" y="1593"/>
                    <a:pt x="1142" y="2120"/>
                  </a:cubicBezTo>
                  <a:cubicBezTo>
                    <a:pt x="2171" y="3300"/>
                    <a:pt x="2711" y="4643"/>
                    <a:pt x="3012" y="5847"/>
                  </a:cubicBezTo>
                  <a:lnTo>
                    <a:pt x="3050" y="5609"/>
                  </a:lnTo>
                  <a:cubicBezTo>
                    <a:pt x="3112" y="3865"/>
                    <a:pt x="2686" y="577"/>
                    <a:pt x="615" y="25"/>
                  </a:cubicBezTo>
                  <a:cubicBezTo>
                    <a:pt x="550" y="11"/>
                    <a:pt x="478" y="0"/>
                    <a:pt x="408" y="0"/>
                  </a:cubicBezTo>
                  <a:close/>
                </a:path>
              </a:pathLst>
            </a:custGeom>
            <a:solidFill>
              <a:srgbClr val="2EA09C"/>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05" name="Google Shape;8505;p63"/>
            <p:cNvSpPr/>
            <p:nvPr/>
          </p:nvSpPr>
          <p:spPr>
            <a:xfrm>
              <a:off x="3513100" y="2633065"/>
              <a:ext cx="60450" cy="127659"/>
            </a:xfrm>
            <a:custGeom>
              <a:avLst/>
              <a:gdLst/>
              <a:ahLst/>
              <a:cxnLst/>
              <a:rect l="l" t="t" r="r" b="b"/>
              <a:pathLst>
                <a:path w="2408" h="5098" extrusionOk="0">
                  <a:moveTo>
                    <a:pt x="28" y="0"/>
                  </a:moveTo>
                  <a:cubicBezTo>
                    <a:pt x="15" y="0"/>
                    <a:pt x="1" y="19"/>
                    <a:pt x="11" y="29"/>
                  </a:cubicBezTo>
                  <a:cubicBezTo>
                    <a:pt x="713" y="744"/>
                    <a:pt x="1278" y="1522"/>
                    <a:pt x="1642" y="2438"/>
                  </a:cubicBezTo>
                  <a:cubicBezTo>
                    <a:pt x="1981" y="3291"/>
                    <a:pt x="2081" y="4170"/>
                    <a:pt x="2244" y="5061"/>
                  </a:cubicBezTo>
                  <a:cubicBezTo>
                    <a:pt x="2250" y="5087"/>
                    <a:pt x="2266" y="5098"/>
                    <a:pt x="2283" y="5098"/>
                  </a:cubicBezTo>
                  <a:cubicBezTo>
                    <a:pt x="2307" y="5098"/>
                    <a:pt x="2332" y="5077"/>
                    <a:pt x="2332" y="5048"/>
                  </a:cubicBezTo>
                  <a:cubicBezTo>
                    <a:pt x="2408" y="3166"/>
                    <a:pt x="1504" y="1183"/>
                    <a:pt x="36" y="4"/>
                  </a:cubicBezTo>
                  <a:cubicBezTo>
                    <a:pt x="33" y="1"/>
                    <a:pt x="31" y="0"/>
                    <a:pt x="28" y="0"/>
                  </a:cubicBezTo>
                  <a:close/>
                </a:path>
              </a:pathLst>
            </a:custGeom>
            <a:solidFill>
              <a:srgbClr val="66C0B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06" name="Google Shape;8506;p63"/>
            <p:cNvSpPr/>
            <p:nvPr/>
          </p:nvSpPr>
          <p:spPr>
            <a:xfrm>
              <a:off x="3582650" y="2654017"/>
              <a:ext cx="107900" cy="81858"/>
            </a:xfrm>
            <a:custGeom>
              <a:avLst/>
              <a:gdLst/>
              <a:ahLst/>
              <a:cxnLst/>
              <a:rect l="l" t="t" r="r" b="b"/>
              <a:pathLst>
                <a:path w="4305" h="3265" extrusionOk="0">
                  <a:moveTo>
                    <a:pt x="3549" y="1"/>
                  </a:moveTo>
                  <a:cubicBezTo>
                    <a:pt x="2022" y="1"/>
                    <a:pt x="650" y="1917"/>
                    <a:pt x="76" y="3077"/>
                  </a:cubicBezTo>
                  <a:lnTo>
                    <a:pt x="0" y="3265"/>
                  </a:lnTo>
                  <a:cubicBezTo>
                    <a:pt x="691" y="2512"/>
                    <a:pt x="1594" y="1771"/>
                    <a:pt x="2786" y="1345"/>
                  </a:cubicBezTo>
                  <a:cubicBezTo>
                    <a:pt x="3326" y="1144"/>
                    <a:pt x="4003" y="1031"/>
                    <a:pt x="4254" y="504"/>
                  </a:cubicBezTo>
                  <a:cubicBezTo>
                    <a:pt x="4280" y="454"/>
                    <a:pt x="4305" y="379"/>
                    <a:pt x="4292" y="316"/>
                  </a:cubicBezTo>
                  <a:cubicBezTo>
                    <a:pt x="4280" y="165"/>
                    <a:pt x="4116" y="90"/>
                    <a:pt x="3978" y="52"/>
                  </a:cubicBezTo>
                  <a:cubicBezTo>
                    <a:pt x="3834" y="17"/>
                    <a:pt x="3691" y="1"/>
                    <a:pt x="3549" y="1"/>
                  </a:cubicBezTo>
                  <a:close/>
                </a:path>
              </a:pathLst>
            </a:custGeom>
            <a:solidFill>
              <a:srgbClr val="2EA09C"/>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07" name="Google Shape;8507;p63"/>
            <p:cNvSpPr/>
            <p:nvPr/>
          </p:nvSpPr>
          <p:spPr>
            <a:xfrm>
              <a:off x="3581350" y="2667660"/>
              <a:ext cx="91000" cy="69189"/>
            </a:xfrm>
            <a:custGeom>
              <a:avLst/>
              <a:gdLst/>
              <a:ahLst/>
              <a:cxnLst/>
              <a:rect l="l" t="t" r="r" b="b"/>
              <a:pathLst>
                <a:path w="3655" h="2770" extrusionOk="0">
                  <a:moveTo>
                    <a:pt x="3630" y="0"/>
                  </a:moveTo>
                  <a:cubicBezTo>
                    <a:pt x="3627" y="0"/>
                    <a:pt x="3624" y="1"/>
                    <a:pt x="3620" y="3"/>
                  </a:cubicBezTo>
                  <a:cubicBezTo>
                    <a:pt x="2127" y="254"/>
                    <a:pt x="671" y="1308"/>
                    <a:pt x="19" y="2701"/>
                  </a:cubicBezTo>
                  <a:cubicBezTo>
                    <a:pt x="0" y="2728"/>
                    <a:pt x="29" y="2770"/>
                    <a:pt x="61" y="2770"/>
                  </a:cubicBezTo>
                  <a:cubicBezTo>
                    <a:pt x="72" y="2770"/>
                    <a:pt x="84" y="2764"/>
                    <a:pt x="94" y="2751"/>
                  </a:cubicBezTo>
                  <a:cubicBezTo>
                    <a:pt x="558" y="2199"/>
                    <a:pt x="960" y="1609"/>
                    <a:pt x="1525" y="1145"/>
                  </a:cubicBezTo>
                  <a:cubicBezTo>
                    <a:pt x="2152" y="618"/>
                    <a:pt x="2855" y="279"/>
                    <a:pt x="3633" y="40"/>
                  </a:cubicBezTo>
                  <a:cubicBezTo>
                    <a:pt x="3654" y="30"/>
                    <a:pt x="3648" y="0"/>
                    <a:pt x="3630" y="0"/>
                  </a:cubicBezTo>
                  <a:close/>
                </a:path>
              </a:pathLst>
            </a:custGeom>
            <a:solidFill>
              <a:srgbClr val="66C0B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08" name="Google Shape;8508;p63"/>
            <p:cNvSpPr/>
            <p:nvPr/>
          </p:nvSpPr>
          <p:spPr>
            <a:xfrm>
              <a:off x="3426000" y="2776317"/>
              <a:ext cx="139100" cy="181744"/>
            </a:xfrm>
            <a:custGeom>
              <a:avLst/>
              <a:gdLst/>
              <a:ahLst/>
              <a:cxnLst/>
              <a:rect l="l" t="t" r="r" b="b"/>
              <a:pathLst>
                <a:path w="5548" h="7272" extrusionOk="0">
                  <a:moveTo>
                    <a:pt x="600" y="0"/>
                  </a:moveTo>
                  <a:cubicBezTo>
                    <a:pt x="377" y="0"/>
                    <a:pt x="148" y="74"/>
                    <a:pt x="51" y="269"/>
                  </a:cubicBezTo>
                  <a:cubicBezTo>
                    <a:pt x="0" y="369"/>
                    <a:pt x="0" y="495"/>
                    <a:pt x="26" y="608"/>
                  </a:cubicBezTo>
                  <a:cubicBezTo>
                    <a:pt x="164" y="1587"/>
                    <a:pt x="1155" y="2176"/>
                    <a:pt x="1996" y="2716"/>
                  </a:cubicBezTo>
                  <a:cubicBezTo>
                    <a:pt x="3652" y="3783"/>
                    <a:pt x="4920" y="5565"/>
                    <a:pt x="5547" y="7271"/>
                  </a:cubicBezTo>
                  <a:lnTo>
                    <a:pt x="5522" y="6932"/>
                  </a:lnTo>
                  <a:cubicBezTo>
                    <a:pt x="5146" y="4536"/>
                    <a:pt x="3677" y="181"/>
                    <a:pt x="703" y="6"/>
                  </a:cubicBezTo>
                  <a:cubicBezTo>
                    <a:pt x="669" y="2"/>
                    <a:pt x="635" y="0"/>
                    <a:pt x="600" y="0"/>
                  </a:cubicBezTo>
                  <a:close/>
                </a:path>
              </a:pathLst>
            </a:custGeom>
            <a:solidFill>
              <a:srgbClr val="2EA09C"/>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09" name="Google Shape;8509;p63"/>
            <p:cNvSpPr/>
            <p:nvPr/>
          </p:nvSpPr>
          <p:spPr>
            <a:xfrm>
              <a:off x="3453300" y="2801653"/>
              <a:ext cx="113100" cy="157382"/>
            </a:xfrm>
            <a:custGeom>
              <a:avLst/>
              <a:gdLst/>
              <a:ahLst/>
              <a:cxnLst/>
              <a:rect l="l" t="t" r="r" b="b"/>
              <a:pathLst>
                <a:path w="4511" h="6303" extrusionOk="0">
                  <a:moveTo>
                    <a:pt x="23" y="1"/>
                  </a:moveTo>
                  <a:cubicBezTo>
                    <a:pt x="7" y="1"/>
                    <a:pt x="1" y="21"/>
                    <a:pt x="11" y="42"/>
                  </a:cubicBezTo>
                  <a:cubicBezTo>
                    <a:pt x="1128" y="757"/>
                    <a:pt x="2094" y="1648"/>
                    <a:pt x="2834" y="2752"/>
                  </a:cubicBezTo>
                  <a:cubicBezTo>
                    <a:pt x="3562" y="3844"/>
                    <a:pt x="3964" y="5049"/>
                    <a:pt x="4403" y="6266"/>
                  </a:cubicBezTo>
                  <a:cubicBezTo>
                    <a:pt x="4413" y="6291"/>
                    <a:pt x="4433" y="6302"/>
                    <a:pt x="4453" y="6302"/>
                  </a:cubicBezTo>
                  <a:cubicBezTo>
                    <a:pt x="4483" y="6302"/>
                    <a:pt x="4511" y="6278"/>
                    <a:pt x="4503" y="6241"/>
                  </a:cubicBezTo>
                  <a:cubicBezTo>
                    <a:pt x="4026" y="3656"/>
                    <a:pt x="2345" y="1246"/>
                    <a:pt x="36" y="4"/>
                  </a:cubicBezTo>
                  <a:cubicBezTo>
                    <a:pt x="31" y="2"/>
                    <a:pt x="27" y="1"/>
                    <a:pt x="23" y="1"/>
                  </a:cubicBezTo>
                  <a:close/>
                </a:path>
              </a:pathLst>
            </a:custGeom>
            <a:solidFill>
              <a:srgbClr val="66C0B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10" name="Google Shape;8510;p63"/>
            <p:cNvSpPr/>
            <p:nvPr/>
          </p:nvSpPr>
          <p:spPr>
            <a:xfrm>
              <a:off x="3373350" y="2863047"/>
              <a:ext cx="195650" cy="184668"/>
            </a:xfrm>
            <a:custGeom>
              <a:avLst/>
              <a:gdLst/>
              <a:ahLst/>
              <a:cxnLst/>
              <a:rect l="l" t="t" r="r" b="b"/>
              <a:pathLst>
                <a:path w="7832" h="7393" extrusionOk="0">
                  <a:moveTo>
                    <a:pt x="1168" y="1"/>
                  </a:moveTo>
                  <a:cubicBezTo>
                    <a:pt x="1028" y="1"/>
                    <a:pt x="885" y="9"/>
                    <a:pt x="741" y="26"/>
                  </a:cubicBezTo>
                  <a:cubicBezTo>
                    <a:pt x="440" y="51"/>
                    <a:pt x="101" y="177"/>
                    <a:pt x="26" y="465"/>
                  </a:cubicBezTo>
                  <a:cubicBezTo>
                    <a:pt x="1" y="591"/>
                    <a:pt x="26" y="729"/>
                    <a:pt x="64" y="854"/>
                  </a:cubicBezTo>
                  <a:cubicBezTo>
                    <a:pt x="440" y="1959"/>
                    <a:pt x="1708" y="2435"/>
                    <a:pt x="2774" y="2875"/>
                  </a:cubicBezTo>
                  <a:cubicBezTo>
                    <a:pt x="4920" y="3766"/>
                    <a:pt x="6752" y="5548"/>
                    <a:pt x="7831" y="7392"/>
                  </a:cubicBezTo>
                  <a:lnTo>
                    <a:pt x="7718" y="7003"/>
                  </a:lnTo>
                  <a:cubicBezTo>
                    <a:pt x="6840" y="4441"/>
                    <a:pt x="4418" y="1"/>
                    <a:pt x="1168" y="1"/>
                  </a:cubicBezTo>
                  <a:close/>
                </a:path>
              </a:pathLst>
            </a:custGeom>
            <a:solidFill>
              <a:srgbClr val="2EA09C"/>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11" name="Google Shape;8511;p63"/>
            <p:cNvSpPr/>
            <p:nvPr/>
          </p:nvSpPr>
          <p:spPr>
            <a:xfrm>
              <a:off x="3415600" y="2890333"/>
              <a:ext cx="162500" cy="158356"/>
            </a:xfrm>
            <a:custGeom>
              <a:avLst/>
              <a:gdLst/>
              <a:ahLst/>
              <a:cxnLst/>
              <a:rect l="l" t="t" r="r" b="b"/>
              <a:pathLst>
                <a:path w="6493" h="6331" extrusionOk="0">
                  <a:moveTo>
                    <a:pt x="38" y="0"/>
                  </a:moveTo>
                  <a:cubicBezTo>
                    <a:pt x="13" y="0"/>
                    <a:pt x="1" y="38"/>
                    <a:pt x="26" y="38"/>
                  </a:cubicBezTo>
                  <a:cubicBezTo>
                    <a:pt x="1456" y="628"/>
                    <a:pt x="2762" y="1456"/>
                    <a:pt x="3841" y="2573"/>
                  </a:cubicBezTo>
                  <a:cubicBezTo>
                    <a:pt x="4920" y="3677"/>
                    <a:pt x="5635" y="4982"/>
                    <a:pt x="6388" y="6312"/>
                  </a:cubicBezTo>
                  <a:cubicBezTo>
                    <a:pt x="6397" y="6325"/>
                    <a:pt x="6412" y="6330"/>
                    <a:pt x="6428" y="6330"/>
                  </a:cubicBezTo>
                  <a:cubicBezTo>
                    <a:pt x="6459" y="6330"/>
                    <a:pt x="6493" y="6308"/>
                    <a:pt x="6476" y="6275"/>
                  </a:cubicBezTo>
                  <a:cubicBezTo>
                    <a:pt x="5372" y="3388"/>
                    <a:pt x="2962" y="979"/>
                    <a:pt x="38" y="0"/>
                  </a:cubicBezTo>
                  <a:close/>
                </a:path>
              </a:pathLst>
            </a:custGeom>
            <a:solidFill>
              <a:srgbClr val="66C0B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12" name="Google Shape;8512;p63"/>
            <p:cNvSpPr/>
            <p:nvPr/>
          </p:nvSpPr>
          <p:spPr>
            <a:xfrm>
              <a:off x="3565750" y="3116416"/>
              <a:ext cx="659100" cy="62368"/>
            </a:xfrm>
            <a:custGeom>
              <a:avLst/>
              <a:gdLst/>
              <a:ahLst/>
              <a:cxnLst/>
              <a:rect l="l" t="t" r="r" b="b"/>
              <a:pathLst>
                <a:path w="26358" h="2496" extrusionOk="0">
                  <a:moveTo>
                    <a:pt x="97" y="0"/>
                  </a:moveTo>
                  <a:cubicBezTo>
                    <a:pt x="25" y="0"/>
                    <a:pt x="0" y="117"/>
                    <a:pt x="81" y="129"/>
                  </a:cubicBezTo>
                  <a:cubicBezTo>
                    <a:pt x="6108" y="1406"/>
                    <a:pt x="12342" y="2496"/>
                    <a:pt x="18539" y="2496"/>
                  </a:cubicBezTo>
                  <a:cubicBezTo>
                    <a:pt x="19348" y="2496"/>
                    <a:pt x="20155" y="2477"/>
                    <a:pt x="20962" y="2438"/>
                  </a:cubicBezTo>
                  <a:cubicBezTo>
                    <a:pt x="22744" y="2350"/>
                    <a:pt x="24588" y="2200"/>
                    <a:pt x="26308" y="1698"/>
                  </a:cubicBezTo>
                  <a:cubicBezTo>
                    <a:pt x="26358" y="1685"/>
                    <a:pt x="26333" y="1610"/>
                    <a:pt x="26283" y="1610"/>
                  </a:cubicBezTo>
                  <a:cubicBezTo>
                    <a:pt x="24676" y="1886"/>
                    <a:pt x="23083" y="2124"/>
                    <a:pt x="21464" y="2212"/>
                  </a:cubicBezTo>
                  <a:cubicBezTo>
                    <a:pt x="20627" y="2261"/>
                    <a:pt x="19787" y="2283"/>
                    <a:pt x="18948" y="2283"/>
                  </a:cubicBezTo>
                  <a:cubicBezTo>
                    <a:pt x="18052" y="2283"/>
                    <a:pt x="17157" y="2257"/>
                    <a:pt x="16269" y="2212"/>
                  </a:cubicBezTo>
                  <a:cubicBezTo>
                    <a:pt x="12680" y="2036"/>
                    <a:pt x="9103" y="1560"/>
                    <a:pt x="5564" y="970"/>
                  </a:cubicBezTo>
                  <a:cubicBezTo>
                    <a:pt x="3745" y="669"/>
                    <a:pt x="1925" y="330"/>
                    <a:pt x="118" y="3"/>
                  </a:cubicBezTo>
                  <a:cubicBezTo>
                    <a:pt x="111" y="1"/>
                    <a:pt x="104" y="0"/>
                    <a:pt x="97" y="0"/>
                  </a:cubicBezTo>
                  <a:close/>
                </a:path>
              </a:pathLst>
            </a:custGeom>
            <a:solidFill>
              <a:srgbClr val="07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13" name="Google Shape;8513;p63"/>
            <p:cNvSpPr/>
            <p:nvPr/>
          </p:nvSpPr>
          <p:spPr>
            <a:xfrm>
              <a:off x="3875800" y="3037970"/>
              <a:ext cx="266500" cy="129608"/>
            </a:xfrm>
            <a:custGeom>
              <a:avLst/>
              <a:gdLst/>
              <a:ahLst/>
              <a:cxnLst/>
              <a:rect l="l" t="t" r="r" b="b"/>
              <a:pathLst>
                <a:path w="10668" h="5201" extrusionOk="0">
                  <a:moveTo>
                    <a:pt x="9926" y="1"/>
                  </a:moveTo>
                  <a:cubicBezTo>
                    <a:pt x="9885" y="1"/>
                    <a:pt x="9843" y="2"/>
                    <a:pt x="9802" y="5"/>
                  </a:cubicBezTo>
                  <a:cubicBezTo>
                    <a:pt x="8321" y="106"/>
                    <a:pt x="7342" y="1059"/>
                    <a:pt x="6439" y="1862"/>
                  </a:cubicBezTo>
                  <a:cubicBezTo>
                    <a:pt x="4657" y="3469"/>
                    <a:pt x="2046" y="4874"/>
                    <a:pt x="1" y="5200"/>
                  </a:cubicBezTo>
                  <a:lnTo>
                    <a:pt x="729" y="5163"/>
                  </a:lnTo>
                  <a:cubicBezTo>
                    <a:pt x="4104" y="4862"/>
                    <a:pt x="10002" y="3644"/>
                    <a:pt x="10617" y="721"/>
                  </a:cubicBezTo>
                  <a:cubicBezTo>
                    <a:pt x="10668" y="470"/>
                    <a:pt x="10630" y="168"/>
                    <a:pt x="10304" y="55"/>
                  </a:cubicBezTo>
                  <a:cubicBezTo>
                    <a:pt x="10189" y="17"/>
                    <a:pt x="10059" y="1"/>
                    <a:pt x="9926" y="1"/>
                  </a:cubicBezTo>
                  <a:close/>
                </a:path>
              </a:pathLst>
            </a:custGeom>
            <a:solidFill>
              <a:srgbClr val="0B5E73"/>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14" name="Google Shape;8514;p63"/>
            <p:cNvSpPr/>
            <p:nvPr/>
          </p:nvSpPr>
          <p:spPr>
            <a:xfrm>
              <a:off x="3873850" y="3068666"/>
              <a:ext cx="234000" cy="105733"/>
            </a:xfrm>
            <a:custGeom>
              <a:avLst/>
              <a:gdLst/>
              <a:ahLst/>
              <a:cxnLst/>
              <a:rect l="l" t="t" r="r" b="b"/>
              <a:pathLst>
                <a:path w="9367" h="4234" extrusionOk="0">
                  <a:moveTo>
                    <a:pt x="9323" y="0"/>
                  </a:moveTo>
                  <a:cubicBezTo>
                    <a:pt x="9318" y="0"/>
                    <a:pt x="9313" y="1"/>
                    <a:pt x="9308" y="4"/>
                  </a:cubicBezTo>
                  <a:cubicBezTo>
                    <a:pt x="8116" y="1095"/>
                    <a:pt x="6786" y="1999"/>
                    <a:pt x="5305" y="2652"/>
                  </a:cubicBezTo>
                  <a:cubicBezTo>
                    <a:pt x="3611" y="3404"/>
                    <a:pt x="1842" y="3706"/>
                    <a:pt x="60" y="4120"/>
                  </a:cubicBezTo>
                  <a:cubicBezTo>
                    <a:pt x="0" y="4132"/>
                    <a:pt x="9" y="4234"/>
                    <a:pt x="74" y="4234"/>
                  </a:cubicBezTo>
                  <a:cubicBezTo>
                    <a:pt x="77" y="4234"/>
                    <a:pt x="81" y="4233"/>
                    <a:pt x="85" y="4233"/>
                  </a:cubicBezTo>
                  <a:cubicBezTo>
                    <a:pt x="3486" y="4019"/>
                    <a:pt x="6987" y="2513"/>
                    <a:pt x="9346" y="41"/>
                  </a:cubicBezTo>
                  <a:cubicBezTo>
                    <a:pt x="9367" y="21"/>
                    <a:pt x="9345" y="0"/>
                    <a:pt x="9323" y="0"/>
                  </a:cubicBezTo>
                  <a:close/>
                </a:path>
              </a:pathLst>
            </a:custGeom>
            <a:solidFill>
              <a:srgbClr val="07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15" name="Google Shape;8515;p63"/>
            <p:cNvSpPr/>
            <p:nvPr/>
          </p:nvSpPr>
          <p:spPr>
            <a:xfrm>
              <a:off x="3719150" y="3016043"/>
              <a:ext cx="306800" cy="130583"/>
            </a:xfrm>
            <a:custGeom>
              <a:avLst/>
              <a:gdLst/>
              <a:ahLst/>
              <a:cxnLst/>
              <a:rect l="l" t="t" r="r" b="b"/>
              <a:pathLst>
                <a:path w="12261" h="5221" extrusionOk="0">
                  <a:moveTo>
                    <a:pt x="11369" y="0"/>
                  </a:moveTo>
                  <a:cubicBezTo>
                    <a:pt x="9738" y="25"/>
                    <a:pt x="8546" y="1017"/>
                    <a:pt x="7467" y="1845"/>
                  </a:cubicBezTo>
                  <a:cubicBezTo>
                    <a:pt x="5308" y="3489"/>
                    <a:pt x="2271" y="4882"/>
                    <a:pt x="0" y="5120"/>
                  </a:cubicBezTo>
                  <a:lnTo>
                    <a:pt x="527" y="5221"/>
                  </a:lnTo>
                  <a:cubicBezTo>
                    <a:pt x="4254" y="5095"/>
                    <a:pt x="11106" y="3991"/>
                    <a:pt x="12160" y="816"/>
                  </a:cubicBezTo>
                  <a:cubicBezTo>
                    <a:pt x="12260" y="553"/>
                    <a:pt x="12248" y="226"/>
                    <a:pt x="11909" y="76"/>
                  </a:cubicBezTo>
                  <a:cubicBezTo>
                    <a:pt x="11746" y="13"/>
                    <a:pt x="11558" y="0"/>
                    <a:pt x="11369" y="0"/>
                  </a:cubicBezTo>
                  <a:close/>
                </a:path>
              </a:pathLst>
            </a:custGeom>
            <a:solidFill>
              <a:srgbClr val="0B5E73"/>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16" name="Google Shape;8516;p63"/>
            <p:cNvSpPr/>
            <p:nvPr/>
          </p:nvSpPr>
          <p:spPr>
            <a:xfrm>
              <a:off x="3710050" y="3043329"/>
              <a:ext cx="268450" cy="102322"/>
            </a:xfrm>
            <a:custGeom>
              <a:avLst/>
              <a:gdLst/>
              <a:ahLst/>
              <a:cxnLst/>
              <a:rect l="l" t="t" r="r" b="b"/>
              <a:pathLst>
                <a:path w="10751" h="4108" extrusionOk="0">
                  <a:moveTo>
                    <a:pt x="10707" y="0"/>
                  </a:moveTo>
                  <a:cubicBezTo>
                    <a:pt x="10702" y="0"/>
                    <a:pt x="10697" y="1"/>
                    <a:pt x="10692" y="4"/>
                  </a:cubicBezTo>
                  <a:cubicBezTo>
                    <a:pt x="9224" y="1146"/>
                    <a:pt x="7617" y="2087"/>
                    <a:pt x="5861" y="2727"/>
                  </a:cubicBezTo>
                  <a:cubicBezTo>
                    <a:pt x="3966" y="3417"/>
                    <a:pt x="2033" y="3643"/>
                    <a:pt x="76" y="3982"/>
                  </a:cubicBezTo>
                  <a:cubicBezTo>
                    <a:pt x="0" y="3994"/>
                    <a:pt x="13" y="4107"/>
                    <a:pt x="88" y="4107"/>
                  </a:cubicBezTo>
                  <a:cubicBezTo>
                    <a:pt x="3903" y="4032"/>
                    <a:pt x="7868" y="2576"/>
                    <a:pt x="10730" y="41"/>
                  </a:cubicBezTo>
                  <a:cubicBezTo>
                    <a:pt x="10750" y="21"/>
                    <a:pt x="10729" y="0"/>
                    <a:pt x="10707" y="0"/>
                  </a:cubicBezTo>
                  <a:close/>
                </a:path>
              </a:pathLst>
            </a:custGeom>
            <a:solidFill>
              <a:srgbClr val="07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17" name="Google Shape;8517;p63"/>
            <p:cNvSpPr/>
            <p:nvPr/>
          </p:nvSpPr>
          <p:spPr>
            <a:xfrm>
              <a:off x="3521550" y="2966831"/>
              <a:ext cx="371150" cy="157869"/>
            </a:xfrm>
            <a:custGeom>
              <a:avLst/>
              <a:gdLst/>
              <a:ahLst/>
              <a:cxnLst/>
              <a:rect l="l" t="t" r="r" b="b"/>
              <a:pathLst>
                <a:path w="14834" h="6313" extrusionOk="0">
                  <a:moveTo>
                    <a:pt x="13767" y="1"/>
                  </a:moveTo>
                  <a:cubicBezTo>
                    <a:pt x="11797" y="38"/>
                    <a:pt x="10354" y="1230"/>
                    <a:pt x="9036" y="2234"/>
                  </a:cubicBezTo>
                  <a:cubicBezTo>
                    <a:pt x="6439" y="4229"/>
                    <a:pt x="2749" y="5911"/>
                    <a:pt x="1" y="6200"/>
                  </a:cubicBezTo>
                  <a:lnTo>
                    <a:pt x="653" y="6313"/>
                  </a:lnTo>
                  <a:cubicBezTo>
                    <a:pt x="5146" y="6162"/>
                    <a:pt x="13453" y="4844"/>
                    <a:pt x="14733" y="1004"/>
                  </a:cubicBezTo>
                  <a:cubicBezTo>
                    <a:pt x="14834" y="678"/>
                    <a:pt x="14834" y="277"/>
                    <a:pt x="14420" y="101"/>
                  </a:cubicBezTo>
                  <a:cubicBezTo>
                    <a:pt x="14231" y="13"/>
                    <a:pt x="13993" y="1"/>
                    <a:pt x="13767" y="1"/>
                  </a:cubicBezTo>
                  <a:close/>
                </a:path>
              </a:pathLst>
            </a:custGeom>
            <a:solidFill>
              <a:srgbClr val="0B5E73"/>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18" name="Google Shape;8518;p63"/>
            <p:cNvSpPr/>
            <p:nvPr/>
          </p:nvSpPr>
          <p:spPr>
            <a:xfrm>
              <a:off x="3526750" y="2999964"/>
              <a:ext cx="325000" cy="123761"/>
            </a:xfrm>
            <a:custGeom>
              <a:avLst/>
              <a:gdLst/>
              <a:ahLst/>
              <a:cxnLst/>
              <a:rect l="l" t="t" r="r" b="b"/>
              <a:pathLst>
                <a:path w="12985" h="4949" extrusionOk="0">
                  <a:moveTo>
                    <a:pt x="12941" y="1"/>
                  </a:moveTo>
                  <a:cubicBezTo>
                    <a:pt x="12936" y="1"/>
                    <a:pt x="12931" y="2"/>
                    <a:pt x="12926" y="4"/>
                  </a:cubicBezTo>
                  <a:cubicBezTo>
                    <a:pt x="11144" y="1397"/>
                    <a:pt x="9212" y="2526"/>
                    <a:pt x="7103" y="3305"/>
                  </a:cubicBezTo>
                  <a:cubicBezTo>
                    <a:pt x="4807" y="4145"/>
                    <a:pt x="2448" y="4434"/>
                    <a:pt x="63" y="4823"/>
                  </a:cubicBezTo>
                  <a:cubicBezTo>
                    <a:pt x="1" y="4835"/>
                    <a:pt x="13" y="4948"/>
                    <a:pt x="76" y="4948"/>
                  </a:cubicBezTo>
                  <a:cubicBezTo>
                    <a:pt x="2536" y="4886"/>
                    <a:pt x="5083" y="4308"/>
                    <a:pt x="7367" y="3430"/>
                  </a:cubicBezTo>
                  <a:cubicBezTo>
                    <a:pt x="9412" y="2639"/>
                    <a:pt x="11307" y="1497"/>
                    <a:pt x="12964" y="42"/>
                  </a:cubicBezTo>
                  <a:cubicBezTo>
                    <a:pt x="12984" y="21"/>
                    <a:pt x="12963" y="1"/>
                    <a:pt x="12941" y="1"/>
                  </a:cubicBezTo>
                  <a:close/>
                </a:path>
              </a:pathLst>
            </a:custGeom>
            <a:solidFill>
              <a:srgbClr val="07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19" name="Google Shape;8519;p63"/>
            <p:cNvSpPr/>
            <p:nvPr/>
          </p:nvSpPr>
          <p:spPr>
            <a:xfrm>
              <a:off x="3849800" y="3164167"/>
              <a:ext cx="252850" cy="152022"/>
            </a:xfrm>
            <a:custGeom>
              <a:avLst/>
              <a:gdLst/>
              <a:ahLst/>
              <a:cxnLst/>
              <a:rect l="l" t="t" r="r" b="b"/>
              <a:pathLst>
                <a:path w="10115" h="6079" extrusionOk="0">
                  <a:moveTo>
                    <a:pt x="0" y="1"/>
                  </a:moveTo>
                  <a:lnTo>
                    <a:pt x="0" y="1"/>
                  </a:lnTo>
                  <a:cubicBezTo>
                    <a:pt x="2409" y="766"/>
                    <a:pt x="4794" y="2184"/>
                    <a:pt x="6061" y="3916"/>
                  </a:cubicBezTo>
                  <a:cubicBezTo>
                    <a:pt x="6689" y="4795"/>
                    <a:pt x="7366" y="5824"/>
                    <a:pt x="8797" y="6049"/>
                  </a:cubicBezTo>
                  <a:cubicBezTo>
                    <a:pt x="8891" y="6064"/>
                    <a:pt x="8989" y="6078"/>
                    <a:pt x="9087" y="6078"/>
                  </a:cubicBezTo>
                  <a:cubicBezTo>
                    <a:pt x="9159" y="6078"/>
                    <a:pt x="9230" y="6071"/>
                    <a:pt x="9299" y="6049"/>
                  </a:cubicBezTo>
                  <a:cubicBezTo>
                    <a:pt x="9650" y="5974"/>
                    <a:pt x="9788" y="5686"/>
                    <a:pt x="9813" y="5435"/>
                  </a:cubicBezTo>
                  <a:cubicBezTo>
                    <a:pt x="10114" y="2486"/>
                    <a:pt x="3966" y="641"/>
                    <a:pt x="502" y="51"/>
                  </a:cubicBezTo>
                  <a:lnTo>
                    <a:pt x="0" y="1"/>
                  </a:lnTo>
                  <a:close/>
                </a:path>
              </a:pathLst>
            </a:custGeom>
            <a:solidFill>
              <a:srgbClr val="0B5E73"/>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20" name="Google Shape;8520;p63"/>
            <p:cNvSpPr/>
            <p:nvPr/>
          </p:nvSpPr>
          <p:spPr>
            <a:xfrm>
              <a:off x="3855000" y="3162218"/>
              <a:ext cx="211900" cy="125710"/>
            </a:xfrm>
            <a:custGeom>
              <a:avLst/>
              <a:gdLst/>
              <a:ahLst/>
              <a:cxnLst/>
              <a:rect l="l" t="t" r="r" b="b"/>
              <a:pathLst>
                <a:path w="8476" h="5019" extrusionOk="0">
                  <a:moveTo>
                    <a:pt x="96" y="0"/>
                  </a:moveTo>
                  <a:cubicBezTo>
                    <a:pt x="30" y="0"/>
                    <a:pt x="1" y="90"/>
                    <a:pt x="72" y="114"/>
                  </a:cubicBezTo>
                  <a:cubicBezTo>
                    <a:pt x="1753" y="691"/>
                    <a:pt x="3435" y="1143"/>
                    <a:pt x="4991" y="2009"/>
                  </a:cubicBezTo>
                  <a:cubicBezTo>
                    <a:pt x="6346" y="2749"/>
                    <a:pt x="7526" y="3741"/>
                    <a:pt x="8429" y="5008"/>
                  </a:cubicBezTo>
                  <a:cubicBezTo>
                    <a:pt x="8433" y="5015"/>
                    <a:pt x="8439" y="5019"/>
                    <a:pt x="8445" y="5019"/>
                  </a:cubicBezTo>
                  <a:cubicBezTo>
                    <a:pt x="8459" y="5019"/>
                    <a:pt x="8476" y="5001"/>
                    <a:pt x="8467" y="4983"/>
                  </a:cubicBezTo>
                  <a:cubicBezTo>
                    <a:pt x="7689" y="3678"/>
                    <a:pt x="6534" y="2661"/>
                    <a:pt x="5229" y="1896"/>
                  </a:cubicBezTo>
                  <a:cubicBezTo>
                    <a:pt x="3686" y="992"/>
                    <a:pt x="1866" y="290"/>
                    <a:pt x="109" y="1"/>
                  </a:cubicBezTo>
                  <a:cubicBezTo>
                    <a:pt x="105" y="0"/>
                    <a:pt x="100" y="0"/>
                    <a:pt x="96" y="0"/>
                  </a:cubicBezTo>
                  <a:close/>
                </a:path>
              </a:pathLst>
            </a:custGeom>
            <a:solidFill>
              <a:srgbClr val="07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21" name="Google Shape;8521;p63"/>
            <p:cNvSpPr/>
            <p:nvPr/>
          </p:nvSpPr>
          <p:spPr>
            <a:xfrm>
              <a:off x="4006450" y="3175374"/>
              <a:ext cx="213200" cy="118889"/>
            </a:xfrm>
            <a:custGeom>
              <a:avLst/>
              <a:gdLst/>
              <a:ahLst/>
              <a:cxnLst/>
              <a:rect l="l" t="t" r="r" b="b"/>
              <a:pathLst>
                <a:path w="8534" h="4744" extrusionOk="0">
                  <a:moveTo>
                    <a:pt x="0" y="0"/>
                  </a:moveTo>
                  <a:cubicBezTo>
                    <a:pt x="1845" y="653"/>
                    <a:pt x="3815" y="1606"/>
                    <a:pt x="5271" y="3050"/>
                  </a:cubicBezTo>
                  <a:cubicBezTo>
                    <a:pt x="5948" y="3715"/>
                    <a:pt x="6488" y="4581"/>
                    <a:pt x="7680" y="4731"/>
                  </a:cubicBezTo>
                  <a:cubicBezTo>
                    <a:pt x="7749" y="4737"/>
                    <a:pt x="7821" y="4744"/>
                    <a:pt x="7894" y="4744"/>
                  </a:cubicBezTo>
                  <a:cubicBezTo>
                    <a:pt x="7966" y="4744"/>
                    <a:pt x="8038" y="4737"/>
                    <a:pt x="8107" y="4719"/>
                  </a:cubicBezTo>
                  <a:cubicBezTo>
                    <a:pt x="8396" y="4631"/>
                    <a:pt x="8483" y="4392"/>
                    <a:pt x="8496" y="4192"/>
                  </a:cubicBezTo>
                  <a:cubicBezTo>
                    <a:pt x="8534" y="1744"/>
                    <a:pt x="3313" y="414"/>
                    <a:pt x="414" y="38"/>
                  </a:cubicBezTo>
                  <a:lnTo>
                    <a:pt x="0" y="0"/>
                  </a:lnTo>
                  <a:close/>
                </a:path>
              </a:pathLst>
            </a:custGeom>
            <a:solidFill>
              <a:srgbClr val="0B5E73"/>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22" name="Google Shape;8522;p63"/>
            <p:cNvSpPr/>
            <p:nvPr/>
          </p:nvSpPr>
          <p:spPr>
            <a:xfrm>
              <a:off x="4003850" y="3179272"/>
              <a:ext cx="184600" cy="97937"/>
            </a:xfrm>
            <a:custGeom>
              <a:avLst/>
              <a:gdLst/>
              <a:ahLst/>
              <a:cxnLst/>
              <a:rect l="l" t="t" r="r" b="b"/>
              <a:pathLst>
                <a:path w="7377" h="3907" extrusionOk="0">
                  <a:moveTo>
                    <a:pt x="88" y="0"/>
                  </a:moveTo>
                  <a:cubicBezTo>
                    <a:pt x="13" y="0"/>
                    <a:pt x="0" y="101"/>
                    <a:pt x="63" y="126"/>
                  </a:cubicBezTo>
                  <a:cubicBezTo>
                    <a:pt x="1506" y="578"/>
                    <a:pt x="2949" y="879"/>
                    <a:pt x="4317" y="1557"/>
                  </a:cubicBezTo>
                  <a:cubicBezTo>
                    <a:pt x="5472" y="2134"/>
                    <a:pt x="6488" y="2912"/>
                    <a:pt x="7329" y="3903"/>
                  </a:cubicBezTo>
                  <a:cubicBezTo>
                    <a:pt x="7331" y="3905"/>
                    <a:pt x="7334" y="3906"/>
                    <a:pt x="7338" y="3906"/>
                  </a:cubicBezTo>
                  <a:cubicBezTo>
                    <a:pt x="7354" y="3906"/>
                    <a:pt x="7377" y="3886"/>
                    <a:pt x="7367" y="3865"/>
                  </a:cubicBezTo>
                  <a:cubicBezTo>
                    <a:pt x="6614" y="2786"/>
                    <a:pt x="5572" y="1983"/>
                    <a:pt x="4418" y="1381"/>
                  </a:cubicBezTo>
                  <a:cubicBezTo>
                    <a:pt x="3100" y="703"/>
                    <a:pt x="1569" y="176"/>
                    <a:pt x="88" y="0"/>
                  </a:cubicBezTo>
                  <a:close/>
                </a:path>
              </a:pathLst>
            </a:custGeom>
            <a:solidFill>
              <a:srgbClr val="07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23" name="Google Shape;8523;p63"/>
            <p:cNvSpPr/>
            <p:nvPr/>
          </p:nvSpPr>
          <p:spPr>
            <a:xfrm>
              <a:off x="4033100" y="3075488"/>
              <a:ext cx="177450" cy="99399"/>
            </a:xfrm>
            <a:custGeom>
              <a:avLst/>
              <a:gdLst/>
              <a:ahLst/>
              <a:cxnLst/>
              <a:rect l="l" t="t" r="r" b="b"/>
              <a:pathLst>
                <a:path w="7103" h="3981" extrusionOk="0">
                  <a:moveTo>
                    <a:pt x="6664" y="0"/>
                  </a:moveTo>
                  <a:cubicBezTo>
                    <a:pt x="6597" y="0"/>
                    <a:pt x="6528" y="7"/>
                    <a:pt x="6463" y="15"/>
                  </a:cubicBezTo>
                  <a:cubicBezTo>
                    <a:pt x="5484" y="153"/>
                    <a:pt x="5007" y="868"/>
                    <a:pt x="4430" y="1420"/>
                  </a:cubicBezTo>
                  <a:cubicBezTo>
                    <a:pt x="3175" y="2612"/>
                    <a:pt x="1531" y="3415"/>
                    <a:pt x="0" y="3980"/>
                  </a:cubicBezTo>
                  <a:lnTo>
                    <a:pt x="339" y="3942"/>
                  </a:lnTo>
                  <a:cubicBezTo>
                    <a:pt x="2711" y="3591"/>
                    <a:pt x="7015" y="2411"/>
                    <a:pt x="7090" y="441"/>
                  </a:cubicBezTo>
                  <a:cubicBezTo>
                    <a:pt x="7103" y="278"/>
                    <a:pt x="7040" y="77"/>
                    <a:pt x="6802" y="15"/>
                  </a:cubicBezTo>
                  <a:cubicBezTo>
                    <a:pt x="6759" y="4"/>
                    <a:pt x="6712" y="0"/>
                    <a:pt x="6664" y="0"/>
                  </a:cubicBezTo>
                  <a:close/>
                </a:path>
              </a:pathLst>
            </a:custGeom>
            <a:solidFill>
              <a:srgbClr val="0B5E73"/>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24" name="Google Shape;8524;p63"/>
            <p:cNvSpPr/>
            <p:nvPr/>
          </p:nvSpPr>
          <p:spPr>
            <a:xfrm>
              <a:off x="4038300" y="3099363"/>
              <a:ext cx="154700" cy="82345"/>
            </a:xfrm>
            <a:custGeom>
              <a:avLst/>
              <a:gdLst/>
              <a:ahLst/>
              <a:cxnLst/>
              <a:rect l="l" t="t" r="r" b="b"/>
              <a:pathLst>
                <a:path w="6185" h="3309" extrusionOk="0">
                  <a:moveTo>
                    <a:pt x="6144" y="0"/>
                  </a:moveTo>
                  <a:cubicBezTo>
                    <a:pt x="6137" y="0"/>
                    <a:pt x="6131" y="2"/>
                    <a:pt x="6125" y="8"/>
                  </a:cubicBezTo>
                  <a:cubicBezTo>
                    <a:pt x="5397" y="812"/>
                    <a:pt x="4544" y="1452"/>
                    <a:pt x="3565" y="1941"/>
                  </a:cubicBezTo>
                  <a:cubicBezTo>
                    <a:pt x="2435" y="2506"/>
                    <a:pt x="1243" y="2769"/>
                    <a:pt x="64" y="3183"/>
                  </a:cubicBezTo>
                  <a:cubicBezTo>
                    <a:pt x="1" y="3208"/>
                    <a:pt x="1" y="3309"/>
                    <a:pt x="76" y="3309"/>
                  </a:cubicBezTo>
                  <a:cubicBezTo>
                    <a:pt x="2297" y="3045"/>
                    <a:pt x="4832" y="1891"/>
                    <a:pt x="6175" y="34"/>
                  </a:cubicBezTo>
                  <a:cubicBezTo>
                    <a:pt x="6184" y="24"/>
                    <a:pt x="6165" y="0"/>
                    <a:pt x="6144" y="0"/>
                  </a:cubicBezTo>
                  <a:close/>
                </a:path>
              </a:pathLst>
            </a:custGeom>
            <a:solidFill>
              <a:srgbClr val="07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25" name="Google Shape;8525;p63"/>
            <p:cNvSpPr/>
            <p:nvPr/>
          </p:nvSpPr>
          <p:spPr>
            <a:xfrm>
              <a:off x="4133200" y="3099850"/>
              <a:ext cx="201500" cy="75524"/>
            </a:xfrm>
            <a:custGeom>
              <a:avLst/>
              <a:gdLst/>
              <a:ahLst/>
              <a:cxnLst/>
              <a:rect l="l" t="t" r="r" b="b"/>
              <a:pathLst>
                <a:path w="8069" h="3012" extrusionOk="0">
                  <a:moveTo>
                    <a:pt x="7529" y="0"/>
                  </a:moveTo>
                  <a:cubicBezTo>
                    <a:pt x="6538" y="0"/>
                    <a:pt x="5848" y="640"/>
                    <a:pt x="5107" y="1105"/>
                  </a:cubicBezTo>
                  <a:cubicBezTo>
                    <a:pt x="3514" y="2108"/>
                    <a:pt x="1669" y="2661"/>
                    <a:pt x="0" y="3012"/>
                  </a:cubicBezTo>
                  <a:lnTo>
                    <a:pt x="339" y="3012"/>
                  </a:lnTo>
                  <a:cubicBezTo>
                    <a:pt x="2761" y="2999"/>
                    <a:pt x="7303" y="2447"/>
                    <a:pt x="8006" y="515"/>
                  </a:cubicBezTo>
                  <a:cubicBezTo>
                    <a:pt x="8069" y="352"/>
                    <a:pt x="8069" y="138"/>
                    <a:pt x="7856" y="50"/>
                  </a:cubicBezTo>
                  <a:cubicBezTo>
                    <a:pt x="7768" y="13"/>
                    <a:pt x="7642" y="0"/>
                    <a:pt x="7529" y="0"/>
                  </a:cubicBezTo>
                  <a:close/>
                </a:path>
              </a:pathLst>
            </a:custGeom>
            <a:solidFill>
              <a:srgbClr val="0B5E73"/>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26" name="Google Shape;8526;p63"/>
            <p:cNvSpPr/>
            <p:nvPr/>
          </p:nvSpPr>
          <p:spPr>
            <a:xfrm>
              <a:off x="4123450" y="3111057"/>
              <a:ext cx="176150" cy="60419"/>
            </a:xfrm>
            <a:custGeom>
              <a:avLst/>
              <a:gdLst/>
              <a:ahLst/>
              <a:cxnLst/>
              <a:rect l="l" t="t" r="r" b="b"/>
              <a:pathLst>
                <a:path w="7035" h="2409" extrusionOk="0">
                  <a:moveTo>
                    <a:pt x="7007" y="0"/>
                  </a:moveTo>
                  <a:cubicBezTo>
                    <a:pt x="7002" y="0"/>
                    <a:pt x="6996" y="2"/>
                    <a:pt x="6990" y="8"/>
                  </a:cubicBezTo>
                  <a:cubicBezTo>
                    <a:pt x="6011" y="699"/>
                    <a:pt x="4957" y="1213"/>
                    <a:pt x="3803" y="1564"/>
                  </a:cubicBezTo>
                  <a:cubicBezTo>
                    <a:pt x="2585" y="1953"/>
                    <a:pt x="1330" y="2054"/>
                    <a:pt x="76" y="2292"/>
                  </a:cubicBezTo>
                  <a:cubicBezTo>
                    <a:pt x="0" y="2305"/>
                    <a:pt x="25" y="2405"/>
                    <a:pt x="88" y="2405"/>
                  </a:cubicBezTo>
                  <a:cubicBezTo>
                    <a:pt x="162" y="2407"/>
                    <a:pt x="236" y="2408"/>
                    <a:pt x="311" y="2408"/>
                  </a:cubicBezTo>
                  <a:cubicBezTo>
                    <a:pt x="1550" y="2408"/>
                    <a:pt x="2856" y="2118"/>
                    <a:pt x="4016" y="1728"/>
                  </a:cubicBezTo>
                  <a:cubicBezTo>
                    <a:pt x="5108" y="1351"/>
                    <a:pt x="6149" y="811"/>
                    <a:pt x="7015" y="46"/>
                  </a:cubicBezTo>
                  <a:cubicBezTo>
                    <a:pt x="7034" y="27"/>
                    <a:pt x="7024" y="0"/>
                    <a:pt x="7007" y="0"/>
                  </a:cubicBezTo>
                  <a:close/>
                </a:path>
              </a:pathLst>
            </a:custGeom>
            <a:solidFill>
              <a:srgbClr val="07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27" name="Google Shape;8527;p63"/>
            <p:cNvSpPr/>
            <p:nvPr/>
          </p:nvSpPr>
          <p:spPr>
            <a:xfrm>
              <a:off x="3682100" y="3138830"/>
              <a:ext cx="270400" cy="197823"/>
            </a:xfrm>
            <a:custGeom>
              <a:avLst/>
              <a:gdLst/>
              <a:ahLst/>
              <a:cxnLst/>
              <a:rect l="l" t="t" r="r" b="b"/>
              <a:pathLst>
                <a:path w="10818" h="7915" extrusionOk="0">
                  <a:moveTo>
                    <a:pt x="0" y="1"/>
                  </a:moveTo>
                  <a:cubicBezTo>
                    <a:pt x="2535" y="1130"/>
                    <a:pt x="4894" y="3000"/>
                    <a:pt x="5886" y="5121"/>
                  </a:cubicBezTo>
                  <a:cubicBezTo>
                    <a:pt x="6400" y="6175"/>
                    <a:pt x="6902" y="7430"/>
                    <a:pt x="8458" y="7844"/>
                  </a:cubicBezTo>
                  <a:cubicBezTo>
                    <a:pt x="8605" y="7883"/>
                    <a:pt x="8752" y="7915"/>
                    <a:pt x="8905" y="7915"/>
                  </a:cubicBezTo>
                  <a:cubicBezTo>
                    <a:pt x="8948" y="7915"/>
                    <a:pt x="8992" y="7912"/>
                    <a:pt x="9036" y="7907"/>
                  </a:cubicBezTo>
                  <a:cubicBezTo>
                    <a:pt x="9462" y="7844"/>
                    <a:pt x="9676" y="7530"/>
                    <a:pt x="9776" y="7242"/>
                  </a:cubicBezTo>
                  <a:cubicBezTo>
                    <a:pt x="10817" y="3916"/>
                    <a:pt x="4317" y="1155"/>
                    <a:pt x="540" y="114"/>
                  </a:cubicBezTo>
                  <a:lnTo>
                    <a:pt x="0" y="1"/>
                  </a:lnTo>
                  <a:close/>
                </a:path>
              </a:pathLst>
            </a:custGeom>
            <a:solidFill>
              <a:srgbClr val="0B5E73"/>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28" name="Google Shape;8528;p63"/>
            <p:cNvSpPr/>
            <p:nvPr/>
          </p:nvSpPr>
          <p:spPr>
            <a:xfrm>
              <a:off x="3673000" y="3142728"/>
              <a:ext cx="208650" cy="165178"/>
            </a:xfrm>
            <a:custGeom>
              <a:avLst/>
              <a:gdLst/>
              <a:ahLst/>
              <a:cxnLst/>
              <a:rect l="l" t="t" r="r" b="b"/>
              <a:pathLst>
                <a:path w="8363" h="6613" extrusionOk="0">
                  <a:moveTo>
                    <a:pt x="85" y="0"/>
                  </a:moveTo>
                  <a:cubicBezTo>
                    <a:pt x="30" y="0"/>
                    <a:pt x="1" y="79"/>
                    <a:pt x="59" y="114"/>
                  </a:cubicBezTo>
                  <a:cubicBezTo>
                    <a:pt x="1804" y="917"/>
                    <a:pt x="3573" y="1607"/>
                    <a:pt x="5129" y="2762"/>
                  </a:cubicBezTo>
                  <a:cubicBezTo>
                    <a:pt x="6497" y="3766"/>
                    <a:pt x="7614" y="5046"/>
                    <a:pt x="8316" y="6602"/>
                  </a:cubicBezTo>
                  <a:cubicBezTo>
                    <a:pt x="8320" y="6609"/>
                    <a:pt x="8326" y="6612"/>
                    <a:pt x="8332" y="6612"/>
                  </a:cubicBezTo>
                  <a:cubicBezTo>
                    <a:pt x="8347" y="6612"/>
                    <a:pt x="8363" y="6595"/>
                    <a:pt x="8354" y="6577"/>
                  </a:cubicBezTo>
                  <a:cubicBezTo>
                    <a:pt x="7777" y="4996"/>
                    <a:pt x="6685" y="3703"/>
                    <a:pt x="5367" y="2687"/>
                  </a:cubicBezTo>
                  <a:cubicBezTo>
                    <a:pt x="3849" y="1495"/>
                    <a:pt x="1967" y="528"/>
                    <a:pt x="97" y="1"/>
                  </a:cubicBezTo>
                  <a:cubicBezTo>
                    <a:pt x="93" y="0"/>
                    <a:pt x="89" y="0"/>
                    <a:pt x="85" y="0"/>
                  </a:cubicBezTo>
                  <a:close/>
                </a:path>
              </a:pathLst>
            </a:custGeom>
            <a:solidFill>
              <a:srgbClr val="07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29" name="Google Shape;8529;p63"/>
            <p:cNvSpPr/>
            <p:nvPr/>
          </p:nvSpPr>
          <p:spPr>
            <a:xfrm>
              <a:off x="3532600" y="3112031"/>
              <a:ext cx="278850" cy="260678"/>
            </a:xfrm>
            <a:custGeom>
              <a:avLst/>
              <a:gdLst/>
              <a:ahLst/>
              <a:cxnLst/>
              <a:rect l="l" t="t" r="r" b="b"/>
              <a:pathLst>
                <a:path w="11157" h="10418" extrusionOk="0">
                  <a:moveTo>
                    <a:pt x="0" y="0"/>
                  </a:moveTo>
                  <a:cubicBezTo>
                    <a:pt x="2535" y="1669"/>
                    <a:pt x="4643" y="4167"/>
                    <a:pt x="5133" y="6752"/>
                  </a:cubicBezTo>
                  <a:cubicBezTo>
                    <a:pt x="5371" y="8057"/>
                    <a:pt x="5559" y="9575"/>
                    <a:pt x="7216" y="10278"/>
                  </a:cubicBezTo>
                  <a:cubicBezTo>
                    <a:pt x="7390" y="10348"/>
                    <a:pt x="7586" y="10417"/>
                    <a:pt x="7803" y="10417"/>
                  </a:cubicBezTo>
                  <a:cubicBezTo>
                    <a:pt x="7821" y="10417"/>
                    <a:pt x="7838" y="10417"/>
                    <a:pt x="7856" y="10416"/>
                  </a:cubicBezTo>
                  <a:cubicBezTo>
                    <a:pt x="8358" y="10416"/>
                    <a:pt x="8709" y="10077"/>
                    <a:pt x="8897" y="9763"/>
                  </a:cubicBezTo>
                  <a:cubicBezTo>
                    <a:pt x="11156" y="6049"/>
                    <a:pt x="4568" y="1945"/>
                    <a:pt x="577" y="214"/>
                  </a:cubicBezTo>
                  <a:lnTo>
                    <a:pt x="0" y="0"/>
                  </a:lnTo>
                  <a:close/>
                </a:path>
              </a:pathLst>
            </a:custGeom>
            <a:solidFill>
              <a:srgbClr val="0B5E73"/>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30" name="Google Shape;8530;p63"/>
            <p:cNvSpPr/>
            <p:nvPr/>
          </p:nvSpPr>
          <p:spPr>
            <a:xfrm>
              <a:off x="3530000" y="3105210"/>
              <a:ext cx="187850" cy="220237"/>
            </a:xfrm>
            <a:custGeom>
              <a:avLst/>
              <a:gdLst/>
              <a:ahLst/>
              <a:cxnLst/>
              <a:rect l="l" t="t" r="r" b="b"/>
              <a:pathLst>
                <a:path w="7508" h="8795" extrusionOk="0">
                  <a:moveTo>
                    <a:pt x="88" y="1"/>
                  </a:moveTo>
                  <a:cubicBezTo>
                    <a:pt x="37" y="1"/>
                    <a:pt x="0" y="78"/>
                    <a:pt x="54" y="110"/>
                  </a:cubicBezTo>
                  <a:cubicBezTo>
                    <a:pt x="1848" y="1277"/>
                    <a:pt x="3642" y="2331"/>
                    <a:pt x="5086" y="3924"/>
                  </a:cubicBezTo>
                  <a:cubicBezTo>
                    <a:pt x="6328" y="5305"/>
                    <a:pt x="7169" y="6936"/>
                    <a:pt x="7457" y="8781"/>
                  </a:cubicBezTo>
                  <a:cubicBezTo>
                    <a:pt x="7457" y="8790"/>
                    <a:pt x="7465" y="8794"/>
                    <a:pt x="7474" y="8794"/>
                  </a:cubicBezTo>
                  <a:cubicBezTo>
                    <a:pt x="7488" y="8794"/>
                    <a:pt x="7508" y="8784"/>
                    <a:pt x="7508" y="8768"/>
                  </a:cubicBezTo>
                  <a:cubicBezTo>
                    <a:pt x="7332" y="6961"/>
                    <a:pt x="6541" y="5317"/>
                    <a:pt x="5374" y="3937"/>
                  </a:cubicBezTo>
                  <a:cubicBezTo>
                    <a:pt x="3981" y="2306"/>
                    <a:pt x="2074" y="900"/>
                    <a:pt x="116" y="9"/>
                  </a:cubicBezTo>
                  <a:cubicBezTo>
                    <a:pt x="107" y="3"/>
                    <a:pt x="97" y="1"/>
                    <a:pt x="88" y="1"/>
                  </a:cubicBezTo>
                  <a:close/>
                </a:path>
              </a:pathLst>
            </a:custGeom>
            <a:solidFill>
              <a:srgbClr val="07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31" name="Google Shape;8531;p63"/>
            <p:cNvSpPr/>
            <p:nvPr/>
          </p:nvSpPr>
          <p:spPr>
            <a:xfrm>
              <a:off x="4188450" y="3169039"/>
              <a:ext cx="52650" cy="26311"/>
            </a:xfrm>
            <a:custGeom>
              <a:avLst/>
              <a:gdLst/>
              <a:ahLst/>
              <a:cxnLst/>
              <a:rect l="l" t="t" r="r" b="b"/>
              <a:pathLst>
                <a:path w="2110" h="1048" extrusionOk="0">
                  <a:moveTo>
                    <a:pt x="763" y="1"/>
                  </a:moveTo>
                  <a:cubicBezTo>
                    <a:pt x="507" y="1"/>
                    <a:pt x="251" y="19"/>
                    <a:pt x="1" y="54"/>
                  </a:cubicBezTo>
                  <a:lnTo>
                    <a:pt x="340" y="1033"/>
                  </a:lnTo>
                  <a:cubicBezTo>
                    <a:pt x="443" y="1042"/>
                    <a:pt x="547" y="1047"/>
                    <a:pt x="651" y="1047"/>
                  </a:cubicBezTo>
                  <a:cubicBezTo>
                    <a:pt x="1115" y="1047"/>
                    <a:pt x="1572" y="948"/>
                    <a:pt x="1921" y="682"/>
                  </a:cubicBezTo>
                  <a:cubicBezTo>
                    <a:pt x="2021" y="619"/>
                    <a:pt x="2109" y="519"/>
                    <a:pt x="2096" y="406"/>
                  </a:cubicBezTo>
                  <a:cubicBezTo>
                    <a:pt x="2096" y="305"/>
                    <a:pt x="2021" y="218"/>
                    <a:pt x="1933" y="167"/>
                  </a:cubicBezTo>
                  <a:cubicBezTo>
                    <a:pt x="1846" y="117"/>
                    <a:pt x="1745" y="92"/>
                    <a:pt x="1645" y="80"/>
                  </a:cubicBezTo>
                  <a:cubicBezTo>
                    <a:pt x="1356" y="26"/>
                    <a:pt x="1059" y="1"/>
                    <a:pt x="763" y="1"/>
                  </a:cubicBezTo>
                  <a:close/>
                </a:path>
              </a:pathLst>
            </a:custGeom>
            <a:solidFill>
              <a:srgbClr val="D3312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32" name="Google Shape;8532;p63"/>
            <p:cNvSpPr/>
            <p:nvPr/>
          </p:nvSpPr>
          <p:spPr>
            <a:xfrm>
              <a:off x="4183250" y="3175861"/>
              <a:ext cx="43550" cy="11694"/>
            </a:xfrm>
            <a:custGeom>
              <a:avLst/>
              <a:gdLst/>
              <a:ahLst/>
              <a:cxnLst/>
              <a:rect l="l" t="t" r="r" b="b"/>
              <a:pathLst>
                <a:path w="1732" h="467" extrusionOk="0">
                  <a:moveTo>
                    <a:pt x="1065" y="1"/>
                  </a:moveTo>
                  <a:cubicBezTo>
                    <a:pt x="682" y="1"/>
                    <a:pt x="368" y="121"/>
                    <a:pt x="0" y="195"/>
                  </a:cubicBezTo>
                  <a:cubicBezTo>
                    <a:pt x="0" y="195"/>
                    <a:pt x="825" y="467"/>
                    <a:pt x="1351" y="467"/>
                  </a:cubicBezTo>
                  <a:cubicBezTo>
                    <a:pt x="1402" y="467"/>
                    <a:pt x="1449" y="464"/>
                    <a:pt x="1493" y="458"/>
                  </a:cubicBezTo>
                  <a:cubicBezTo>
                    <a:pt x="1581" y="446"/>
                    <a:pt x="1682" y="408"/>
                    <a:pt x="1719" y="333"/>
                  </a:cubicBezTo>
                  <a:cubicBezTo>
                    <a:pt x="1732" y="270"/>
                    <a:pt x="1707" y="208"/>
                    <a:pt x="1669" y="157"/>
                  </a:cubicBezTo>
                  <a:cubicBezTo>
                    <a:pt x="1631" y="120"/>
                    <a:pt x="1581" y="69"/>
                    <a:pt x="1518" y="57"/>
                  </a:cubicBezTo>
                  <a:cubicBezTo>
                    <a:pt x="1354" y="17"/>
                    <a:pt x="1205" y="1"/>
                    <a:pt x="1065" y="1"/>
                  </a:cubicBezTo>
                  <a:close/>
                </a:path>
              </a:pathLst>
            </a:custGeom>
            <a:solidFill>
              <a:srgbClr val="C02A1E"/>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33" name="Google Shape;8533;p63"/>
            <p:cNvSpPr/>
            <p:nvPr/>
          </p:nvSpPr>
          <p:spPr>
            <a:xfrm>
              <a:off x="4183900" y="3139317"/>
              <a:ext cx="61750" cy="30209"/>
            </a:xfrm>
            <a:custGeom>
              <a:avLst/>
              <a:gdLst/>
              <a:ahLst/>
              <a:cxnLst/>
              <a:rect l="l" t="t" r="r" b="b"/>
              <a:pathLst>
                <a:path w="2448" h="1215" extrusionOk="0">
                  <a:moveTo>
                    <a:pt x="1741" y="1"/>
                  </a:moveTo>
                  <a:cubicBezTo>
                    <a:pt x="1146" y="1"/>
                    <a:pt x="578" y="245"/>
                    <a:pt x="0" y="336"/>
                  </a:cubicBezTo>
                  <a:lnTo>
                    <a:pt x="289" y="1214"/>
                  </a:lnTo>
                  <a:cubicBezTo>
                    <a:pt x="979" y="1202"/>
                    <a:pt x="1694" y="1114"/>
                    <a:pt x="2209" y="700"/>
                  </a:cubicBezTo>
                  <a:cubicBezTo>
                    <a:pt x="2334" y="600"/>
                    <a:pt x="2447" y="461"/>
                    <a:pt x="2410" y="311"/>
                  </a:cubicBezTo>
                  <a:cubicBezTo>
                    <a:pt x="2397" y="211"/>
                    <a:pt x="2322" y="135"/>
                    <a:pt x="2221" y="85"/>
                  </a:cubicBezTo>
                  <a:cubicBezTo>
                    <a:pt x="2133" y="35"/>
                    <a:pt x="2033" y="22"/>
                    <a:pt x="1933" y="10"/>
                  </a:cubicBezTo>
                  <a:cubicBezTo>
                    <a:pt x="1869" y="4"/>
                    <a:pt x="1805" y="1"/>
                    <a:pt x="1741" y="1"/>
                  </a:cubicBezTo>
                  <a:close/>
                </a:path>
              </a:pathLst>
            </a:custGeom>
            <a:solidFill>
              <a:srgbClr val="D3312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34" name="Google Shape;8534;p63"/>
            <p:cNvSpPr/>
            <p:nvPr/>
          </p:nvSpPr>
          <p:spPr>
            <a:xfrm>
              <a:off x="4191050" y="3151011"/>
              <a:ext cx="42250" cy="14130"/>
            </a:xfrm>
            <a:custGeom>
              <a:avLst/>
              <a:gdLst/>
              <a:ahLst/>
              <a:cxnLst/>
              <a:rect l="l" t="t" r="r" b="b"/>
              <a:pathLst>
                <a:path w="1695" h="556" extrusionOk="0">
                  <a:moveTo>
                    <a:pt x="1431" y="1"/>
                  </a:moveTo>
                  <a:cubicBezTo>
                    <a:pt x="791" y="26"/>
                    <a:pt x="452" y="327"/>
                    <a:pt x="1" y="553"/>
                  </a:cubicBezTo>
                  <a:cubicBezTo>
                    <a:pt x="1" y="553"/>
                    <a:pt x="87" y="556"/>
                    <a:pt x="220" y="556"/>
                  </a:cubicBezTo>
                  <a:cubicBezTo>
                    <a:pt x="554" y="556"/>
                    <a:pt x="1184" y="537"/>
                    <a:pt x="1507" y="402"/>
                  </a:cubicBezTo>
                  <a:cubicBezTo>
                    <a:pt x="1594" y="365"/>
                    <a:pt x="1682" y="302"/>
                    <a:pt x="1682" y="214"/>
                  </a:cubicBezTo>
                  <a:cubicBezTo>
                    <a:pt x="1695" y="151"/>
                    <a:pt x="1645" y="101"/>
                    <a:pt x="1594" y="63"/>
                  </a:cubicBezTo>
                  <a:cubicBezTo>
                    <a:pt x="1544" y="26"/>
                    <a:pt x="1494" y="1"/>
                    <a:pt x="1431" y="1"/>
                  </a:cubicBezTo>
                  <a:close/>
                </a:path>
              </a:pathLst>
            </a:custGeom>
            <a:solidFill>
              <a:srgbClr val="C02A1E"/>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35" name="Google Shape;8535;p63"/>
            <p:cNvSpPr/>
            <p:nvPr/>
          </p:nvSpPr>
          <p:spPr>
            <a:xfrm>
              <a:off x="4175450" y="3111544"/>
              <a:ext cx="66950" cy="32158"/>
            </a:xfrm>
            <a:custGeom>
              <a:avLst/>
              <a:gdLst/>
              <a:ahLst/>
              <a:cxnLst/>
              <a:rect l="l" t="t" r="r" b="b"/>
              <a:pathLst>
                <a:path w="2674" h="1288" extrusionOk="0">
                  <a:moveTo>
                    <a:pt x="1924" y="1"/>
                  </a:moveTo>
                  <a:cubicBezTo>
                    <a:pt x="1859" y="1"/>
                    <a:pt x="1795" y="4"/>
                    <a:pt x="1732" y="8"/>
                  </a:cubicBezTo>
                  <a:cubicBezTo>
                    <a:pt x="1130" y="33"/>
                    <a:pt x="565" y="184"/>
                    <a:pt x="0" y="334"/>
                  </a:cubicBezTo>
                  <a:lnTo>
                    <a:pt x="578" y="1288"/>
                  </a:lnTo>
                  <a:cubicBezTo>
                    <a:pt x="1280" y="1137"/>
                    <a:pt x="1996" y="987"/>
                    <a:pt x="2523" y="573"/>
                  </a:cubicBezTo>
                  <a:cubicBezTo>
                    <a:pt x="2598" y="522"/>
                    <a:pt x="2661" y="460"/>
                    <a:pt x="2661" y="372"/>
                  </a:cubicBezTo>
                  <a:cubicBezTo>
                    <a:pt x="2673" y="284"/>
                    <a:pt x="2623" y="209"/>
                    <a:pt x="2548" y="146"/>
                  </a:cubicBezTo>
                  <a:cubicBezTo>
                    <a:pt x="2485" y="96"/>
                    <a:pt x="2397" y="58"/>
                    <a:pt x="2309" y="46"/>
                  </a:cubicBezTo>
                  <a:cubicBezTo>
                    <a:pt x="2184" y="12"/>
                    <a:pt x="2053" y="1"/>
                    <a:pt x="1924" y="1"/>
                  </a:cubicBezTo>
                  <a:close/>
                </a:path>
              </a:pathLst>
            </a:custGeom>
            <a:solidFill>
              <a:srgbClr val="D3312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36" name="Google Shape;8536;p63"/>
            <p:cNvSpPr/>
            <p:nvPr/>
          </p:nvSpPr>
          <p:spPr>
            <a:xfrm>
              <a:off x="4183900" y="3116416"/>
              <a:ext cx="43550" cy="14617"/>
            </a:xfrm>
            <a:custGeom>
              <a:avLst/>
              <a:gdLst/>
              <a:ahLst/>
              <a:cxnLst/>
              <a:rect l="l" t="t" r="r" b="b"/>
              <a:pathLst>
                <a:path w="1720" h="571" extrusionOk="0">
                  <a:moveTo>
                    <a:pt x="1456" y="0"/>
                  </a:moveTo>
                  <a:cubicBezTo>
                    <a:pt x="1448" y="0"/>
                    <a:pt x="1439" y="1"/>
                    <a:pt x="1431" y="3"/>
                  </a:cubicBezTo>
                  <a:cubicBezTo>
                    <a:pt x="778" y="28"/>
                    <a:pt x="452" y="329"/>
                    <a:pt x="0" y="567"/>
                  </a:cubicBezTo>
                  <a:cubicBezTo>
                    <a:pt x="0" y="567"/>
                    <a:pt x="81" y="570"/>
                    <a:pt x="209" y="570"/>
                  </a:cubicBezTo>
                  <a:cubicBezTo>
                    <a:pt x="548" y="570"/>
                    <a:pt x="1215" y="550"/>
                    <a:pt x="1544" y="404"/>
                  </a:cubicBezTo>
                  <a:cubicBezTo>
                    <a:pt x="1631" y="367"/>
                    <a:pt x="1719" y="304"/>
                    <a:pt x="1719" y="216"/>
                  </a:cubicBezTo>
                  <a:cubicBezTo>
                    <a:pt x="1719" y="153"/>
                    <a:pt x="1669" y="91"/>
                    <a:pt x="1619" y="65"/>
                  </a:cubicBezTo>
                  <a:cubicBezTo>
                    <a:pt x="1565" y="33"/>
                    <a:pt x="1510" y="0"/>
                    <a:pt x="1456" y="0"/>
                  </a:cubicBezTo>
                  <a:close/>
                </a:path>
              </a:pathLst>
            </a:custGeom>
            <a:solidFill>
              <a:srgbClr val="C02A1E"/>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37" name="Google Shape;8537;p63"/>
            <p:cNvSpPr/>
            <p:nvPr/>
          </p:nvSpPr>
          <p:spPr>
            <a:xfrm>
              <a:off x="4171550" y="3084258"/>
              <a:ext cx="63700" cy="34107"/>
            </a:xfrm>
            <a:custGeom>
              <a:avLst/>
              <a:gdLst/>
              <a:ahLst/>
              <a:cxnLst/>
              <a:rect l="l" t="t" r="r" b="b"/>
              <a:pathLst>
                <a:path w="2573" h="1360" extrusionOk="0">
                  <a:moveTo>
                    <a:pt x="2126" y="0"/>
                  </a:moveTo>
                  <a:cubicBezTo>
                    <a:pt x="2095" y="0"/>
                    <a:pt x="2064" y="2"/>
                    <a:pt x="2033" y="4"/>
                  </a:cubicBezTo>
                  <a:cubicBezTo>
                    <a:pt x="1330" y="29"/>
                    <a:pt x="640" y="180"/>
                    <a:pt x="0" y="431"/>
                  </a:cubicBezTo>
                  <a:lnTo>
                    <a:pt x="602" y="1359"/>
                  </a:lnTo>
                  <a:cubicBezTo>
                    <a:pt x="619" y="1360"/>
                    <a:pt x="635" y="1360"/>
                    <a:pt x="652" y="1360"/>
                  </a:cubicBezTo>
                  <a:cubicBezTo>
                    <a:pt x="1263" y="1360"/>
                    <a:pt x="1869" y="1135"/>
                    <a:pt x="2322" y="732"/>
                  </a:cubicBezTo>
                  <a:cubicBezTo>
                    <a:pt x="2409" y="657"/>
                    <a:pt x="2485" y="569"/>
                    <a:pt x="2522" y="456"/>
                  </a:cubicBezTo>
                  <a:cubicBezTo>
                    <a:pt x="2573" y="355"/>
                    <a:pt x="2560" y="217"/>
                    <a:pt x="2485" y="130"/>
                  </a:cubicBezTo>
                  <a:cubicBezTo>
                    <a:pt x="2393" y="28"/>
                    <a:pt x="2260" y="0"/>
                    <a:pt x="2126" y="0"/>
                  </a:cubicBezTo>
                  <a:close/>
                </a:path>
              </a:pathLst>
            </a:custGeom>
            <a:solidFill>
              <a:srgbClr val="D3312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38" name="Google Shape;8538;p63"/>
            <p:cNvSpPr/>
            <p:nvPr/>
          </p:nvSpPr>
          <p:spPr>
            <a:xfrm>
              <a:off x="4181300" y="3093516"/>
              <a:ext cx="41600" cy="16566"/>
            </a:xfrm>
            <a:custGeom>
              <a:avLst/>
              <a:gdLst/>
              <a:ahLst/>
              <a:cxnLst/>
              <a:rect l="l" t="t" r="r" b="b"/>
              <a:pathLst>
                <a:path w="1658" h="657" extrusionOk="0">
                  <a:moveTo>
                    <a:pt x="1415" y="0"/>
                  </a:moveTo>
                  <a:cubicBezTo>
                    <a:pt x="1404" y="0"/>
                    <a:pt x="1392" y="1"/>
                    <a:pt x="1381" y="4"/>
                  </a:cubicBezTo>
                  <a:cubicBezTo>
                    <a:pt x="754" y="66"/>
                    <a:pt x="440" y="393"/>
                    <a:pt x="1" y="656"/>
                  </a:cubicBezTo>
                  <a:cubicBezTo>
                    <a:pt x="1" y="656"/>
                    <a:pt x="1055" y="618"/>
                    <a:pt x="1494" y="380"/>
                  </a:cubicBezTo>
                  <a:cubicBezTo>
                    <a:pt x="1569" y="342"/>
                    <a:pt x="1657" y="280"/>
                    <a:pt x="1657" y="179"/>
                  </a:cubicBezTo>
                  <a:cubicBezTo>
                    <a:pt x="1657" y="129"/>
                    <a:pt x="1607" y="79"/>
                    <a:pt x="1557" y="41"/>
                  </a:cubicBezTo>
                  <a:cubicBezTo>
                    <a:pt x="1516" y="21"/>
                    <a:pt x="1466" y="0"/>
                    <a:pt x="1415" y="0"/>
                  </a:cubicBezTo>
                  <a:close/>
                </a:path>
              </a:pathLst>
            </a:custGeom>
            <a:solidFill>
              <a:srgbClr val="C02A1E"/>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39" name="Google Shape;8539;p63"/>
            <p:cNvSpPr/>
            <p:nvPr/>
          </p:nvSpPr>
          <p:spPr>
            <a:xfrm>
              <a:off x="4148150" y="3063306"/>
              <a:ext cx="60450" cy="39467"/>
            </a:xfrm>
            <a:custGeom>
              <a:avLst/>
              <a:gdLst/>
              <a:ahLst/>
              <a:cxnLst/>
              <a:rect l="l" t="t" r="r" b="b"/>
              <a:pathLst>
                <a:path w="2410" h="1582" extrusionOk="0">
                  <a:moveTo>
                    <a:pt x="2109" y="0"/>
                  </a:moveTo>
                  <a:cubicBezTo>
                    <a:pt x="1958" y="0"/>
                    <a:pt x="1820" y="25"/>
                    <a:pt x="1682" y="63"/>
                  </a:cubicBezTo>
                  <a:cubicBezTo>
                    <a:pt x="1230" y="188"/>
                    <a:pt x="540" y="464"/>
                    <a:pt x="1" y="1054"/>
                  </a:cubicBezTo>
                  <a:lnTo>
                    <a:pt x="841" y="1581"/>
                  </a:lnTo>
                  <a:cubicBezTo>
                    <a:pt x="1406" y="1330"/>
                    <a:pt x="1908" y="941"/>
                    <a:pt x="2272" y="464"/>
                  </a:cubicBezTo>
                  <a:cubicBezTo>
                    <a:pt x="2347" y="351"/>
                    <a:pt x="2410" y="213"/>
                    <a:pt x="2335" y="100"/>
                  </a:cubicBezTo>
                  <a:cubicBezTo>
                    <a:pt x="2284" y="38"/>
                    <a:pt x="2184" y="13"/>
                    <a:pt x="2109" y="0"/>
                  </a:cubicBezTo>
                  <a:close/>
                </a:path>
              </a:pathLst>
            </a:custGeom>
            <a:solidFill>
              <a:srgbClr val="D3312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40" name="Google Shape;8540;p63"/>
            <p:cNvSpPr/>
            <p:nvPr/>
          </p:nvSpPr>
          <p:spPr>
            <a:xfrm>
              <a:off x="4165700" y="3071590"/>
              <a:ext cx="39000" cy="22901"/>
            </a:xfrm>
            <a:custGeom>
              <a:avLst/>
              <a:gdLst/>
              <a:ahLst/>
              <a:cxnLst/>
              <a:rect l="l" t="t" r="r" b="b"/>
              <a:pathLst>
                <a:path w="1557" h="931" extrusionOk="0">
                  <a:moveTo>
                    <a:pt x="1309" y="0"/>
                  </a:moveTo>
                  <a:cubicBezTo>
                    <a:pt x="1283" y="0"/>
                    <a:pt x="1256" y="4"/>
                    <a:pt x="1230" y="15"/>
                  </a:cubicBezTo>
                  <a:cubicBezTo>
                    <a:pt x="628" y="203"/>
                    <a:pt x="377" y="580"/>
                    <a:pt x="0" y="931"/>
                  </a:cubicBezTo>
                  <a:cubicBezTo>
                    <a:pt x="0" y="931"/>
                    <a:pt x="1029" y="680"/>
                    <a:pt x="1406" y="366"/>
                  </a:cubicBezTo>
                  <a:cubicBezTo>
                    <a:pt x="1481" y="303"/>
                    <a:pt x="1556" y="228"/>
                    <a:pt x="1531" y="140"/>
                  </a:cubicBezTo>
                  <a:cubicBezTo>
                    <a:pt x="1519" y="78"/>
                    <a:pt x="1468" y="40"/>
                    <a:pt x="1418" y="15"/>
                  </a:cubicBezTo>
                  <a:cubicBezTo>
                    <a:pt x="1382" y="8"/>
                    <a:pt x="1346" y="0"/>
                    <a:pt x="1309" y="0"/>
                  </a:cubicBezTo>
                  <a:close/>
                </a:path>
              </a:pathLst>
            </a:custGeom>
            <a:solidFill>
              <a:srgbClr val="C02A1E"/>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41" name="Google Shape;8541;p63"/>
            <p:cNvSpPr/>
            <p:nvPr/>
          </p:nvSpPr>
          <p:spPr>
            <a:xfrm>
              <a:off x="4189750" y="3186093"/>
              <a:ext cx="18850" cy="5360"/>
            </a:xfrm>
            <a:custGeom>
              <a:avLst/>
              <a:gdLst/>
              <a:ahLst/>
              <a:cxnLst/>
              <a:rect l="l" t="t" r="r" b="b"/>
              <a:pathLst>
                <a:path w="740" h="218" extrusionOk="0">
                  <a:moveTo>
                    <a:pt x="25" y="1"/>
                  </a:moveTo>
                  <a:cubicBezTo>
                    <a:pt x="13" y="1"/>
                    <a:pt x="0" y="14"/>
                    <a:pt x="13" y="26"/>
                  </a:cubicBezTo>
                  <a:cubicBezTo>
                    <a:pt x="226" y="139"/>
                    <a:pt x="489" y="189"/>
                    <a:pt x="728" y="214"/>
                  </a:cubicBezTo>
                  <a:cubicBezTo>
                    <a:pt x="730" y="217"/>
                    <a:pt x="732" y="218"/>
                    <a:pt x="734" y="218"/>
                  </a:cubicBezTo>
                  <a:cubicBezTo>
                    <a:pt x="740" y="218"/>
                    <a:pt x="738" y="202"/>
                    <a:pt x="728" y="202"/>
                  </a:cubicBezTo>
                  <a:cubicBezTo>
                    <a:pt x="489" y="152"/>
                    <a:pt x="264" y="76"/>
                    <a:pt x="25"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42" name="Google Shape;8542;p63"/>
            <p:cNvSpPr/>
            <p:nvPr/>
          </p:nvSpPr>
          <p:spPr>
            <a:xfrm>
              <a:off x="4194950" y="3176348"/>
              <a:ext cx="11050" cy="2436"/>
            </a:xfrm>
            <a:custGeom>
              <a:avLst/>
              <a:gdLst/>
              <a:ahLst/>
              <a:cxnLst/>
              <a:rect l="l" t="t" r="r" b="b"/>
              <a:pathLst>
                <a:path w="440" h="105" extrusionOk="0">
                  <a:moveTo>
                    <a:pt x="26" y="1"/>
                  </a:moveTo>
                  <a:cubicBezTo>
                    <a:pt x="13" y="1"/>
                    <a:pt x="1" y="13"/>
                    <a:pt x="13" y="13"/>
                  </a:cubicBezTo>
                  <a:cubicBezTo>
                    <a:pt x="118" y="76"/>
                    <a:pt x="241" y="104"/>
                    <a:pt x="359" y="104"/>
                  </a:cubicBezTo>
                  <a:cubicBezTo>
                    <a:pt x="382" y="104"/>
                    <a:pt x="405" y="103"/>
                    <a:pt x="427" y="101"/>
                  </a:cubicBezTo>
                  <a:cubicBezTo>
                    <a:pt x="440" y="101"/>
                    <a:pt x="440" y="88"/>
                    <a:pt x="427" y="88"/>
                  </a:cubicBezTo>
                  <a:cubicBezTo>
                    <a:pt x="277" y="88"/>
                    <a:pt x="151" y="38"/>
                    <a:pt x="26"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43" name="Google Shape;8543;p63"/>
            <p:cNvSpPr/>
            <p:nvPr/>
          </p:nvSpPr>
          <p:spPr>
            <a:xfrm>
              <a:off x="4198200" y="3160269"/>
              <a:ext cx="22100" cy="2436"/>
            </a:xfrm>
            <a:custGeom>
              <a:avLst/>
              <a:gdLst/>
              <a:ahLst/>
              <a:cxnLst/>
              <a:rect l="l" t="t" r="r" b="b"/>
              <a:pathLst>
                <a:path w="880" h="101" extrusionOk="0">
                  <a:moveTo>
                    <a:pt x="867" y="1"/>
                  </a:moveTo>
                  <a:cubicBezTo>
                    <a:pt x="578" y="26"/>
                    <a:pt x="302" y="38"/>
                    <a:pt x="26" y="76"/>
                  </a:cubicBezTo>
                  <a:cubicBezTo>
                    <a:pt x="1" y="76"/>
                    <a:pt x="13" y="101"/>
                    <a:pt x="26" y="101"/>
                  </a:cubicBezTo>
                  <a:cubicBezTo>
                    <a:pt x="302" y="101"/>
                    <a:pt x="591" y="63"/>
                    <a:pt x="867" y="26"/>
                  </a:cubicBezTo>
                  <a:cubicBezTo>
                    <a:pt x="879" y="26"/>
                    <a:pt x="879" y="1"/>
                    <a:pt x="867"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44" name="Google Shape;8544;p63"/>
            <p:cNvSpPr/>
            <p:nvPr/>
          </p:nvSpPr>
          <p:spPr>
            <a:xfrm>
              <a:off x="4189100" y="3148088"/>
              <a:ext cx="14950" cy="2436"/>
            </a:xfrm>
            <a:custGeom>
              <a:avLst/>
              <a:gdLst/>
              <a:ahLst/>
              <a:cxnLst/>
              <a:rect l="l" t="t" r="r" b="b"/>
              <a:pathLst>
                <a:path w="591" h="99" extrusionOk="0">
                  <a:moveTo>
                    <a:pt x="584" y="0"/>
                  </a:moveTo>
                  <a:cubicBezTo>
                    <a:pt x="583" y="0"/>
                    <a:pt x="581" y="1"/>
                    <a:pt x="578" y="4"/>
                  </a:cubicBezTo>
                  <a:cubicBezTo>
                    <a:pt x="390" y="41"/>
                    <a:pt x="202" y="41"/>
                    <a:pt x="13" y="67"/>
                  </a:cubicBezTo>
                  <a:cubicBezTo>
                    <a:pt x="1" y="67"/>
                    <a:pt x="1" y="92"/>
                    <a:pt x="13" y="92"/>
                  </a:cubicBezTo>
                  <a:cubicBezTo>
                    <a:pt x="49" y="96"/>
                    <a:pt x="84" y="98"/>
                    <a:pt x="120" y="98"/>
                  </a:cubicBezTo>
                  <a:cubicBezTo>
                    <a:pt x="276" y="98"/>
                    <a:pt x="435" y="59"/>
                    <a:pt x="578" y="29"/>
                  </a:cubicBezTo>
                  <a:cubicBezTo>
                    <a:pt x="588" y="19"/>
                    <a:pt x="590" y="0"/>
                    <a:pt x="584"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45" name="Google Shape;8545;p63"/>
            <p:cNvSpPr/>
            <p:nvPr/>
          </p:nvSpPr>
          <p:spPr>
            <a:xfrm>
              <a:off x="4191050" y="3128598"/>
              <a:ext cx="26000" cy="5847"/>
            </a:xfrm>
            <a:custGeom>
              <a:avLst/>
              <a:gdLst/>
              <a:ahLst/>
              <a:cxnLst/>
              <a:rect l="l" t="t" r="r" b="b"/>
              <a:pathLst>
                <a:path w="1055" h="239" extrusionOk="0">
                  <a:moveTo>
                    <a:pt x="1030" y="1"/>
                  </a:moveTo>
                  <a:cubicBezTo>
                    <a:pt x="691" y="38"/>
                    <a:pt x="339" y="101"/>
                    <a:pt x="13" y="214"/>
                  </a:cubicBezTo>
                  <a:cubicBezTo>
                    <a:pt x="1" y="214"/>
                    <a:pt x="1" y="239"/>
                    <a:pt x="26" y="239"/>
                  </a:cubicBezTo>
                  <a:cubicBezTo>
                    <a:pt x="365" y="164"/>
                    <a:pt x="691" y="76"/>
                    <a:pt x="1042" y="26"/>
                  </a:cubicBezTo>
                  <a:cubicBezTo>
                    <a:pt x="1055" y="26"/>
                    <a:pt x="1042" y="1"/>
                    <a:pt x="1030"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46" name="Google Shape;8546;p63"/>
            <p:cNvSpPr/>
            <p:nvPr/>
          </p:nvSpPr>
          <p:spPr>
            <a:xfrm>
              <a:off x="4174800" y="3110569"/>
              <a:ext cx="17550" cy="4385"/>
            </a:xfrm>
            <a:custGeom>
              <a:avLst/>
              <a:gdLst/>
              <a:ahLst/>
              <a:cxnLst/>
              <a:rect l="l" t="t" r="r" b="b"/>
              <a:pathLst>
                <a:path w="690" h="168" extrusionOk="0">
                  <a:moveTo>
                    <a:pt x="684" y="0"/>
                  </a:moveTo>
                  <a:cubicBezTo>
                    <a:pt x="682" y="0"/>
                    <a:pt x="680" y="2"/>
                    <a:pt x="678" y="4"/>
                  </a:cubicBezTo>
                  <a:cubicBezTo>
                    <a:pt x="452" y="42"/>
                    <a:pt x="226" y="79"/>
                    <a:pt x="13" y="142"/>
                  </a:cubicBezTo>
                  <a:cubicBezTo>
                    <a:pt x="0" y="154"/>
                    <a:pt x="0" y="167"/>
                    <a:pt x="13" y="167"/>
                  </a:cubicBezTo>
                  <a:cubicBezTo>
                    <a:pt x="239" y="142"/>
                    <a:pt x="465" y="79"/>
                    <a:pt x="678" y="29"/>
                  </a:cubicBezTo>
                  <a:cubicBezTo>
                    <a:pt x="688" y="19"/>
                    <a:pt x="690" y="0"/>
                    <a:pt x="684"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47" name="Google Shape;8547;p63"/>
            <p:cNvSpPr/>
            <p:nvPr/>
          </p:nvSpPr>
          <p:spPr>
            <a:xfrm>
              <a:off x="4178700" y="3099850"/>
              <a:ext cx="26000" cy="11207"/>
            </a:xfrm>
            <a:custGeom>
              <a:avLst/>
              <a:gdLst/>
              <a:ahLst/>
              <a:cxnLst/>
              <a:rect l="l" t="t" r="r" b="b"/>
              <a:pathLst>
                <a:path w="1028" h="443" extrusionOk="0">
                  <a:moveTo>
                    <a:pt x="990" y="0"/>
                  </a:moveTo>
                  <a:cubicBezTo>
                    <a:pt x="651" y="63"/>
                    <a:pt x="287" y="201"/>
                    <a:pt x="11" y="414"/>
                  </a:cubicBezTo>
                  <a:cubicBezTo>
                    <a:pt x="1" y="425"/>
                    <a:pt x="7" y="443"/>
                    <a:pt x="16" y="443"/>
                  </a:cubicBezTo>
                  <a:cubicBezTo>
                    <a:pt x="18" y="443"/>
                    <a:pt x="21" y="442"/>
                    <a:pt x="23" y="439"/>
                  </a:cubicBezTo>
                  <a:cubicBezTo>
                    <a:pt x="337" y="264"/>
                    <a:pt x="651" y="113"/>
                    <a:pt x="1002" y="25"/>
                  </a:cubicBezTo>
                  <a:cubicBezTo>
                    <a:pt x="1027" y="25"/>
                    <a:pt x="1015" y="0"/>
                    <a:pt x="990"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48" name="Google Shape;8548;p63"/>
            <p:cNvSpPr/>
            <p:nvPr/>
          </p:nvSpPr>
          <p:spPr>
            <a:xfrm>
              <a:off x="4161800" y="3087182"/>
              <a:ext cx="21450" cy="8770"/>
            </a:xfrm>
            <a:custGeom>
              <a:avLst/>
              <a:gdLst/>
              <a:ahLst/>
              <a:cxnLst/>
              <a:rect l="l" t="t" r="r" b="b"/>
              <a:pathLst>
                <a:path w="850" h="359" extrusionOk="0">
                  <a:moveTo>
                    <a:pt x="833" y="0"/>
                  </a:moveTo>
                  <a:cubicBezTo>
                    <a:pt x="831" y="0"/>
                    <a:pt x="829" y="1"/>
                    <a:pt x="826" y="3"/>
                  </a:cubicBezTo>
                  <a:cubicBezTo>
                    <a:pt x="550" y="104"/>
                    <a:pt x="274" y="204"/>
                    <a:pt x="11" y="330"/>
                  </a:cubicBezTo>
                  <a:cubicBezTo>
                    <a:pt x="1" y="340"/>
                    <a:pt x="7" y="358"/>
                    <a:pt x="16" y="358"/>
                  </a:cubicBezTo>
                  <a:cubicBezTo>
                    <a:pt x="18" y="358"/>
                    <a:pt x="21" y="357"/>
                    <a:pt x="23" y="355"/>
                  </a:cubicBezTo>
                  <a:cubicBezTo>
                    <a:pt x="299" y="267"/>
                    <a:pt x="563" y="141"/>
                    <a:pt x="839" y="29"/>
                  </a:cubicBezTo>
                  <a:cubicBezTo>
                    <a:pt x="849" y="18"/>
                    <a:pt x="843" y="0"/>
                    <a:pt x="833"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49" name="Google Shape;8549;p63"/>
            <p:cNvSpPr/>
            <p:nvPr/>
          </p:nvSpPr>
          <p:spPr>
            <a:xfrm>
              <a:off x="4152700" y="3073051"/>
              <a:ext cx="26650" cy="17541"/>
            </a:xfrm>
            <a:custGeom>
              <a:avLst/>
              <a:gdLst/>
              <a:ahLst/>
              <a:cxnLst/>
              <a:rect l="l" t="t" r="r" b="b"/>
              <a:pathLst>
                <a:path w="1078" h="700" extrusionOk="0">
                  <a:moveTo>
                    <a:pt x="1062" y="1"/>
                  </a:moveTo>
                  <a:cubicBezTo>
                    <a:pt x="1060" y="1"/>
                    <a:pt x="1057" y="2"/>
                    <a:pt x="1055" y="4"/>
                  </a:cubicBezTo>
                  <a:cubicBezTo>
                    <a:pt x="678" y="155"/>
                    <a:pt x="277" y="368"/>
                    <a:pt x="1" y="682"/>
                  </a:cubicBezTo>
                  <a:cubicBezTo>
                    <a:pt x="1" y="691"/>
                    <a:pt x="7" y="700"/>
                    <a:pt x="11" y="700"/>
                  </a:cubicBezTo>
                  <a:cubicBezTo>
                    <a:pt x="12" y="700"/>
                    <a:pt x="13" y="698"/>
                    <a:pt x="13" y="694"/>
                  </a:cubicBezTo>
                  <a:cubicBezTo>
                    <a:pt x="189" y="569"/>
                    <a:pt x="340" y="431"/>
                    <a:pt x="515" y="318"/>
                  </a:cubicBezTo>
                  <a:cubicBezTo>
                    <a:pt x="691" y="205"/>
                    <a:pt x="879" y="105"/>
                    <a:pt x="1067" y="29"/>
                  </a:cubicBezTo>
                  <a:cubicBezTo>
                    <a:pt x="1078" y="19"/>
                    <a:pt x="1071" y="1"/>
                    <a:pt x="1062"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50" name="Google Shape;8550;p63"/>
            <p:cNvSpPr/>
            <p:nvPr/>
          </p:nvSpPr>
          <p:spPr>
            <a:xfrm>
              <a:off x="4172850" y="3069153"/>
              <a:ext cx="9750" cy="8770"/>
            </a:xfrm>
            <a:custGeom>
              <a:avLst/>
              <a:gdLst/>
              <a:ahLst/>
              <a:cxnLst/>
              <a:rect l="l" t="t" r="r" b="b"/>
              <a:pathLst>
                <a:path w="415" h="368" extrusionOk="0">
                  <a:moveTo>
                    <a:pt x="208" y="0"/>
                  </a:moveTo>
                  <a:cubicBezTo>
                    <a:pt x="161" y="0"/>
                    <a:pt x="114" y="19"/>
                    <a:pt x="76" y="57"/>
                  </a:cubicBezTo>
                  <a:cubicBezTo>
                    <a:pt x="1" y="120"/>
                    <a:pt x="1" y="245"/>
                    <a:pt x="76" y="320"/>
                  </a:cubicBezTo>
                  <a:cubicBezTo>
                    <a:pt x="114" y="352"/>
                    <a:pt x="161" y="367"/>
                    <a:pt x="208" y="367"/>
                  </a:cubicBezTo>
                  <a:cubicBezTo>
                    <a:pt x="255" y="367"/>
                    <a:pt x="302" y="352"/>
                    <a:pt x="340" y="320"/>
                  </a:cubicBezTo>
                  <a:cubicBezTo>
                    <a:pt x="415" y="245"/>
                    <a:pt x="415" y="120"/>
                    <a:pt x="340" y="57"/>
                  </a:cubicBezTo>
                  <a:cubicBezTo>
                    <a:pt x="302" y="19"/>
                    <a:pt x="255" y="0"/>
                    <a:pt x="208"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51" name="Google Shape;8551;p63"/>
            <p:cNvSpPr/>
            <p:nvPr/>
          </p:nvSpPr>
          <p:spPr>
            <a:xfrm>
              <a:off x="4170900" y="3088156"/>
              <a:ext cx="5850" cy="5360"/>
            </a:xfrm>
            <a:custGeom>
              <a:avLst/>
              <a:gdLst/>
              <a:ahLst/>
              <a:cxnLst/>
              <a:rect l="l" t="t" r="r" b="b"/>
              <a:pathLst>
                <a:path w="226" h="208" extrusionOk="0">
                  <a:moveTo>
                    <a:pt x="119" y="0"/>
                  </a:moveTo>
                  <a:cubicBezTo>
                    <a:pt x="94" y="0"/>
                    <a:pt x="69" y="10"/>
                    <a:pt x="50" y="28"/>
                  </a:cubicBezTo>
                  <a:cubicBezTo>
                    <a:pt x="0" y="79"/>
                    <a:pt x="0" y="141"/>
                    <a:pt x="50" y="179"/>
                  </a:cubicBezTo>
                  <a:cubicBezTo>
                    <a:pt x="69" y="198"/>
                    <a:pt x="94" y="207"/>
                    <a:pt x="119" y="207"/>
                  </a:cubicBezTo>
                  <a:cubicBezTo>
                    <a:pt x="144" y="207"/>
                    <a:pt x="169" y="198"/>
                    <a:pt x="188" y="179"/>
                  </a:cubicBezTo>
                  <a:cubicBezTo>
                    <a:pt x="226" y="141"/>
                    <a:pt x="226" y="79"/>
                    <a:pt x="188" y="28"/>
                  </a:cubicBezTo>
                  <a:cubicBezTo>
                    <a:pt x="169" y="10"/>
                    <a:pt x="144" y="0"/>
                    <a:pt x="119"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52" name="Google Shape;8552;p63"/>
            <p:cNvSpPr/>
            <p:nvPr/>
          </p:nvSpPr>
          <p:spPr>
            <a:xfrm>
              <a:off x="4213800" y="3132008"/>
              <a:ext cx="5200" cy="5360"/>
            </a:xfrm>
            <a:custGeom>
              <a:avLst/>
              <a:gdLst/>
              <a:ahLst/>
              <a:cxnLst/>
              <a:rect l="l" t="t" r="r" b="b"/>
              <a:pathLst>
                <a:path w="226" h="205" extrusionOk="0">
                  <a:moveTo>
                    <a:pt x="118" y="0"/>
                  </a:moveTo>
                  <a:cubicBezTo>
                    <a:pt x="91" y="0"/>
                    <a:pt x="63" y="13"/>
                    <a:pt x="38" y="38"/>
                  </a:cubicBezTo>
                  <a:cubicBezTo>
                    <a:pt x="0" y="76"/>
                    <a:pt x="0" y="138"/>
                    <a:pt x="38" y="176"/>
                  </a:cubicBezTo>
                  <a:cubicBezTo>
                    <a:pt x="63" y="195"/>
                    <a:pt x="91" y="204"/>
                    <a:pt x="118" y="204"/>
                  </a:cubicBezTo>
                  <a:cubicBezTo>
                    <a:pt x="144" y="204"/>
                    <a:pt x="170" y="195"/>
                    <a:pt x="188" y="176"/>
                  </a:cubicBezTo>
                  <a:cubicBezTo>
                    <a:pt x="226" y="138"/>
                    <a:pt x="226" y="76"/>
                    <a:pt x="188" y="38"/>
                  </a:cubicBezTo>
                  <a:cubicBezTo>
                    <a:pt x="170" y="13"/>
                    <a:pt x="144" y="0"/>
                    <a:pt x="118"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53" name="Google Shape;8553;p63"/>
            <p:cNvSpPr/>
            <p:nvPr/>
          </p:nvSpPr>
          <p:spPr>
            <a:xfrm>
              <a:off x="4212500" y="3183170"/>
              <a:ext cx="5200" cy="4872"/>
            </a:xfrm>
            <a:custGeom>
              <a:avLst/>
              <a:gdLst/>
              <a:ahLst/>
              <a:cxnLst/>
              <a:rect l="l" t="t" r="r" b="b"/>
              <a:pathLst>
                <a:path w="227" h="196" extrusionOk="0">
                  <a:moveTo>
                    <a:pt x="109" y="1"/>
                  </a:moveTo>
                  <a:cubicBezTo>
                    <a:pt x="82" y="1"/>
                    <a:pt x="57" y="10"/>
                    <a:pt x="39" y="29"/>
                  </a:cubicBezTo>
                  <a:cubicBezTo>
                    <a:pt x="1" y="67"/>
                    <a:pt x="1" y="129"/>
                    <a:pt x="39" y="167"/>
                  </a:cubicBezTo>
                  <a:cubicBezTo>
                    <a:pt x="57" y="186"/>
                    <a:pt x="82" y="195"/>
                    <a:pt x="109" y="195"/>
                  </a:cubicBezTo>
                  <a:cubicBezTo>
                    <a:pt x="136" y="195"/>
                    <a:pt x="164" y="186"/>
                    <a:pt x="189" y="167"/>
                  </a:cubicBezTo>
                  <a:cubicBezTo>
                    <a:pt x="227" y="129"/>
                    <a:pt x="227" y="67"/>
                    <a:pt x="189" y="29"/>
                  </a:cubicBezTo>
                  <a:cubicBezTo>
                    <a:pt x="164" y="10"/>
                    <a:pt x="136" y="1"/>
                    <a:pt x="109"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54" name="Google Shape;8554;p63"/>
            <p:cNvSpPr/>
            <p:nvPr/>
          </p:nvSpPr>
          <p:spPr>
            <a:xfrm>
              <a:off x="4196250" y="3107159"/>
              <a:ext cx="7800" cy="7309"/>
            </a:xfrm>
            <a:custGeom>
              <a:avLst/>
              <a:gdLst/>
              <a:ahLst/>
              <a:cxnLst/>
              <a:rect l="l" t="t" r="r" b="b"/>
              <a:pathLst>
                <a:path w="327" h="299" extrusionOk="0">
                  <a:moveTo>
                    <a:pt x="164" y="1"/>
                  </a:moveTo>
                  <a:cubicBezTo>
                    <a:pt x="123" y="1"/>
                    <a:pt x="82" y="13"/>
                    <a:pt x="51" y="39"/>
                  </a:cubicBezTo>
                  <a:cubicBezTo>
                    <a:pt x="0" y="101"/>
                    <a:pt x="0" y="202"/>
                    <a:pt x="63" y="252"/>
                  </a:cubicBezTo>
                  <a:cubicBezTo>
                    <a:pt x="88" y="283"/>
                    <a:pt x="126" y="299"/>
                    <a:pt x="165" y="299"/>
                  </a:cubicBezTo>
                  <a:cubicBezTo>
                    <a:pt x="204" y="299"/>
                    <a:pt x="245" y="283"/>
                    <a:pt x="276" y="252"/>
                  </a:cubicBezTo>
                  <a:cubicBezTo>
                    <a:pt x="327" y="202"/>
                    <a:pt x="327" y="101"/>
                    <a:pt x="276" y="39"/>
                  </a:cubicBezTo>
                  <a:cubicBezTo>
                    <a:pt x="245" y="13"/>
                    <a:pt x="204" y="1"/>
                    <a:pt x="164"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55" name="Google Shape;8555;p63"/>
            <p:cNvSpPr/>
            <p:nvPr/>
          </p:nvSpPr>
          <p:spPr>
            <a:xfrm>
              <a:off x="4198850" y="3132496"/>
              <a:ext cx="8450" cy="7796"/>
            </a:xfrm>
            <a:custGeom>
              <a:avLst/>
              <a:gdLst/>
              <a:ahLst/>
              <a:cxnLst/>
              <a:rect l="l" t="t" r="r" b="b"/>
              <a:pathLst>
                <a:path w="340" h="309" extrusionOk="0">
                  <a:moveTo>
                    <a:pt x="170" y="1"/>
                  </a:moveTo>
                  <a:cubicBezTo>
                    <a:pt x="132" y="1"/>
                    <a:pt x="95" y="16"/>
                    <a:pt x="63" y="48"/>
                  </a:cubicBezTo>
                  <a:cubicBezTo>
                    <a:pt x="0" y="111"/>
                    <a:pt x="0" y="198"/>
                    <a:pt x="63" y="261"/>
                  </a:cubicBezTo>
                  <a:cubicBezTo>
                    <a:pt x="95" y="293"/>
                    <a:pt x="132" y="308"/>
                    <a:pt x="170" y="308"/>
                  </a:cubicBezTo>
                  <a:cubicBezTo>
                    <a:pt x="207" y="308"/>
                    <a:pt x="245" y="293"/>
                    <a:pt x="276" y="261"/>
                  </a:cubicBezTo>
                  <a:cubicBezTo>
                    <a:pt x="339" y="198"/>
                    <a:pt x="339" y="111"/>
                    <a:pt x="276" y="48"/>
                  </a:cubicBezTo>
                  <a:cubicBezTo>
                    <a:pt x="245" y="16"/>
                    <a:pt x="207" y="1"/>
                    <a:pt x="170"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56" name="Google Shape;8556;p63"/>
            <p:cNvSpPr/>
            <p:nvPr/>
          </p:nvSpPr>
          <p:spPr>
            <a:xfrm>
              <a:off x="4202750" y="3172937"/>
              <a:ext cx="8450" cy="7309"/>
            </a:xfrm>
            <a:custGeom>
              <a:avLst/>
              <a:gdLst/>
              <a:ahLst/>
              <a:cxnLst/>
              <a:rect l="l" t="t" r="r" b="b"/>
              <a:pathLst>
                <a:path w="340" h="299" extrusionOk="0">
                  <a:moveTo>
                    <a:pt x="170" y="1"/>
                  </a:moveTo>
                  <a:cubicBezTo>
                    <a:pt x="132" y="1"/>
                    <a:pt x="95" y="13"/>
                    <a:pt x="63" y="38"/>
                  </a:cubicBezTo>
                  <a:cubicBezTo>
                    <a:pt x="1" y="101"/>
                    <a:pt x="1" y="201"/>
                    <a:pt x="63" y="252"/>
                  </a:cubicBezTo>
                  <a:cubicBezTo>
                    <a:pt x="95" y="283"/>
                    <a:pt x="132" y="299"/>
                    <a:pt x="170" y="299"/>
                  </a:cubicBezTo>
                  <a:cubicBezTo>
                    <a:pt x="208" y="299"/>
                    <a:pt x="245" y="283"/>
                    <a:pt x="277" y="252"/>
                  </a:cubicBezTo>
                  <a:cubicBezTo>
                    <a:pt x="339" y="201"/>
                    <a:pt x="339" y="101"/>
                    <a:pt x="277" y="38"/>
                  </a:cubicBezTo>
                  <a:cubicBezTo>
                    <a:pt x="245" y="13"/>
                    <a:pt x="208" y="1"/>
                    <a:pt x="170"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57" name="Google Shape;8557;p63"/>
            <p:cNvSpPr/>
            <p:nvPr/>
          </p:nvSpPr>
          <p:spPr>
            <a:xfrm>
              <a:off x="4193000" y="3092541"/>
              <a:ext cx="5850" cy="4872"/>
            </a:xfrm>
            <a:custGeom>
              <a:avLst/>
              <a:gdLst/>
              <a:ahLst/>
              <a:cxnLst/>
              <a:rect l="l" t="t" r="r" b="b"/>
              <a:pathLst>
                <a:path w="214" h="196" extrusionOk="0">
                  <a:moveTo>
                    <a:pt x="107" y="1"/>
                  </a:moveTo>
                  <a:cubicBezTo>
                    <a:pt x="82" y="1"/>
                    <a:pt x="57" y="10"/>
                    <a:pt x="38" y="29"/>
                  </a:cubicBezTo>
                  <a:cubicBezTo>
                    <a:pt x="0" y="67"/>
                    <a:pt x="0" y="129"/>
                    <a:pt x="38" y="167"/>
                  </a:cubicBezTo>
                  <a:cubicBezTo>
                    <a:pt x="57" y="186"/>
                    <a:pt x="82" y="195"/>
                    <a:pt x="107" y="195"/>
                  </a:cubicBezTo>
                  <a:cubicBezTo>
                    <a:pt x="132" y="195"/>
                    <a:pt x="157" y="186"/>
                    <a:pt x="176" y="167"/>
                  </a:cubicBezTo>
                  <a:cubicBezTo>
                    <a:pt x="213" y="129"/>
                    <a:pt x="213" y="67"/>
                    <a:pt x="176" y="29"/>
                  </a:cubicBezTo>
                  <a:cubicBezTo>
                    <a:pt x="157" y="10"/>
                    <a:pt x="132" y="1"/>
                    <a:pt x="107"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58" name="Google Shape;8558;p63"/>
            <p:cNvSpPr/>
            <p:nvPr/>
          </p:nvSpPr>
          <p:spPr>
            <a:xfrm>
              <a:off x="4209900" y="3157833"/>
              <a:ext cx="5850" cy="5360"/>
            </a:xfrm>
            <a:custGeom>
              <a:avLst/>
              <a:gdLst/>
              <a:ahLst/>
              <a:cxnLst/>
              <a:rect l="l" t="t" r="r" b="b"/>
              <a:pathLst>
                <a:path w="227" h="208" extrusionOk="0">
                  <a:moveTo>
                    <a:pt x="113" y="1"/>
                  </a:moveTo>
                  <a:cubicBezTo>
                    <a:pt x="85" y="1"/>
                    <a:pt x="57" y="10"/>
                    <a:pt x="38" y="29"/>
                  </a:cubicBezTo>
                  <a:cubicBezTo>
                    <a:pt x="0" y="67"/>
                    <a:pt x="0" y="129"/>
                    <a:pt x="38" y="179"/>
                  </a:cubicBezTo>
                  <a:cubicBezTo>
                    <a:pt x="57" y="198"/>
                    <a:pt x="85" y="208"/>
                    <a:pt x="113" y="208"/>
                  </a:cubicBezTo>
                  <a:cubicBezTo>
                    <a:pt x="141" y="208"/>
                    <a:pt x="170" y="198"/>
                    <a:pt x="188" y="179"/>
                  </a:cubicBezTo>
                  <a:cubicBezTo>
                    <a:pt x="226" y="129"/>
                    <a:pt x="226" y="67"/>
                    <a:pt x="188" y="29"/>
                  </a:cubicBezTo>
                  <a:cubicBezTo>
                    <a:pt x="170" y="10"/>
                    <a:pt x="141" y="1"/>
                    <a:pt x="113"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59" name="Google Shape;8559;p63"/>
            <p:cNvSpPr/>
            <p:nvPr/>
          </p:nvSpPr>
          <p:spPr>
            <a:xfrm>
              <a:off x="4227450" y="3180733"/>
              <a:ext cx="5200" cy="5360"/>
            </a:xfrm>
            <a:custGeom>
              <a:avLst/>
              <a:gdLst/>
              <a:ahLst/>
              <a:cxnLst/>
              <a:rect l="l" t="t" r="r" b="b"/>
              <a:pathLst>
                <a:path w="214" h="208" extrusionOk="0">
                  <a:moveTo>
                    <a:pt x="107" y="1"/>
                  </a:moveTo>
                  <a:cubicBezTo>
                    <a:pt x="82" y="1"/>
                    <a:pt x="57" y="10"/>
                    <a:pt x="38" y="29"/>
                  </a:cubicBezTo>
                  <a:cubicBezTo>
                    <a:pt x="0" y="79"/>
                    <a:pt x="0" y="142"/>
                    <a:pt x="38" y="180"/>
                  </a:cubicBezTo>
                  <a:cubicBezTo>
                    <a:pt x="57" y="198"/>
                    <a:pt x="82" y="208"/>
                    <a:pt x="107" y="208"/>
                  </a:cubicBezTo>
                  <a:cubicBezTo>
                    <a:pt x="132" y="208"/>
                    <a:pt x="157" y="198"/>
                    <a:pt x="176" y="180"/>
                  </a:cubicBezTo>
                  <a:cubicBezTo>
                    <a:pt x="214" y="142"/>
                    <a:pt x="214" y="79"/>
                    <a:pt x="176" y="29"/>
                  </a:cubicBezTo>
                  <a:cubicBezTo>
                    <a:pt x="157" y="10"/>
                    <a:pt x="132" y="1"/>
                    <a:pt x="107"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60" name="Google Shape;8560;p63"/>
            <p:cNvSpPr/>
            <p:nvPr/>
          </p:nvSpPr>
          <p:spPr>
            <a:xfrm>
              <a:off x="4189750" y="3158320"/>
              <a:ext cx="16250" cy="1949"/>
            </a:xfrm>
            <a:custGeom>
              <a:avLst/>
              <a:gdLst/>
              <a:ahLst/>
              <a:cxnLst/>
              <a:rect l="l" t="t" r="r" b="b"/>
              <a:pathLst>
                <a:path w="666" h="79" extrusionOk="0">
                  <a:moveTo>
                    <a:pt x="172" y="1"/>
                  </a:moveTo>
                  <a:cubicBezTo>
                    <a:pt x="123" y="1"/>
                    <a:pt x="74" y="3"/>
                    <a:pt x="26" y="9"/>
                  </a:cubicBezTo>
                  <a:cubicBezTo>
                    <a:pt x="13" y="22"/>
                    <a:pt x="0" y="47"/>
                    <a:pt x="26" y="47"/>
                  </a:cubicBezTo>
                  <a:cubicBezTo>
                    <a:pt x="120" y="72"/>
                    <a:pt x="223" y="78"/>
                    <a:pt x="328" y="78"/>
                  </a:cubicBezTo>
                  <a:cubicBezTo>
                    <a:pt x="433" y="78"/>
                    <a:pt x="540" y="72"/>
                    <a:pt x="640" y="72"/>
                  </a:cubicBezTo>
                  <a:cubicBezTo>
                    <a:pt x="666" y="72"/>
                    <a:pt x="666" y="47"/>
                    <a:pt x="640" y="34"/>
                  </a:cubicBezTo>
                  <a:cubicBezTo>
                    <a:pt x="488" y="25"/>
                    <a:pt x="328" y="1"/>
                    <a:pt x="172"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61" name="Google Shape;8561;p63"/>
            <p:cNvSpPr/>
            <p:nvPr/>
          </p:nvSpPr>
          <p:spPr>
            <a:xfrm>
              <a:off x="4188450" y="3132983"/>
              <a:ext cx="9750" cy="2923"/>
            </a:xfrm>
            <a:custGeom>
              <a:avLst/>
              <a:gdLst/>
              <a:ahLst/>
              <a:cxnLst/>
              <a:rect l="l" t="t" r="r" b="b"/>
              <a:pathLst>
                <a:path w="402" h="126" extrusionOk="0">
                  <a:moveTo>
                    <a:pt x="377" y="0"/>
                  </a:moveTo>
                  <a:cubicBezTo>
                    <a:pt x="251" y="25"/>
                    <a:pt x="126" y="50"/>
                    <a:pt x="13" y="101"/>
                  </a:cubicBezTo>
                  <a:cubicBezTo>
                    <a:pt x="0" y="101"/>
                    <a:pt x="0" y="126"/>
                    <a:pt x="13" y="126"/>
                  </a:cubicBezTo>
                  <a:cubicBezTo>
                    <a:pt x="138" y="126"/>
                    <a:pt x="264" y="75"/>
                    <a:pt x="389" y="38"/>
                  </a:cubicBezTo>
                  <a:cubicBezTo>
                    <a:pt x="402" y="25"/>
                    <a:pt x="402" y="0"/>
                    <a:pt x="377"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62" name="Google Shape;8562;p63"/>
            <p:cNvSpPr/>
            <p:nvPr/>
          </p:nvSpPr>
          <p:spPr>
            <a:xfrm>
              <a:off x="4194300" y="3131521"/>
              <a:ext cx="14300" cy="4385"/>
            </a:xfrm>
            <a:custGeom>
              <a:avLst/>
              <a:gdLst/>
              <a:ahLst/>
              <a:cxnLst/>
              <a:rect l="l" t="t" r="r" b="b"/>
              <a:pathLst>
                <a:path w="578" h="177" extrusionOk="0">
                  <a:moveTo>
                    <a:pt x="553" y="1"/>
                  </a:moveTo>
                  <a:cubicBezTo>
                    <a:pt x="377" y="51"/>
                    <a:pt x="189" y="76"/>
                    <a:pt x="13" y="139"/>
                  </a:cubicBezTo>
                  <a:cubicBezTo>
                    <a:pt x="1" y="151"/>
                    <a:pt x="1" y="176"/>
                    <a:pt x="26" y="176"/>
                  </a:cubicBezTo>
                  <a:cubicBezTo>
                    <a:pt x="201" y="164"/>
                    <a:pt x="390" y="89"/>
                    <a:pt x="565" y="26"/>
                  </a:cubicBezTo>
                  <a:cubicBezTo>
                    <a:pt x="578" y="26"/>
                    <a:pt x="565" y="1"/>
                    <a:pt x="553"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63" name="Google Shape;8563;p63"/>
            <p:cNvSpPr/>
            <p:nvPr/>
          </p:nvSpPr>
          <p:spPr>
            <a:xfrm>
              <a:off x="4180000" y="3102774"/>
              <a:ext cx="15600" cy="4872"/>
            </a:xfrm>
            <a:custGeom>
              <a:avLst/>
              <a:gdLst/>
              <a:ahLst/>
              <a:cxnLst/>
              <a:rect l="l" t="t" r="r" b="b"/>
              <a:pathLst>
                <a:path w="628" h="205" extrusionOk="0">
                  <a:moveTo>
                    <a:pt x="615" y="0"/>
                  </a:moveTo>
                  <a:cubicBezTo>
                    <a:pt x="612" y="0"/>
                    <a:pt x="608" y="1"/>
                    <a:pt x="603" y="4"/>
                  </a:cubicBezTo>
                  <a:cubicBezTo>
                    <a:pt x="415" y="54"/>
                    <a:pt x="214" y="91"/>
                    <a:pt x="26" y="154"/>
                  </a:cubicBezTo>
                  <a:cubicBezTo>
                    <a:pt x="1" y="167"/>
                    <a:pt x="1" y="204"/>
                    <a:pt x="26" y="204"/>
                  </a:cubicBezTo>
                  <a:cubicBezTo>
                    <a:pt x="227" y="179"/>
                    <a:pt x="427" y="104"/>
                    <a:pt x="616" y="29"/>
                  </a:cubicBezTo>
                  <a:cubicBezTo>
                    <a:pt x="626" y="18"/>
                    <a:pt x="628" y="0"/>
                    <a:pt x="615"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64" name="Google Shape;8564;p63"/>
            <p:cNvSpPr/>
            <p:nvPr/>
          </p:nvSpPr>
          <p:spPr>
            <a:xfrm>
              <a:off x="4156600" y="3085720"/>
              <a:ext cx="16250" cy="10232"/>
            </a:xfrm>
            <a:custGeom>
              <a:avLst/>
              <a:gdLst/>
              <a:ahLst/>
              <a:cxnLst/>
              <a:rect l="l" t="t" r="r" b="b"/>
              <a:pathLst>
                <a:path w="637" h="408" extrusionOk="0">
                  <a:moveTo>
                    <a:pt x="612" y="1"/>
                  </a:moveTo>
                  <a:cubicBezTo>
                    <a:pt x="499" y="51"/>
                    <a:pt x="373" y="114"/>
                    <a:pt x="260" y="177"/>
                  </a:cubicBezTo>
                  <a:cubicBezTo>
                    <a:pt x="160" y="227"/>
                    <a:pt x="72" y="290"/>
                    <a:pt x="9" y="390"/>
                  </a:cubicBezTo>
                  <a:cubicBezTo>
                    <a:pt x="1" y="399"/>
                    <a:pt x="4" y="408"/>
                    <a:pt x="12" y="408"/>
                  </a:cubicBezTo>
                  <a:cubicBezTo>
                    <a:pt x="15" y="408"/>
                    <a:pt x="18" y="406"/>
                    <a:pt x="22" y="402"/>
                  </a:cubicBezTo>
                  <a:cubicBezTo>
                    <a:pt x="210" y="264"/>
                    <a:pt x="424" y="164"/>
                    <a:pt x="624" y="26"/>
                  </a:cubicBezTo>
                  <a:cubicBezTo>
                    <a:pt x="637" y="26"/>
                    <a:pt x="637" y="1"/>
                    <a:pt x="612"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65" name="Google Shape;8565;p63"/>
            <p:cNvSpPr/>
            <p:nvPr/>
          </p:nvSpPr>
          <p:spPr>
            <a:xfrm>
              <a:off x="4199500" y="3182682"/>
              <a:ext cx="13000" cy="4385"/>
            </a:xfrm>
            <a:custGeom>
              <a:avLst/>
              <a:gdLst/>
              <a:ahLst/>
              <a:cxnLst/>
              <a:rect l="l" t="t" r="r" b="b"/>
              <a:pathLst>
                <a:path w="516" h="177" extrusionOk="0">
                  <a:moveTo>
                    <a:pt x="26" y="1"/>
                  </a:moveTo>
                  <a:cubicBezTo>
                    <a:pt x="14" y="1"/>
                    <a:pt x="1" y="26"/>
                    <a:pt x="14" y="26"/>
                  </a:cubicBezTo>
                  <a:cubicBezTo>
                    <a:pt x="152" y="114"/>
                    <a:pt x="327" y="139"/>
                    <a:pt x="478" y="176"/>
                  </a:cubicBezTo>
                  <a:cubicBezTo>
                    <a:pt x="503" y="176"/>
                    <a:pt x="515" y="139"/>
                    <a:pt x="490" y="139"/>
                  </a:cubicBezTo>
                  <a:cubicBezTo>
                    <a:pt x="340" y="101"/>
                    <a:pt x="189" y="26"/>
                    <a:pt x="26"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66" name="Google Shape;8566;p63"/>
            <p:cNvSpPr/>
            <p:nvPr/>
          </p:nvSpPr>
          <p:spPr>
            <a:xfrm>
              <a:off x="4189750" y="3189991"/>
              <a:ext cx="16250" cy="6334"/>
            </a:xfrm>
            <a:custGeom>
              <a:avLst/>
              <a:gdLst/>
              <a:ahLst/>
              <a:cxnLst/>
              <a:rect l="l" t="t" r="r" b="b"/>
              <a:pathLst>
                <a:path w="635" h="258" extrusionOk="0">
                  <a:moveTo>
                    <a:pt x="16" y="1"/>
                  </a:moveTo>
                  <a:cubicBezTo>
                    <a:pt x="7" y="1"/>
                    <a:pt x="0" y="19"/>
                    <a:pt x="11" y="29"/>
                  </a:cubicBezTo>
                  <a:cubicBezTo>
                    <a:pt x="186" y="142"/>
                    <a:pt x="412" y="205"/>
                    <a:pt x="600" y="255"/>
                  </a:cubicBezTo>
                  <a:cubicBezTo>
                    <a:pt x="604" y="257"/>
                    <a:pt x="607" y="258"/>
                    <a:pt x="610" y="258"/>
                  </a:cubicBezTo>
                  <a:cubicBezTo>
                    <a:pt x="628" y="258"/>
                    <a:pt x="634" y="230"/>
                    <a:pt x="613" y="230"/>
                  </a:cubicBezTo>
                  <a:cubicBezTo>
                    <a:pt x="412" y="155"/>
                    <a:pt x="224" y="67"/>
                    <a:pt x="23" y="4"/>
                  </a:cubicBezTo>
                  <a:cubicBezTo>
                    <a:pt x="21" y="2"/>
                    <a:pt x="18" y="1"/>
                    <a:pt x="16"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67" name="Google Shape;8567;p63"/>
            <p:cNvSpPr/>
            <p:nvPr/>
          </p:nvSpPr>
          <p:spPr>
            <a:xfrm>
              <a:off x="4126700" y="3081822"/>
              <a:ext cx="72150" cy="115965"/>
            </a:xfrm>
            <a:custGeom>
              <a:avLst/>
              <a:gdLst/>
              <a:ahLst/>
              <a:cxnLst/>
              <a:rect l="l" t="t" r="r" b="b"/>
              <a:pathLst>
                <a:path w="2887" h="4629" extrusionOk="0">
                  <a:moveTo>
                    <a:pt x="555" y="1"/>
                  </a:moveTo>
                  <a:cubicBezTo>
                    <a:pt x="434" y="1"/>
                    <a:pt x="317" y="32"/>
                    <a:pt x="227" y="123"/>
                  </a:cubicBezTo>
                  <a:cubicBezTo>
                    <a:pt x="176" y="173"/>
                    <a:pt x="139" y="236"/>
                    <a:pt x="114" y="298"/>
                  </a:cubicBezTo>
                  <a:cubicBezTo>
                    <a:pt x="1" y="549"/>
                    <a:pt x="1" y="825"/>
                    <a:pt x="26" y="1089"/>
                  </a:cubicBezTo>
                  <a:cubicBezTo>
                    <a:pt x="76" y="1616"/>
                    <a:pt x="239" y="2118"/>
                    <a:pt x="515" y="2557"/>
                  </a:cubicBezTo>
                  <a:lnTo>
                    <a:pt x="942" y="4239"/>
                  </a:lnTo>
                  <a:cubicBezTo>
                    <a:pt x="1218" y="4402"/>
                    <a:pt x="1494" y="4565"/>
                    <a:pt x="1808" y="4615"/>
                  </a:cubicBezTo>
                  <a:cubicBezTo>
                    <a:pt x="1863" y="4624"/>
                    <a:pt x="1920" y="4628"/>
                    <a:pt x="1978" y="4628"/>
                  </a:cubicBezTo>
                  <a:cubicBezTo>
                    <a:pt x="2249" y="4628"/>
                    <a:pt x="2533" y="4529"/>
                    <a:pt x="2699" y="4301"/>
                  </a:cubicBezTo>
                  <a:cubicBezTo>
                    <a:pt x="2887" y="4038"/>
                    <a:pt x="2874" y="3686"/>
                    <a:pt x="2837" y="3373"/>
                  </a:cubicBezTo>
                  <a:cubicBezTo>
                    <a:pt x="2774" y="2783"/>
                    <a:pt x="2649" y="2206"/>
                    <a:pt x="2423" y="1679"/>
                  </a:cubicBezTo>
                  <a:cubicBezTo>
                    <a:pt x="2184" y="1139"/>
                    <a:pt x="1845" y="662"/>
                    <a:pt x="1381" y="323"/>
                  </a:cubicBezTo>
                  <a:cubicBezTo>
                    <a:pt x="1205" y="198"/>
                    <a:pt x="1005" y="97"/>
                    <a:pt x="791" y="35"/>
                  </a:cubicBezTo>
                  <a:cubicBezTo>
                    <a:pt x="716" y="15"/>
                    <a:pt x="635" y="1"/>
                    <a:pt x="555"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68" name="Google Shape;8568;p63"/>
            <p:cNvSpPr/>
            <p:nvPr/>
          </p:nvSpPr>
          <p:spPr>
            <a:xfrm>
              <a:off x="4146850" y="3179759"/>
              <a:ext cx="76050" cy="34107"/>
            </a:xfrm>
            <a:custGeom>
              <a:avLst/>
              <a:gdLst/>
              <a:ahLst/>
              <a:cxnLst/>
              <a:rect l="l" t="t" r="r" b="b"/>
              <a:pathLst>
                <a:path w="3025" h="1360" extrusionOk="0">
                  <a:moveTo>
                    <a:pt x="0" y="1"/>
                  </a:moveTo>
                  <a:lnTo>
                    <a:pt x="565" y="791"/>
                  </a:lnTo>
                  <a:cubicBezTo>
                    <a:pt x="916" y="817"/>
                    <a:pt x="1255" y="980"/>
                    <a:pt x="1582" y="1118"/>
                  </a:cubicBezTo>
                  <a:cubicBezTo>
                    <a:pt x="1879" y="1244"/>
                    <a:pt x="2198" y="1359"/>
                    <a:pt x="2519" y="1359"/>
                  </a:cubicBezTo>
                  <a:cubicBezTo>
                    <a:pt x="2550" y="1359"/>
                    <a:pt x="2580" y="1358"/>
                    <a:pt x="2611" y="1356"/>
                  </a:cubicBezTo>
                  <a:cubicBezTo>
                    <a:pt x="2786" y="1331"/>
                    <a:pt x="2962" y="1256"/>
                    <a:pt x="3000" y="1093"/>
                  </a:cubicBezTo>
                  <a:cubicBezTo>
                    <a:pt x="3025" y="967"/>
                    <a:pt x="2949" y="842"/>
                    <a:pt x="2849" y="741"/>
                  </a:cubicBezTo>
                  <a:cubicBezTo>
                    <a:pt x="2686" y="566"/>
                    <a:pt x="2460" y="440"/>
                    <a:pt x="2234" y="365"/>
                  </a:cubicBezTo>
                  <a:cubicBezTo>
                    <a:pt x="2008" y="289"/>
                    <a:pt x="1770" y="264"/>
                    <a:pt x="1531" y="227"/>
                  </a:cubicBezTo>
                  <a:lnTo>
                    <a:pt x="0" y="1"/>
                  </a:lnTo>
                  <a:close/>
                </a:path>
              </a:pathLst>
            </a:custGeom>
            <a:solidFill>
              <a:srgbClr val="E7402A"/>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69" name="Google Shape;8569;p63"/>
            <p:cNvSpPr/>
            <p:nvPr/>
          </p:nvSpPr>
          <p:spPr>
            <a:xfrm>
              <a:off x="4145550" y="3166116"/>
              <a:ext cx="73450" cy="23875"/>
            </a:xfrm>
            <a:custGeom>
              <a:avLst/>
              <a:gdLst/>
              <a:ahLst/>
              <a:cxnLst/>
              <a:rect l="l" t="t" r="r" b="b"/>
              <a:pathLst>
                <a:path w="2938" h="948" extrusionOk="0">
                  <a:moveTo>
                    <a:pt x="1647" y="1"/>
                  </a:moveTo>
                  <a:cubicBezTo>
                    <a:pt x="1086" y="1"/>
                    <a:pt x="529" y="68"/>
                    <a:pt x="1" y="219"/>
                  </a:cubicBezTo>
                  <a:lnTo>
                    <a:pt x="164" y="847"/>
                  </a:lnTo>
                  <a:cubicBezTo>
                    <a:pt x="289" y="910"/>
                    <a:pt x="415" y="910"/>
                    <a:pt x="540" y="922"/>
                  </a:cubicBezTo>
                  <a:cubicBezTo>
                    <a:pt x="804" y="935"/>
                    <a:pt x="1064" y="947"/>
                    <a:pt x="1323" y="947"/>
                  </a:cubicBezTo>
                  <a:cubicBezTo>
                    <a:pt x="1582" y="947"/>
                    <a:pt x="1839" y="935"/>
                    <a:pt x="2096" y="897"/>
                  </a:cubicBezTo>
                  <a:cubicBezTo>
                    <a:pt x="2385" y="859"/>
                    <a:pt x="2686" y="772"/>
                    <a:pt x="2874" y="558"/>
                  </a:cubicBezTo>
                  <a:cubicBezTo>
                    <a:pt x="2887" y="533"/>
                    <a:pt x="2912" y="508"/>
                    <a:pt x="2925" y="470"/>
                  </a:cubicBezTo>
                  <a:cubicBezTo>
                    <a:pt x="2937" y="408"/>
                    <a:pt x="2912" y="332"/>
                    <a:pt x="2862" y="282"/>
                  </a:cubicBezTo>
                  <a:cubicBezTo>
                    <a:pt x="2812" y="232"/>
                    <a:pt x="2749" y="194"/>
                    <a:pt x="2674" y="169"/>
                  </a:cubicBezTo>
                  <a:cubicBezTo>
                    <a:pt x="2460" y="94"/>
                    <a:pt x="2146" y="19"/>
                    <a:pt x="1921" y="6"/>
                  </a:cubicBezTo>
                  <a:cubicBezTo>
                    <a:pt x="1829" y="3"/>
                    <a:pt x="1738" y="1"/>
                    <a:pt x="1647" y="1"/>
                  </a:cubicBezTo>
                  <a:close/>
                </a:path>
              </a:pathLst>
            </a:custGeom>
            <a:solidFill>
              <a:srgbClr val="E7402A"/>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70" name="Google Shape;8570;p63"/>
            <p:cNvSpPr/>
            <p:nvPr/>
          </p:nvSpPr>
          <p:spPr>
            <a:xfrm>
              <a:off x="4136450" y="3136394"/>
              <a:ext cx="79950" cy="32158"/>
            </a:xfrm>
            <a:custGeom>
              <a:avLst/>
              <a:gdLst/>
              <a:ahLst/>
              <a:cxnLst/>
              <a:rect l="l" t="t" r="r" b="b"/>
              <a:pathLst>
                <a:path w="3189" h="1275" extrusionOk="0">
                  <a:moveTo>
                    <a:pt x="2408" y="1"/>
                  </a:moveTo>
                  <a:cubicBezTo>
                    <a:pt x="2333" y="1"/>
                    <a:pt x="2258" y="3"/>
                    <a:pt x="2184" y="7"/>
                  </a:cubicBezTo>
                  <a:cubicBezTo>
                    <a:pt x="1444" y="32"/>
                    <a:pt x="716" y="158"/>
                    <a:pt x="1" y="321"/>
                  </a:cubicBezTo>
                  <a:lnTo>
                    <a:pt x="440" y="1275"/>
                  </a:lnTo>
                  <a:cubicBezTo>
                    <a:pt x="892" y="1187"/>
                    <a:pt x="1256" y="1111"/>
                    <a:pt x="1707" y="1036"/>
                  </a:cubicBezTo>
                  <a:cubicBezTo>
                    <a:pt x="2172" y="961"/>
                    <a:pt x="2623" y="823"/>
                    <a:pt x="2975" y="547"/>
                  </a:cubicBezTo>
                  <a:cubicBezTo>
                    <a:pt x="3088" y="459"/>
                    <a:pt x="3188" y="321"/>
                    <a:pt x="3125" y="195"/>
                  </a:cubicBezTo>
                  <a:cubicBezTo>
                    <a:pt x="3088" y="120"/>
                    <a:pt x="3000" y="82"/>
                    <a:pt x="2912" y="57"/>
                  </a:cubicBezTo>
                  <a:cubicBezTo>
                    <a:pt x="2747" y="14"/>
                    <a:pt x="2577" y="1"/>
                    <a:pt x="2408" y="1"/>
                  </a:cubicBezTo>
                  <a:close/>
                </a:path>
              </a:pathLst>
            </a:custGeom>
            <a:solidFill>
              <a:srgbClr val="E7402A"/>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71" name="Google Shape;8571;p63"/>
            <p:cNvSpPr/>
            <p:nvPr/>
          </p:nvSpPr>
          <p:spPr>
            <a:xfrm>
              <a:off x="4137750" y="3109595"/>
              <a:ext cx="75400" cy="35082"/>
            </a:xfrm>
            <a:custGeom>
              <a:avLst/>
              <a:gdLst/>
              <a:ahLst/>
              <a:cxnLst/>
              <a:rect l="l" t="t" r="r" b="b"/>
              <a:pathLst>
                <a:path w="3025" h="1394" extrusionOk="0">
                  <a:moveTo>
                    <a:pt x="2298" y="0"/>
                  </a:moveTo>
                  <a:cubicBezTo>
                    <a:pt x="1504" y="0"/>
                    <a:pt x="746" y="233"/>
                    <a:pt x="0" y="465"/>
                  </a:cubicBezTo>
                  <a:lnTo>
                    <a:pt x="239" y="1394"/>
                  </a:lnTo>
                  <a:cubicBezTo>
                    <a:pt x="954" y="1331"/>
                    <a:pt x="1669" y="1168"/>
                    <a:pt x="2322" y="892"/>
                  </a:cubicBezTo>
                  <a:cubicBezTo>
                    <a:pt x="2560" y="792"/>
                    <a:pt x="2786" y="679"/>
                    <a:pt x="2962" y="478"/>
                  </a:cubicBezTo>
                  <a:cubicBezTo>
                    <a:pt x="2987" y="453"/>
                    <a:pt x="3012" y="415"/>
                    <a:pt x="3012" y="377"/>
                  </a:cubicBezTo>
                  <a:cubicBezTo>
                    <a:pt x="3025" y="327"/>
                    <a:pt x="2999" y="264"/>
                    <a:pt x="2962" y="214"/>
                  </a:cubicBezTo>
                  <a:cubicBezTo>
                    <a:pt x="2836" y="39"/>
                    <a:pt x="2573" y="1"/>
                    <a:pt x="2359" y="1"/>
                  </a:cubicBezTo>
                  <a:cubicBezTo>
                    <a:pt x="2339" y="1"/>
                    <a:pt x="2318" y="0"/>
                    <a:pt x="2298" y="0"/>
                  </a:cubicBezTo>
                  <a:close/>
                </a:path>
              </a:pathLst>
            </a:custGeom>
            <a:solidFill>
              <a:srgbClr val="E7402A"/>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72" name="Google Shape;8572;p63"/>
            <p:cNvSpPr/>
            <p:nvPr/>
          </p:nvSpPr>
          <p:spPr>
            <a:xfrm>
              <a:off x="4129300" y="3086694"/>
              <a:ext cx="63050" cy="39467"/>
            </a:xfrm>
            <a:custGeom>
              <a:avLst/>
              <a:gdLst/>
              <a:ahLst/>
              <a:cxnLst/>
              <a:rect l="l" t="t" r="r" b="b"/>
              <a:pathLst>
                <a:path w="2511" h="1597" extrusionOk="0">
                  <a:moveTo>
                    <a:pt x="2257" y="0"/>
                  </a:moveTo>
                  <a:cubicBezTo>
                    <a:pt x="2241" y="0"/>
                    <a:pt x="2225" y="1"/>
                    <a:pt x="2209" y="3"/>
                  </a:cubicBezTo>
                  <a:cubicBezTo>
                    <a:pt x="2034" y="3"/>
                    <a:pt x="1870" y="41"/>
                    <a:pt x="1695" y="78"/>
                  </a:cubicBezTo>
                  <a:cubicBezTo>
                    <a:pt x="1092" y="241"/>
                    <a:pt x="515" y="517"/>
                    <a:pt x="1" y="881"/>
                  </a:cubicBezTo>
                  <a:lnTo>
                    <a:pt x="38" y="1597"/>
                  </a:lnTo>
                  <a:cubicBezTo>
                    <a:pt x="427" y="1509"/>
                    <a:pt x="829" y="1421"/>
                    <a:pt x="1205" y="1270"/>
                  </a:cubicBezTo>
                  <a:cubicBezTo>
                    <a:pt x="1582" y="1132"/>
                    <a:pt x="1946" y="932"/>
                    <a:pt x="2234" y="643"/>
                  </a:cubicBezTo>
                  <a:cubicBezTo>
                    <a:pt x="2335" y="555"/>
                    <a:pt x="2423" y="442"/>
                    <a:pt x="2473" y="317"/>
                  </a:cubicBezTo>
                  <a:cubicBezTo>
                    <a:pt x="2498" y="254"/>
                    <a:pt x="2510" y="179"/>
                    <a:pt x="2485" y="116"/>
                  </a:cubicBezTo>
                  <a:cubicBezTo>
                    <a:pt x="2443" y="31"/>
                    <a:pt x="2347" y="0"/>
                    <a:pt x="2257" y="0"/>
                  </a:cubicBezTo>
                  <a:close/>
                </a:path>
              </a:pathLst>
            </a:custGeom>
            <a:solidFill>
              <a:srgbClr val="E7402A"/>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73" name="Google Shape;8573;p63"/>
            <p:cNvSpPr/>
            <p:nvPr/>
          </p:nvSpPr>
          <p:spPr>
            <a:xfrm>
              <a:off x="4126700" y="3050638"/>
              <a:ext cx="53950" cy="53597"/>
            </a:xfrm>
            <a:custGeom>
              <a:avLst/>
              <a:gdLst/>
              <a:ahLst/>
              <a:cxnLst/>
              <a:rect l="l" t="t" r="r" b="b"/>
              <a:pathLst>
                <a:path w="2159" h="2147" extrusionOk="0">
                  <a:moveTo>
                    <a:pt x="1845" y="0"/>
                  </a:moveTo>
                  <a:cubicBezTo>
                    <a:pt x="1744" y="0"/>
                    <a:pt x="1657" y="38"/>
                    <a:pt x="1556" y="76"/>
                  </a:cubicBezTo>
                  <a:cubicBezTo>
                    <a:pt x="904" y="389"/>
                    <a:pt x="439" y="979"/>
                    <a:pt x="0" y="1556"/>
                  </a:cubicBezTo>
                  <a:lnTo>
                    <a:pt x="138" y="2146"/>
                  </a:lnTo>
                  <a:cubicBezTo>
                    <a:pt x="565" y="1908"/>
                    <a:pt x="979" y="1657"/>
                    <a:pt x="1355" y="1343"/>
                  </a:cubicBezTo>
                  <a:cubicBezTo>
                    <a:pt x="1669" y="1092"/>
                    <a:pt x="1958" y="803"/>
                    <a:pt x="2096" y="427"/>
                  </a:cubicBezTo>
                  <a:cubicBezTo>
                    <a:pt x="2133" y="339"/>
                    <a:pt x="2159" y="239"/>
                    <a:pt x="2108" y="138"/>
                  </a:cubicBezTo>
                  <a:cubicBezTo>
                    <a:pt x="2058" y="50"/>
                    <a:pt x="1958" y="0"/>
                    <a:pt x="1845" y="0"/>
                  </a:cubicBezTo>
                  <a:close/>
                </a:path>
              </a:pathLst>
            </a:custGeom>
            <a:solidFill>
              <a:srgbClr val="E7402A"/>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74" name="Google Shape;8574;p63"/>
            <p:cNvSpPr/>
            <p:nvPr/>
          </p:nvSpPr>
          <p:spPr>
            <a:xfrm>
              <a:off x="4144900" y="3070128"/>
              <a:ext cx="24700" cy="25824"/>
            </a:xfrm>
            <a:custGeom>
              <a:avLst/>
              <a:gdLst/>
              <a:ahLst/>
              <a:cxnLst/>
              <a:rect l="l" t="t" r="r" b="b"/>
              <a:pathLst>
                <a:path w="990" h="1046" extrusionOk="0">
                  <a:moveTo>
                    <a:pt x="814" y="1"/>
                  </a:moveTo>
                  <a:cubicBezTo>
                    <a:pt x="764" y="1"/>
                    <a:pt x="714" y="1"/>
                    <a:pt x="676" y="39"/>
                  </a:cubicBezTo>
                  <a:cubicBezTo>
                    <a:pt x="300" y="327"/>
                    <a:pt x="187" y="653"/>
                    <a:pt x="11" y="992"/>
                  </a:cubicBezTo>
                  <a:cubicBezTo>
                    <a:pt x="1" y="1023"/>
                    <a:pt x="24" y="1046"/>
                    <a:pt x="47" y="1046"/>
                  </a:cubicBezTo>
                  <a:cubicBezTo>
                    <a:pt x="52" y="1046"/>
                    <a:pt x="57" y="1045"/>
                    <a:pt x="61" y="1042"/>
                  </a:cubicBezTo>
                  <a:cubicBezTo>
                    <a:pt x="274" y="892"/>
                    <a:pt x="739" y="553"/>
                    <a:pt x="902" y="290"/>
                  </a:cubicBezTo>
                  <a:cubicBezTo>
                    <a:pt x="952" y="214"/>
                    <a:pt x="990" y="114"/>
                    <a:pt x="927" y="39"/>
                  </a:cubicBezTo>
                  <a:cubicBezTo>
                    <a:pt x="902" y="13"/>
                    <a:pt x="864" y="1"/>
                    <a:pt x="814" y="1"/>
                  </a:cubicBezTo>
                  <a:close/>
                </a:path>
              </a:pathLst>
            </a:custGeom>
            <a:solidFill>
              <a:srgbClr val="EE7859"/>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75" name="Google Shape;8575;p63"/>
            <p:cNvSpPr/>
            <p:nvPr/>
          </p:nvSpPr>
          <p:spPr>
            <a:xfrm>
              <a:off x="4177400" y="3192427"/>
              <a:ext cx="33800" cy="11694"/>
            </a:xfrm>
            <a:custGeom>
              <a:avLst/>
              <a:gdLst/>
              <a:ahLst/>
              <a:cxnLst/>
              <a:rect l="l" t="t" r="r" b="b"/>
              <a:pathLst>
                <a:path w="1344" h="464" extrusionOk="0">
                  <a:moveTo>
                    <a:pt x="517" y="0"/>
                  </a:moveTo>
                  <a:cubicBezTo>
                    <a:pt x="354" y="0"/>
                    <a:pt x="193" y="15"/>
                    <a:pt x="26" y="20"/>
                  </a:cubicBezTo>
                  <a:cubicBezTo>
                    <a:pt x="1" y="20"/>
                    <a:pt x="1" y="58"/>
                    <a:pt x="14" y="71"/>
                  </a:cubicBezTo>
                  <a:cubicBezTo>
                    <a:pt x="227" y="184"/>
                    <a:pt x="779" y="447"/>
                    <a:pt x="1105" y="460"/>
                  </a:cubicBezTo>
                  <a:cubicBezTo>
                    <a:pt x="1123" y="462"/>
                    <a:pt x="1141" y="464"/>
                    <a:pt x="1160" y="464"/>
                  </a:cubicBezTo>
                  <a:cubicBezTo>
                    <a:pt x="1235" y="464"/>
                    <a:pt x="1311" y="440"/>
                    <a:pt x="1331" y="359"/>
                  </a:cubicBezTo>
                  <a:cubicBezTo>
                    <a:pt x="1344" y="322"/>
                    <a:pt x="1331" y="284"/>
                    <a:pt x="1319" y="246"/>
                  </a:cubicBezTo>
                  <a:cubicBezTo>
                    <a:pt x="1294" y="209"/>
                    <a:pt x="1256" y="158"/>
                    <a:pt x="1206" y="133"/>
                  </a:cubicBezTo>
                  <a:cubicBezTo>
                    <a:pt x="955" y="26"/>
                    <a:pt x="734" y="0"/>
                    <a:pt x="517" y="0"/>
                  </a:cubicBezTo>
                  <a:close/>
                </a:path>
              </a:pathLst>
            </a:custGeom>
            <a:solidFill>
              <a:srgbClr val="EE7859"/>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76" name="Google Shape;8576;p63"/>
            <p:cNvSpPr/>
            <p:nvPr/>
          </p:nvSpPr>
          <p:spPr>
            <a:xfrm>
              <a:off x="4160500" y="3172937"/>
              <a:ext cx="42250" cy="11207"/>
            </a:xfrm>
            <a:custGeom>
              <a:avLst/>
              <a:gdLst/>
              <a:ahLst/>
              <a:cxnLst/>
              <a:rect l="l" t="t" r="r" b="b"/>
              <a:pathLst>
                <a:path w="1683" h="463" extrusionOk="0">
                  <a:moveTo>
                    <a:pt x="1022" y="1"/>
                  </a:moveTo>
                  <a:cubicBezTo>
                    <a:pt x="659" y="1"/>
                    <a:pt x="359" y="106"/>
                    <a:pt x="14" y="179"/>
                  </a:cubicBezTo>
                  <a:cubicBezTo>
                    <a:pt x="1" y="179"/>
                    <a:pt x="1" y="204"/>
                    <a:pt x="14" y="204"/>
                  </a:cubicBezTo>
                  <a:cubicBezTo>
                    <a:pt x="217" y="272"/>
                    <a:pt x="870" y="463"/>
                    <a:pt x="1300" y="463"/>
                  </a:cubicBezTo>
                  <a:cubicBezTo>
                    <a:pt x="1347" y="463"/>
                    <a:pt x="1391" y="460"/>
                    <a:pt x="1432" y="455"/>
                  </a:cubicBezTo>
                  <a:cubicBezTo>
                    <a:pt x="1532" y="443"/>
                    <a:pt x="1632" y="405"/>
                    <a:pt x="1657" y="317"/>
                  </a:cubicBezTo>
                  <a:cubicBezTo>
                    <a:pt x="1683" y="267"/>
                    <a:pt x="1657" y="204"/>
                    <a:pt x="1620" y="154"/>
                  </a:cubicBezTo>
                  <a:cubicBezTo>
                    <a:pt x="1582" y="104"/>
                    <a:pt x="1532" y="66"/>
                    <a:pt x="1469" y="54"/>
                  </a:cubicBezTo>
                  <a:cubicBezTo>
                    <a:pt x="1307" y="16"/>
                    <a:pt x="1160" y="1"/>
                    <a:pt x="1022" y="1"/>
                  </a:cubicBezTo>
                  <a:close/>
                </a:path>
              </a:pathLst>
            </a:custGeom>
            <a:solidFill>
              <a:srgbClr val="EE7859"/>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77" name="Google Shape;8577;p63"/>
            <p:cNvSpPr/>
            <p:nvPr/>
          </p:nvSpPr>
          <p:spPr>
            <a:xfrm>
              <a:off x="4141650" y="3089131"/>
              <a:ext cx="37050" cy="23388"/>
            </a:xfrm>
            <a:custGeom>
              <a:avLst/>
              <a:gdLst/>
              <a:ahLst/>
              <a:cxnLst/>
              <a:rect l="l" t="t" r="r" b="b"/>
              <a:pathLst>
                <a:path w="1478" h="921" extrusionOk="0">
                  <a:moveTo>
                    <a:pt x="1225" y="0"/>
                  </a:moveTo>
                  <a:cubicBezTo>
                    <a:pt x="1198" y="0"/>
                    <a:pt x="1173" y="4"/>
                    <a:pt x="1152" y="15"/>
                  </a:cubicBezTo>
                  <a:cubicBezTo>
                    <a:pt x="599" y="203"/>
                    <a:pt x="348" y="542"/>
                    <a:pt x="22" y="868"/>
                  </a:cubicBezTo>
                  <a:cubicBezTo>
                    <a:pt x="0" y="890"/>
                    <a:pt x="16" y="921"/>
                    <a:pt x="37" y="921"/>
                  </a:cubicBezTo>
                  <a:cubicBezTo>
                    <a:pt x="40" y="921"/>
                    <a:pt x="44" y="920"/>
                    <a:pt x="47" y="918"/>
                  </a:cubicBezTo>
                  <a:cubicBezTo>
                    <a:pt x="323" y="843"/>
                    <a:pt x="1039" y="617"/>
                    <a:pt x="1340" y="366"/>
                  </a:cubicBezTo>
                  <a:cubicBezTo>
                    <a:pt x="1403" y="303"/>
                    <a:pt x="1478" y="228"/>
                    <a:pt x="1453" y="140"/>
                  </a:cubicBezTo>
                  <a:cubicBezTo>
                    <a:pt x="1440" y="78"/>
                    <a:pt x="1390" y="40"/>
                    <a:pt x="1327" y="15"/>
                  </a:cubicBezTo>
                  <a:cubicBezTo>
                    <a:pt x="1298" y="8"/>
                    <a:pt x="1261" y="0"/>
                    <a:pt x="1225" y="0"/>
                  </a:cubicBezTo>
                  <a:close/>
                </a:path>
              </a:pathLst>
            </a:custGeom>
            <a:solidFill>
              <a:srgbClr val="EE7859"/>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78" name="Google Shape;8578;p63"/>
            <p:cNvSpPr/>
            <p:nvPr/>
          </p:nvSpPr>
          <p:spPr>
            <a:xfrm>
              <a:off x="4152700" y="3141266"/>
              <a:ext cx="50050" cy="12668"/>
            </a:xfrm>
            <a:custGeom>
              <a:avLst/>
              <a:gdLst/>
              <a:ahLst/>
              <a:cxnLst/>
              <a:rect l="l" t="t" r="r" b="b"/>
              <a:pathLst>
                <a:path w="2009" h="502" extrusionOk="0">
                  <a:moveTo>
                    <a:pt x="1362" y="1"/>
                  </a:moveTo>
                  <a:cubicBezTo>
                    <a:pt x="1213" y="1"/>
                    <a:pt x="1058" y="28"/>
                    <a:pt x="929" y="53"/>
                  </a:cubicBezTo>
                  <a:cubicBezTo>
                    <a:pt x="628" y="128"/>
                    <a:pt x="327" y="253"/>
                    <a:pt x="26" y="341"/>
                  </a:cubicBezTo>
                  <a:cubicBezTo>
                    <a:pt x="1" y="354"/>
                    <a:pt x="1" y="391"/>
                    <a:pt x="26" y="404"/>
                  </a:cubicBezTo>
                  <a:cubicBezTo>
                    <a:pt x="255" y="435"/>
                    <a:pt x="804" y="501"/>
                    <a:pt x="1213" y="501"/>
                  </a:cubicBezTo>
                  <a:cubicBezTo>
                    <a:pt x="1297" y="501"/>
                    <a:pt x="1375" y="498"/>
                    <a:pt x="1444" y="492"/>
                  </a:cubicBezTo>
                  <a:cubicBezTo>
                    <a:pt x="1607" y="479"/>
                    <a:pt x="2009" y="354"/>
                    <a:pt x="1783" y="128"/>
                  </a:cubicBezTo>
                  <a:cubicBezTo>
                    <a:pt x="1673" y="31"/>
                    <a:pt x="1521" y="1"/>
                    <a:pt x="1362" y="1"/>
                  </a:cubicBezTo>
                  <a:close/>
                </a:path>
              </a:pathLst>
            </a:custGeom>
            <a:solidFill>
              <a:srgbClr val="EE7859"/>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79" name="Google Shape;8579;p63"/>
            <p:cNvSpPr/>
            <p:nvPr/>
          </p:nvSpPr>
          <p:spPr>
            <a:xfrm>
              <a:off x="4148800" y="3115442"/>
              <a:ext cx="47450" cy="17541"/>
            </a:xfrm>
            <a:custGeom>
              <a:avLst/>
              <a:gdLst/>
              <a:ahLst/>
              <a:cxnLst/>
              <a:rect l="l" t="t" r="r" b="b"/>
              <a:pathLst>
                <a:path w="1908" h="692" extrusionOk="0">
                  <a:moveTo>
                    <a:pt x="1386" y="0"/>
                  </a:moveTo>
                  <a:cubicBezTo>
                    <a:pt x="1183" y="0"/>
                    <a:pt x="957" y="95"/>
                    <a:pt x="791" y="165"/>
                  </a:cubicBezTo>
                  <a:cubicBezTo>
                    <a:pt x="527" y="290"/>
                    <a:pt x="289" y="453"/>
                    <a:pt x="50" y="604"/>
                  </a:cubicBezTo>
                  <a:cubicBezTo>
                    <a:pt x="0" y="629"/>
                    <a:pt x="25" y="692"/>
                    <a:pt x="75" y="692"/>
                  </a:cubicBezTo>
                  <a:cubicBezTo>
                    <a:pt x="402" y="666"/>
                    <a:pt x="1042" y="604"/>
                    <a:pt x="1393" y="491"/>
                  </a:cubicBezTo>
                  <a:cubicBezTo>
                    <a:pt x="1544" y="441"/>
                    <a:pt x="1908" y="227"/>
                    <a:pt x="1631" y="64"/>
                  </a:cubicBezTo>
                  <a:cubicBezTo>
                    <a:pt x="1559" y="18"/>
                    <a:pt x="1475" y="0"/>
                    <a:pt x="1386" y="0"/>
                  </a:cubicBezTo>
                  <a:close/>
                </a:path>
              </a:pathLst>
            </a:custGeom>
            <a:solidFill>
              <a:srgbClr val="EE7859"/>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80" name="Google Shape;8580;p63"/>
            <p:cNvSpPr/>
            <p:nvPr/>
          </p:nvSpPr>
          <p:spPr>
            <a:xfrm>
              <a:off x="4170250" y="3198274"/>
              <a:ext cx="7150" cy="3898"/>
            </a:xfrm>
            <a:custGeom>
              <a:avLst/>
              <a:gdLst/>
              <a:ahLst/>
              <a:cxnLst/>
              <a:rect l="l" t="t" r="r" b="b"/>
              <a:pathLst>
                <a:path w="290" h="152" extrusionOk="0">
                  <a:moveTo>
                    <a:pt x="26" y="1"/>
                  </a:moveTo>
                  <a:cubicBezTo>
                    <a:pt x="0" y="1"/>
                    <a:pt x="0" y="26"/>
                    <a:pt x="13" y="26"/>
                  </a:cubicBezTo>
                  <a:cubicBezTo>
                    <a:pt x="76" y="76"/>
                    <a:pt x="164" y="114"/>
                    <a:pt x="239" y="151"/>
                  </a:cubicBezTo>
                  <a:cubicBezTo>
                    <a:pt x="264" y="151"/>
                    <a:pt x="289" y="126"/>
                    <a:pt x="264" y="114"/>
                  </a:cubicBezTo>
                  <a:cubicBezTo>
                    <a:pt x="189" y="76"/>
                    <a:pt x="101" y="26"/>
                    <a:pt x="26"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81" name="Google Shape;8581;p63"/>
            <p:cNvSpPr/>
            <p:nvPr/>
          </p:nvSpPr>
          <p:spPr>
            <a:xfrm>
              <a:off x="4166350" y="3199249"/>
              <a:ext cx="7150" cy="2436"/>
            </a:xfrm>
            <a:custGeom>
              <a:avLst/>
              <a:gdLst/>
              <a:ahLst/>
              <a:cxnLst/>
              <a:rect l="l" t="t" r="r" b="b"/>
              <a:pathLst>
                <a:path w="277" h="101" extrusionOk="0">
                  <a:moveTo>
                    <a:pt x="26" y="0"/>
                  </a:moveTo>
                  <a:cubicBezTo>
                    <a:pt x="13" y="0"/>
                    <a:pt x="1" y="13"/>
                    <a:pt x="13" y="25"/>
                  </a:cubicBezTo>
                  <a:cubicBezTo>
                    <a:pt x="76" y="75"/>
                    <a:pt x="164" y="88"/>
                    <a:pt x="252" y="100"/>
                  </a:cubicBezTo>
                  <a:cubicBezTo>
                    <a:pt x="264" y="100"/>
                    <a:pt x="277" y="63"/>
                    <a:pt x="252" y="63"/>
                  </a:cubicBezTo>
                  <a:cubicBezTo>
                    <a:pt x="177" y="50"/>
                    <a:pt x="101" y="13"/>
                    <a:pt x="26"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82" name="Google Shape;8582;p63"/>
            <p:cNvSpPr/>
            <p:nvPr/>
          </p:nvSpPr>
          <p:spPr>
            <a:xfrm>
              <a:off x="4162450" y="3189017"/>
              <a:ext cx="7150" cy="1949"/>
            </a:xfrm>
            <a:custGeom>
              <a:avLst/>
              <a:gdLst/>
              <a:ahLst/>
              <a:cxnLst/>
              <a:rect l="l" t="t" r="r" b="b"/>
              <a:pathLst>
                <a:path w="277" h="89" extrusionOk="0">
                  <a:moveTo>
                    <a:pt x="13" y="0"/>
                  </a:moveTo>
                  <a:cubicBezTo>
                    <a:pt x="0" y="0"/>
                    <a:pt x="0" y="13"/>
                    <a:pt x="0" y="25"/>
                  </a:cubicBezTo>
                  <a:cubicBezTo>
                    <a:pt x="76" y="76"/>
                    <a:pt x="176" y="88"/>
                    <a:pt x="264" y="88"/>
                  </a:cubicBezTo>
                  <a:cubicBezTo>
                    <a:pt x="276" y="88"/>
                    <a:pt x="276" y="63"/>
                    <a:pt x="264" y="63"/>
                  </a:cubicBezTo>
                  <a:cubicBezTo>
                    <a:pt x="176" y="38"/>
                    <a:pt x="101" y="13"/>
                    <a:pt x="13"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83" name="Google Shape;8583;p63"/>
            <p:cNvSpPr/>
            <p:nvPr/>
          </p:nvSpPr>
          <p:spPr>
            <a:xfrm>
              <a:off x="4159850" y="3189991"/>
              <a:ext cx="7150" cy="1462"/>
            </a:xfrm>
            <a:custGeom>
              <a:avLst/>
              <a:gdLst/>
              <a:ahLst/>
              <a:cxnLst/>
              <a:rect l="l" t="t" r="r" b="b"/>
              <a:pathLst>
                <a:path w="277" h="64" extrusionOk="0">
                  <a:moveTo>
                    <a:pt x="13" y="1"/>
                  </a:moveTo>
                  <a:cubicBezTo>
                    <a:pt x="1" y="1"/>
                    <a:pt x="1" y="26"/>
                    <a:pt x="13" y="38"/>
                  </a:cubicBezTo>
                  <a:cubicBezTo>
                    <a:pt x="89" y="51"/>
                    <a:pt x="177" y="51"/>
                    <a:pt x="264" y="63"/>
                  </a:cubicBezTo>
                  <a:cubicBezTo>
                    <a:pt x="277" y="63"/>
                    <a:pt x="277" y="38"/>
                    <a:pt x="264" y="38"/>
                  </a:cubicBezTo>
                  <a:cubicBezTo>
                    <a:pt x="189" y="26"/>
                    <a:pt x="101" y="1"/>
                    <a:pt x="13"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84" name="Google Shape;8584;p63"/>
            <p:cNvSpPr/>
            <p:nvPr/>
          </p:nvSpPr>
          <p:spPr>
            <a:xfrm>
              <a:off x="4157900" y="3186580"/>
              <a:ext cx="7150" cy="1462"/>
            </a:xfrm>
            <a:custGeom>
              <a:avLst/>
              <a:gdLst/>
              <a:ahLst/>
              <a:cxnLst/>
              <a:rect l="l" t="t" r="r" b="b"/>
              <a:pathLst>
                <a:path w="289" h="53" extrusionOk="0">
                  <a:moveTo>
                    <a:pt x="264" y="0"/>
                  </a:moveTo>
                  <a:cubicBezTo>
                    <a:pt x="220" y="6"/>
                    <a:pt x="179" y="6"/>
                    <a:pt x="140" y="6"/>
                  </a:cubicBezTo>
                  <a:cubicBezTo>
                    <a:pt x="100" y="6"/>
                    <a:pt x="63" y="6"/>
                    <a:pt x="25" y="13"/>
                  </a:cubicBezTo>
                  <a:cubicBezTo>
                    <a:pt x="0" y="13"/>
                    <a:pt x="0" y="38"/>
                    <a:pt x="25" y="38"/>
                  </a:cubicBezTo>
                  <a:cubicBezTo>
                    <a:pt x="57" y="48"/>
                    <a:pt x="91" y="52"/>
                    <a:pt x="125" y="52"/>
                  </a:cubicBezTo>
                  <a:cubicBezTo>
                    <a:pt x="172" y="52"/>
                    <a:pt x="220" y="45"/>
                    <a:pt x="264" y="38"/>
                  </a:cubicBezTo>
                  <a:cubicBezTo>
                    <a:pt x="289" y="38"/>
                    <a:pt x="276" y="0"/>
                    <a:pt x="264"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85" name="Google Shape;8585;p63"/>
            <p:cNvSpPr/>
            <p:nvPr/>
          </p:nvSpPr>
          <p:spPr>
            <a:xfrm>
              <a:off x="4161800" y="3180733"/>
              <a:ext cx="10400" cy="1462"/>
            </a:xfrm>
            <a:custGeom>
              <a:avLst/>
              <a:gdLst/>
              <a:ahLst/>
              <a:cxnLst/>
              <a:rect l="l" t="t" r="r" b="b"/>
              <a:pathLst>
                <a:path w="415" h="62" extrusionOk="0">
                  <a:moveTo>
                    <a:pt x="135" y="1"/>
                  </a:moveTo>
                  <a:cubicBezTo>
                    <a:pt x="99" y="1"/>
                    <a:pt x="62" y="4"/>
                    <a:pt x="25" y="11"/>
                  </a:cubicBezTo>
                  <a:cubicBezTo>
                    <a:pt x="0" y="24"/>
                    <a:pt x="13" y="49"/>
                    <a:pt x="25" y="49"/>
                  </a:cubicBezTo>
                  <a:cubicBezTo>
                    <a:pt x="88" y="55"/>
                    <a:pt x="151" y="55"/>
                    <a:pt x="213" y="55"/>
                  </a:cubicBezTo>
                  <a:cubicBezTo>
                    <a:pt x="276" y="55"/>
                    <a:pt x="339" y="55"/>
                    <a:pt x="402" y="61"/>
                  </a:cubicBezTo>
                  <a:cubicBezTo>
                    <a:pt x="414" y="61"/>
                    <a:pt x="414" y="36"/>
                    <a:pt x="402" y="36"/>
                  </a:cubicBezTo>
                  <a:cubicBezTo>
                    <a:pt x="313" y="19"/>
                    <a:pt x="224" y="1"/>
                    <a:pt x="135"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86" name="Google Shape;8586;p63"/>
            <p:cNvSpPr/>
            <p:nvPr/>
          </p:nvSpPr>
          <p:spPr>
            <a:xfrm>
              <a:off x="4150750" y="3169527"/>
              <a:ext cx="11050" cy="1949"/>
            </a:xfrm>
            <a:custGeom>
              <a:avLst/>
              <a:gdLst/>
              <a:ahLst/>
              <a:cxnLst/>
              <a:rect l="l" t="t" r="r" b="b"/>
              <a:pathLst>
                <a:path w="440" h="76" extrusionOk="0">
                  <a:moveTo>
                    <a:pt x="26" y="0"/>
                  </a:moveTo>
                  <a:cubicBezTo>
                    <a:pt x="0" y="0"/>
                    <a:pt x="0" y="13"/>
                    <a:pt x="13" y="25"/>
                  </a:cubicBezTo>
                  <a:cubicBezTo>
                    <a:pt x="138" y="76"/>
                    <a:pt x="289" y="76"/>
                    <a:pt x="427" y="76"/>
                  </a:cubicBezTo>
                  <a:cubicBezTo>
                    <a:pt x="440" y="76"/>
                    <a:pt x="440" y="63"/>
                    <a:pt x="427" y="50"/>
                  </a:cubicBezTo>
                  <a:cubicBezTo>
                    <a:pt x="289" y="38"/>
                    <a:pt x="151" y="0"/>
                    <a:pt x="26"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87" name="Google Shape;8587;p63"/>
            <p:cNvSpPr/>
            <p:nvPr/>
          </p:nvSpPr>
          <p:spPr>
            <a:xfrm>
              <a:off x="4154000" y="3169039"/>
              <a:ext cx="9100" cy="1462"/>
            </a:xfrm>
            <a:custGeom>
              <a:avLst/>
              <a:gdLst/>
              <a:ahLst/>
              <a:cxnLst/>
              <a:rect l="l" t="t" r="r" b="b"/>
              <a:pathLst>
                <a:path w="362" h="60" extrusionOk="0">
                  <a:moveTo>
                    <a:pt x="346" y="1"/>
                  </a:moveTo>
                  <a:cubicBezTo>
                    <a:pt x="344" y="1"/>
                    <a:pt x="342" y="2"/>
                    <a:pt x="339" y="4"/>
                  </a:cubicBezTo>
                  <a:cubicBezTo>
                    <a:pt x="306" y="17"/>
                    <a:pt x="271" y="21"/>
                    <a:pt x="236" y="21"/>
                  </a:cubicBezTo>
                  <a:cubicBezTo>
                    <a:pt x="165" y="21"/>
                    <a:pt x="92" y="4"/>
                    <a:pt x="25" y="4"/>
                  </a:cubicBezTo>
                  <a:cubicBezTo>
                    <a:pt x="13" y="4"/>
                    <a:pt x="0" y="29"/>
                    <a:pt x="25" y="42"/>
                  </a:cubicBezTo>
                  <a:cubicBezTo>
                    <a:pt x="74" y="49"/>
                    <a:pt x="140" y="59"/>
                    <a:pt x="205" y="59"/>
                  </a:cubicBezTo>
                  <a:cubicBezTo>
                    <a:pt x="259" y="59"/>
                    <a:pt x="312" y="52"/>
                    <a:pt x="352" y="29"/>
                  </a:cubicBezTo>
                  <a:cubicBezTo>
                    <a:pt x="362" y="19"/>
                    <a:pt x="356" y="1"/>
                    <a:pt x="346"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88" name="Google Shape;8588;p63"/>
            <p:cNvSpPr/>
            <p:nvPr/>
          </p:nvSpPr>
          <p:spPr>
            <a:xfrm>
              <a:off x="4145550" y="3163680"/>
              <a:ext cx="11050" cy="2436"/>
            </a:xfrm>
            <a:custGeom>
              <a:avLst/>
              <a:gdLst/>
              <a:ahLst/>
              <a:cxnLst/>
              <a:rect l="l" t="t" r="r" b="b"/>
              <a:pathLst>
                <a:path w="437" h="89" extrusionOk="0">
                  <a:moveTo>
                    <a:pt x="412" y="0"/>
                  </a:moveTo>
                  <a:cubicBezTo>
                    <a:pt x="409" y="0"/>
                    <a:pt x="406" y="1"/>
                    <a:pt x="402" y="3"/>
                  </a:cubicBezTo>
                  <a:cubicBezTo>
                    <a:pt x="277" y="28"/>
                    <a:pt x="151" y="28"/>
                    <a:pt x="26" y="41"/>
                  </a:cubicBezTo>
                  <a:cubicBezTo>
                    <a:pt x="13" y="53"/>
                    <a:pt x="1" y="78"/>
                    <a:pt x="26" y="78"/>
                  </a:cubicBezTo>
                  <a:cubicBezTo>
                    <a:pt x="59" y="85"/>
                    <a:pt x="94" y="88"/>
                    <a:pt x="129" y="88"/>
                  </a:cubicBezTo>
                  <a:cubicBezTo>
                    <a:pt x="224" y="88"/>
                    <a:pt x="323" y="65"/>
                    <a:pt x="415" y="28"/>
                  </a:cubicBezTo>
                  <a:cubicBezTo>
                    <a:pt x="436" y="28"/>
                    <a:pt x="430" y="0"/>
                    <a:pt x="412"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89" name="Google Shape;8589;p63"/>
            <p:cNvSpPr/>
            <p:nvPr/>
          </p:nvSpPr>
          <p:spPr>
            <a:xfrm>
              <a:off x="4143600" y="3158320"/>
              <a:ext cx="8450" cy="1462"/>
            </a:xfrm>
            <a:custGeom>
              <a:avLst/>
              <a:gdLst/>
              <a:ahLst/>
              <a:cxnLst/>
              <a:rect l="l" t="t" r="r" b="b"/>
              <a:pathLst>
                <a:path w="352" h="66" extrusionOk="0">
                  <a:moveTo>
                    <a:pt x="336" y="0"/>
                  </a:moveTo>
                  <a:cubicBezTo>
                    <a:pt x="334" y="0"/>
                    <a:pt x="331" y="1"/>
                    <a:pt x="327" y="3"/>
                  </a:cubicBezTo>
                  <a:cubicBezTo>
                    <a:pt x="227" y="28"/>
                    <a:pt x="126" y="15"/>
                    <a:pt x="26" y="28"/>
                  </a:cubicBezTo>
                  <a:cubicBezTo>
                    <a:pt x="13" y="28"/>
                    <a:pt x="1" y="53"/>
                    <a:pt x="26" y="53"/>
                  </a:cubicBezTo>
                  <a:cubicBezTo>
                    <a:pt x="61" y="62"/>
                    <a:pt x="99" y="66"/>
                    <a:pt x="136" y="66"/>
                  </a:cubicBezTo>
                  <a:cubicBezTo>
                    <a:pt x="205" y="66"/>
                    <a:pt x="275" y="52"/>
                    <a:pt x="340" y="28"/>
                  </a:cubicBezTo>
                  <a:cubicBezTo>
                    <a:pt x="350" y="28"/>
                    <a:pt x="352" y="0"/>
                    <a:pt x="336"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90" name="Google Shape;8590;p63"/>
            <p:cNvSpPr/>
            <p:nvPr/>
          </p:nvSpPr>
          <p:spPr>
            <a:xfrm>
              <a:off x="4148150" y="3151986"/>
              <a:ext cx="11700" cy="2436"/>
            </a:xfrm>
            <a:custGeom>
              <a:avLst/>
              <a:gdLst/>
              <a:ahLst/>
              <a:cxnLst/>
              <a:rect l="l" t="t" r="r" b="b"/>
              <a:pathLst>
                <a:path w="478" h="89" extrusionOk="0">
                  <a:moveTo>
                    <a:pt x="452" y="1"/>
                  </a:moveTo>
                  <a:cubicBezTo>
                    <a:pt x="314" y="26"/>
                    <a:pt x="164" y="26"/>
                    <a:pt x="25" y="63"/>
                  </a:cubicBezTo>
                  <a:cubicBezTo>
                    <a:pt x="0" y="63"/>
                    <a:pt x="13" y="89"/>
                    <a:pt x="25" y="89"/>
                  </a:cubicBezTo>
                  <a:cubicBezTo>
                    <a:pt x="164" y="89"/>
                    <a:pt x="314" y="63"/>
                    <a:pt x="452" y="38"/>
                  </a:cubicBezTo>
                  <a:cubicBezTo>
                    <a:pt x="477" y="38"/>
                    <a:pt x="465" y="1"/>
                    <a:pt x="452"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91" name="Google Shape;8591;p63"/>
            <p:cNvSpPr/>
            <p:nvPr/>
          </p:nvSpPr>
          <p:spPr>
            <a:xfrm>
              <a:off x="4138400" y="3140779"/>
              <a:ext cx="14950" cy="1949"/>
            </a:xfrm>
            <a:custGeom>
              <a:avLst/>
              <a:gdLst/>
              <a:ahLst/>
              <a:cxnLst/>
              <a:rect l="l" t="t" r="r" b="b"/>
              <a:pathLst>
                <a:path w="590" h="79" extrusionOk="0">
                  <a:moveTo>
                    <a:pt x="577" y="0"/>
                  </a:moveTo>
                  <a:cubicBezTo>
                    <a:pt x="389" y="13"/>
                    <a:pt x="201" y="0"/>
                    <a:pt x="25" y="50"/>
                  </a:cubicBezTo>
                  <a:cubicBezTo>
                    <a:pt x="0" y="50"/>
                    <a:pt x="13" y="76"/>
                    <a:pt x="25" y="76"/>
                  </a:cubicBezTo>
                  <a:cubicBezTo>
                    <a:pt x="51" y="77"/>
                    <a:pt x="77" y="78"/>
                    <a:pt x="102" y="78"/>
                  </a:cubicBezTo>
                  <a:cubicBezTo>
                    <a:pt x="265" y="78"/>
                    <a:pt x="426" y="47"/>
                    <a:pt x="577" y="25"/>
                  </a:cubicBezTo>
                  <a:cubicBezTo>
                    <a:pt x="590" y="25"/>
                    <a:pt x="590" y="0"/>
                    <a:pt x="577"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92" name="Google Shape;8592;p63"/>
            <p:cNvSpPr/>
            <p:nvPr/>
          </p:nvSpPr>
          <p:spPr>
            <a:xfrm>
              <a:off x="4144250" y="3136881"/>
              <a:ext cx="9100" cy="1949"/>
            </a:xfrm>
            <a:custGeom>
              <a:avLst/>
              <a:gdLst/>
              <a:ahLst/>
              <a:cxnLst/>
              <a:rect l="l" t="t" r="r" b="b"/>
              <a:pathLst>
                <a:path w="365" h="80" extrusionOk="0">
                  <a:moveTo>
                    <a:pt x="327" y="1"/>
                  </a:moveTo>
                  <a:cubicBezTo>
                    <a:pt x="227" y="26"/>
                    <a:pt x="126" y="26"/>
                    <a:pt x="26" y="51"/>
                  </a:cubicBezTo>
                  <a:cubicBezTo>
                    <a:pt x="1" y="51"/>
                    <a:pt x="13" y="76"/>
                    <a:pt x="26" y="76"/>
                  </a:cubicBezTo>
                  <a:cubicBezTo>
                    <a:pt x="44" y="78"/>
                    <a:pt x="63" y="79"/>
                    <a:pt x="82" y="79"/>
                  </a:cubicBezTo>
                  <a:cubicBezTo>
                    <a:pt x="167" y="79"/>
                    <a:pt x="258" y="59"/>
                    <a:pt x="340" y="38"/>
                  </a:cubicBezTo>
                  <a:cubicBezTo>
                    <a:pt x="365" y="26"/>
                    <a:pt x="352" y="1"/>
                    <a:pt x="327"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93" name="Google Shape;8593;p63"/>
            <p:cNvSpPr/>
            <p:nvPr/>
          </p:nvSpPr>
          <p:spPr>
            <a:xfrm>
              <a:off x="4135800" y="3132008"/>
              <a:ext cx="8450" cy="2923"/>
            </a:xfrm>
            <a:custGeom>
              <a:avLst/>
              <a:gdLst/>
              <a:ahLst/>
              <a:cxnLst/>
              <a:rect l="l" t="t" r="r" b="b"/>
              <a:pathLst>
                <a:path w="340" h="114" extrusionOk="0">
                  <a:moveTo>
                    <a:pt x="314" y="1"/>
                  </a:moveTo>
                  <a:cubicBezTo>
                    <a:pt x="214" y="39"/>
                    <a:pt x="114" y="51"/>
                    <a:pt x="13" y="89"/>
                  </a:cubicBezTo>
                  <a:cubicBezTo>
                    <a:pt x="1" y="89"/>
                    <a:pt x="1" y="114"/>
                    <a:pt x="26" y="114"/>
                  </a:cubicBezTo>
                  <a:cubicBezTo>
                    <a:pt x="126" y="114"/>
                    <a:pt x="226" y="76"/>
                    <a:pt x="327" y="39"/>
                  </a:cubicBezTo>
                  <a:cubicBezTo>
                    <a:pt x="339" y="26"/>
                    <a:pt x="339" y="1"/>
                    <a:pt x="314"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94" name="Google Shape;8594;p63"/>
            <p:cNvSpPr/>
            <p:nvPr/>
          </p:nvSpPr>
          <p:spPr>
            <a:xfrm>
              <a:off x="4135800" y="3126161"/>
              <a:ext cx="9750" cy="2923"/>
            </a:xfrm>
            <a:custGeom>
              <a:avLst/>
              <a:gdLst/>
              <a:ahLst/>
              <a:cxnLst/>
              <a:rect l="l" t="t" r="r" b="b"/>
              <a:pathLst>
                <a:path w="390" h="117" extrusionOk="0">
                  <a:moveTo>
                    <a:pt x="364" y="0"/>
                  </a:moveTo>
                  <a:cubicBezTo>
                    <a:pt x="251" y="25"/>
                    <a:pt x="126" y="38"/>
                    <a:pt x="13" y="88"/>
                  </a:cubicBezTo>
                  <a:cubicBezTo>
                    <a:pt x="2" y="98"/>
                    <a:pt x="1" y="116"/>
                    <a:pt x="7" y="116"/>
                  </a:cubicBezTo>
                  <a:cubicBezTo>
                    <a:pt x="8" y="116"/>
                    <a:pt x="10" y="115"/>
                    <a:pt x="13" y="113"/>
                  </a:cubicBezTo>
                  <a:cubicBezTo>
                    <a:pt x="138" y="100"/>
                    <a:pt x="251" y="50"/>
                    <a:pt x="364" y="25"/>
                  </a:cubicBezTo>
                  <a:cubicBezTo>
                    <a:pt x="389" y="13"/>
                    <a:pt x="377" y="0"/>
                    <a:pt x="364"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95" name="Google Shape;8595;p63"/>
            <p:cNvSpPr/>
            <p:nvPr/>
          </p:nvSpPr>
          <p:spPr>
            <a:xfrm>
              <a:off x="4134500" y="3121776"/>
              <a:ext cx="12350" cy="3898"/>
            </a:xfrm>
            <a:custGeom>
              <a:avLst/>
              <a:gdLst/>
              <a:ahLst/>
              <a:cxnLst/>
              <a:rect l="l" t="t" r="r" b="b"/>
              <a:pathLst>
                <a:path w="501" h="167" extrusionOk="0">
                  <a:moveTo>
                    <a:pt x="485" y="0"/>
                  </a:moveTo>
                  <a:cubicBezTo>
                    <a:pt x="483" y="0"/>
                    <a:pt x="480" y="1"/>
                    <a:pt x="478" y="4"/>
                  </a:cubicBezTo>
                  <a:cubicBezTo>
                    <a:pt x="327" y="29"/>
                    <a:pt x="164" y="67"/>
                    <a:pt x="13" y="129"/>
                  </a:cubicBezTo>
                  <a:cubicBezTo>
                    <a:pt x="1" y="142"/>
                    <a:pt x="13" y="167"/>
                    <a:pt x="26" y="167"/>
                  </a:cubicBezTo>
                  <a:cubicBezTo>
                    <a:pt x="177" y="117"/>
                    <a:pt x="327" y="67"/>
                    <a:pt x="490" y="16"/>
                  </a:cubicBezTo>
                  <a:cubicBezTo>
                    <a:pt x="500" y="16"/>
                    <a:pt x="494" y="0"/>
                    <a:pt x="485"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96" name="Google Shape;8596;p63"/>
            <p:cNvSpPr/>
            <p:nvPr/>
          </p:nvSpPr>
          <p:spPr>
            <a:xfrm>
              <a:off x="4139050" y="3118853"/>
              <a:ext cx="9100" cy="2923"/>
            </a:xfrm>
            <a:custGeom>
              <a:avLst/>
              <a:gdLst/>
              <a:ahLst/>
              <a:cxnLst/>
              <a:rect l="l" t="t" r="r" b="b"/>
              <a:pathLst>
                <a:path w="360" h="130" extrusionOk="0">
                  <a:moveTo>
                    <a:pt x="339" y="0"/>
                  </a:moveTo>
                  <a:cubicBezTo>
                    <a:pt x="335" y="0"/>
                    <a:pt x="331" y="1"/>
                    <a:pt x="326" y="4"/>
                  </a:cubicBezTo>
                  <a:cubicBezTo>
                    <a:pt x="226" y="42"/>
                    <a:pt x="113" y="67"/>
                    <a:pt x="13" y="104"/>
                  </a:cubicBezTo>
                  <a:cubicBezTo>
                    <a:pt x="0" y="117"/>
                    <a:pt x="13" y="129"/>
                    <a:pt x="25" y="129"/>
                  </a:cubicBezTo>
                  <a:cubicBezTo>
                    <a:pt x="138" y="129"/>
                    <a:pt x="251" y="79"/>
                    <a:pt x="339" y="29"/>
                  </a:cubicBezTo>
                  <a:cubicBezTo>
                    <a:pt x="359" y="19"/>
                    <a:pt x="355" y="0"/>
                    <a:pt x="339"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97" name="Google Shape;8597;p63"/>
            <p:cNvSpPr/>
            <p:nvPr/>
          </p:nvSpPr>
          <p:spPr>
            <a:xfrm>
              <a:off x="4131250" y="3113980"/>
              <a:ext cx="9750" cy="3898"/>
            </a:xfrm>
            <a:custGeom>
              <a:avLst/>
              <a:gdLst/>
              <a:ahLst/>
              <a:cxnLst/>
              <a:rect l="l" t="t" r="r" b="b"/>
              <a:pathLst>
                <a:path w="390" h="164" extrusionOk="0">
                  <a:moveTo>
                    <a:pt x="364" y="0"/>
                  </a:moveTo>
                  <a:cubicBezTo>
                    <a:pt x="251" y="38"/>
                    <a:pt x="101" y="75"/>
                    <a:pt x="0" y="151"/>
                  </a:cubicBezTo>
                  <a:cubicBezTo>
                    <a:pt x="0" y="163"/>
                    <a:pt x="0" y="163"/>
                    <a:pt x="13" y="163"/>
                  </a:cubicBezTo>
                  <a:cubicBezTo>
                    <a:pt x="138" y="138"/>
                    <a:pt x="251" y="63"/>
                    <a:pt x="377" y="25"/>
                  </a:cubicBezTo>
                  <a:cubicBezTo>
                    <a:pt x="389" y="13"/>
                    <a:pt x="377" y="0"/>
                    <a:pt x="364"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98" name="Google Shape;8598;p63"/>
            <p:cNvSpPr/>
            <p:nvPr/>
          </p:nvSpPr>
          <p:spPr>
            <a:xfrm>
              <a:off x="4130600" y="3111057"/>
              <a:ext cx="7150" cy="2923"/>
            </a:xfrm>
            <a:custGeom>
              <a:avLst/>
              <a:gdLst/>
              <a:ahLst/>
              <a:cxnLst/>
              <a:rect l="l" t="t" r="r" b="b"/>
              <a:pathLst>
                <a:path w="290" h="128" extrusionOk="0">
                  <a:moveTo>
                    <a:pt x="264" y="0"/>
                  </a:moveTo>
                  <a:cubicBezTo>
                    <a:pt x="189" y="50"/>
                    <a:pt x="89" y="63"/>
                    <a:pt x="13" y="113"/>
                  </a:cubicBezTo>
                  <a:cubicBezTo>
                    <a:pt x="1" y="113"/>
                    <a:pt x="13" y="126"/>
                    <a:pt x="13" y="126"/>
                  </a:cubicBezTo>
                  <a:cubicBezTo>
                    <a:pt x="22" y="127"/>
                    <a:pt x="31" y="127"/>
                    <a:pt x="40" y="127"/>
                  </a:cubicBezTo>
                  <a:cubicBezTo>
                    <a:pt x="129" y="127"/>
                    <a:pt x="208" y="72"/>
                    <a:pt x="277" y="38"/>
                  </a:cubicBezTo>
                  <a:cubicBezTo>
                    <a:pt x="289" y="25"/>
                    <a:pt x="277" y="0"/>
                    <a:pt x="264"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599" name="Google Shape;8599;p63"/>
            <p:cNvSpPr/>
            <p:nvPr/>
          </p:nvSpPr>
          <p:spPr>
            <a:xfrm>
              <a:off x="4137100" y="3107646"/>
              <a:ext cx="11700" cy="7309"/>
            </a:xfrm>
            <a:custGeom>
              <a:avLst/>
              <a:gdLst/>
              <a:ahLst/>
              <a:cxnLst/>
              <a:rect l="l" t="t" r="r" b="b"/>
              <a:pathLst>
                <a:path w="463" h="281" extrusionOk="0">
                  <a:moveTo>
                    <a:pt x="436" y="1"/>
                  </a:moveTo>
                  <a:cubicBezTo>
                    <a:pt x="433" y="1"/>
                    <a:pt x="430" y="2"/>
                    <a:pt x="427" y="4"/>
                  </a:cubicBezTo>
                  <a:cubicBezTo>
                    <a:pt x="302" y="105"/>
                    <a:pt x="151" y="167"/>
                    <a:pt x="13" y="255"/>
                  </a:cubicBezTo>
                  <a:cubicBezTo>
                    <a:pt x="1" y="255"/>
                    <a:pt x="13" y="280"/>
                    <a:pt x="26" y="280"/>
                  </a:cubicBezTo>
                  <a:cubicBezTo>
                    <a:pt x="189" y="230"/>
                    <a:pt x="327" y="130"/>
                    <a:pt x="452" y="29"/>
                  </a:cubicBezTo>
                  <a:cubicBezTo>
                    <a:pt x="463" y="19"/>
                    <a:pt x="448" y="1"/>
                    <a:pt x="436"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00" name="Google Shape;8600;p63"/>
            <p:cNvSpPr/>
            <p:nvPr/>
          </p:nvSpPr>
          <p:spPr>
            <a:xfrm>
              <a:off x="4137100" y="3099850"/>
              <a:ext cx="9100" cy="6821"/>
            </a:xfrm>
            <a:custGeom>
              <a:avLst/>
              <a:gdLst/>
              <a:ahLst/>
              <a:cxnLst/>
              <a:rect l="l" t="t" r="r" b="b"/>
              <a:pathLst>
                <a:path w="365" h="265" extrusionOk="0">
                  <a:moveTo>
                    <a:pt x="339" y="1"/>
                  </a:moveTo>
                  <a:cubicBezTo>
                    <a:pt x="226" y="76"/>
                    <a:pt x="88" y="152"/>
                    <a:pt x="0" y="252"/>
                  </a:cubicBezTo>
                  <a:cubicBezTo>
                    <a:pt x="0" y="252"/>
                    <a:pt x="13" y="264"/>
                    <a:pt x="13" y="264"/>
                  </a:cubicBezTo>
                  <a:cubicBezTo>
                    <a:pt x="138" y="214"/>
                    <a:pt x="239" y="114"/>
                    <a:pt x="352" y="39"/>
                  </a:cubicBezTo>
                  <a:cubicBezTo>
                    <a:pt x="364" y="26"/>
                    <a:pt x="352" y="1"/>
                    <a:pt x="339"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01" name="Google Shape;8601;p63"/>
            <p:cNvSpPr/>
            <p:nvPr/>
          </p:nvSpPr>
          <p:spPr>
            <a:xfrm>
              <a:off x="4136450" y="3094003"/>
              <a:ext cx="10400" cy="7796"/>
            </a:xfrm>
            <a:custGeom>
              <a:avLst/>
              <a:gdLst/>
              <a:ahLst/>
              <a:cxnLst/>
              <a:rect l="l" t="t" r="r" b="b"/>
              <a:pathLst>
                <a:path w="436" h="309" extrusionOk="0">
                  <a:moveTo>
                    <a:pt x="410" y="1"/>
                  </a:moveTo>
                  <a:cubicBezTo>
                    <a:pt x="407" y="1"/>
                    <a:pt x="404" y="2"/>
                    <a:pt x="400" y="3"/>
                  </a:cubicBezTo>
                  <a:cubicBezTo>
                    <a:pt x="275" y="91"/>
                    <a:pt x="124" y="179"/>
                    <a:pt x="11" y="280"/>
                  </a:cubicBezTo>
                  <a:cubicBezTo>
                    <a:pt x="1" y="290"/>
                    <a:pt x="7" y="308"/>
                    <a:pt x="23" y="308"/>
                  </a:cubicBezTo>
                  <a:cubicBezTo>
                    <a:pt x="27" y="308"/>
                    <a:pt x="31" y="307"/>
                    <a:pt x="36" y="305"/>
                  </a:cubicBezTo>
                  <a:cubicBezTo>
                    <a:pt x="174" y="229"/>
                    <a:pt x="287" y="129"/>
                    <a:pt x="425" y="41"/>
                  </a:cubicBezTo>
                  <a:cubicBezTo>
                    <a:pt x="436" y="30"/>
                    <a:pt x="428" y="1"/>
                    <a:pt x="410"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02" name="Google Shape;8602;p63"/>
            <p:cNvSpPr/>
            <p:nvPr/>
          </p:nvSpPr>
          <p:spPr>
            <a:xfrm>
              <a:off x="4135150" y="3091567"/>
              <a:ext cx="7800" cy="5847"/>
            </a:xfrm>
            <a:custGeom>
              <a:avLst/>
              <a:gdLst/>
              <a:ahLst/>
              <a:cxnLst/>
              <a:rect l="l" t="t" r="r" b="b"/>
              <a:pathLst>
                <a:path w="300" h="223" extrusionOk="0">
                  <a:moveTo>
                    <a:pt x="273" y="0"/>
                  </a:moveTo>
                  <a:cubicBezTo>
                    <a:pt x="270" y="0"/>
                    <a:pt x="267" y="1"/>
                    <a:pt x="264" y="4"/>
                  </a:cubicBezTo>
                  <a:cubicBezTo>
                    <a:pt x="177" y="66"/>
                    <a:pt x="76" y="117"/>
                    <a:pt x="1" y="204"/>
                  </a:cubicBezTo>
                  <a:cubicBezTo>
                    <a:pt x="1" y="213"/>
                    <a:pt x="7" y="222"/>
                    <a:pt x="15" y="222"/>
                  </a:cubicBezTo>
                  <a:cubicBezTo>
                    <a:pt x="19" y="222"/>
                    <a:pt x="22" y="221"/>
                    <a:pt x="26" y="217"/>
                  </a:cubicBezTo>
                  <a:cubicBezTo>
                    <a:pt x="114" y="179"/>
                    <a:pt x="202" y="91"/>
                    <a:pt x="290" y="29"/>
                  </a:cubicBezTo>
                  <a:cubicBezTo>
                    <a:pt x="300" y="19"/>
                    <a:pt x="285" y="0"/>
                    <a:pt x="273"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03" name="Google Shape;8603;p63"/>
            <p:cNvSpPr/>
            <p:nvPr/>
          </p:nvSpPr>
          <p:spPr>
            <a:xfrm>
              <a:off x="4134500" y="3091080"/>
              <a:ext cx="7800" cy="6334"/>
            </a:xfrm>
            <a:custGeom>
              <a:avLst/>
              <a:gdLst/>
              <a:ahLst/>
              <a:cxnLst/>
              <a:rect l="l" t="t" r="r" b="b"/>
              <a:pathLst>
                <a:path w="325" h="243" extrusionOk="0">
                  <a:moveTo>
                    <a:pt x="308" y="1"/>
                  </a:moveTo>
                  <a:cubicBezTo>
                    <a:pt x="306" y="1"/>
                    <a:pt x="304" y="2"/>
                    <a:pt x="301" y="4"/>
                  </a:cubicBezTo>
                  <a:cubicBezTo>
                    <a:pt x="201" y="67"/>
                    <a:pt x="88" y="130"/>
                    <a:pt x="13" y="218"/>
                  </a:cubicBezTo>
                  <a:cubicBezTo>
                    <a:pt x="0" y="230"/>
                    <a:pt x="13" y="243"/>
                    <a:pt x="25" y="243"/>
                  </a:cubicBezTo>
                  <a:cubicBezTo>
                    <a:pt x="126" y="180"/>
                    <a:pt x="214" y="105"/>
                    <a:pt x="314" y="29"/>
                  </a:cubicBezTo>
                  <a:cubicBezTo>
                    <a:pt x="324" y="19"/>
                    <a:pt x="318" y="1"/>
                    <a:pt x="308"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04" name="Google Shape;8604;p63"/>
            <p:cNvSpPr/>
            <p:nvPr/>
          </p:nvSpPr>
          <p:spPr>
            <a:xfrm>
              <a:off x="4091600" y="3091080"/>
              <a:ext cx="82550" cy="117427"/>
            </a:xfrm>
            <a:custGeom>
              <a:avLst/>
              <a:gdLst/>
              <a:ahLst/>
              <a:cxnLst/>
              <a:rect l="l" t="t" r="r" b="b"/>
              <a:pathLst>
                <a:path w="3302" h="4707" extrusionOk="0">
                  <a:moveTo>
                    <a:pt x="1482" y="1"/>
                  </a:moveTo>
                  <a:cubicBezTo>
                    <a:pt x="1093" y="302"/>
                    <a:pt x="729" y="641"/>
                    <a:pt x="478" y="1067"/>
                  </a:cubicBezTo>
                  <a:cubicBezTo>
                    <a:pt x="189" y="1582"/>
                    <a:pt x="1" y="2197"/>
                    <a:pt x="139" y="2774"/>
                  </a:cubicBezTo>
                  <a:cubicBezTo>
                    <a:pt x="315" y="3464"/>
                    <a:pt x="954" y="4054"/>
                    <a:pt x="1582" y="4368"/>
                  </a:cubicBezTo>
                  <a:cubicBezTo>
                    <a:pt x="2147" y="4656"/>
                    <a:pt x="2674" y="4694"/>
                    <a:pt x="3301" y="4706"/>
                  </a:cubicBezTo>
                  <a:cubicBezTo>
                    <a:pt x="2109" y="3565"/>
                    <a:pt x="1482" y="1243"/>
                    <a:pt x="1482" y="1"/>
                  </a:cubicBezTo>
                  <a:close/>
                </a:path>
              </a:pathLst>
            </a:custGeom>
            <a:solidFill>
              <a:srgbClr val="F5A14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05" name="Google Shape;8605;p63"/>
            <p:cNvSpPr/>
            <p:nvPr/>
          </p:nvSpPr>
          <p:spPr>
            <a:xfrm>
              <a:off x="4124100" y="3095465"/>
              <a:ext cx="50700" cy="112554"/>
            </a:xfrm>
            <a:custGeom>
              <a:avLst/>
              <a:gdLst/>
              <a:ahLst/>
              <a:cxnLst/>
              <a:rect l="l" t="t" r="r" b="b"/>
              <a:pathLst>
                <a:path w="2042" h="4504" extrusionOk="0">
                  <a:moveTo>
                    <a:pt x="244" y="1"/>
                  </a:moveTo>
                  <a:cubicBezTo>
                    <a:pt x="241" y="1"/>
                    <a:pt x="239" y="2"/>
                    <a:pt x="239" y="6"/>
                  </a:cubicBezTo>
                  <a:cubicBezTo>
                    <a:pt x="0" y="734"/>
                    <a:pt x="389" y="1687"/>
                    <a:pt x="640" y="2353"/>
                  </a:cubicBezTo>
                  <a:cubicBezTo>
                    <a:pt x="941" y="3168"/>
                    <a:pt x="1368" y="3921"/>
                    <a:pt x="2021" y="4498"/>
                  </a:cubicBezTo>
                  <a:cubicBezTo>
                    <a:pt x="2024" y="4502"/>
                    <a:pt x="2028" y="4504"/>
                    <a:pt x="2031" y="4504"/>
                  </a:cubicBezTo>
                  <a:cubicBezTo>
                    <a:pt x="2038" y="4504"/>
                    <a:pt x="2042" y="4495"/>
                    <a:pt x="2033" y="4486"/>
                  </a:cubicBezTo>
                  <a:cubicBezTo>
                    <a:pt x="1406" y="3846"/>
                    <a:pt x="979" y="3105"/>
                    <a:pt x="678" y="2265"/>
                  </a:cubicBezTo>
                  <a:cubicBezTo>
                    <a:pt x="427" y="1549"/>
                    <a:pt x="163" y="784"/>
                    <a:pt x="264" y="18"/>
                  </a:cubicBezTo>
                  <a:cubicBezTo>
                    <a:pt x="264" y="10"/>
                    <a:pt x="251" y="1"/>
                    <a:pt x="244"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06" name="Google Shape;8606;p63"/>
            <p:cNvSpPr/>
            <p:nvPr/>
          </p:nvSpPr>
          <p:spPr>
            <a:xfrm>
              <a:off x="4131250" y="3085233"/>
              <a:ext cx="50700" cy="117914"/>
            </a:xfrm>
            <a:custGeom>
              <a:avLst/>
              <a:gdLst/>
              <a:ahLst/>
              <a:cxnLst/>
              <a:rect l="l" t="t" r="r" b="b"/>
              <a:pathLst>
                <a:path w="2021" h="4725" extrusionOk="0">
                  <a:moveTo>
                    <a:pt x="181" y="1"/>
                  </a:moveTo>
                  <a:cubicBezTo>
                    <a:pt x="178" y="1"/>
                    <a:pt x="176" y="2"/>
                    <a:pt x="176" y="6"/>
                  </a:cubicBezTo>
                  <a:cubicBezTo>
                    <a:pt x="0" y="797"/>
                    <a:pt x="352" y="1826"/>
                    <a:pt x="628" y="2554"/>
                  </a:cubicBezTo>
                  <a:cubicBezTo>
                    <a:pt x="941" y="3357"/>
                    <a:pt x="1393" y="4110"/>
                    <a:pt x="1996" y="4724"/>
                  </a:cubicBezTo>
                  <a:cubicBezTo>
                    <a:pt x="2008" y="4724"/>
                    <a:pt x="2021" y="4712"/>
                    <a:pt x="2008" y="4699"/>
                  </a:cubicBezTo>
                  <a:cubicBezTo>
                    <a:pt x="929" y="3457"/>
                    <a:pt x="113" y="1688"/>
                    <a:pt x="201" y="19"/>
                  </a:cubicBezTo>
                  <a:cubicBezTo>
                    <a:pt x="201" y="10"/>
                    <a:pt x="189" y="1"/>
                    <a:pt x="181"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07" name="Google Shape;8607;p63"/>
            <p:cNvSpPr/>
            <p:nvPr/>
          </p:nvSpPr>
          <p:spPr>
            <a:xfrm>
              <a:off x="4150750" y="3200223"/>
              <a:ext cx="5850" cy="5360"/>
            </a:xfrm>
            <a:custGeom>
              <a:avLst/>
              <a:gdLst/>
              <a:ahLst/>
              <a:cxnLst/>
              <a:rect l="l" t="t" r="r" b="b"/>
              <a:pathLst>
                <a:path w="240" h="208" extrusionOk="0">
                  <a:moveTo>
                    <a:pt x="119" y="0"/>
                  </a:moveTo>
                  <a:cubicBezTo>
                    <a:pt x="92" y="0"/>
                    <a:pt x="64" y="9"/>
                    <a:pt x="39" y="28"/>
                  </a:cubicBezTo>
                  <a:cubicBezTo>
                    <a:pt x="1" y="66"/>
                    <a:pt x="1" y="141"/>
                    <a:pt x="39" y="179"/>
                  </a:cubicBezTo>
                  <a:cubicBezTo>
                    <a:pt x="64" y="198"/>
                    <a:pt x="92" y="207"/>
                    <a:pt x="119" y="207"/>
                  </a:cubicBezTo>
                  <a:cubicBezTo>
                    <a:pt x="145" y="207"/>
                    <a:pt x="170" y="198"/>
                    <a:pt x="189" y="179"/>
                  </a:cubicBezTo>
                  <a:cubicBezTo>
                    <a:pt x="239" y="141"/>
                    <a:pt x="239" y="66"/>
                    <a:pt x="189" y="28"/>
                  </a:cubicBezTo>
                  <a:cubicBezTo>
                    <a:pt x="170" y="9"/>
                    <a:pt x="145" y="0"/>
                    <a:pt x="119"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08" name="Google Shape;8608;p63"/>
            <p:cNvSpPr/>
            <p:nvPr/>
          </p:nvSpPr>
          <p:spPr>
            <a:xfrm>
              <a:off x="4141000" y="3185119"/>
              <a:ext cx="5850" cy="5360"/>
            </a:xfrm>
            <a:custGeom>
              <a:avLst/>
              <a:gdLst/>
              <a:ahLst/>
              <a:cxnLst/>
              <a:rect l="l" t="t" r="r" b="b"/>
              <a:pathLst>
                <a:path w="239" h="208" extrusionOk="0">
                  <a:moveTo>
                    <a:pt x="120" y="1"/>
                  </a:moveTo>
                  <a:cubicBezTo>
                    <a:pt x="95" y="1"/>
                    <a:pt x="69" y="10"/>
                    <a:pt x="51" y="29"/>
                  </a:cubicBezTo>
                  <a:cubicBezTo>
                    <a:pt x="0" y="67"/>
                    <a:pt x="0" y="142"/>
                    <a:pt x="51" y="180"/>
                  </a:cubicBezTo>
                  <a:cubicBezTo>
                    <a:pt x="69" y="198"/>
                    <a:pt x="95" y="208"/>
                    <a:pt x="120" y="208"/>
                  </a:cubicBezTo>
                  <a:cubicBezTo>
                    <a:pt x="145" y="208"/>
                    <a:pt x="170" y="198"/>
                    <a:pt x="189" y="180"/>
                  </a:cubicBezTo>
                  <a:cubicBezTo>
                    <a:pt x="239" y="142"/>
                    <a:pt x="239" y="67"/>
                    <a:pt x="189" y="29"/>
                  </a:cubicBezTo>
                  <a:cubicBezTo>
                    <a:pt x="170" y="10"/>
                    <a:pt x="145" y="1"/>
                    <a:pt x="120"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09" name="Google Shape;8609;p63"/>
            <p:cNvSpPr/>
            <p:nvPr/>
          </p:nvSpPr>
          <p:spPr>
            <a:xfrm>
              <a:off x="4130600" y="3164654"/>
              <a:ext cx="5850" cy="5360"/>
            </a:xfrm>
            <a:custGeom>
              <a:avLst/>
              <a:gdLst/>
              <a:ahLst/>
              <a:cxnLst/>
              <a:rect l="l" t="t" r="r" b="b"/>
              <a:pathLst>
                <a:path w="227" h="214" extrusionOk="0">
                  <a:moveTo>
                    <a:pt x="109" y="1"/>
                  </a:moveTo>
                  <a:cubicBezTo>
                    <a:pt x="82" y="1"/>
                    <a:pt x="57" y="13"/>
                    <a:pt x="38" y="38"/>
                  </a:cubicBezTo>
                  <a:cubicBezTo>
                    <a:pt x="0" y="76"/>
                    <a:pt x="0" y="139"/>
                    <a:pt x="38" y="176"/>
                  </a:cubicBezTo>
                  <a:cubicBezTo>
                    <a:pt x="57" y="201"/>
                    <a:pt x="82" y="214"/>
                    <a:pt x="109" y="214"/>
                  </a:cubicBezTo>
                  <a:cubicBezTo>
                    <a:pt x="135" y="214"/>
                    <a:pt x="163" y="201"/>
                    <a:pt x="189" y="176"/>
                  </a:cubicBezTo>
                  <a:cubicBezTo>
                    <a:pt x="226" y="139"/>
                    <a:pt x="226" y="76"/>
                    <a:pt x="189" y="38"/>
                  </a:cubicBezTo>
                  <a:cubicBezTo>
                    <a:pt x="163" y="13"/>
                    <a:pt x="135" y="1"/>
                    <a:pt x="109"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10" name="Google Shape;8610;p63"/>
            <p:cNvSpPr/>
            <p:nvPr/>
          </p:nvSpPr>
          <p:spPr>
            <a:xfrm>
              <a:off x="4122150" y="3144190"/>
              <a:ext cx="5850" cy="5360"/>
            </a:xfrm>
            <a:custGeom>
              <a:avLst/>
              <a:gdLst/>
              <a:ahLst/>
              <a:cxnLst/>
              <a:rect l="l" t="t" r="r" b="b"/>
              <a:pathLst>
                <a:path w="239" h="208" extrusionOk="0">
                  <a:moveTo>
                    <a:pt x="118" y="1"/>
                  </a:moveTo>
                  <a:cubicBezTo>
                    <a:pt x="91" y="1"/>
                    <a:pt x="63" y="10"/>
                    <a:pt x="38" y="29"/>
                  </a:cubicBezTo>
                  <a:cubicBezTo>
                    <a:pt x="0" y="67"/>
                    <a:pt x="0" y="142"/>
                    <a:pt x="38" y="180"/>
                  </a:cubicBezTo>
                  <a:cubicBezTo>
                    <a:pt x="63" y="198"/>
                    <a:pt x="91" y="208"/>
                    <a:pt x="118" y="208"/>
                  </a:cubicBezTo>
                  <a:cubicBezTo>
                    <a:pt x="145" y="208"/>
                    <a:pt x="170" y="198"/>
                    <a:pt x="189" y="180"/>
                  </a:cubicBezTo>
                  <a:cubicBezTo>
                    <a:pt x="239" y="142"/>
                    <a:pt x="239" y="67"/>
                    <a:pt x="189" y="29"/>
                  </a:cubicBezTo>
                  <a:cubicBezTo>
                    <a:pt x="170" y="10"/>
                    <a:pt x="145" y="1"/>
                    <a:pt x="118"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11" name="Google Shape;8611;p63"/>
            <p:cNvSpPr/>
            <p:nvPr/>
          </p:nvSpPr>
          <p:spPr>
            <a:xfrm>
              <a:off x="4116300" y="3122751"/>
              <a:ext cx="5850" cy="5360"/>
            </a:xfrm>
            <a:custGeom>
              <a:avLst/>
              <a:gdLst/>
              <a:ahLst/>
              <a:cxnLst/>
              <a:rect l="l" t="t" r="r" b="b"/>
              <a:pathLst>
                <a:path w="240" h="214" extrusionOk="0">
                  <a:moveTo>
                    <a:pt x="121" y="0"/>
                  </a:moveTo>
                  <a:cubicBezTo>
                    <a:pt x="95" y="0"/>
                    <a:pt x="70" y="13"/>
                    <a:pt x="51" y="38"/>
                  </a:cubicBezTo>
                  <a:cubicBezTo>
                    <a:pt x="1" y="75"/>
                    <a:pt x="1" y="138"/>
                    <a:pt x="51" y="176"/>
                  </a:cubicBezTo>
                  <a:cubicBezTo>
                    <a:pt x="70" y="201"/>
                    <a:pt x="95" y="213"/>
                    <a:pt x="121" y="213"/>
                  </a:cubicBezTo>
                  <a:cubicBezTo>
                    <a:pt x="148" y="213"/>
                    <a:pt x="176" y="201"/>
                    <a:pt x="201" y="176"/>
                  </a:cubicBezTo>
                  <a:cubicBezTo>
                    <a:pt x="239" y="138"/>
                    <a:pt x="239" y="75"/>
                    <a:pt x="201" y="38"/>
                  </a:cubicBezTo>
                  <a:cubicBezTo>
                    <a:pt x="176" y="13"/>
                    <a:pt x="148" y="0"/>
                    <a:pt x="121"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12" name="Google Shape;8612;p63"/>
            <p:cNvSpPr/>
            <p:nvPr/>
          </p:nvSpPr>
          <p:spPr>
            <a:xfrm>
              <a:off x="4112400" y="3104723"/>
              <a:ext cx="5850" cy="5360"/>
            </a:xfrm>
            <a:custGeom>
              <a:avLst/>
              <a:gdLst/>
              <a:ahLst/>
              <a:cxnLst/>
              <a:rect l="l" t="t" r="r" b="b"/>
              <a:pathLst>
                <a:path w="226" h="208" extrusionOk="0">
                  <a:moveTo>
                    <a:pt x="118" y="1"/>
                  </a:moveTo>
                  <a:cubicBezTo>
                    <a:pt x="91" y="1"/>
                    <a:pt x="63" y="10"/>
                    <a:pt x="38" y="29"/>
                  </a:cubicBezTo>
                  <a:cubicBezTo>
                    <a:pt x="0" y="67"/>
                    <a:pt x="0" y="142"/>
                    <a:pt x="38" y="180"/>
                  </a:cubicBezTo>
                  <a:cubicBezTo>
                    <a:pt x="63" y="198"/>
                    <a:pt x="91" y="208"/>
                    <a:pt x="118" y="208"/>
                  </a:cubicBezTo>
                  <a:cubicBezTo>
                    <a:pt x="144" y="208"/>
                    <a:pt x="169" y="198"/>
                    <a:pt x="188" y="180"/>
                  </a:cubicBezTo>
                  <a:cubicBezTo>
                    <a:pt x="226" y="142"/>
                    <a:pt x="226" y="67"/>
                    <a:pt x="188" y="29"/>
                  </a:cubicBezTo>
                  <a:cubicBezTo>
                    <a:pt x="169" y="10"/>
                    <a:pt x="144" y="1"/>
                    <a:pt x="118"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13" name="Google Shape;8613;p63"/>
            <p:cNvSpPr/>
            <p:nvPr/>
          </p:nvSpPr>
          <p:spPr>
            <a:xfrm>
              <a:off x="4147500" y="3189504"/>
              <a:ext cx="1950" cy="1949"/>
            </a:xfrm>
            <a:custGeom>
              <a:avLst/>
              <a:gdLst/>
              <a:ahLst/>
              <a:cxnLst/>
              <a:rect l="l" t="t" r="r" b="b"/>
              <a:pathLst>
                <a:path w="89" h="83" extrusionOk="0">
                  <a:moveTo>
                    <a:pt x="45" y="0"/>
                  </a:moveTo>
                  <a:cubicBezTo>
                    <a:pt x="35" y="0"/>
                    <a:pt x="26" y="4"/>
                    <a:pt x="13" y="10"/>
                  </a:cubicBezTo>
                  <a:cubicBezTo>
                    <a:pt x="1" y="35"/>
                    <a:pt x="1" y="48"/>
                    <a:pt x="13" y="73"/>
                  </a:cubicBezTo>
                  <a:cubicBezTo>
                    <a:pt x="26" y="79"/>
                    <a:pt x="35" y="82"/>
                    <a:pt x="45" y="82"/>
                  </a:cubicBezTo>
                  <a:cubicBezTo>
                    <a:pt x="54" y="82"/>
                    <a:pt x="64" y="79"/>
                    <a:pt x="76" y="73"/>
                  </a:cubicBezTo>
                  <a:cubicBezTo>
                    <a:pt x="89" y="48"/>
                    <a:pt x="89" y="35"/>
                    <a:pt x="76" y="10"/>
                  </a:cubicBezTo>
                  <a:cubicBezTo>
                    <a:pt x="64" y="4"/>
                    <a:pt x="54" y="0"/>
                    <a:pt x="45"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14" name="Google Shape;8614;p63"/>
            <p:cNvSpPr/>
            <p:nvPr/>
          </p:nvSpPr>
          <p:spPr>
            <a:xfrm>
              <a:off x="4136450" y="3170014"/>
              <a:ext cx="1950" cy="1949"/>
            </a:xfrm>
            <a:custGeom>
              <a:avLst/>
              <a:gdLst/>
              <a:ahLst/>
              <a:cxnLst/>
              <a:rect l="l" t="t" r="r" b="b"/>
              <a:pathLst>
                <a:path w="88" h="83" extrusionOk="0">
                  <a:moveTo>
                    <a:pt x="38" y="0"/>
                  </a:moveTo>
                  <a:cubicBezTo>
                    <a:pt x="28" y="0"/>
                    <a:pt x="19" y="4"/>
                    <a:pt x="13" y="10"/>
                  </a:cubicBezTo>
                  <a:cubicBezTo>
                    <a:pt x="0" y="35"/>
                    <a:pt x="0" y="60"/>
                    <a:pt x="13" y="73"/>
                  </a:cubicBezTo>
                  <a:cubicBezTo>
                    <a:pt x="19" y="79"/>
                    <a:pt x="28" y="82"/>
                    <a:pt x="38" y="82"/>
                  </a:cubicBezTo>
                  <a:cubicBezTo>
                    <a:pt x="47" y="82"/>
                    <a:pt x="57" y="79"/>
                    <a:pt x="63" y="73"/>
                  </a:cubicBezTo>
                  <a:cubicBezTo>
                    <a:pt x="88" y="60"/>
                    <a:pt x="88" y="35"/>
                    <a:pt x="63" y="10"/>
                  </a:cubicBezTo>
                  <a:cubicBezTo>
                    <a:pt x="57" y="4"/>
                    <a:pt x="47" y="0"/>
                    <a:pt x="38"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15" name="Google Shape;8615;p63"/>
            <p:cNvSpPr/>
            <p:nvPr/>
          </p:nvSpPr>
          <p:spPr>
            <a:xfrm>
              <a:off x="4120850" y="3129085"/>
              <a:ext cx="1950" cy="1949"/>
            </a:xfrm>
            <a:custGeom>
              <a:avLst/>
              <a:gdLst/>
              <a:ahLst/>
              <a:cxnLst/>
              <a:rect l="l" t="t" r="r" b="b"/>
              <a:pathLst>
                <a:path w="76" h="83" extrusionOk="0">
                  <a:moveTo>
                    <a:pt x="38" y="1"/>
                  </a:moveTo>
                  <a:cubicBezTo>
                    <a:pt x="29" y="1"/>
                    <a:pt x="19" y="4"/>
                    <a:pt x="13" y="10"/>
                  </a:cubicBezTo>
                  <a:cubicBezTo>
                    <a:pt x="0" y="35"/>
                    <a:pt x="0" y="48"/>
                    <a:pt x="13" y="73"/>
                  </a:cubicBezTo>
                  <a:cubicBezTo>
                    <a:pt x="19" y="79"/>
                    <a:pt x="29" y="82"/>
                    <a:pt x="38" y="82"/>
                  </a:cubicBezTo>
                  <a:cubicBezTo>
                    <a:pt x="47" y="82"/>
                    <a:pt x="57" y="79"/>
                    <a:pt x="63" y="73"/>
                  </a:cubicBezTo>
                  <a:cubicBezTo>
                    <a:pt x="76" y="48"/>
                    <a:pt x="76" y="35"/>
                    <a:pt x="63" y="10"/>
                  </a:cubicBezTo>
                  <a:cubicBezTo>
                    <a:pt x="57" y="4"/>
                    <a:pt x="47" y="1"/>
                    <a:pt x="38"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16" name="Google Shape;8616;p63"/>
            <p:cNvSpPr/>
            <p:nvPr/>
          </p:nvSpPr>
          <p:spPr>
            <a:xfrm>
              <a:off x="4115650" y="3113980"/>
              <a:ext cx="1950" cy="1462"/>
            </a:xfrm>
            <a:custGeom>
              <a:avLst/>
              <a:gdLst/>
              <a:ahLst/>
              <a:cxnLst/>
              <a:rect l="l" t="t" r="r" b="b"/>
              <a:pathLst>
                <a:path w="76" h="70" extrusionOk="0">
                  <a:moveTo>
                    <a:pt x="38" y="1"/>
                  </a:moveTo>
                  <a:cubicBezTo>
                    <a:pt x="29" y="1"/>
                    <a:pt x="19" y="4"/>
                    <a:pt x="13" y="10"/>
                  </a:cubicBezTo>
                  <a:cubicBezTo>
                    <a:pt x="0" y="23"/>
                    <a:pt x="0" y="48"/>
                    <a:pt x="13" y="60"/>
                  </a:cubicBezTo>
                  <a:cubicBezTo>
                    <a:pt x="19" y="67"/>
                    <a:pt x="29" y="70"/>
                    <a:pt x="38" y="70"/>
                  </a:cubicBezTo>
                  <a:cubicBezTo>
                    <a:pt x="48" y="70"/>
                    <a:pt x="57" y="67"/>
                    <a:pt x="63" y="60"/>
                  </a:cubicBezTo>
                  <a:cubicBezTo>
                    <a:pt x="76" y="48"/>
                    <a:pt x="76" y="23"/>
                    <a:pt x="63" y="10"/>
                  </a:cubicBezTo>
                  <a:cubicBezTo>
                    <a:pt x="57" y="4"/>
                    <a:pt x="48" y="1"/>
                    <a:pt x="38"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17" name="Google Shape;8617;p63"/>
            <p:cNvSpPr/>
            <p:nvPr/>
          </p:nvSpPr>
          <p:spPr>
            <a:xfrm>
              <a:off x="4128000" y="3150524"/>
              <a:ext cx="1950" cy="1949"/>
            </a:xfrm>
            <a:custGeom>
              <a:avLst/>
              <a:gdLst/>
              <a:ahLst/>
              <a:cxnLst/>
              <a:rect l="l" t="t" r="r" b="b"/>
              <a:pathLst>
                <a:path w="77" h="70" extrusionOk="0">
                  <a:moveTo>
                    <a:pt x="39" y="0"/>
                  </a:moveTo>
                  <a:cubicBezTo>
                    <a:pt x="29" y="0"/>
                    <a:pt x="20" y="4"/>
                    <a:pt x="13" y="10"/>
                  </a:cubicBezTo>
                  <a:cubicBezTo>
                    <a:pt x="1" y="22"/>
                    <a:pt x="1" y="47"/>
                    <a:pt x="13" y="60"/>
                  </a:cubicBezTo>
                  <a:cubicBezTo>
                    <a:pt x="20" y="66"/>
                    <a:pt x="29" y="69"/>
                    <a:pt x="39" y="69"/>
                  </a:cubicBezTo>
                  <a:cubicBezTo>
                    <a:pt x="48" y="69"/>
                    <a:pt x="57" y="66"/>
                    <a:pt x="64" y="60"/>
                  </a:cubicBezTo>
                  <a:cubicBezTo>
                    <a:pt x="76" y="47"/>
                    <a:pt x="76" y="22"/>
                    <a:pt x="64" y="10"/>
                  </a:cubicBezTo>
                  <a:cubicBezTo>
                    <a:pt x="57" y="4"/>
                    <a:pt x="48" y="0"/>
                    <a:pt x="39"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18" name="Google Shape;8618;p63"/>
            <p:cNvSpPr/>
            <p:nvPr/>
          </p:nvSpPr>
          <p:spPr>
            <a:xfrm>
              <a:off x="4120850" y="3185119"/>
              <a:ext cx="7150" cy="3898"/>
            </a:xfrm>
            <a:custGeom>
              <a:avLst/>
              <a:gdLst/>
              <a:ahLst/>
              <a:cxnLst/>
              <a:rect l="l" t="t" r="r" b="b"/>
              <a:pathLst>
                <a:path w="288" h="155" extrusionOk="0">
                  <a:moveTo>
                    <a:pt x="26" y="1"/>
                  </a:moveTo>
                  <a:cubicBezTo>
                    <a:pt x="13" y="1"/>
                    <a:pt x="1" y="13"/>
                    <a:pt x="13" y="26"/>
                  </a:cubicBezTo>
                  <a:cubicBezTo>
                    <a:pt x="76" y="88"/>
                    <a:pt x="177" y="126"/>
                    <a:pt x="264" y="151"/>
                  </a:cubicBezTo>
                  <a:cubicBezTo>
                    <a:pt x="267" y="154"/>
                    <a:pt x="269" y="155"/>
                    <a:pt x="271" y="155"/>
                  </a:cubicBezTo>
                  <a:cubicBezTo>
                    <a:pt x="281" y="155"/>
                    <a:pt x="287" y="136"/>
                    <a:pt x="277" y="126"/>
                  </a:cubicBezTo>
                  <a:cubicBezTo>
                    <a:pt x="189" y="88"/>
                    <a:pt x="114" y="26"/>
                    <a:pt x="26"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19" name="Google Shape;8619;p63"/>
            <p:cNvSpPr/>
            <p:nvPr/>
          </p:nvSpPr>
          <p:spPr>
            <a:xfrm>
              <a:off x="4134500" y="3178784"/>
              <a:ext cx="9100" cy="3898"/>
            </a:xfrm>
            <a:custGeom>
              <a:avLst/>
              <a:gdLst/>
              <a:ahLst/>
              <a:cxnLst/>
              <a:rect l="l" t="t" r="r" b="b"/>
              <a:pathLst>
                <a:path w="364" h="143" extrusionOk="0">
                  <a:moveTo>
                    <a:pt x="13" y="1"/>
                  </a:moveTo>
                  <a:cubicBezTo>
                    <a:pt x="0" y="1"/>
                    <a:pt x="2" y="19"/>
                    <a:pt x="12" y="29"/>
                  </a:cubicBezTo>
                  <a:cubicBezTo>
                    <a:pt x="113" y="92"/>
                    <a:pt x="226" y="117"/>
                    <a:pt x="339" y="142"/>
                  </a:cubicBezTo>
                  <a:cubicBezTo>
                    <a:pt x="364" y="142"/>
                    <a:pt x="364" y="117"/>
                    <a:pt x="351" y="117"/>
                  </a:cubicBezTo>
                  <a:cubicBezTo>
                    <a:pt x="238" y="80"/>
                    <a:pt x="138" y="29"/>
                    <a:pt x="25" y="4"/>
                  </a:cubicBezTo>
                  <a:cubicBezTo>
                    <a:pt x="20" y="2"/>
                    <a:pt x="16" y="1"/>
                    <a:pt x="13"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20" name="Google Shape;8620;p63"/>
            <p:cNvSpPr/>
            <p:nvPr/>
          </p:nvSpPr>
          <p:spPr>
            <a:xfrm>
              <a:off x="4123450" y="3182682"/>
              <a:ext cx="7800" cy="3411"/>
            </a:xfrm>
            <a:custGeom>
              <a:avLst/>
              <a:gdLst/>
              <a:ahLst/>
              <a:cxnLst/>
              <a:rect l="l" t="t" r="r" b="b"/>
              <a:pathLst>
                <a:path w="312" h="143" extrusionOk="0">
                  <a:moveTo>
                    <a:pt x="15" y="1"/>
                  </a:moveTo>
                  <a:cubicBezTo>
                    <a:pt x="6" y="1"/>
                    <a:pt x="0" y="17"/>
                    <a:pt x="10" y="17"/>
                  </a:cubicBezTo>
                  <a:cubicBezTo>
                    <a:pt x="85" y="80"/>
                    <a:pt x="186" y="117"/>
                    <a:pt x="286" y="143"/>
                  </a:cubicBezTo>
                  <a:cubicBezTo>
                    <a:pt x="299" y="143"/>
                    <a:pt x="311" y="117"/>
                    <a:pt x="286" y="105"/>
                  </a:cubicBezTo>
                  <a:cubicBezTo>
                    <a:pt x="198" y="80"/>
                    <a:pt x="111" y="42"/>
                    <a:pt x="23" y="4"/>
                  </a:cubicBezTo>
                  <a:cubicBezTo>
                    <a:pt x="20" y="2"/>
                    <a:pt x="18" y="1"/>
                    <a:pt x="15"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21" name="Google Shape;8621;p63"/>
            <p:cNvSpPr/>
            <p:nvPr/>
          </p:nvSpPr>
          <p:spPr>
            <a:xfrm>
              <a:off x="4120200" y="3171476"/>
              <a:ext cx="7150" cy="2436"/>
            </a:xfrm>
            <a:custGeom>
              <a:avLst/>
              <a:gdLst/>
              <a:ahLst/>
              <a:cxnLst/>
              <a:rect l="l" t="t" r="r" b="b"/>
              <a:pathLst>
                <a:path w="298" h="107" extrusionOk="0">
                  <a:moveTo>
                    <a:pt x="16" y="0"/>
                  </a:moveTo>
                  <a:cubicBezTo>
                    <a:pt x="7" y="0"/>
                    <a:pt x="1" y="16"/>
                    <a:pt x="11" y="16"/>
                  </a:cubicBezTo>
                  <a:cubicBezTo>
                    <a:pt x="86" y="66"/>
                    <a:pt x="186" y="79"/>
                    <a:pt x="274" y="104"/>
                  </a:cubicBezTo>
                  <a:cubicBezTo>
                    <a:pt x="276" y="106"/>
                    <a:pt x="278" y="107"/>
                    <a:pt x="280" y="107"/>
                  </a:cubicBezTo>
                  <a:cubicBezTo>
                    <a:pt x="290" y="107"/>
                    <a:pt x="298" y="79"/>
                    <a:pt x="287" y="79"/>
                  </a:cubicBezTo>
                  <a:cubicBezTo>
                    <a:pt x="199" y="54"/>
                    <a:pt x="111" y="16"/>
                    <a:pt x="23" y="4"/>
                  </a:cubicBezTo>
                  <a:cubicBezTo>
                    <a:pt x="21" y="1"/>
                    <a:pt x="18" y="0"/>
                    <a:pt x="16"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22" name="Google Shape;8622;p63"/>
            <p:cNvSpPr/>
            <p:nvPr/>
          </p:nvSpPr>
          <p:spPr>
            <a:xfrm>
              <a:off x="4126050" y="3176348"/>
              <a:ext cx="6500" cy="2436"/>
            </a:xfrm>
            <a:custGeom>
              <a:avLst/>
              <a:gdLst/>
              <a:ahLst/>
              <a:cxnLst/>
              <a:rect l="l" t="t" r="r" b="b"/>
              <a:pathLst>
                <a:path w="275" h="92" extrusionOk="0">
                  <a:moveTo>
                    <a:pt x="17" y="0"/>
                  </a:moveTo>
                  <a:cubicBezTo>
                    <a:pt x="7" y="0"/>
                    <a:pt x="1" y="18"/>
                    <a:pt x="11" y="29"/>
                  </a:cubicBezTo>
                  <a:cubicBezTo>
                    <a:pt x="86" y="79"/>
                    <a:pt x="174" y="91"/>
                    <a:pt x="262" y="91"/>
                  </a:cubicBezTo>
                  <a:cubicBezTo>
                    <a:pt x="275" y="91"/>
                    <a:pt x="275" y="54"/>
                    <a:pt x="262" y="54"/>
                  </a:cubicBezTo>
                  <a:cubicBezTo>
                    <a:pt x="174" y="54"/>
                    <a:pt x="99" y="29"/>
                    <a:pt x="24" y="4"/>
                  </a:cubicBezTo>
                  <a:cubicBezTo>
                    <a:pt x="21" y="1"/>
                    <a:pt x="19" y="0"/>
                    <a:pt x="17"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23" name="Google Shape;8623;p63"/>
            <p:cNvSpPr/>
            <p:nvPr/>
          </p:nvSpPr>
          <p:spPr>
            <a:xfrm>
              <a:off x="4117600" y="3170501"/>
              <a:ext cx="6500" cy="2923"/>
            </a:xfrm>
            <a:custGeom>
              <a:avLst/>
              <a:gdLst/>
              <a:ahLst/>
              <a:cxnLst/>
              <a:rect l="l" t="t" r="r" b="b"/>
              <a:pathLst>
                <a:path w="262" h="118" extrusionOk="0">
                  <a:moveTo>
                    <a:pt x="16" y="1"/>
                  </a:moveTo>
                  <a:cubicBezTo>
                    <a:pt x="7" y="1"/>
                    <a:pt x="1" y="19"/>
                    <a:pt x="11" y="30"/>
                  </a:cubicBezTo>
                  <a:cubicBezTo>
                    <a:pt x="86" y="67"/>
                    <a:pt x="161" y="92"/>
                    <a:pt x="237" y="117"/>
                  </a:cubicBezTo>
                  <a:cubicBezTo>
                    <a:pt x="262" y="117"/>
                    <a:pt x="262" y="92"/>
                    <a:pt x="249" y="92"/>
                  </a:cubicBezTo>
                  <a:cubicBezTo>
                    <a:pt x="174" y="67"/>
                    <a:pt x="99" y="30"/>
                    <a:pt x="23" y="4"/>
                  </a:cubicBezTo>
                  <a:cubicBezTo>
                    <a:pt x="21" y="2"/>
                    <a:pt x="18" y="1"/>
                    <a:pt x="16"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24" name="Google Shape;8624;p63"/>
            <p:cNvSpPr/>
            <p:nvPr/>
          </p:nvSpPr>
          <p:spPr>
            <a:xfrm>
              <a:off x="4109150" y="3169527"/>
              <a:ext cx="8450" cy="3411"/>
            </a:xfrm>
            <a:custGeom>
              <a:avLst/>
              <a:gdLst/>
              <a:ahLst/>
              <a:cxnLst/>
              <a:rect l="l" t="t" r="r" b="b"/>
              <a:pathLst>
                <a:path w="327" h="141" extrusionOk="0">
                  <a:moveTo>
                    <a:pt x="39" y="1"/>
                  </a:moveTo>
                  <a:cubicBezTo>
                    <a:pt x="14" y="1"/>
                    <a:pt x="1" y="26"/>
                    <a:pt x="26" y="39"/>
                  </a:cubicBezTo>
                  <a:cubicBezTo>
                    <a:pt x="101" y="89"/>
                    <a:pt x="202" y="114"/>
                    <a:pt x="290" y="139"/>
                  </a:cubicBezTo>
                  <a:cubicBezTo>
                    <a:pt x="294" y="140"/>
                    <a:pt x="297" y="141"/>
                    <a:pt x="301" y="141"/>
                  </a:cubicBezTo>
                  <a:cubicBezTo>
                    <a:pt x="327" y="141"/>
                    <a:pt x="324" y="101"/>
                    <a:pt x="302" y="101"/>
                  </a:cubicBezTo>
                  <a:cubicBezTo>
                    <a:pt x="214" y="76"/>
                    <a:pt x="126" y="26"/>
                    <a:pt x="39"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25" name="Google Shape;8625;p63"/>
            <p:cNvSpPr/>
            <p:nvPr/>
          </p:nvSpPr>
          <p:spPr>
            <a:xfrm>
              <a:off x="4125400" y="3160756"/>
              <a:ext cx="7800" cy="1462"/>
            </a:xfrm>
            <a:custGeom>
              <a:avLst/>
              <a:gdLst/>
              <a:ahLst/>
              <a:cxnLst/>
              <a:rect l="l" t="t" r="r" b="b"/>
              <a:pathLst>
                <a:path w="303" h="48" extrusionOk="0">
                  <a:moveTo>
                    <a:pt x="290" y="0"/>
                  </a:moveTo>
                  <a:cubicBezTo>
                    <a:pt x="202" y="0"/>
                    <a:pt x="101" y="0"/>
                    <a:pt x="13" y="13"/>
                  </a:cubicBezTo>
                  <a:cubicBezTo>
                    <a:pt x="1" y="13"/>
                    <a:pt x="1" y="38"/>
                    <a:pt x="13" y="38"/>
                  </a:cubicBezTo>
                  <a:cubicBezTo>
                    <a:pt x="57" y="44"/>
                    <a:pt x="104" y="47"/>
                    <a:pt x="151" y="47"/>
                  </a:cubicBezTo>
                  <a:cubicBezTo>
                    <a:pt x="199" y="47"/>
                    <a:pt x="246" y="44"/>
                    <a:pt x="290" y="38"/>
                  </a:cubicBezTo>
                  <a:cubicBezTo>
                    <a:pt x="302" y="38"/>
                    <a:pt x="302" y="0"/>
                    <a:pt x="290"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26" name="Google Shape;8626;p63"/>
            <p:cNvSpPr/>
            <p:nvPr/>
          </p:nvSpPr>
          <p:spPr>
            <a:xfrm>
              <a:off x="4118900" y="3166603"/>
              <a:ext cx="5850" cy="1462"/>
            </a:xfrm>
            <a:custGeom>
              <a:avLst/>
              <a:gdLst/>
              <a:ahLst/>
              <a:cxnLst/>
              <a:rect l="l" t="t" r="r" b="b"/>
              <a:pathLst>
                <a:path w="227" h="52" extrusionOk="0">
                  <a:moveTo>
                    <a:pt x="26" y="1"/>
                  </a:moveTo>
                  <a:cubicBezTo>
                    <a:pt x="13" y="1"/>
                    <a:pt x="1" y="26"/>
                    <a:pt x="26" y="26"/>
                  </a:cubicBezTo>
                  <a:cubicBezTo>
                    <a:pt x="76" y="39"/>
                    <a:pt x="139" y="39"/>
                    <a:pt x="201" y="51"/>
                  </a:cubicBezTo>
                  <a:cubicBezTo>
                    <a:pt x="226" y="51"/>
                    <a:pt x="226" y="13"/>
                    <a:pt x="201" y="13"/>
                  </a:cubicBezTo>
                  <a:cubicBezTo>
                    <a:pt x="139" y="1"/>
                    <a:pt x="88" y="1"/>
                    <a:pt x="26"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27" name="Google Shape;8627;p63"/>
            <p:cNvSpPr/>
            <p:nvPr/>
          </p:nvSpPr>
          <p:spPr>
            <a:xfrm>
              <a:off x="4139700" y="3185119"/>
              <a:ext cx="7800" cy="3898"/>
            </a:xfrm>
            <a:custGeom>
              <a:avLst/>
              <a:gdLst/>
              <a:ahLst/>
              <a:cxnLst/>
              <a:rect l="l" t="t" r="r" b="b"/>
              <a:pathLst>
                <a:path w="311" h="154" extrusionOk="0">
                  <a:moveTo>
                    <a:pt x="26" y="1"/>
                  </a:moveTo>
                  <a:cubicBezTo>
                    <a:pt x="13" y="1"/>
                    <a:pt x="1" y="13"/>
                    <a:pt x="13" y="26"/>
                  </a:cubicBezTo>
                  <a:cubicBezTo>
                    <a:pt x="88" y="88"/>
                    <a:pt x="189" y="126"/>
                    <a:pt x="277" y="151"/>
                  </a:cubicBezTo>
                  <a:cubicBezTo>
                    <a:pt x="280" y="153"/>
                    <a:pt x="284" y="154"/>
                    <a:pt x="287" y="154"/>
                  </a:cubicBezTo>
                  <a:cubicBezTo>
                    <a:pt x="305" y="154"/>
                    <a:pt x="311" y="126"/>
                    <a:pt x="289" y="126"/>
                  </a:cubicBezTo>
                  <a:cubicBezTo>
                    <a:pt x="201" y="88"/>
                    <a:pt x="114" y="38"/>
                    <a:pt x="26"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28" name="Google Shape;8628;p63"/>
            <p:cNvSpPr/>
            <p:nvPr/>
          </p:nvSpPr>
          <p:spPr>
            <a:xfrm>
              <a:off x="4115000" y="3174399"/>
              <a:ext cx="6500" cy="4872"/>
            </a:xfrm>
            <a:custGeom>
              <a:avLst/>
              <a:gdLst/>
              <a:ahLst/>
              <a:cxnLst/>
              <a:rect l="l" t="t" r="r" b="b"/>
              <a:pathLst>
                <a:path w="259" h="211" extrusionOk="0">
                  <a:moveTo>
                    <a:pt x="12" y="1"/>
                  </a:moveTo>
                  <a:cubicBezTo>
                    <a:pt x="5" y="1"/>
                    <a:pt x="1" y="10"/>
                    <a:pt x="10" y="19"/>
                  </a:cubicBezTo>
                  <a:cubicBezTo>
                    <a:pt x="60" y="94"/>
                    <a:pt x="148" y="157"/>
                    <a:pt x="223" y="207"/>
                  </a:cubicBezTo>
                  <a:cubicBezTo>
                    <a:pt x="228" y="209"/>
                    <a:pt x="232" y="210"/>
                    <a:pt x="236" y="210"/>
                  </a:cubicBezTo>
                  <a:cubicBezTo>
                    <a:pt x="252" y="210"/>
                    <a:pt x="258" y="192"/>
                    <a:pt x="248" y="182"/>
                  </a:cubicBezTo>
                  <a:cubicBezTo>
                    <a:pt x="173" y="119"/>
                    <a:pt x="110" y="56"/>
                    <a:pt x="22" y="6"/>
                  </a:cubicBezTo>
                  <a:cubicBezTo>
                    <a:pt x="19" y="2"/>
                    <a:pt x="15" y="1"/>
                    <a:pt x="12"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29" name="Google Shape;8629;p63"/>
            <p:cNvSpPr/>
            <p:nvPr/>
          </p:nvSpPr>
          <p:spPr>
            <a:xfrm>
              <a:off x="4109800" y="3157833"/>
              <a:ext cx="5850" cy="974"/>
            </a:xfrm>
            <a:custGeom>
              <a:avLst/>
              <a:gdLst/>
              <a:ahLst/>
              <a:cxnLst/>
              <a:rect l="l" t="t" r="r" b="b"/>
              <a:pathLst>
                <a:path w="248" h="55" extrusionOk="0">
                  <a:moveTo>
                    <a:pt x="224" y="0"/>
                  </a:moveTo>
                  <a:cubicBezTo>
                    <a:pt x="221" y="0"/>
                    <a:pt x="217" y="1"/>
                    <a:pt x="214" y="3"/>
                  </a:cubicBezTo>
                  <a:cubicBezTo>
                    <a:pt x="193" y="7"/>
                    <a:pt x="172" y="8"/>
                    <a:pt x="151" y="8"/>
                  </a:cubicBezTo>
                  <a:cubicBezTo>
                    <a:pt x="109" y="8"/>
                    <a:pt x="67" y="3"/>
                    <a:pt x="26" y="3"/>
                  </a:cubicBezTo>
                  <a:cubicBezTo>
                    <a:pt x="1" y="3"/>
                    <a:pt x="1" y="41"/>
                    <a:pt x="13" y="41"/>
                  </a:cubicBezTo>
                  <a:cubicBezTo>
                    <a:pt x="42" y="50"/>
                    <a:pt x="69" y="54"/>
                    <a:pt x="95" y="54"/>
                  </a:cubicBezTo>
                  <a:cubicBezTo>
                    <a:pt x="138" y="54"/>
                    <a:pt x="180" y="44"/>
                    <a:pt x="226" y="28"/>
                  </a:cubicBezTo>
                  <a:cubicBezTo>
                    <a:pt x="248" y="28"/>
                    <a:pt x="242" y="0"/>
                    <a:pt x="224"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30" name="Google Shape;8630;p63"/>
            <p:cNvSpPr/>
            <p:nvPr/>
          </p:nvSpPr>
          <p:spPr>
            <a:xfrm>
              <a:off x="4114350" y="3143702"/>
              <a:ext cx="7150" cy="2923"/>
            </a:xfrm>
            <a:custGeom>
              <a:avLst/>
              <a:gdLst/>
              <a:ahLst/>
              <a:cxnLst/>
              <a:rect l="l" t="t" r="r" b="b"/>
              <a:pathLst>
                <a:path w="277" h="114" extrusionOk="0">
                  <a:moveTo>
                    <a:pt x="264" y="1"/>
                  </a:moveTo>
                  <a:cubicBezTo>
                    <a:pt x="176" y="13"/>
                    <a:pt x="76" y="26"/>
                    <a:pt x="13" y="76"/>
                  </a:cubicBezTo>
                  <a:cubicBezTo>
                    <a:pt x="0" y="89"/>
                    <a:pt x="0" y="114"/>
                    <a:pt x="25" y="114"/>
                  </a:cubicBezTo>
                  <a:cubicBezTo>
                    <a:pt x="101" y="89"/>
                    <a:pt x="189" y="51"/>
                    <a:pt x="264" y="26"/>
                  </a:cubicBezTo>
                  <a:cubicBezTo>
                    <a:pt x="276" y="26"/>
                    <a:pt x="276" y="1"/>
                    <a:pt x="264"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31" name="Google Shape;8631;p63"/>
            <p:cNvSpPr/>
            <p:nvPr/>
          </p:nvSpPr>
          <p:spPr>
            <a:xfrm>
              <a:off x="4123450" y="3149549"/>
              <a:ext cx="5200" cy="1949"/>
            </a:xfrm>
            <a:custGeom>
              <a:avLst/>
              <a:gdLst/>
              <a:ahLst/>
              <a:cxnLst/>
              <a:rect l="l" t="t" r="r" b="b"/>
              <a:pathLst>
                <a:path w="211" h="78" extrusionOk="0">
                  <a:moveTo>
                    <a:pt x="186" y="0"/>
                  </a:moveTo>
                  <a:cubicBezTo>
                    <a:pt x="183" y="0"/>
                    <a:pt x="180" y="1"/>
                    <a:pt x="176" y="3"/>
                  </a:cubicBezTo>
                  <a:cubicBezTo>
                    <a:pt x="126" y="15"/>
                    <a:pt x="76" y="28"/>
                    <a:pt x="26" y="40"/>
                  </a:cubicBezTo>
                  <a:cubicBezTo>
                    <a:pt x="1" y="40"/>
                    <a:pt x="13" y="78"/>
                    <a:pt x="26" y="78"/>
                  </a:cubicBezTo>
                  <a:cubicBezTo>
                    <a:pt x="88" y="78"/>
                    <a:pt x="139" y="53"/>
                    <a:pt x="189" y="40"/>
                  </a:cubicBezTo>
                  <a:cubicBezTo>
                    <a:pt x="210" y="29"/>
                    <a:pt x="204" y="0"/>
                    <a:pt x="186"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32" name="Google Shape;8632;p63"/>
            <p:cNvSpPr/>
            <p:nvPr/>
          </p:nvSpPr>
          <p:spPr>
            <a:xfrm>
              <a:off x="4116300" y="3156371"/>
              <a:ext cx="5200" cy="2436"/>
            </a:xfrm>
            <a:custGeom>
              <a:avLst/>
              <a:gdLst/>
              <a:ahLst/>
              <a:cxnLst/>
              <a:rect l="l" t="t" r="r" b="b"/>
              <a:pathLst>
                <a:path w="214" h="102" extrusionOk="0">
                  <a:moveTo>
                    <a:pt x="176" y="1"/>
                  </a:moveTo>
                  <a:cubicBezTo>
                    <a:pt x="126" y="26"/>
                    <a:pt x="63" y="38"/>
                    <a:pt x="13" y="76"/>
                  </a:cubicBezTo>
                  <a:cubicBezTo>
                    <a:pt x="0" y="76"/>
                    <a:pt x="0" y="101"/>
                    <a:pt x="13" y="101"/>
                  </a:cubicBezTo>
                  <a:cubicBezTo>
                    <a:pt x="76" y="89"/>
                    <a:pt x="138" y="64"/>
                    <a:pt x="189" y="38"/>
                  </a:cubicBezTo>
                  <a:cubicBezTo>
                    <a:pt x="214" y="26"/>
                    <a:pt x="201" y="1"/>
                    <a:pt x="176"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33" name="Google Shape;8633;p63"/>
            <p:cNvSpPr/>
            <p:nvPr/>
          </p:nvSpPr>
          <p:spPr>
            <a:xfrm>
              <a:off x="4113050" y="3142728"/>
              <a:ext cx="5200" cy="4872"/>
            </a:xfrm>
            <a:custGeom>
              <a:avLst/>
              <a:gdLst/>
              <a:ahLst/>
              <a:cxnLst/>
              <a:rect l="l" t="t" r="r" b="b"/>
              <a:pathLst>
                <a:path w="198" h="181" extrusionOk="0">
                  <a:moveTo>
                    <a:pt x="175" y="0"/>
                  </a:moveTo>
                  <a:cubicBezTo>
                    <a:pt x="171" y="0"/>
                    <a:pt x="167" y="2"/>
                    <a:pt x="164" y="5"/>
                  </a:cubicBezTo>
                  <a:cubicBezTo>
                    <a:pt x="113" y="55"/>
                    <a:pt x="51" y="93"/>
                    <a:pt x="0" y="156"/>
                  </a:cubicBezTo>
                  <a:cubicBezTo>
                    <a:pt x="0" y="168"/>
                    <a:pt x="13" y="181"/>
                    <a:pt x="26" y="181"/>
                  </a:cubicBezTo>
                  <a:cubicBezTo>
                    <a:pt x="88" y="143"/>
                    <a:pt x="139" y="80"/>
                    <a:pt x="189" y="30"/>
                  </a:cubicBezTo>
                  <a:cubicBezTo>
                    <a:pt x="198" y="12"/>
                    <a:pt x="187" y="0"/>
                    <a:pt x="175"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34" name="Google Shape;8634;p63"/>
            <p:cNvSpPr/>
            <p:nvPr/>
          </p:nvSpPr>
          <p:spPr>
            <a:xfrm>
              <a:off x="4114350" y="3138830"/>
              <a:ext cx="4550" cy="2923"/>
            </a:xfrm>
            <a:custGeom>
              <a:avLst/>
              <a:gdLst/>
              <a:ahLst/>
              <a:cxnLst/>
              <a:rect l="l" t="t" r="r" b="b"/>
              <a:pathLst>
                <a:path w="176" h="126" extrusionOk="0">
                  <a:moveTo>
                    <a:pt x="151" y="0"/>
                  </a:moveTo>
                  <a:cubicBezTo>
                    <a:pt x="101" y="38"/>
                    <a:pt x="63" y="63"/>
                    <a:pt x="13" y="101"/>
                  </a:cubicBezTo>
                  <a:cubicBezTo>
                    <a:pt x="0" y="113"/>
                    <a:pt x="25" y="126"/>
                    <a:pt x="38" y="126"/>
                  </a:cubicBezTo>
                  <a:cubicBezTo>
                    <a:pt x="88" y="101"/>
                    <a:pt x="126" y="63"/>
                    <a:pt x="176" y="26"/>
                  </a:cubicBezTo>
                  <a:cubicBezTo>
                    <a:pt x="176" y="13"/>
                    <a:pt x="163" y="0"/>
                    <a:pt x="151"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35" name="Google Shape;8635;p63"/>
            <p:cNvSpPr/>
            <p:nvPr/>
          </p:nvSpPr>
          <p:spPr>
            <a:xfrm>
              <a:off x="4109800" y="3129572"/>
              <a:ext cx="5850" cy="4872"/>
            </a:xfrm>
            <a:custGeom>
              <a:avLst/>
              <a:gdLst/>
              <a:ahLst/>
              <a:cxnLst/>
              <a:rect l="l" t="t" r="r" b="b"/>
              <a:pathLst>
                <a:path w="223" h="187" extrusionOk="0">
                  <a:moveTo>
                    <a:pt x="202" y="1"/>
                  </a:moveTo>
                  <a:cubicBezTo>
                    <a:pt x="197" y="1"/>
                    <a:pt x="193" y="2"/>
                    <a:pt x="189" y="6"/>
                  </a:cubicBezTo>
                  <a:cubicBezTo>
                    <a:pt x="126" y="56"/>
                    <a:pt x="63" y="106"/>
                    <a:pt x="1" y="169"/>
                  </a:cubicBezTo>
                  <a:cubicBezTo>
                    <a:pt x="1" y="178"/>
                    <a:pt x="1" y="187"/>
                    <a:pt x="5" y="187"/>
                  </a:cubicBezTo>
                  <a:cubicBezTo>
                    <a:pt x="7" y="187"/>
                    <a:pt x="9" y="185"/>
                    <a:pt x="13" y="182"/>
                  </a:cubicBezTo>
                  <a:cubicBezTo>
                    <a:pt x="88" y="144"/>
                    <a:pt x="151" y="81"/>
                    <a:pt x="214" y="19"/>
                  </a:cubicBezTo>
                  <a:cubicBezTo>
                    <a:pt x="223" y="10"/>
                    <a:pt x="213" y="1"/>
                    <a:pt x="202"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36" name="Google Shape;8636;p63"/>
            <p:cNvSpPr/>
            <p:nvPr/>
          </p:nvSpPr>
          <p:spPr>
            <a:xfrm>
              <a:off x="4113050" y="3142728"/>
              <a:ext cx="5200" cy="5360"/>
            </a:xfrm>
            <a:custGeom>
              <a:avLst/>
              <a:gdLst/>
              <a:ahLst/>
              <a:cxnLst/>
              <a:rect l="l" t="t" r="r" b="b"/>
              <a:pathLst>
                <a:path w="225" h="218" extrusionOk="0">
                  <a:moveTo>
                    <a:pt x="209" y="1"/>
                  </a:moveTo>
                  <a:cubicBezTo>
                    <a:pt x="207" y="1"/>
                    <a:pt x="204" y="2"/>
                    <a:pt x="202" y="4"/>
                  </a:cubicBezTo>
                  <a:cubicBezTo>
                    <a:pt x="126" y="67"/>
                    <a:pt x="64" y="130"/>
                    <a:pt x="1" y="192"/>
                  </a:cubicBezTo>
                  <a:cubicBezTo>
                    <a:pt x="1" y="205"/>
                    <a:pt x="13" y="218"/>
                    <a:pt x="26" y="218"/>
                  </a:cubicBezTo>
                  <a:cubicBezTo>
                    <a:pt x="101" y="167"/>
                    <a:pt x="152" y="92"/>
                    <a:pt x="214" y="29"/>
                  </a:cubicBezTo>
                  <a:cubicBezTo>
                    <a:pt x="224" y="19"/>
                    <a:pt x="218" y="1"/>
                    <a:pt x="209"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37" name="Google Shape;8637;p63"/>
            <p:cNvSpPr/>
            <p:nvPr/>
          </p:nvSpPr>
          <p:spPr>
            <a:xfrm>
              <a:off x="4099400" y="3138830"/>
              <a:ext cx="3250" cy="7309"/>
            </a:xfrm>
            <a:custGeom>
              <a:avLst/>
              <a:gdLst/>
              <a:ahLst/>
              <a:cxnLst/>
              <a:rect l="l" t="t" r="r" b="b"/>
              <a:pathLst>
                <a:path w="135" h="280" extrusionOk="0">
                  <a:moveTo>
                    <a:pt x="105" y="0"/>
                  </a:moveTo>
                  <a:cubicBezTo>
                    <a:pt x="98" y="0"/>
                    <a:pt x="92" y="3"/>
                    <a:pt x="88" y="11"/>
                  </a:cubicBezTo>
                  <a:cubicBezTo>
                    <a:pt x="51" y="86"/>
                    <a:pt x="13" y="174"/>
                    <a:pt x="0" y="262"/>
                  </a:cubicBezTo>
                  <a:cubicBezTo>
                    <a:pt x="0" y="271"/>
                    <a:pt x="7" y="280"/>
                    <a:pt x="10" y="280"/>
                  </a:cubicBezTo>
                  <a:cubicBezTo>
                    <a:pt x="12" y="280"/>
                    <a:pt x="13" y="278"/>
                    <a:pt x="13" y="275"/>
                  </a:cubicBezTo>
                  <a:cubicBezTo>
                    <a:pt x="63" y="199"/>
                    <a:pt x="88" y="112"/>
                    <a:pt x="126" y="24"/>
                  </a:cubicBezTo>
                  <a:cubicBezTo>
                    <a:pt x="135" y="15"/>
                    <a:pt x="119" y="0"/>
                    <a:pt x="105"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38" name="Google Shape;8638;p63"/>
            <p:cNvSpPr/>
            <p:nvPr/>
          </p:nvSpPr>
          <p:spPr>
            <a:xfrm>
              <a:off x="4106550" y="3132008"/>
              <a:ext cx="4550" cy="4385"/>
            </a:xfrm>
            <a:custGeom>
              <a:avLst/>
              <a:gdLst/>
              <a:ahLst/>
              <a:cxnLst/>
              <a:rect l="l" t="t" r="r" b="b"/>
              <a:pathLst>
                <a:path w="182" h="174" extrusionOk="0">
                  <a:moveTo>
                    <a:pt x="159" y="0"/>
                  </a:moveTo>
                  <a:cubicBezTo>
                    <a:pt x="155" y="0"/>
                    <a:pt x="151" y="2"/>
                    <a:pt x="148" y="5"/>
                  </a:cubicBezTo>
                  <a:cubicBezTo>
                    <a:pt x="97" y="43"/>
                    <a:pt x="47" y="93"/>
                    <a:pt x="10" y="156"/>
                  </a:cubicBezTo>
                  <a:cubicBezTo>
                    <a:pt x="1" y="165"/>
                    <a:pt x="11" y="173"/>
                    <a:pt x="22" y="173"/>
                  </a:cubicBezTo>
                  <a:cubicBezTo>
                    <a:pt x="26" y="173"/>
                    <a:pt x="31" y="172"/>
                    <a:pt x="35" y="168"/>
                  </a:cubicBezTo>
                  <a:cubicBezTo>
                    <a:pt x="85" y="131"/>
                    <a:pt x="123" y="80"/>
                    <a:pt x="173" y="30"/>
                  </a:cubicBezTo>
                  <a:cubicBezTo>
                    <a:pt x="182" y="12"/>
                    <a:pt x="171" y="0"/>
                    <a:pt x="159"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39" name="Google Shape;8639;p63"/>
            <p:cNvSpPr/>
            <p:nvPr/>
          </p:nvSpPr>
          <p:spPr>
            <a:xfrm>
              <a:off x="4108500" y="3123238"/>
              <a:ext cx="5200" cy="6334"/>
            </a:xfrm>
            <a:custGeom>
              <a:avLst/>
              <a:gdLst/>
              <a:ahLst/>
              <a:cxnLst/>
              <a:rect l="l" t="t" r="r" b="b"/>
              <a:pathLst>
                <a:path w="190" h="257" extrusionOk="0">
                  <a:moveTo>
                    <a:pt x="164" y="0"/>
                  </a:moveTo>
                  <a:cubicBezTo>
                    <a:pt x="89" y="63"/>
                    <a:pt x="26" y="138"/>
                    <a:pt x="1" y="239"/>
                  </a:cubicBezTo>
                  <a:cubicBezTo>
                    <a:pt x="1" y="248"/>
                    <a:pt x="13" y="256"/>
                    <a:pt x="21" y="256"/>
                  </a:cubicBezTo>
                  <a:cubicBezTo>
                    <a:pt x="24" y="256"/>
                    <a:pt x="26" y="255"/>
                    <a:pt x="26" y="251"/>
                  </a:cubicBezTo>
                  <a:cubicBezTo>
                    <a:pt x="76" y="163"/>
                    <a:pt x="114" y="88"/>
                    <a:pt x="189" y="25"/>
                  </a:cubicBezTo>
                  <a:cubicBezTo>
                    <a:pt x="189" y="13"/>
                    <a:pt x="176" y="0"/>
                    <a:pt x="164"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40" name="Google Shape;8640;p63"/>
            <p:cNvSpPr/>
            <p:nvPr/>
          </p:nvSpPr>
          <p:spPr>
            <a:xfrm>
              <a:off x="4096150" y="3130059"/>
              <a:ext cx="3250" cy="7796"/>
            </a:xfrm>
            <a:custGeom>
              <a:avLst/>
              <a:gdLst/>
              <a:ahLst/>
              <a:cxnLst/>
              <a:rect l="l" t="t" r="r" b="b"/>
              <a:pathLst>
                <a:path w="148" h="312" extrusionOk="0">
                  <a:moveTo>
                    <a:pt x="117" y="0"/>
                  </a:moveTo>
                  <a:cubicBezTo>
                    <a:pt x="111" y="0"/>
                    <a:pt x="105" y="2"/>
                    <a:pt x="101" y="6"/>
                  </a:cubicBezTo>
                  <a:cubicBezTo>
                    <a:pt x="64" y="106"/>
                    <a:pt x="26" y="194"/>
                    <a:pt x="1" y="294"/>
                  </a:cubicBezTo>
                  <a:cubicBezTo>
                    <a:pt x="1" y="303"/>
                    <a:pt x="13" y="312"/>
                    <a:pt x="21" y="312"/>
                  </a:cubicBezTo>
                  <a:cubicBezTo>
                    <a:pt x="24" y="312"/>
                    <a:pt x="26" y="310"/>
                    <a:pt x="26" y="307"/>
                  </a:cubicBezTo>
                  <a:cubicBezTo>
                    <a:pt x="76" y="219"/>
                    <a:pt x="101" y="119"/>
                    <a:pt x="139" y="18"/>
                  </a:cubicBezTo>
                  <a:cubicBezTo>
                    <a:pt x="148" y="9"/>
                    <a:pt x="132" y="0"/>
                    <a:pt x="117"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41" name="Google Shape;8641;p63"/>
            <p:cNvSpPr/>
            <p:nvPr/>
          </p:nvSpPr>
          <p:spPr>
            <a:xfrm>
              <a:off x="4104600" y="3164167"/>
              <a:ext cx="4550" cy="2923"/>
            </a:xfrm>
            <a:custGeom>
              <a:avLst/>
              <a:gdLst/>
              <a:ahLst/>
              <a:cxnLst/>
              <a:rect l="l" t="t" r="r" b="b"/>
              <a:pathLst>
                <a:path w="200" h="116" extrusionOk="0">
                  <a:moveTo>
                    <a:pt x="26" y="0"/>
                  </a:moveTo>
                  <a:cubicBezTo>
                    <a:pt x="13" y="0"/>
                    <a:pt x="1" y="13"/>
                    <a:pt x="13" y="26"/>
                  </a:cubicBezTo>
                  <a:cubicBezTo>
                    <a:pt x="63" y="63"/>
                    <a:pt x="114" y="88"/>
                    <a:pt x="176" y="113"/>
                  </a:cubicBezTo>
                  <a:cubicBezTo>
                    <a:pt x="178" y="115"/>
                    <a:pt x="180" y="116"/>
                    <a:pt x="182" y="116"/>
                  </a:cubicBezTo>
                  <a:cubicBezTo>
                    <a:pt x="192" y="116"/>
                    <a:pt x="200" y="88"/>
                    <a:pt x="189" y="88"/>
                  </a:cubicBezTo>
                  <a:cubicBezTo>
                    <a:pt x="139" y="63"/>
                    <a:pt x="76" y="26"/>
                    <a:pt x="26"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42" name="Google Shape;8642;p63"/>
            <p:cNvSpPr/>
            <p:nvPr/>
          </p:nvSpPr>
          <p:spPr>
            <a:xfrm>
              <a:off x="4102650" y="3172450"/>
              <a:ext cx="5850" cy="5360"/>
            </a:xfrm>
            <a:custGeom>
              <a:avLst/>
              <a:gdLst/>
              <a:ahLst/>
              <a:cxnLst/>
              <a:rect l="l" t="t" r="r" b="b"/>
              <a:pathLst>
                <a:path w="246" h="211" extrusionOk="0">
                  <a:moveTo>
                    <a:pt x="22" y="1"/>
                  </a:moveTo>
                  <a:cubicBezTo>
                    <a:pt x="11" y="1"/>
                    <a:pt x="1" y="10"/>
                    <a:pt x="9" y="18"/>
                  </a:cubicBezTo>
                  <a:cubicBezTo>
                    <a:pt x="60" y="106"/>
                    <a:pt x="135" y="157"/>
                    <a:pt x="223" y="207"/>
                  </a:cubicBezTo>
                  <a:cubicBezTo>
                    <a:pt x="225" y="209"/>
                    <a:pt x="228" y="210"/>
                    <a:pt x="230" y="210"/>
                  </a:cubicBezTo>
                  <a:cubicBezTo>
                    <a:pt x="239" y="210"/>
                    <a:pt x="245" y="192"/>
                    <a:pt x="235" y="182"/>
                  </a:cubicBezTo>
                  <a:cubicBezTo>
                    <a:pt x="147" y="131"/>
                    <a:pt x="97" y="69"/>
                    <a:pt x="35" y="6"/>
                  </a:cubicBezTo>
                  <a:cubicBezTo>
                    <a:pt x="31" y="2"/>
                    <a:pt x="26" y="1"/>
                    <a:pt x="22"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43" name="Google Shape;8643;p63"/>
            <p:cNvSpPr/>
            <p:nvPr/>
          </p:nvSpPr>
          <p:spPr>
            <a:xfrm>
              <a:off x="4103950" y="3159294"/>
              <a:ext cx="7150" cy="2436"/>
            </a:xfrm>
            <a:custGeom>
              <a:avLst/>
              <a:gdLst/>
              <a:ahLst/>
              <a:cxnLst/>
              <a:rect l="l" t="t" r="r" b="b"/>
              <a:pathLst>
                <a:path w="302" h="101" extrusionOk="0">
                  <a:moveTo>
                    <a:pt x="277" y="0"/>
                  </a:moveTo>
                  <a:cubicBezTo>
                    <a:pt x="189" y="25"/>
                    <a:pt x="101" y="51"/>
                    <a:pt x="13" y="76"/>
                  </a:cubicBezTo>
                  <a:cubicBezTo>
                    <a:pt x="1" y="76"/>
                    <a:pt x="1" y="101"/>
                    <a:pt x="13" y="101"/>
                  </a:cubicBezTo>
                  <a:cubicBezTo>
                    <a:pt x="114" y="101"/>
                    <a:pt x="201" y="76"/>
                    <a:pt x="289" y="25"/>
                  </a:cubicBezTo>
                  <a:cubicBezTo>
                    <a:pt x="302" y="25"/>
                    <a:pt x="289" y="0"/>
                    <a:pt x="277"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44" name="Google Shape;8644;p63"/>
            <p:cNvSpPr/>
            <p:nvPr/>
          </p:nvSpPr>
          <p:spPr>
            <a:xfrm>
              <a:off x="4103300" y="3147113"/>
              <a:ext cx="7150" cy="4872"/>
            </a:xfrm>
            <a:custGeom>
              <a:avLst/>
              <a:gdLst/>
              <a:ahLst/>
              <a:cxnLst/>
              <a:rect l="l" t="t" r="r" b="b"/>
              <a:pathLst>
                <a:path w="284" h="193" extrusionOk="0">
                  <a:moveTo>
                    <a:pt x="259" y="0"/>
                  </a:moveTo>
                  <a:cubicBezTo>
                    <a:pt x="256" y="0"/>
                    <a:pt x="253" y="1"/>
                    <a:pt x="251" y="4"/>
                  </a:cubicBezTo>
                  <a:cubicBezTo>
                    <a:pt x="163" y="54"/>
                    <a:pt x="75" y="104"/>
                    <a:pt x="0" y="167"/>
                  </a:cubicBezTo>
                  <a:cubicBezTo>
                    <a:pt x="0" y="179"/>
                    <a:pt x="13" y="192"/>
                    <a:pt x="13" y="192"/>
                  </a:cubicBezTo>
                  <a:cubicBezTo>
                    <a:pt x="113" y="142"/>
                    <a:pt x="188" y="79"/>
                    <a:pt x="264" y="29"/>
                  </a:cubicBezTo>
                  <a:cubicBezTo>
                    <a:pt x="284" y="19"/>
                    <a:pt x="271" y="0"/>
                    <a:pt x="259"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45" name="Google Shape;8645;p63"/>
            <p:cNvSpPr/>
            <p:nvPr/>
          </p:nvSpPr>
          <p:spPr>
            <a:xfrm>
              <a:off x="4098750" y="3138830"/>
              <a:ext cx="5850" cy="9745"/>
            </a:xfrm>
            <a:custGeom>
              <a:avLst/>
              <a:gdLst/>
              <a:ahLst/>
              <a:cxnLst/>
              <a:rect l="l" t="t" r="r" b="b"/>
              <a:pathLst>
                <a:path w="237" h="382" extrusionOk="0">
                  <a:moveTo>
                    <a:pt x="209" y="1"/>
                  </a:moveTo>
                  <a:cubicBezTo>
                    <a:pt x="206" y="1"/>
                    <a:pt x="203" y="2"/>
                    <a:pt x="201" y="4"/>
                  </a:cubicBezTo>
                  <a:cubicBezTo>
                    <a:pt x="126" y="117"/>
                    <a:pt x="38" y="230"/>
                    <a:pt x="0" y="355"/>
                  </a:cubicBezTo>
                  <a:cubicBezTo>
                    <a:pt x="0" y="371"/>
                    <a:pt x="10" y="382"/>
                    <a:pt x="20" y="382"/>
                  </a:cubicBezTo>
                  <a:cubicBezTo>
                    <a:pt x="27" y="382"/>
                    <a:pt x="33" y="377"/>
                    <a:pt x="38" y="368"/>
                  </a:cubicBezTo>
                  <a:cubicBezTo>
                    <a:pt x="101" y="255"/>
                    <a:pt x="151" y="142"/>
                    <a:pt x="226" y="29"/>
                  </a:cubicBezTo>
                  <a:cubicBezTo>
                    <a:pt x="236" y="19"/>
                    <a:pt x="222" y="1"/>
                    <a:pt x="209"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46" name="Google Shape;8646;p63"/>
            <p:cNvSpPr/>
            <p:nvPr/>
          </p:nvSpPr>
          <p:spPr>
            <a:xfrm>
              <a:off x="3983050" y="3137368"/>
              <a:ext cx="27300" cy="21439"/>
            </a:xfrm>
            <a:custGeom>
              <a:avLst/>
              <a:gdLst/>
              <a:ahLst/>
              <a:cxnLst/>
              <a:rect l="l" t="t" r="r" b="b"/>
              <a:pathLst>
                <a:path w="1092" h="871" extrusionOk="0">
                  <a:moveTo>
                    <a:pt x="931" y="1"/>
                  </a:moveTo>
                  <a:cubicBezTo>
                    <a:pt x="922" y="1"/>
                    <a:pt x="913" y="2"/>
                    <a:pt x="904" y="4"/>
                  </a:cubicBezTo>
                  <a:cubicBezTo>
                    <a:pt x="854" y="4"/>
                    <a:pt x="803" y="29"/>
                    <a:pt x="753" y="42"/>
                  </a:cubicBezTo>
                  <a:cubicBezTo>
                    <a:pt x="477" y="167"/>
                    <a:pt x="226" y="343"/>
                    <a:pt x="0" y="531"/>
                  </a:cubicBezTo>
                  <a:lnTo>
                    <a:pt x="452" y="870"/>
                  </a:lnTo>
                  <a:cubicBezTo>
                    <a:pt x="728" y="732"/>
                    <a:pt x="967" y="519"/>
                    <a:pt x="1054" y="230"/>
                  </a:cubicBezTo>
                  <a:cubicBezTo>
                    <a:pt x="1079" y="180"/>
                    <a:pt x="1092" y="105"/>
                    <a:pt x="1054" y="54"/>
                  </a:cubicBezTo>
                  <a:cubicBezTo>
                    <a:pt x="1023" y="23"/>
                    <a:pt x="975" y="1"/>
                    <a:pt x="931" y="1"/>
                  </a:cubicBezTo>
                  <a:close/>
                </a:path>
              </a:pathLst>
            </a:custGeom>
            <a:solidFill>
              <a:srgbClr val="D3312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47" name="Google Shape;8647;p63"/>
            <p:cNvSpPr/>
            <p:nvPr/>
          </p:nvSpPr>
          <p:spPr>
            <a:xfrm>
              <a:off x="3977200" y="3143215"/>
              <a:ext cx="20150" cy="13643"/>
            </a:xfrm>
            <a:custGeom>
              <a:avLst/>
              <a:gdLst/>
              <a:ahLst/>
              <a:cxnLst/>
              <a:rect l="l" t="t" r="r" b="b"/>
              <a:pathLst>
                <a:path w="817" h="538" extrusionOk="0">
                  <a:moveTo>
                    <a:pt x="686" y="1"/>
                  </a:moveTo>
                  <a:cubicBezTo>
                    <a:pt x="669" y="1"/>
                    <a:pt x="653" y="4"/>
                    <a:pt x="641" y="10"/>
                  </a:cubicBezTo>
                  <a:cubicBezTo>
                    <a:pt x="315" y="136"/>
                    <a:pt x="189" y="336"/>
                    <a:pt x="1" y="537"/>
                  </a:cubicBezTo>
                  <a:cubicBezTo>
                    <a:pt x="1" y="537"/>
                    <a:pt x="540" y="374"/>
                    <a:pt x="741" y="198"/>
                  </a:cubicBezTo>
                  <a:cubicBezTo>
                    <a:pt x="779" y="161"/>
                    <a:pt x="817" y="123"/>
                    <a:pt x="804" y="73"/>
                  </a:cubicBezTo>
                  <a:cubicBezTo>
                    <a:pt x="804" y="35"/>
                    <a:pt x="766" y="23"/>
                    <a:pt x="741" y="10"/>
                  </a:cubicBezTo>
                  <a:cubicBezTo>
                    <a:pt x="722" y="4"/>
                    <a:pt x="704" y="1"/>
                    <a:pt x="686" y="1"/>
                  </a:cubicBezTo>
                  <a:close/>
                </a:path>
              </a:pathLst>
            </a:custGeom>
            <a:solidFill>
              <a:srgbClr val="C02A1E"/>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48" name="Google Shape;8648;p63"/>
            <p:cNvSpPr/>
            <p:nvPr/>
          </p:nvSpPr>
          <p:spPr>
            <a:xfrm>
              <a:off x="3974600" y="3127623"/>
              <a:ext cx="28600" cy="27773"/>
            </a:xfrm>
            <a:custGeom>
              <a:avLst/>
              <a:gdLst/>
              <a:ahLst/>
              <a:cxnLst/>
              <a:rect l="l" t="t" r="r" b="b"/>
              <a:pathLst>
                <a:path w="1130" h="1106" extrusionOk="0">
                  <a:moveTo>
                    <a:pt x="916" y="1"/>
                  </a:moveTo>
                  <a:cubicBezTo>
                    <a:pt x="866" y="13"/>
                    <a:pt x="816" y="39"/>
                    <a:pt x="766" y="64"/>
                  </a:cubicBezTo>
                  <a:cubicBezTo>
                    <a:pt x="452" y="239"/>
                    <a:pt x="251" y="553"/>
                    <a:pt x="0" y="804"/>
                  </a:cubicBezTo>
                  <a:lnTo>
                    <a:pt x="389" y="1105"/>
                  </a:lnTo>
                  <a:cubicBezTo>
                    <a:pt x="703" y="892"/>
                    <a:pt x="992" y="628"/>
                    <a:pt x="1105" y="290"/>
                  </a:cubicBezTo>
                  <a:cubicBezTo>
                    <a:pt x="1130" y="202"/>
                    <a:pt x="1130" y="101"/>
                    <a:pt x="1067" y="51"/>
                  </a:cubicBezTo>
                  <a:cubicBezTo>
                    <a:pt x="1029" y="13"/>
                    <a:pt x="967" y="1"/>
                    <a:pt x="916" y="1"/>
                  </a:cubicBezTo>
                  <a:close/>
                </a:path>
              </a:pathLst>
            </a:custGeom>
            <a:solidFill>
              <a:srgbClr val="D3312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49" name="Google Shape;8649;p63"/>
            <p:cNvSpPr/>
            <p:nvPr/>
          </p:nvSpPr>
          <p:spPr>
            <a:xfrm>
              <a:off x="3973950" y="3128110"/>
              <a:ext cx="17550" cy="17541"/>
            </a:xfrm>
            <a:custGeom>
              <a:avLst/>
              <a:gdLst/>
              <a:ahLst/>
              <a:cxnLst/>
              <a:rect l="l" t="t" r="r" b="b"/>
              <a:pathLst>
                <a:path w="679" h="704" extrusionOk="0">
                  <a:moveTo>
                    <a:pt x="566" y="1"/>
                  </a:moveTo>
                  <a:cubicBezTo>
                    <a:pt x="528" y="1"/>
                    <a:pt x="490" y="1"/>
                    <a:pt x="465" y="26"/>
                  </a:cubicBezTo>
                  <a:cubicBezTo>
                    <a:pt x="189" y="227"/>
                    <a:pt x="126" y="465"/>
                    <a:pt x="1" y="704"/>
                  </a:cubicBezTo>
                  <a:cubicBezTo>
                    <a:pt x="1" y="704"/>
                    <a:pt x="478" y="402"/>
                    <a:pt x="628" y="176"/>
                  </a:cubicBezTo>
                  <a:cubicBezTo>
                    <a:pt x="653" y="126"/>
                    <a:pt x="679" y="76"/>
                    <a:pt x="653" y="38"/>
                  </a:cubicBezTo>
                  <a:cubicBezTo>
                    <a:pt x="628" y="13"/>
                    <a:pt x="591" y="1"/>
                    <a:pt x="566" y="1"/>
                  </a:cubicBezTo>
                  <a:close/>
                </a:path>
              </a:pathLst>
            </a:custGeom>
            <a:solidFill>
              <a:srgbClr val="C02A1E"/>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50" name="Google Shape;8650;p63"/>
            <p:cNvSpPr/>
            <p:nvPr/>
          </p:nvSpPr>
          <p:spPr>
            <a:xfrm>
              <a:off x="3955100" y="3110569"/>
              <a:ext cx="30550" cy="28260"/>
            </a:xfrm>
            <a:custGeom>
              <a:avLst/>
              <a:gdLst/>
              <a:ahLst/>
              <a:cxnLst/>
              <a:rect l="l" t="t" r="r" b="b"/>
              <a:pathLst>
                <a:path w="1231" h="1118" extrusionOk="0">
                  <a:moveTo>
                    <a:pt x="1092" y="1"/>
                  </a:moveTo>
                  <a:cubicBezTo>
                    <a:pt x="1042" y="1"/>
                    <a:pt x="992" y="13"/>
                    <a:pt x="954" y="26"/>
                  </a:cubicBezTo>
                  <a:cubicBezTo>
                    <a:pt x="854" y="63"/>
                    <a:pt x="766" y="126"/>
                    <a:pt x="678" y="189"/>
                  </a:cubicBezTo>
                  <a:cubicBezTo>
                    <a:pt x="427" y="390"/>
                    <a:pt x="214" y="615"/>
                    <a:pt x="0" y="866"/>
                  </a:cubicBezTo>
                  <a:lnTo>
                    <a:pt x="553" y="1117"/>
                  </a:lnTo>
                  <a:cubicBezTo>
                    <a:pt x="829" y="841"/>
                    <a:pt x="1092" y="553"/>
                    <a:pt x="1205" y="201"/>
                  </a:cubicBezTo>
                  <a:cubicBezTo>
                    <a:pt x="1230" y="151"/>
                    <a:pt x="1230" y="114"/>
                    <a:pt x="1218" y="63"/>
                  </a:cubicBezTo>
                  <a:cubicBezTo>
                    <a:pt x="1193" y="26"/>
                    <a:pt x="1142" y="1"/>
                    <a:pt x="1092" y="1"/>
                  </a:cubicBezTo>
                  <a:close/>
                </a:path>
              </a:pathLst>
            </a:custGeom>
            <a:solidFill>
              <a:srgbClr val="D3312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51" name="Google Shape;8651;p63"/>
            <p:cNvSpPr/>
            <p:nvPr/>
          </p:nvSpPr>
          <p:spPr>
            <a:xfrm>
              <a:off x="3962250" y="3121776"/>
              <a:ext cx="17550" cy="18028"/>
            </a:xfrm>
            <a:custGeom>
              <a:avLst/>
              <a:gdLst/>
              <a:ahLst/>
              <a:cxnLst/>
              <a:rect l="l" t="t" r="r" b="b"/>
              <a:pathLst>
                <a:path w="691" h="716" extrusionOk="0">
                  <a:moveTo>
                    <a:pt x="577" y="0"/>
                  </a:moveTo>
                  <a:cubicBezTo>
                    <a:pt x="540" y="0"/>
                    <a:pt x="502" y="0"/>
                    <a:pt x="477" y="25"/>
                  </a:cubicBezTo>
                  <a:cubicBezTo>
                    <a:pt x="188" y="238"/>
                    <a:pt x="126" y="477"/>
                    <a:pt x="0" y="715"/>
                  </a:cubicBezTo>
                  <a:cubicBezTo>
                    <a:pt x="0" y="715"/>
                    <a:pt x="502" y="402"/>
                    <a:pt x="640" y="176"/>
                  </a:cubicBezTo>
                  <a:cubicBezTo>
                    <a:pt x="678" y="138"/>
                    <a:pt x="690" y="75"/>
                    <a:pt x="665" y="38"/>
                  </a:cubicBezTo>
                  <a:cubicBezTo>
                    <a:pt x="640" y="13"/>
                    <a:pt x="602" y="0"/>
                    <a:pt x="577" y="0"/>
                  </a:cubicBezTo>
                  <a:close/>
                </a:path>
              </a:pathLst>
            </a:custGeom>
            <a:solidFill>
              <a:srgbClr val="C02A1E"/>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52" name="Google Shape;8652;p63"/>
            <p:cNvSpPr/>
            <p:nvPr/>
          </p:nvSpPr>
          <p:spPr>
            <a:xfrm>
              <a:off x="3949900" y="3102286"/>
              <a:ext cx="28600" cy="28260"/>
            </a:xfrm>
            <a:custGeom>
              <a:avLst/>
              <a:gdLst/>
              <a:ahLst/>
              <a:cxnLst/>
              <a:rect l="l" t="t" r="r" b="b"/>
              <a:pathLst>
                <a:path w="1156" h="1136" extrusionOk="0">
                  <a:moveTo>
                    <a:pt x="976" y="0"/>
                  </a:moveTo>
                  <a:cubicBezTo>
                    <a:pt x="902" y="0"/>
                    <a:pt x="831" y="51"/>
                    <a:pt x="779" y="94"/>
                  </a:cubicBezTo>
                  <a:cubicBezTo>
                    <a:pt x="477" y="319"/>
                    <a:pt x="214" y="596"/>
                    <a:pt x="1" y="909"/>
                  </a:cubicBezTo>
                  <a:lnTo>
                    <a:pt x="540" y="1135"/>
                  </a:lnTo>
                  <a:cubicBezTo>
                    <a:pt x="841" y="947"/>
                    <a:pt x="1055" y="658"/>
                    <a:pt x="1130" y="332"/>
                  </a:cubicBezTo>
                  <a:cubicBezTo>
                    <a:pt x="1142" y="269"/>
                    <a:pt x="1155" y="207"/>
                    <a:pt x="1142" y="144"/>
                  </a:cubicBezTo>
                  <a:cubicBezTo>
                    <a:pt x="1130" y="81"/>
                    <a:pt x="1080" y="31"/>
                    <a:pt x="1017" y="6"/>
                  </a:cubicBezTo>
                  <a:cubicBezTo>
                    <a:pt x="1003" y="2"/>
                    <a:pt x="989" y="0"/>
                    <a:pt x="976" y="0"/>
                  </a:cubicBezTo>
                  <a:close/>
                </a:path>
              </a:pathLst>
            </a:custGeom>
            <a:solidFill>
              <a:srgbClr val="D3312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53" name="Google Shape;8653;p63"/>
            <p:cNvSpPr/>
            <p:nvPr/>
          </p:nvSpPr>
          <p:spPr>
            <a:xfrm>
              <a:off x="3959000" y="3109595"/>
              <a:ext cx="15600" cy="18515"/>
            </a:xfrm>
            <a:custGeom>
              <a:avLst/>
              <a:gdLst/>
              <a:ahLst/>
              <a:cxnLst/>
              <a:rect l="l" t="t" r="r" b="b"/>
              <a:pathLst>
                <a:path w="628" h="746" extrusionOk="0">
                  <a:moveTo>
                    <a:pt x="537" y="0"/>
                  </a:moveTo>
                  <a:cubicBezTo>
                    <a:pt x="529" y="0"/>
                    <a:pt x="522" y="2"/>
                    <a:pt x="515" y="5"/>
                  </a:cubicBezTo>
                  <a:cubicBezTo>
                    <a:pt x="477" y="5"/>
                    <a:pt x="440" y="17"/>
                    <a:pt x="415" y="30"/>
                  </a:cubicBezTo>
                  <a:cubicBezTo>
                    <a:pt x="164" y="256"/>
                    <a:pt x="113" y="494"/>
                    <a:pt x="0" y="745"/>
                  </a:cubicBezTo>
                  <a:cubicBezTo>
                    <a:pt x="0" y="745"/>
                    <a:pt x="452" y="407"/>
                    <a:pt x="578" y="181"/>
                  </a:cubicBezTo>
                  <a:cubicBezTo>
                    <a:pt x="603" y="130"/>
                    <a:pt x="628" y="68"/>
                    <a:pt x="590" y="30"/>
                  </a:cubicBezTo>
                  <a:cubicBezTo>
                    <a:pt x="581" y="12"/>
                    <a:pt x="558" y="0"/>
                    <a:pt x="537" y="0"/>
                  </a:cubicBezTo>
                  <a:close/>
                </a:path>
              </a:pathLst>
            </a:custGeom>
            <a:solidFill>
              <a:srgbClr val="C02A1E"/>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54" name="Google Shape;8654;p63"/>
            <p:cNvSpPr/>
            <p:nvPr/>
          </p:nvSpPr>
          <p:spPr>
            <a:xfrm>
              <a:off x="3939500" y="3101312"/>
              <a:ext cx="20800" cy="28748"/>
            </a:xfrm>
            <a:custGeom>
              <a:avLst/>
              <a:gdLst/>
              <a:ahLst/>
              <a:cxnLst/>
              <a:rect l="l" t="t" r="r" b="b"/>
              <a:pathLst>
                <a:path w="842" h="1148" extrusionOk="0">
                  <a:moveTo>
                    <a:pt x="721" y="0"/>
                  </a:moveTo>
                  <a:cubicBezTo>
                    <a:pt x="690" y="0"/>
                    <a:pt x="655" y="12"/>
                    <a:pt x="628" y="30"/>
                  </a:cubicBezTo>
                  <a:cubicBezTo>
                    <a:pt x="553" y="68"/>
                    <a:pt x="502" y="131"/>
                    <a:pt x="452" y="181"/>
                  </a:cubicBezTo>
                  <a:cubicBezTo>
                    <a:pt x="289" y="382"/>
                    <a:pt x="63" y="708"/>
                    <a:pt x="0" y="1147"/>
                  </a:cubicBezTo>
                  <a:lnTo>
                    <a:pt x="540" y="1122"/>
                  </a:lnTo>
                  <a:cubicBezTo>
                    <a:pt x="716" y="834"/>
                    <a:pt x="816" y="520"/>
                    <a:pt x="829" y="181"/>
                  </a:cubicBezTo>
                  <a:cubicBezTo>
                    <a:pt x="841" y="118"/>
                    <a:pt x="829" y="30"/>
                    <a:pt x="753" y="5"/>
                  </a:cubicBezTo>
                  <a:cubicBezTo>
                    <a:pt x="743" y="2"/>
                    <a:pt x="732" y="0"/>
                    <a:pt x="721" y="0"/>
                  </a:cubicBezTo>
                  <a:close/>
                </a:path>
              </a:pathLst>
            </a:custGeom>
            <a:solidFill>
              <a:srgbClr val="D3312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55" name="Google Shape;8655;p63"/>
            <p:cNvSpPr/>
            <p:nvPr/>
          </p:nvSpPr>
          <p:spPr>
            <a:xfrm>
              <a:off x="3938200" y="3108133"/>
              <a:ext cx="12350" cy="20952"/>
            </a:xfrm>
            <a:custGeom>
              <a:avLst/>
              <a:gdLst/>
              <a:ahLst/>
              <a:cxnLst/>
              <a:rect l="l" t="t" r="r" b="b"/>
              <a:pathLst>
                <a:path w="491" h="847" extrusionOk="0">
                  <a:moveTo>
                    <a:pt x="389" y="1"/>
                  </a:moveTo>
                  <a:cubicBezTo>
                    <a:pt x="381" y="1"/>
                    <a:pt x="372" y="2"/>
                    <a:pt x="365" y="6"/>
                  </a:cubicBezTo>
                  <a:cubicBezTo>
                    <a:pt x="327" y="18"/>
                    <a:pt x="289" y="31"/>
                    <a:pt x="277" y="56"/>
                  </a:cubicBezTo>
                  <a:cubicBezTo>
                    <a:pt x="64" y="332"/>
                    <a:pt x="64" y="571"/>
                    <a:pt x="1" y="847"/>
                  </a:cubicBezTo>
                  <a:cubicBezTo>
                    <a:pt x="1" y="847"/>
                    <a:pt x="390" y="420"/>
                    <a:pt x="465" y="169"/>
                  </a:cubicBezTo>
                  <a:cubicBezTo>
                    <a:pt x="478" y="119"/>
                    <a:pt x="490" y="56"/>
                    <a:pt x="453" y="18"/>
                  </a:cubicBezTo>
                  <a:cubicBezTo>
                    <a:pt x="435" y="10"/>
                    <a:pt x="411" y="1"/>
                    <a:pt x="389" y="1"/>
                  </a:cubicBezTo>
                  <a:close/>
                </a:path>
              </a:pathLst>
            </a:custGeom>
            <a:solidFill>
              <a:srgbClr val="C02A1E"/>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56" name="Google Shape;8656;p63"/>
            <p:cNvSpPr/>
            <p:nvPr/>
          </p:nvSpPr>
          <p:spPr>
            <a:xfrm>
              <a:off x="3979800" y="3156858"/>
              <a:ext cx="9750" cy="3411"/>
            </a:xfrm>
            <a:custGeom>
              <a:avLst/>
              <a:gdLst/>
              <a:ahLst/>
              <a:cxnLst/>
              <a:rect l="l" t="t" r="r" b="b"/>
              <a:pathLst>
                <a:path w="390" h="139" extrusionOk="0">
                  <a:moveTo>
                    <a:pt x="390" y="1"/>
                  </a:moveTo>
                  <a:cubicBezTo>
                    <a:pt x="264" y="51"/>
                    <a:pt x="139" y="89"/>
                    <a:pt x="13" y="126"/>
                  </a:cubicBezTo>
                  <a:cubicBezTo>
                    <a:pt x="1" y="126"/>
                    <a:pt x="1" y="139"/>
                    <a:pt x="13" y="139"/>
                  </a:cubicBezTo>
                  <a:cubicBezTo>
                    <a:pt x="139" y="126"/>
                    <a:pt x="277" y="64"/>
                    <a:pt x="390" y="13"/>
                  </a:cubicBezTo>
                  <a:cubicBezTo>
                    <a:pt x="390" y="13"/>
                    <a:pt x="390" y="1"/>
                    <a:pt x="390"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57" name="Google Shape;8657;p63"/>
            <p:cNvSpPr/>
            <p:nvPr/>
          </p:nvSpPr>
          <p:spPr>
            <a:xfrm>
              <a:off x="3986950" y="3152473"/>
              <a:ext cx="5200" cy="2436"/>
            </a:xfrm>
            <a:custGeom>
              <a:avLst/>
              <a:gdLst/>
              <a:ahLst/>
              <a:cxnLst/>
              <a:rect l="l" t="t" r="r" b="b"/>
              <a:pathLst>
                <a:path w="227" h="101" extrusionOk="0">
                  <a:moveTo>
                    <a:pt x="214" y="0"/>
                  </a:moveTo>
                  <a:cubicBezTo>
                    <a:pt x="151" y="38"/>
                    <a:pt x="76" y="63"/>
                    <a:pt x="0" y="88"/>
                  </a:cubicBezTo>
                  <a:cubicBezTo>
                    <a:pt x="0" y="88"/>
                    <a:pt x="0" y="101"/>
                    <a:pt x="0" y="101"/>
                  </a:cubicBezTo>
                  <a:cubicBezTo>
                    <a:pt x="76" y="88"/>
                    <a:pt x="151" y="50"/>
                    <a:pt x="214" y="13"/>
                  </a:cubicBezTo>
                  <a:cubicBezTo>
                    <a:pt x="226" y="0"/>
                    <a:pt x="214" y="0"/>
                    <a:pt x="214"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58" name="Google Shape;8658;p63"/>
            <p:cNvSpPr/>
            <p:nvPr/>
          </p:nvSpPr>
          <p:spPr>
            <a:xfrm>
              <a:off x="3981100" y="3136394"/>
              <a:ext cx="9100" cy="7796"/>
            </a:xfrm>
            <a:custGeom>
              <a:avLst/>
              <a:gdLst/>
              <a:ahLst/>
              <a:cxnLst/>
              <a:rect l="l" t="t" r="r" b="b"/>
              <a:pathLst>
                <a:path w="374" h="308" extrusionOk="0">
                  <a:moveTo>
                    <a:pt x="367" y="1"/>
                  </a:moveTo>
                  <a:lnTo>
                    <a:pt x="367" y="1"/>
                  </a:lnTo>
                  <a:cubicBezTo>
                    <a:pt x="366" y="1"/>
                    <a:pt x="365" y="2"/>
                    <a:pt x="365" y="6"/>
                  </a:cubicBezTo>
                  <a:cubicBezTo>
                    <a:pt x="239" y="94"/>
                    <a:pt x="114" y="194"/>
                    <a:pt x="13" y="295"/>
                  </a:cubicBezTo>
                  <a:cubicBezTo>
                    <a:pt x="1" y="295"/>
                    <a:pt x="13" y="307"/>
                    <a:pt x="13" y="307"/>
                  </a:cubicBezTo>
                  <a:cubicBezTo>
                    <a:pt x="139" y="219"/>
                    <a:pt x="252" y="119"/>
                    <a:pt x="365" y="19"/>
                  </a:cubicBezTo>
                  <a:cubicBezTo>
                    <a:pt x="374" y="10"/>
                    <a:pt x="370" y="1"/>
                    <a:pt x="367"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59" name="Google Shape;8659;p63"/>
            <p:cNvSpPr/>
            <p:nvPr/>
          </p:nvSpPr>
          <p:spPr>
            <a:xfrm>
              <a:off x="3975900" y="3133957"/>
              <a:ext cx="6500" cy="5847"/>
            </a:xfrm>
            <a:custGeom>
              <a:avLst/>
              <a:gdLst/>
              <a:ahLst/>
              <a:cxnLst/>
              <a:rect l="l" t="t" r="r" b="b"/>
              <a:pathLst>
                <a:path w="248" h="220" extrusionOk="0">
                  <a:moveTo>
                    <a:pt x="241" y="1"/>
                  </a:moveTo>
                  <a:lnTo>
                    <a:pt x="241" y="1"/>
                  </a:lnTo>
                  <a:cubicBezTo>
                    <a:pt x="240" y="1"/>
                    <a:pt x="239" y="2"/>
                    <a:pt x="239" y="6"/>
                  </a:cubicBezTo>
                  <a:cubicBezTo>
                    <a:pt x="164" y="81"/>
                    <a:pt x="76" y="131"/>
                    <a:pt x="1" y="207"/>
                  </a:cubicBezTo>
                  <a:cubicBezTo>
                    <a:pt x="1" y="207"/>
                    <a:pt x="1" y="219"/>
                    <a:pt x="13" y="219"/>
                  </a:cubicBezTo>
                  <a:cubicBezTo>
                    <a:pt x="101" y="169"/>
                    <a:pt x="176" y="94"/>
                    <a:pt x="239" y="18"/>
                  </a:cubicBezTo>
                  <a:cubicBezTo>
                    <a:pt x="248" y="9"/>
                    <a:pt x="244" y="1"/>
                    <a:pt x="241"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60" name="Google Shape;8660;p63"/>
            <p:cNvSpPr/>
            <p:nvPr/>
          </p:nvSpPr>
          <p:spPr>
            <a:xfrm>
              <a:off x="3970700" y="3125674"/>
              <a:ext cx="10400" cy="10719"/>
            </a:xfrm>
            <a:custGeom>
              <a:avLst/>
              <a:gdLst/>
              <a:ahLst/>
              <a:cxnLst/>
              <a:rect l="l" t="t" r="r" b="b"/>
              <a:pathLst>
                <a:path w="415" h="421" extrusionOk="0">
                  <a:moveTo>
                    <a:pt x="402" y="1"/>
                  </a:moveTo>
                  <a:cubicBezTo>
                    <a:pt x="252" y="126"/>
                    <a:pt x="114" y="264"/>
                    <a:pt x="1" y="415"/>
                  </a:cubicBezTo>
                  <a:cubicBezTo>
                    <a:pt x="1" y="415"/>
                    <a:pt x="6" y="421"/>
                    <a:pt x="10" y="421"/>
                  </a:cubicBezTo>
                  <a:cubicBezTo>
                    <a:pt x="12" y="421"/>
                    <a:pt x="13" y="419"/>
                    <a:pt x="13" y="415"/>
                  </a:cubicBezTo>
                  <a:cubicBezTo>
                    <a:pt x="139" y="277"/>
                    <a:pt x="264" y="139"/>
                    <a:pt x="402" y="13"/>
                  </a:cubicBezTo>
                  <a:cubicBezTo>
                    <a:pt x="415" y="13"/>
                    <a:pt x="402" y="1"/>
                    <a:pt x="402"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61" name="Google Shape;8661;p63"/>
            <p:cNvSpPr/>
            <p:nvPr/>
          </p:nvSpPr>
          <p:spPr>
            <a:xfrm>
              <a:off x="3959000" y="3120802"/>
              <a:ext cx="6500" cy="6821"/>
            </a:xfrm>
            <a:custGeom>
              <a:avLst/>
              <a:gdLst/>
              <a:ahLst/>
              <a:cxnLst/>
              <a:rect l="l" t="t" r="r" b="b"/>
              <a:pathLst>
                <a:path w="277" h="282" extrusionOk="0">
                  <a:moveTo>
                    <a:pt x="251" y="0"/>
                  </a:moveTo>
                  <a:cubicBezTo>
                    <a:pt x="176" y="88"/>
                    <a:pt x="76" y="176"/>
                    <a:pt x="0" y="264"/>
                  </a:cubicBezTo>
                  <a:cubicBezTo>
                    <a:pt x="0" y="273"/>
                    <a:pt x="7" y="281"/>
                    <a:pt x="10" y="281"/>
                  </a:cubicBezTo>
                  <a:cubicBezTo>
                    <a:pt x="12" y="281"/>
                    <a:pt x="13" y="280"/>
                    <a:pt x="13" y="276"/>
                  </a:cubicBezTo>
                  <a:cubicBezTo>
                    <a:pt x="101" y="201"/>
                    <a:pt x="189" y="101"/>
                    <a:pt x="264" y="13"/>
                  </a:cubicBezTo>
                  <a:cubicBezTo>
                    <a:pt x="277" y="0"/>
                    <a:pt x="264" y="0"/>
                    <a:pt x="251"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62" name="Google Shape;8662;p63"/>
            <p:cNvSpPr/>
            <p:nvPr/>
          </p:nvSpPr>
          <p:spPr>
            <a:xfrm>
              <a:off x="3956400" y="3114467"/>
              <a:ext cx="7800" cy="12668"/>
            </a:xfrm>
            <a:custGeom>
              <a:avLst/>
              <a:gdLst/>
              <a:ahLst/>
              <a:cxnLst/>
              <a:rect l="l" t="t" r="r" b="b"/>
              <a:pathLst>
                <a:path w="336" h="501" extrusionOk="0">
                  <a:moveTo>
                    <a:pt x="325" y="1"/>
                  </a:moveTo>
                  <a:cubicBezTo>
                    <a:pt x="324" y="1"/>
                    <a:pt x="323" y="2"/>
                    <a:pt x="323" y="6"/>
                  </a:cubicBezTo>
                  <a:cubicBezTo>
                    <a:pt x="185" y="131"/>
                    <a:pt x="59" y="307"/>
                    <a:pt x="9" y="483"/>
                  </a:cubicBezTo>
                  <a:cubicBezTo>
                    <a:pt x="0" y="491"/>
                    <a:pt x="10" y="500"/>
                    <a:pt x="17" y="500"/>
                  </a:cubicBezTo>
                  <a:cubicBezTo>
                    <a:pt x="19" y="500"/>
                    <a:pt x="22" y="499"/>
                    <a:pt x="22" y="495"/>
                  </a:cubicBezTo>
                  <a:cubicBezTo>
                    <a:pt x="109" y="319"/>
                    <a:pt x="197" y="156"/>
                    <a:pt x="335" y="18"/>
                  </a:cubicBezTo>
                  <a:cubicBezTo>
                    <a:pt x="335" y="9"/>
                    <a:pt x="329" y="1"/>
                    <a:pt x="325"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63" name="Google Shape;8663;p63"/>
            <p:cNvSpPr/>
            <p:nvPr/>
          </p:nvSpPr>
          <p:spPr>
            <a:xfrm>
              <a:off x="3941450" y="3120314"/>
              <a:ext cx="7150" cy="10232"/>
            </a:xfrm>
            <a:custGeom>
              <a:avLst/>
              <a:gdLst/>
              <a:ahLst/>
              <a:cxnLst/>
              <a:rect l="l" t="t" r="r" b="b"/>
              <a:pathLst>
                <a:path w="282" h="413" extrusionOk="0">
                  <a:moveTo>
                    <a:pt x="270" y="0"/>
                  </a:moveTo>
                  <a:cubicBezTo>
                    <a:pt x="267" y="0"/>
                    <a:pt x="264" y="2"/>
                    <a:pt x="260" y="5"/>
                  </a:cubicBezTo>
                  <a:cubicBezTo>
                    <a:pt x="172" y="131"/>
                    <a:pt x="84" y="269"/>
                    <a:pt x="9" y="407"/>
                  </a:cubicBezTo>
                  <a:cubicBezTo>
                    <a:pt x="1" y="407"/>
                    <a:pt x="3" y="412"/>
                    <a:pt x="10" y="412"/>
                  </a:cubicBezTo>
                  <a:cubicBezTo>
                    <a:pt x="13" y="412"/>
                    <a:pt x="17" y="411"/>
                    <a:pt x="21" y="407"/>
                  </a:cubicBezTo>
                  <a:cubicBezTo>
                    <a:pt x="109" y="281"/>
                    <a:pt x="197" y="143"/>
                    <a:pt x="272" y="18"/>
                  </a:cubicBezTo>
                  <a:cubicBezTo>
                    <a:pt x="281" y="9"/>
                    <a:pt x="278" y="0"/>
                    <a:pt x="270"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64" name="Google Shape;8664;p63"/>
            <p:cNvSpPr/>
            <p:nvPr/>
          </p:nvSpPr>
          <p:spPr>
            <a:xfrm>
              <a:off x="3935600" y="3110082"/>
              <a:ext cx="7150" cy="15592"/>
            </a:xfrm>
            <a:custGeom>
              <a:avLst/>
              <a:gdLst/>
              <a:ahLst/>
              <a:cxnLst/>
              <a:rect l="l" t="t" r="r" b="b"/>
              <a:pathLst>
                <a:path w="277" h="634" extrusionOk="0">
                  <a:moveTo>
                    <a:pt x="267" y="1"/>
                  </a:moveTo>
                  <a:cubicBezTo>
                    <a:pt x="265" y="1"/>
                    <a:pt x="264" y="2"/>
                    <a:pt x="264" y="6"/>
                  </a:cubicBezTo>
                  <a:cubicBezTo>
                    <a:pt x="138" y="182"/>
                    <a:pt x="26" y="408"/>
                    <a:pt x="0" y="634"/>
                  </a:cubicBezTo>
                  <a:lnTo>
                    <a:pt x="13" y="634"/>
                  </a:lnTo>
                  <a:cubicBezTo>
                    <a:pt x="51" y="521"/>
                    <a:pt x="76" y="421"/>
                    <a:pt x="113" y="308"/>
                  </a:cubicBezTo>
                  <a:cubicBezTo>
                    <a:pt x="164" y="207"/>
                    <a:pt x="214" y="107"/>
                    <a:pt x="277" y="6"/>
                  </a:cubicBezTo>
                  <a:cubicBezTo>
                    <a:pt x="277" y="6"/>
                    <a:pt x="271" y="1"/>
                    <a:pt x="267"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65" name="Google Shape;8665;p63"/>
            <p:cNvSpPr/>
            <p:nvPr/>
          </p:nvSpPr>
          <p:spPr>
            <a:xfrm>
              <a:off x="3938850" y="3113493"/>
              <a:ext cx="5850" cy="5360"/>
            </a:xfrm>
            <a:custGeom>
              <a:avLst/>
              <a:gdLst/>
              <a:ahLst/>
              <a:cxnLst/>
              <a:rect l="l" t="t" r="r" b="b"/>
              <a:pathLst>
                <a:path w="227" h="207" extrusionOk="0">
                  <a:moveTo>
                    <a:pt x="107" y="1"/>
                  </a:moveTo>
                  <a:cubicBezTo>
                    <a:pt x="63" y="1"/>
                    <a:pt x="24" y="36"/>
                    <a:pt x="13" y="91"/>
                  </a:cubicBezTo>
                  <a:cubicBezTo>
                    <a:pt x="0" y="141"/>
                    <a:pt x="38" y="191"/>
                    <a:pt x="88" y="204"/>
                  </a:cubicBezTo>
                  <a:cubicBezTo>
                    <a:pt x="97" y="206"/>
                    <a:pt x="105" y="206"/>
                    <a:pt x="112" y="206"/>
                  </a:cubicBezTo>
                  <a:cubicBezTo>
                    <a:pt x="164" y="206"/>
                    <a:pt x="203" y="172"/>
                    <a:pt x="214" y="129"/>
                  </a:cubicBezTo>
                  <a:cubicBezTo>
                    <a:pt x="226" y="66"/>
                    <a:pt x="189" y="16"/>
                    <a:pt x="126" y="3"/>
                  </a:cubicBezTo>
                  <a:cubicBezTo>
                    <a:pt x="119" y="2"/>
                    <a:pt x="113" y="1"/>
                    <a:pt x="107"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66" name="Google Shape;8666;p63"/>
            <p:cNvSpPr/>
            <p:nvPr/>
          </p:nvSpPr>
          <p:spPr>
            <a:xfrm>
              <a:off x="3942100" y="3121289"/>
              <a:ext cx="3250" cy="2436"/>
            </a:xfrm>
            <a:custGeom>
              <a:avLst/>
              <a:gdLst/>
              <a:ahLst/>
              <a:cxnLst/>
              <a:rect l="l" t="t" r="r" b="b"/>
              <a:pathLst>
                <a:path w="127" h="114" extrusionOk="0">
                  <a:moveTo>
                    <a:pt x="76" y="0"/>
                  </a:moveTo>
                  <a:cubicBezTo>
                    <a:pt x="39" y="0"/>
                    <a:pt x="14" y="13"/>
                    <a:pt x="1" y="51"/>
                  </a:cubicBezTo>
                  <a:cubicBezTo>
                    <a:pt x="1" y="76"/>
                    <a:pt x="26" y="101"/>
                    <a:pt x="51" y="113"/>
                  </a:cubicBezTo>
                  <a:cubicBezTo>
                    <a:pt x="76" y="113"/>
                    <a:pt x="114" y="101"/>
                    <a:pt x="114" y="63"/>
                  </a:cubicBezTo>
                  <a:cubicBezTo>
                    <a:pt x="126" y="38"/>
                    <a:pt x="101" y="0"/>
                    <a:pt x="76"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67" name="Google Shape;8667;p63"/>
            <p:cNvSpPr/>
            <p:nvPr/>
          </p:nvSpPr>
          <p:spPr>
            <a:xfrm>
              <a:off x="3979150" y="3124700"/>
              <a:ext cx="2600" cy="2923"/>
            </a:xfrm>
            <a:custGeom>
              <a:avLst/>
              <a:gdLst/>
              <a:ahLst/>
              <a:cxnLst/>
              <a:rect l="l" t="t" r="r" b="b"/>
              <a:pathLst>
                <a:path w="114" h="114" extrusionOk="0">
                  <a:moveTo>
                    <a:pt x="63" y="0"/>
                  </a:moveTo>
                  <a:cubicBezTo>
                    <a:pt x="38" y="0"/>
                    <a:pt x="13" y="13"/>
                    <a:pt x="1" y="50"/>
                  </a:cubicBezTo>
                  <a:cubicBezTo>
                    <a:pt x="1" y="76"/>
                    <a:pt x="13" y="101"/>
                    <a:pt x="51" y="113"/>
                  </a:cubicBezTo>
                  <a:cubicBezTo>
                    <a:pt x="76" y="113"/>
                    <a:pt x="114" y="101"/>
                    <a:pt x="114" y="63"/>
                  </a:cubicBezTo>
                  <a:cubicBezTo>
                    <a:pt x="114" y="38"/>
                    <a:pt x="101" y="13"/>
                    <a:pt x="63"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68" name="Google Shape;8668;p63"/>
            <p:cNvSpPr/>
            <p:nvPr/>
          </p:nvSpPr>
          <p:spPr>
            <a:xfrm>
              <a:off x="3995400" y="3150037"/>
              <a:ext cx="2600" cy="2923"/>
            </a:xfrm>
            <a:custGeom>
              <a:avLst/>
              <a:gdLst/>
              <a:ahLst/>
              <a:cxnLst/>
              <a:rect l="l" t="t" r="r" b="b"/>
              <a:pathLst>
                <a:path w="114" h="114" extrusionOk="0">
                  <a:moveTo>
                    <a:pt x="75" y="1"/>
                  </a:moveTo>
                  <a:cubicBezTo>
                    <a:pt x="38" y="1"/>
                    <a:pt x="13" y="13"/>
                    <a:pt x="0" y="51"/>
                  </a:cubicBezTo>
                  <a:cubicBezTo>
                    <a:pt x="0" y="76"/>
                    <a:pt x="25" y="101"/>
                    <a:pt x="50" y="114"/>
                  </a:cubicBezTo>
                  <a:cubicBezTo>
                    <a:pt x="75" y="114"/>
                    <a:pt x="113" y="101"/>
                    <a:pt x="113" y="63"/>
                  </a:cubicBezTo>
                  <a:cubicBezTo>
                    <a:pt x="113" y="38"/>
                    <a:pt x="100" y="13"/>
                    <a:pt x="75"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69" name="Google Shape;8669;p63"/>
            <p:cNvSpPr/>
            <p:nvPr/>
          </p:nvSpPr>
          <p:spPr>
            <a:xfrm>
              <a:off x="3956400" y="3123725"/>
              <a:ext cx="4550" cy="4385"/>
            </a:xfrm>
            <a:custGeom>
              <a:avLst/>
              <a:gdLst/>
              <a:ahLst/>
              <a:cxnLst/>
              <a:rect l="l" t="t" r="r" b="b"/>
              <a:pathLst>
                <a:path w="177" h="166" extrusionOk="0">
                  <a:moveTo>
                    <a:pt x="114" y="0"/>
                  </a:moveTo>
                  <a:cubicBezTo>
                    <a:pt x="63" y="0"/>
                    <a:pt x="26" y="25"/>
                    <a:pt x="13" y="63"/>
                  </a:cubicBezTo>
                  <a:cubicBezTo>
                    <a:pt x="1" y="113"/>
                    <a:pt x="38" y="151"/>
                    <a:pt x="76" y="163"/>
                  </a:cubicBezTo>
                  <a:cubicBezTo>
                    <a:pt x="83" y="165"/>
                    <a:pt x="89" y="166"/>
                    <a:pt x="95" y="166"/>
                  </a:cubicBezTo>
                  <a:cubicBezTo>
                    <a:pt x="136" y="166"/>
                    <a:pt x="165" y="133"/>
                    <a:pt x="176" y="101"/>
                  </a:cubicBezTo>
                  <a:cubicBezTo>
                    <a:pt x="176" y="51"/>
                    <a:pt x="151" y="13"/>
                    <a:pt x="114"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70" name="Google Shape;8670;p63"/>
            <p:cNvSpPr/>
            <p:nvPr/>
          </p:nvSpPr>
          <p:spPr>
            <a:xfrm>
              <a:off x="3977200" y="3129572"/>
              <a:ext cx="5200" cy="3898"/>
            </a:xfrm>
            <a:custGeom>
              <a:avLst/>
              <a:gdLst/>
              <a:ahLst/>
              <a:cxnLst/>
              <a:rect l="l" t="t" r="r" b="b"/>
              <a:pathLst>
                <a:path w="190" h="166" extrusionOk="0">
                  <a:moveTo>
                    <a:pt x="94" y="0"/>
                  </a:moveTo>
                  <a:cubicBezTo>
                    <a:pt x="54" y="0"/>
                    <a:pt x="24" y="33"/>
                    <a:pt x="13" y="65"/>
                  </a:cubicBezTo>
                  <a:cubicBezTo>
                    <a:pt x="1" y="115"/>
                    <a:pt x="38" y="153"/>
                    <a:pt x="76" y="166"/>
                  </a:cubicBezTo>
                  <a:cubicBezTo>
                    <a:pt x="126" y="166"/>
                    <a:pt x="164" y="141"/>
                    <a:pt x="177" y="103"/>
                  </a:cubicBezTo>
                  <a:cubicBezTo>
                    <a:pt x="189" y="53"/>
                    <a:pt x="151" y="15"/>
                    <a:pt x="114" y="3"/>
                  </a:cubicBezTo>
                  <a:cubicBezTo>
                    <a:pt x="107" y="1"/>
                    <a:pt x="101" y="0"/>
                    <a:pt x="94"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71" name="Google Shape;8671;p63"/>
            <p:cNvSpPr/>
            <p:nvPr/>
          </p:nvSpPr>
          <p:spPr>
            <a:xfrm>
              <a:off x="3990200" y="3143702"/>
              <a:ext cx="3900" cy="3898"/>
            </a:xfrm>
            <a:custGeom>
              <a:avLst/>
              <a:gdLst/>
              <a:ahLst/>
              <a:cxnLst/>
              <a:rect l="l" t="t" r="r" b="b"/>
              <a:pathLst>
                <a:path w="177" h="167" extrusionOk="0">
                  <a:moveTo>
                    <a:pt x="101" y="0"/>
                  </a:moveTo>
                  <a:cubicBezTo>
                    <a:pt x="64" y="0"/>
                    <a:pt x="13" y="25"/>
                    <a:pt x="13" y="76"/>
                  </a:cubicBezTo>
                  <a:cubicBezTo>
                    <a:pt x="1" y="113"/>
                    <a:pt x="26" y="163"/>
                    <a:pt x="76" y="163"/>
                  </a:cubicBezTo>
                  <a:cubicBezTo>
                    <a:pt x="83" y="165"/>
                    <a:pt x="89" y="167"/>
                    <a:pt x="96" y="167"/>
                  </a:cubicBezTo>
                  <a:cubicBezTo>
                    <a:pt x="129" y="167"/>
                    <a:pt x="164" y="142"/>
                    <a:pt x="164" y="101"/>
                  </a:cubicBezTo>
                  <a:cubicBezTo>
                    <a:pt x="176" y="63"/>
                    <a:pt x="151" y="13"/>
                    <a:pt x="101"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72" name="Google Shape;8672;p63"/>
            <p:cNvSpPr/>
            <p:nvPr/>
          </p:nvSpPr>
          <p:spPr>
            <a:xfrm>
              <a:off x="3962900" y="3113493"/>
              <a:ext cx="2600" cy="2923"/>
            </a:xfrm>
            <a:custGeom>
              <a:avLst/>
              <a:gdLst/>
              <a:ahLst/>
              <a:cxnLst/>
              <a:rect l="l" t="t" r="r" b="b"/>
              <a:pathLst>
                <a:path w="113" h="108" extrusionOk="0">
                  <a:moveTo>
                    <a:pt x="49" y="1"/>
                  </a:moveTo>
                  <a:cubicBezTo>
                    <a:pt x="29" y="1"/>
                    <a:pt x="10" y="21"/>
                    <a:pt x="0" y="42"/>
                  </a:cubicBezTo>
                  <a:cubicBezTo>
                    <a:pt x="0" y="67"/>
                    <a:pt x="13" y="104"/>
                    <a:pt x="50" y="104"/>
                  </a:cubicBezTo>
                  <a:cubicBezTo>
                    <a:pt x="55" y="107"/>
                    <a:pt x="59" y="108"/>
                    <a:pt x="64" y="108"/>
                  </a:cubicBezTo>
                  <a:cubicBezTo>
                    <a:pt x="84" y="108"/>
                    <a:pt x="103" y="87"/>
                    <a:pt x="113" y="67"/>
                  </a:cubicBezTo>
                  <a:cubicBezTo>
                    <a:pt x="113" y="29"/>
                    <a:pt x="100" y="4"/>
                    <a:pt x="63" y="4"/>
                  </a:cubicBezTo>
                  <a:cubicBezTo>
                    <a:pt x="58" y="2"/>
                    <a:pt x="54" y="1"/>
                    <a:pt x="49"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73" name="Google Shape;8673;p63"/>
            <p:cNvSpPr/>
            <p:nvPr/>
          </p:nvSpPr>
          <p:spPr>
            <a:xfrm>
              <a:off x="3988250" y="3135419"/>
              <a:ext cx="2600" cy="2923"/>
            </a:xfrm>
            <a:custGeom>
              <a:avLst/>
              <a:gdLst/>
              <a:ahLst/>
              <a:cxnLst/>
              <a:rect l="l" t="t" r="r" b="b"/>
              <a:pathLst>
                <a:path w="113" h="114" extrusionOk="0">
                  <a:moveTo>
                    <a:pt x="75" y="1"/>
                  </a:moveTo>
                  <a:cubicBezTo>
                    <a:pt x="38" y="1"/>
                    <a:pt x="13" y="13"/>
                    <a:pt x="0" y="51"/>
                  </a:cubicBezTo>
                  <a:cubicBezTo>
                    <a:pt x="0" y="76"/>
                    <a:pt x="13" y="101"/>
                    <a:pt x="50" y="114"/>
                  </a:cubicBezTo>
                  <a:cubicBezTo>
                    <a:pt x="75" y="114"/>
                    <a:pt x="113" y="101"/>
                    <a:pt x="113" y="64"/>
                  </a:cubicBezTo>
                  <a:cubicBezTo>
                    <a:pt x="113" y="39"/>
                    <a:pt x="100" y="1"/>
                    <a:pt x="75"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74" name="Google Shape;8674;p63"/>
            <p:cNvSpPr/>
            <p:nvPr/>
          </p:nvSpPr>
          <p:spPr>
            <a:xfrm>
              <a:off x="3999950" y="3142728"/>
              <a:ext cx="2600" cy="2923"/>
            </a:xfrm>
            <a:custGeom>
              <a:avLst/>
              <a:gdLst/>
              <a:ahLst/>
              <a:cxnLst/>
              <a:rect l="l" t="t" r="r" b="b"/>
              <a:pathLst>
                <a:path w="114" h="114" extrusionOk="0">
                  <a:moveTo>
                    <a:pt x="63" y="1"/>
                  </a:moveTo>
                  <a:cubicBezTo>
                    <a:pt x="38" y="1"/>
                    <a:pt x="13" y="13"/>
                    <a:pt x="0" y="51"/>
                  </a:cubicBezTo>
                  <a:cubicBezTo>
                    <a:pt x="0" y="76"/>
                    <a:pt x="13" y="101"/>
                    <a:pt x="51" y="114"/>
                  </a:cubicBezTo>
                  <a:cubicBezTo>
                    <a:pt x="76" y="114"/>
                    <a:pt x="101" y="101"/>
                    <a:pt x="113" y="63"/>
                  </a:cubicBezTo>
                  <a:cubicBezTo>
                    <a:pt x="113" y="38"/>
                    <a:pt x="101" y="1"/>
                    <a:pt x="63"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75" name="Google Shape;8675;p63"/>
            <p:cNvSpPr/>
            <p:nvPr/>
          </p:nvSpPr>
          <p:spPr>
            <a:xfrm>
              <a:off x="3980450" y="3140779"/>
              <a:ext cx="7800" cy="4872"/>
            </a:xfrm>
            <a:custGeom>
              <a:avLst/>
              <a:gdLst/>
              <a:ahLst/>
              <a:cxnLst/>
              <a:rect l="l" t="t" r="r" b="b"/>
              <a:pathLst>
                <a:path w="315" h="202" extrusionOk="0">
                  <a:moveTo>
                    <a:pt x="301" y="0"/>
                  </a:moveTo>
                  <a:cubicBezTo>
                    <a:pt x="201" y="63"/>
                    <a:pt x="101" y="113"/>
                    <a:pt x="13" y="189"/>
                  </a:cubicBezTo>
                  <a:cubicBezTo>
                    <a:pt x="0" y="189"/>
                    <a:pt x="13" y="201"/>
                    <a:pt x="25" y="201"/>
                  </a:cubicBezTo>
                  <a:cubicBezTo>
                    <a:pt x="126" y="151"/>
                    <a:pt x="214" y="88"/>
                    <a:pt x="301" y="25"/>
                  </a:cubicBezTo>
                  <a:cubicBezTo>
                    <a:pt x="314" y="13"/>
                    <a:pt x="314" y="0"/>
                    <a:pt x="301"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76" name="Google Shape;8676;p63"/>
            <p:cNvSpPr/>
            <p:nvPr/>
          </p:nvSpPr>
          <p:spPr>
            <a:xfrm>
              <a:off x="3972650" y="3131521"/>
              <a:ext cx="3900" cy="3898"/>
            </a:xfrm>
            <a:custGeom>
              <a:avLst/>
              <a:gdLst/>
              <a:ahLst/>
              <a:cxnLst/>
              <a:rect l="l" t="t" r="r" b="b"/>
              <a:pathLst>
                <a:path w="160" h="170" extrusionOk="0">
                  <a:moveTo>
                    <a:pt x="147" y="1"/>
                  </a:moveTo>
                  <a:cubicBezTo>
                    <a:pt x="97" y="51"/>
                    <a:pt x="47" y="101"/>
                    <a:pt x="9" y="164"/>
                  </a:cubicBezTo>
                  <a:cubicBezTo>
                    <a:pt x="1" y="164"/>
                    <a:pt x="4" y="170"/>
                    <a:pt x="10" y="170"/>
                  </a:cubicBezTo>
                  <a:cubicBezTo>
                    <a:pt x="13" y="170"/>
                    <a:pt x="18" y="168"/>
                    <a:pt x="22" y="164"/>
                  </a:cubicBezTo>
                  <a:cubicBezTo>
                    <a:pt x="72" y="126"/>
                    <a:pt x="110" y="76"/>
                    <a:pt x="160" y="13"/>
                  </a:cubicBezTo>
                  <a:cubicBezTo>
                    <a:pt x="160" y="13"/>
                    <a:pt x="147" y="1"/>
                    <a:pt x="147"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77" name="Google Shape;8677;p63"/>
            <p:cNvSpPr/>
            <p:nvPr/>
          </p:nvSpPr>
          <p:spPr>
            <a:xfrm>
              <a:off x="3970700" y="3132496"/>
              <a:ext cx="5200" cy="6334"/>
            </a:xfrm>
            <a:custGeom>
              <a:avLst/>
              <a:gdLst/>
              <a:ahLst/>
              <a:cxnLst/>
              <a:rect l="l" t="t" r="r" b="b"/>
              <a:pathLst>
                <a:path w="214" h="252" extrusionOk="0">
                  <a:moveTo>
                    <a:pt x="201" y="1"/>
                  </a:moveTo>
                  <a:cubicBezTo>
                    <a:pt x="138" y="76"/>
                    <a:pt x="63" y="151"/>
                    <a:pt x="0" y="227"/>
                  </a:cubicBezTo>
                  <a:cubicBezTo>
                    <a:pt x="0" y="239"/>
                    <a:pt x="13" y="252"/>
                    <a:pt x="25" y="252"/>
                  </a:cubicBezTo>
                  <a:cubicBezTo>
                    <a:pt x="88" y="176"/>
                    <a:pt x="151" y="101"/>
                    <a:pt x="214" y="13"/>
                  </a:cubicBezTo>
                  <a:cubicBezTo>
                    <a:pt x="214" y="13"/>
                    <a:pt x="214" y="1"/>
                    <a:pt x="201"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78" name="Google Shape;8678;p63"/>
            <p:cNvSpPr/>
            <p:nvPr/>
          </p:nvSpPr>
          <p:spPr>
            <a:xfrm>
              <a:off x="3949900" y="3120802"/>
              <a:ext cx="5850" cy="6821"/>
            </a:xfrm>
            <a:custGeom>
              <a:avLst/>
              <a:gdLst/>
              <a:ahLst/>
              <a:cxnLst/>
              <a:rect l="l" t="t" r="r" b="b"/>
              <a:pathLst>
                <a:path w="239" h="270" extrusionOk="0">
                  <a:moveTo>
                    <a:pt x="229" y="0"/>
                  </a:moveTo>
                  <a:cubicBezTo>
                    <a:pt x="227" y="0"/>
                    <a:pt x="226" y="2"/>
                    <a:pt x="226" y="6"/>
                  </a:cubicBezTo>
                  <a:cubicBezTo>
                    <a:pt x="163" y="81"/>
                    <a:pt x="75" y="169"/>
                    <a:pt x="13" y="244"/>
                  </a:cubicBezTo>
                  <a:cubicBezTo>
                    <a:pt x="0" y="257"/>
                    <a:pt x="25" y="269"/>
                    <a:pt x="25" y="269"/>
                  </a:cubicBezTo>
                  <a:cubicBezTo>
                    <a:pt x="113" y="194"/>
                    <a:pt x="176" y="106"/>
                    <a:pt x="239" y="18"/>
                  </a:cubicBezTo>
                  <a:cubicBezTo>
                    <a:pt x="239" y="9"/>
                    <a:pt x="232" y="0"/>
                    <a:pt x="229"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79" name="Google Shape;8679;p63"/>
            <p:cNvSpPr/>
            <p:nvPr/>
          </p:nvSpPr>
          <p:spPr>
            <a:xfrm>
              <a:off x="3937550" y="3120802"/>
              <a:ext cx="4550" cy="9258"/>
            </a:xfrm>
            <a:custGeom>
              <a:avLst/>
              <a:gdLst/>
              <a:ahLst/>
              <a:cxnLst/>
              <a:rect l="l" t="t" r="r" b="b"/>
              <a:pathLst>
                <a:path w="173" h="370" extrusionOk="0">
                  <a:moveTo>
                    <a:pt x="162" y="1"/>
                  </a:moveTo>
                  <a:cubicBezTo>
                    <a:pt x="159" y="1"/>
                    <a:pt x="155" y="2"/>
                    <a:pt x="151" y="6"/>
                  </a:cubicBezTo>
                  <a:cubicBezTo>
                    <a:pt x="89" y="106"/>
                    <a:pt x="1" y="232"/>
                    <a:pt x="1" y="357"/>
                  </a:cubicBezTo>
                  <a:cubicBezTo>
                    <a:pt x="1" y="370"/>
                    <a:pt x="13" y="370"/>
                    <a:pt x="13" y="370"/>
                  </a:cubicBezTo>
                  <a:cubicBezTo>
                    <a:pt x="51" y="244"/>
                    <a:pt x="114" y="131"/>
                    <a:pt x="164" y="18"/>
                  </a:cubicBezTo>
                  <a:cubicBezTo>
                    <a:pt x="173" y="9"/>
                    <a:pt x="169" y="1"/>
                    <a:pt x="162"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80" name="Google Shape;8680;p63"/>
            <p:cNvSpPr/>
            <p:nvPr/>
          </p:nvSpPr>
          <p:spPr>
            <a:xfrm>
              <a:off x="3987600" y="3155884"/>
              <a:ext cx="6500" cy="2436"/>
            </a:xfrm>
            <a:custGeom>
              <a:avLst/>
              <a:gdLst/>
              <a:ahLst/>
              <a:cxnLst/>
              <a:rect l="l" t="t" r="r" b="b"/>
              <a:pathLst>
                <a:path w="265" h="101" extrusionOk="0">
                  <a:moveTo>
                    <a:pt x="252" y="0"/>
                  </a:moveTo>
                  <a:cubicBezTo>
                    <a:pt x="177" y="38"/>
                    <a:pt x="89" y="50"/>
                    <a:pt x="1" y="88"/>
                  </a:cubicBezTo>
                  <a:cubicBezTo>
                    <a:pt x="1" y="88"/>
                    <a:pt x="1" y="101"/>
                    <a:pt x="13" y="101"/>
                  </a:cubicBezTo>
                  <a:cubicBezTo>
                    <a:pt x="101" y="88"/>
                    <a:pt x="177" y="63"/>
                    <a:pt x="264" y="25"/>
                  </a:cubicBezTo>
                  <a:cubicBezTo>
                    <a:pt x="264" y="25"/>
                    <a:pt x="264" y="0"/>
                    <a:pt x="252" y="0"/>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81" name="Google Shape;8681;p63"/>
            <p:cNvSpPr/>
            <p:nvPr/>
          </p:nvSpPr>
          <p:spPr>
            <a:xfrm>
              <a:off x="3988250" y="3159782"/>
              <a:ext cx="9100" cy="2436"/>
            </a:xfrm>
            <a:custGeom>
              <a:avLst/>
              <a:gdLst/>
              <a:ahLst/>
              <a:cxnLst/>
              <a:rect l="l" t="t" r="r" b="b"/>
              <a:pathLst>
                <a:path w="364" h="102" extrusionOk="0">
                  <a:moveTo>
                    <a:pt x="339" y="1"/>
                  </a:moveTo>
                  <a:cubicBezTo>
                    <a:pt x="226" y="39"/>
                    <a:pt x="113" y="51"/>
                    <a:pt x="13" y="89"/>
                  </a:cubicBezTo>
                  <a:cubicBezTo>
                    <a:pt x="0" y="89"/>
                    <a:pt x="0" y="101"/>
                    <a:pt x="13" y="101"/>
                  </a:cubicBezTo>
                  <a:cubicBezTo>
                    <a:pt x="126" y="101"/>
                    <a:pt x="238" y="64"/>
                    <a:pt x="351" y="26"/>
                  </a:cubicBezTo>
                  <a:cubicBezTo>
                    <a:pt x="364" y="26"/>
                    <a:pt x="351" y="1"/>
                    <a:pt x="339"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82" name="Google Shape;8682;p63"/>
            <p:cNvSpPr/>
            <p:nvPr/>
          </p:nvSpPr>
          <p:spPr>
            <a:xfrm>
              <a:off x="3931700" y="3128110"/>
              <a:ext cx="59800" cy="47263"/>
            </a:xfrm>
            <a:custGeom>
              <a:avLst/>
              <a:gdLst/>
              <a:ahLst/>
              <a:cxnLst/>
              <a:rect l="l" t="t" r="r" b="b"/>
              <a:pathLst>
                <a:path w="2398" h="1884" extrusionOk="0">
                  <a:moveTo>
                    <a:pt x="590" y="1"/>
                  </a:moveTo>
                  <a:cubicBezTo>
                    <a:pt x="465" y="1"/>
                    <a:pt x="352" y="14"/>
                    <a:pt x="239" y="51"/>
                  </a:cubicBezTo>
                  <a:cubicBezTo>
                    <a:pt x="138" y="76"/>
                    <a:pt x="38" y="152"/>
                    <a:pt x="13" y="252"/>
                  </a:cubicBezTo>
                  <a:cubicBezTo>
                    <a:pt x="0" y="302"/>
                    <a:pt x="13" y="340"/>
                    <a:pt x="13" y="377"/>
                  </a:cubicBezTo>
                  <a:cubicBezTo>
                    <a:pt x="38" y="515"/>
                    <a:pt x="126" y="641"/>
                    <a:pt x="214" y="754"/>
                  </a:cubicBezTo>
                  <a:cubicBezTo>
                    <a:pt x="402" y="980"/>
                    <a:pt x="628" y="1155"/>
                    <a:pt x="879" y="1268"/>
                  </a:cubicBezTo>
                  <a:lnTo>
                    <a:pt x="1594" y="1883"/>
                  </a:lnTo>
                  <a:cubicBezTo>
                    <a:pt x="1757" y="1883"/>
                    <a:pt x="1933" y="1871"/>
                    <a:pt x="2083" y="1795"/>
                  </a:cubicBezTo>
                  <a:cubicBezTo>
                    <a:pt x="2246" y="1720"/>
                    <a:pt x="2385" y="1570"/>
                    <a:pt x="2397" y="1381"/>
                  </a:cubicBezTo>
                  <a:cubicBezTo>
                    <a:pt x="2397" y="1206"/>
                    <a:pt x="2284" y="1055"/>
                    <a:pt x="2171" y="917"/>
                  </a:cubicBezTo>
                  <a:cubicBezTo>
                    <a:pt x="1958" y="679"/>
                    <a:pt x="1732" y="453"/>
                    <a:pt x="1468" y="290"/>
                  </a:cubicBezTo>
                  <a:cubicBezTo>
                    <a:pt x="1205" y="126"/>
                    <a:pt x="904" y="14"/>
                    <a:pt x="590" y="1"/>
                  </a:cubicBezTo>
                  <a:close/>
                </a:path>
              </a:pathLst>
            </a:custGeom>
            <a:solidFill>
              <a:srgbClr val="56162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83" name="Google Shape;8683;p63"/>
            <p:cNvSpPr/>
            <p:nvPr/>
          </p:nvSpPr>
          <p:spPr>
            <a:xfrm>
              <a:off x="3967450" y="3153447"/>
              <a:ext cx="42900" cy="18515"/>
            </a:xfrm>
            <a:custGeom>
              <a:avLst/>
              <a:gdLst/>
              <a:ahLst/>
              <a:cxnLst/>
              <a:rect l="l" t="t" r="r" b="b"/>
              <a:pathLst>
                <a:path w="1708" h="742" extrusionOk="0">
                  <a:moveTo>
                    <a:pt x="1370" y="0"/>
                  </a:moveTo>
                  <a:cubicBezTo>
                    <a:pt x="1285" y="0"/>
                    <a:pt x="1199" y="14"/>
                    <a:pt x="1118" y="38"/>
                  </a:cubicBezTo>
                  <a:cubicBezTo>
                    <a:pt x="992" y="76"/>
                    <a:pt x="879" y="126"/>
                    <a:pt x="754" y="189"/>
                  </a:cubicBezTo>
                  <a:cubicBezTo>
                    <a:pt x="503" y="314"/>
                    <a:pt x="252" y="427"/>
                    <a:pt x="1" y="553"/>
                  </a:cubicBezTo>
                  <a:lnTo>
                    <a:pt x="490" y="741"/>
                  </a:lnTo>
                  <a:cubicBezTo>
                    <a:pt x="666" y="641"/>
                    <a:pt x="854" y="616"/>
                    <a:pt x="1055" y="578"/>
                  </a:cubicBezTo>
                  <a:cubicBezTo>
                    <a:pt x="1243" y="540"/>
                    <a:pt x="1444" y="490"/>
                    <a:pt x="1582" y="365"/>
                  </a:cubicBezTo>
                  <a:cubicBezTo>
                    <a:pt x="1657" y="302"/>
                    <a:pt x="1707" y="214"/>
                    <a:pt x="1682" y="139"/>
                  </a:cubicBezTo>
                  <a:cubicBezTo>
                    <a:pt x="1657" y="64"/>
                    <a:pt x="1582" y="38"/>
                    <a:pt x="1507" y="13"/>
                  </a:cubicBezTo>
                  <a:cubicBezTo>
                    <a:pt x="1462" y="4"/>
                    <a:pt x="1416" y="0"/>
                    <a:pt x="1370" y="0"/>
                  </a:cubicBezTo>
                  <a:close/>
                </a:path>
              </a:pathLst>
            </a:custGeom>
            <a:solidFill>
              <a:srgbClr val="E7402A"/>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84" name="Google Shape;8684;p63"/>
            <p:cNvSpPr/>
            <p:nvPr/>
          </p:nvSpPr>
          <p:spPr>
            <a:xfrm>
              <a:off x="3962900" y="3146626"/>
              <a:ext cx="35100" cy="26799"/>
            </a:xfrm>
            <a:custGeom>
              <a:avLst/>
              <a:gdLst/>
              <a:ahLst/>
              <a:cxnLst/>
              <a:rect l="l" t="t" r="r" b="b"/>
              <a:pathLst>
                <a:path w="1394" h="1081" extrusionOk="0">
                  <a:moveTo>
                    <a:pt x="1306" y="1"/>
                  </a:moveTo>
                  <a:cubicBezTo>
                    <a:pt x="1268" y="1"/>
                    <a:pt x="1230" y="1"/>
                    <a:pt x="1193" y="13"/>
                  </a:cubicBezTo>
                  <a:cubicBezTo>
                    <a:pt x="1067" y="38"/>
                    <a:pt x="904" y="101"/>
                    <a:pt x="804" y="164"/>
                  </a:cubicBezTo>
                  <a:cubicBezTo>
                    <a:pt x="503" y="352"/>
                    <a:pt x="226" y="578"/>
                    <a:pt x="1" y="842"/>
                  </a:cubicBezTo>
                  <a:lnTo>
                    <a:pt x="277" y="1080"/>
                  </a:lnTo>
                  <a:cubicBezTo>
                    <a:pt x="339" y="1067"/>
                    <a:pt x="402" y="1030"/>
                    <a:pt x="465" y="992"/>
                  </a:cubicBezTo>
                  <a:cubicBezTo>
                    <a:pt x="703" y="854"/>
                    <a:pt x="942" y="704"/>
                    <a:pt x="1155" y="515"/>
                  </a:cubicBezTo>
                  <a:cubicBezTo>
                    <a:pt x="1268" y="402"/>
                    <a:pt x="1381" y="277"/>
                    <a:pt x="1393" y="126"/>
                  </a:cubicBezTo>
                  <a:cubicBezTo>
                    <a:pt x="1393" y="101"/>
                    <a:pt x="1393" y="89"/>
                    <a:pt x="1393" y="64"/>
                  </a:cubicBezTo>
                  <a:cubicBezTo>
                    <a:pt x="1381" y="38"/>
                    <a:pt x="1343" y="13"/>
                    <a:pt x="1306" y="1"/>
                  </a:cubicBezTo>
                  <a:close/>
                </a:path>
              </a:pathLst>
            </a:custGeom>
            <a:solidFill>
              <a:srgbClr val="E7402A"/>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85" name="Google Shape;8685;p63"/>
            <p:cNvSpPr/>
            <p:nvPr/>
          </p:nvSpPr>
          <p:spPr>
            <a:xfrm>
              <a:off x="3951850" y="3134932"/>
              <a:ext cx="36400" cy="32646"/>
            </a:xfrm>
            <a:custGeom>
              <a:avLst/>
              <a:gdLst/>
              <a:ahLst/>
              <a:cxnLst/>
              <a:rect l="l" t="t" r="r" b="b"/>
              <a:pathLst>
                <a:path w="1444" h="1308" extrusionOk="0">
                  <a:moveTo>
                    <a:pt x="1315" y="1"/>
                  </a:moveTo>
                  <a:cubicBezTo>
                    <a:pt x="1288" y="1"/>
                    <a:pt x="1259" y="8"/>
                    <a:pt x="1230" y="15"/>
                  </a:cubicBezTo>
                  <a:cubicBezTo>
                    <a:pt x="1105" y="53"/>
                    <a:pt x="992" y="128"/>
                    <a:pt x="891" y="216"/>
                  </a:cubicBezTo>
                  <a:cubicBezTo>
                    <a:pt x="565" y="454"/>
                    <a:pt x="276" y="730"/>
                    <a:pt x="0" y="1019"/>
                  </a:cubicBezTo>
                  <a:lnTo>
                    <a:pt x="502" y="1308"/>
                  </a:lnTo>
                  <a:cubicBezTo>
                    <a:pt x="665" y="1132"/>
                    <a:pt x="816" y="994"/>
                    <a:pt x="992" y="818"/>
                  </a:cubicBezTo>
                  <a:cubicBezTo>
                    <a:pt x="1167" y="643"/>
                    <a:pt x="1331" y="442"/>
                    <a:pt x="1406" y="216"/>
                  </a:cubicBezTo>
                  <a:cubicBezTo>
                    <a:pt x="1431" y="141"/>
                    <a:pt x="1443" y="40"/>
                    <a:pt x="1368" y="15"/>
                  </a:cubicBezTo>
                  <a:cubicBezTo>
                    <a:pt x="1352" y="4"/>
                    <a:pt x="1334" y="1"/>
                    <a:pt x="1315" y="1"/>
                  </a:cubicBezTo>
                  <a:close/>
                </a:path>
              </a:pathLst>
            </a:custGeom>
            <a:solidFill>
              <a:srgbClr val="E7402A"/>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86" name="Google Shape;8686;p63"/>
            <p:cNvSpPr/>
            <p:nvPr/>
          </p:nvSpPr>
          <p:spPr>
            <a:xfrm>
              <a:off x="3942100" y="3120802"/>
              <a:ext cx="33800" cy="34107"/>
            </a:xfrm>
            <a:custGeom>
              <a:avLst/>
              <a:gdLst/>
              <a:ahLst/>
              <a:cxnLst/>
              <a:rect l="l" t="t" r="r" b="b"/>
              <a:pathLst>
                <a:path w="1344" h="1374" extrusionOk="0">
                  <a:moveTo>
                    <a:pt x="1169" y="1"/>
                  </a:moveTo>
                  <a:cubicBezTo>
                    <a:pt x="1081" y="1"/>
                    <a:pt x="992" y="50"/>
                    <a:pt x="916" y="107"/>
                  </a:cubicBezTo>
                  <a:cubicBezTo>
                    <a:pt x="553" y="345"/>
                    <a:pt x="276" y="696"/>
                    <a:pt x="0" y="1035"/>
                  </a:cubicBezTo>
                  <a:lnTo>
                    <a:pt x="389" y="1374"/>
                  </a:lnTo>
                  <a:cubicBezTo>
                    <a:pt x="703" y="1123"/>
                    <a:pt x="967" y="834"/>
                    <a:pt x="1180" y="521"/>
                  </a:cubicBezTo>
                  <a:cubicBezTo>
                    <a:pt x="1255" y="395"/>
                    <a:pt x="1318" y="270"/>
                    <a:pt x="1331" y="132"/>
                  </a:cubicBezTo>
                  <a:cubicBezTo>
                    <a:pt x="1343" y="119"/>
                    <a:pt x="1343" y="94"/>
                    <a:pt x="1331" y="69"/>
                  </a:cubicBezTo>
                  <a:cubicBezTo>
                    <a:pt x="1318" y="44"/>
                    <a:pt x="1293" y="19"/>
                    <a:pt x="1255" y="19"/>
                  </a:cubicBezTo>
                  <a:cubicBezTo>
                    <a:pt x="1227" y="6"/>
                    <a:pt x="1198" y="1"/>
                    <a:pt x="1169" y="1"/>
                  </a:cubicBezTo>
                  <a:close/>
                </a:path>
              </a:pathLst>
            </a:custGeom>
            <a:solidFill>
              <a:srgbClr val="E7402A"/>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87" name="Google Shape;8687;p63"/>
            <p:cNvSpPr/>
            <p:nvPr/>
          </p:nvSpPr>
          <p:spPr>
            <a:xfrm>
              <a:off x="3929100" y="3115929"/>
              <a:ext cx="24050" cy="35569"/>
            </a:xfrm>
            <a:custGeom>
              <a:avLst/>
              <a:gdLst/>
              <a:ahLst/>
              <a:cxnLst/>
              <a:rect l="l" t="t" r="r" b="b"/>
              <a:pathLst>
                <a:path w="942" h="1422" extrusionOk="0">
                  <a:moveTo>
                    <a:pt x="826" y="0"/>
                  </a:moveTo>
                  <a:cubicBezTo>
                    <a:pt x="792" y="0"/>
                    <a:pt x="751" y="24"/>
                    <a:pt x="716" y="41"/>
                  </a:cubicBezTo>
                  <a:cubicBezTo>
                    <a:pt x="640" y="91"/>
                    <a:pt x="565" y="167"/>
                    <a:pt x="515" y="229"/>
                  </a:cubicBezTo>
                  <a:cubicBezTo>
                    <a:pt x="289" y="493"/>
                    <a:pt x="113" y="794"/>
                    <a:pt x="0" y="1108"/>
                  </a:cubicBezTo>
                  <a:lnTo>
                    <a:pt x="226" y="1422"/>
                  </a:lnTo>
                  <a:cubicBezTo>
                    <a:pt x="377" y="1258"/>
                    <a:pt x="528" y="1095"/>
                    <a:pt x="653" y="920"/>
                  </a:cubicBezTo>
                  <a:cubicBezTo>
                    <a:pt x="779" y="744"/>
                    <a:pt x="879" y="543"/>
                    <a:pt x="929" y="330"/>
                  </a:cubicBezTo>
                  <a:cubicBezTo>
                    <a:pt x="942" y="255"/>
                    <a:pt x="942" y="179"/>
                    <a:pt x="929" y="104"/>
                  </a:cubicBezTo>
                  <a:cubicBezTo>
                    <a:pt x="917" y="66"/>
                    <a:pt x="904" y="29"/>
                    <a:pt x="866" y="16"/>
                  </a:cubicBezTo>
                  <a:cubicBezTo>
                    <a:pt x="855" y="5"/>
                    <a:pt x="841" y="0"/>
                    <a:pt x="826" y="0"/>
                  </a:cubicBezTo>
                  <a:close/>
                </a:path>
              </a:pathLst>
            </a:custGeom>
            <a:solidFill>
              <a:srgbClr val="E7402A"/>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88" name="Google Shape;8688;p63"/>
            <p:cNvSpPr/>
            <p:nvPr/>
          </p:nvSpPr>
          <p:spPr>
            <a:xfrm>
              <a:off x="3923250" y="3100825"/>
              <a:ext cx="16250" cy="38005"/>
            </a:xfrm>
            <a:custGeom>
              <a:avLst/>
              <a:gdLst/>
              <a:ahLst/>
              <a:cxnLst/>
              <a:rect l="l" t="t" r="r" b="b"/>
              <a:pathLst>
                <a:path w="653" h="1508" extrusionOk="0">
                  <a:moveTo>
                    <a:pt x="462" y="0"/>
                  </a:moveTo>
                  <a:cubicBezTo>
                    <a:pt x="425" y="0"/>
                    <a:pt x="387" y="11"/>
                    <a:pt x="364" y="27"/>
                  </a:cubicBezTo>
                  <a:cubicBezTo>
                    <a:pt x="314" y="64"/>
                    <a:pt x="289" y="102"/>
                    <a:pt x="251" y="152"/>
                  </a:cubicBezTo>
                  <a:cubicBezTo>
                    <a:pt x="63" y="491"/>
                    <a:pt x="25" y="893"/>
                    <a:pt x="0" y="1294"/>
                  </a:cubicBezTo>
                  <a:lnTo>
                    <a:pt x="251" y="1507"/>
                  </a:lnTo>
                  <a:cubicBezTo>
                    <a:pt x="364" y="1269"/>
                    <a:pt x="477" y="1031"/>
                    <a:pt x="552" y="780"/>
                  </a:cubicBezTo>
                  <a:cubicBezTo>
                    <a:pt x="615" y="579"/>
                    <a:pt x="653" y="353"/>
                    <a:pt x="602" y="152"/>
                  </a:cubicBezTo>
                  <a:cubicBezTo>
                    <a:pt x="590" y="102"/>
                    <a:pt x="565" y="39"/>
                    <a:pt x="527" y="14"/>
                  </a:cubicBezTo>
                  <a:cubicBezTo>
                    <a:pt x="508" y="5"/>
                    <a:pt x="485" y="0"/>
                    <a:pt x="462" y="0"/>
                  </a:cubicBezTo>
                  <a:close/>
                </a:path>
              </a:pathLst>
            </a:custGeom>
            <a:solidFill>
              <a:srgbClr val="E7402A"/>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89" name="Google Shape;8689;p63"/>
            <p:cNvSpPr/>
            <p:nvPr/>
          </p:nvSpPr>
          <p:spPr>
            <a:xfrm>
              <a:off x="3934300" y="3117391"/>
              <a:ext cx="6500" cy="18028"/>
            </a:xfrm>
            <a:custGeom>
              <a:avLst/>
              <a:gdLst/>
              <a:ahLst/>
              <a:cxnLst/>
              <a:rect l="l" t="t" r="r" b="b"/>
              <a:pathLst>
                <a:path w="264" h="718" extrusionOk="0">
                  <a:moveTo>
                    <a:pt x="174" y="0"/>
                  </a:moveTo>
                  <a:cubicBezTo>
                    <a:pt x="161" y="0"/>
                    <a:pt x="143" y="9"/>
                    <a:pt x="126" y="18"/>
                  </a:cubicBezTo>
                  <a:cubicBezTo>
                    <a:pt x="113" y="30"/>
                    <a:pt x="88" y="56"/>
                    <a:pt x="75" y="81"/>
                  </a:cubicBezTo>
                  <a:cubicBezTo>
                    <a:pt x="0" y="319"/>
                    <a:pt x="50" y="507"/>
                    <a:pt x="75" y="708"/>
                  </a:cubicBezTo>
                  <a:cubicBezTo>
                    <a:pt x="75" y="714"/>
                    <a:pt x="82" y="717"/>
                    <a:pt x="89" y="717"/>
                  </a:cubicBezTo>
                  <a:cubicBezTo>
                    <a:pt x="97" y="717"/>
                    <a:pt x="107" y="714"/>
                    <a:pt x="113" y="708"/>
                  </a:cubicBezTo>
                  <a:cubicBezTo>
                    <a:pt x="163" y="583"/>
                    <a:pt x="264" y="294"/>
                    <a:pt x="264" y="118"/>
                  </a:cubicBezTo>
                  <a:cubicBezTo>
                    <a:pt x="251" y="68"/>
                    <a:pt x="239" y="5"/>
                    <a:pt x="188" y="5"/>
                  </a:cubicBezTo>
                  <a:cubicBezTo>
                    <a:pt x="185" y="2"/>
                    <a:pt x="180" y="0"/>
                    <a:pt x="174" y="0"/>
                  </a:cubicBezTo>
                  <a:close/>
                </a:path>
              </a:pathLst>
            </a:custGeom>
            <a:solidFill>
              <a:srgbClr val="EE7859"/>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90" name="Google Shape;8690;p63"/>
            <p:cNvSpPr/>
            <p:nvPr/>
          </p:nvSpPr>
          <p:spPr>
            <a:xfrm>
              <a:off x="3981750" y="3163680"/>
              <a:ext cx="18200" cy="8283"/>
            </a:xfrm>
            <a:custGeom>
              <a:avLst/>
              <a:gdLst/>
              <a:ahLst/>
              <a:cxnLst/>
              <a:rect l="l" t="t" r="r" b="b"/>
              <a:pathLst>
                <a:path w="716" h="333" extrusionOk="0">
                  <a:moveTo>
                    <a:pt x="599" y="1"/>
                  </a:moveTo>
                  <a:cubicBezTo>
                    <a:pt x="592" y="1"/>
                    <a:pt x="585" y="2"/>
                    <a:pt x="577" y="6"/>
                  </a:cubicBezTo>
                  <a:cubicBezTo>
                    <a:pt x="314" y="44"/>
                    <a:pt x="176" y="182"/>
                    <a:pt x="13" y="307"/>
                  </a:cubicBezTo>
                  <a:cubicBezTo>
                    <a:pt x="0" y="320"/>
                    <a:pt x="13" y="332"/>
                    <a:pt x="25" y="332"/>
                  </a:cubicBezTo>
                  <a:cubicBezTo>
                    <a:pt x="151" y="320"/>
                    <a:pt x="477" y="282"/>
                    <a:pt x="627" y="182"/>
                  </a:cubicBezTo>
                  <a:cubicBezTo>
                    <a:pt x="665" y="157"/>
                    <a:pt x="715" y="119"/>
                    <a:pt x="703" y="69"/>
                  </a:cubicBezTo>
                  <a:cubicBezTo>
                    <a:pt x="690" y="44"/>
                    <a:pt x="678" y="31"/>
                    <a:pt x="653" y="19"/>
                  </a:cubicBezTo>
                  <a:cubicBezTo>
                    <a:pt x="635" y="10"/>
                    <a:pt x="617" y="1"/>
                    <a:pt x="599" y="1"/>
                  </a:cubicBezTo>
                  <a:close/>
                </a:path>
              </a:pathLst>
            </a:custGeom>
            <a:solidFill>
              <a:srgbClr val="EE7859"/>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91" name="Google Shape;8691;p63"/>
            <p:cNvSpPr/>
            <p:nvPr/>
          </p:nvSpPr>
          <p:spPr>
            <a:xfrm>
              <a:off x="3964200" y="3152960"/>
              <a:ext cx="20150" cy="13156"/>
            </a:xfrm>
            <a:custGeom>
              <a:avLst/>
              <a:gdLst/>
              <a:ahLst/>
              <a:cxnLst/>
              <a:rect l="l" t="t" r="r" b="b"/>
              <a:pathLst>
                <a:path w="804" h="525" extrusionOk="0">
                  <a:moveTo>
                    <a:pt x="673" y="1"/>
                  </a:moveTo>
                  <a:cubicBezTo>
                    <a:pt x="656" y="1"/>
                    <a:pt x="640" y="4"/>
                    <a:pt x="628" y="10"/>
                  </a:cubicBezTo>
                  <a:cubicBezTo>
                    <a:pt x="327" y="123"/>
                    <a:pt x="189" y="312"/>
                    <a:pt x="13" y="500"/>
                  </a:cubicBezTo>
                  <a:cubicBezTo>
                    <a:pt x="0" y="512"/>
                    <a:pt x="13" y="525"/>
                    <a:pt x="25" y="525"/>
                  </a:cubicBezTo>
                  <a:cubicBezTo>
                    <a:pt x="151" y="487"/>
                    <a:pt x="565" y="349"/>
                    <a:pt x="728" y="199"/>
                  </a:cubicBezTo>
                  <a:cubicBezTo>
                    <a:pt x="766" y="161"/>
                    <a:pt x="804" y="111"/>
                    <a:pt x="791" y="61"/>
                  </a:cubicBezTo>
                  <a:cubicBezTo>
                    <a:pt x="791" y="35"/>
                    <a:pt x="753" y="10"/>
                    <a:pt x="728" y="10"/>
                  </a:cubicBezTo>
                  <a:cubicBezTo>
                    <a:pt x="709" y="4"/>
                    <a:pt x="691" y="1"/>
                    <a:pt x="673" y="1"/>
                  </a:cubicBezTo>
                  <a:close/>
                </a:path>
              </a:pathLst>
            </a:custGeom>
            <a:solidFill>
              <a:srgbClr val="EE7859"/>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92" name="Google Shape;8692;p63"/>
            <p:cNvSpPr/>
            <p:nvPr/>
          </p:nvSpPr>
          <p:spPr>
            <a:xfrm>
              <a:off x="3937550" y="3123725"/>
              <a:ext cx="11050" cy="19977"/>
            </a:xfrm>
            <a:custGeom>
              <a:avLst/>
              <a:gdLst/>
              <a:ahLst/>
              <a:cxnLst/>
              <a:rect l="l" t="t" r="r" b="b"/>
              <a:pathLst>
                <a:path w="465" h="808" extrusionOk="0">
                  <a:moveTo>
                    <a:pt x="375" y="0"/>
                  </a:moveTo>
                  <a:cubicBezTo>
                    <a:pt x="362" y="0"/>
                    <a:pt x="349" y="3"/>
                    <a:pt x="339" y="8"/>
                  </a:cubicBezTo>
                  <a:cubicBezTo>
                    <a:pt x="301" y="21"/>
                    <a:pt x="264" y="33"/>
                    <a:pt x="251" y="59"/>
                  </a:cubicBezTo>
                  <a:cubicBezTo>
                    <a:pt x="63" y="309"/>
                    <a:pt x="50" y="548"/>
                    <a:pt x="0" y="786"/>
                  </a:cubicBezTo>
                  <a:cubicBezTo>
                    <a:pt x="0" y="801"/>
                    <a:pt x="9" y="807"/>
                    <a:pt x="18" y="807"/>
                  </a:cubicBezTo>
                  <a:cubicBezTo>
                    <a:pt x="25" y="807"/>
                    <a:pt x="33" y="804"/>
                    <a:pt x="38" y="799"/>
                  </a:cubicBezTo>
                  <a:cubicBezTo>
                    <a:pt x="126" y="686"/>
                    <a:pt x="389" y="372"/>
                    <a:pt x="439" y="159"/>
                  </a:cubicBezTo>
                  <a:cubicBezTo>
                    <a:pt x="452" y="109"/>
                    <a:pt x="465" y="59"/>
                    <a:pt x="427" y="21"/>
                  </a:cubicBezTo>
                  <a:cubicBezTo>
                    <a:pt x="412" y="6"/>
                    <a:pt x="393" y="0"/>
                    <a:pt x="375" y="0"/>
                  </a:cubicBezTo>
                  <a:close/>
                </a:path>
              </a:pathLst>
            </a:custGeom>
            <a:solidFill>
              <a:srgbClr val="EE7859"/>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93" name="Google Shape;8693;p63"/>
            <p:cNvSpPr/>
            <p:nvPr/>
          </p:nvSpPr>
          <p:spPr>
            <a:xfrm>
              <a:off x="3953800" y="3142241"/>
              <a:ext cx="22750" cy="16079"/>
            </a:xfrm>
            <a:custGeom>
              <a:avLst/>
              <a:gdLst/>
              <a:ahLst/>
              <a:cxnLst/>
              <a:rect l="l" t="t" r="r" b="b"/>
              <a:pathLst>
                <a:path w="902" h="660" extrusionOk="0">
                  <a:moveTo>
                    <a:pt x="702" y="0"/>
                  </a:moveTo>
                  <a:cubicBezTo>
                    <a:pt x="553" y="0"/>
                    <a:pt x="418" y="136"/>
                    <a:pt x="337" y="229"/>
                  </a:cubicBezTo>
                  <a:cubicBezTo>
                    <a:pt x="212" y="355"/>
                    <a:pt x="124" y="505"/>
                    <a:pt x="11" y="643"/>
                  </a:cubicBezTo>
                  <a:cubicBezTo>
                    <a:pt x="1" y="643"/>
                    <a:pt x="7" y="659"/>
                    <a:pt x="22" y="659"/>
                  </a:cubicBezTo>
                  <a:cubicBezTo>
                    <a:pt x="26" y="659"/>
                    <a:pt x="31" y="658"/>
                    <a:pt x="36" y="656"/>
                  </a:cubicBezTo>
                  <a:cubicBezTo>
                    <a:pt x="161" y="593"/>
                    <a:pt x="525" y="405"/>
                    <a:pt x="701" y="267"/>
                  </a:cubicBezTo>
                  <a:cubicBezTo>
                    <a:pt x="764" y="216"/>
                    <a:pt x="902" y="28"/>
                    <a:pt x="739" y="3"/>
                  </a:cubicBezTo>
                  <a:cubicBezTo>
                    <a:pt x="726" y="1"/>
                    <a:pt x="714" y="0"/>
                    <a:pt x="702" y="0"/>
                  </a:cubicBezTo>
                  <a:close/>
                </a:path>
              </a:pathLst>
            </a:custGeom>
            <a:solidFill>
              <a:srgbClr val="EE7859"/>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94" name="Google Shape;8694;p63"/>
            <p:cNvSpPr/>
            <p:nvPr/>
          </p:nvSpPr>
          <p:spPr>
            <a:xfrm>
              <a:off x="3953800" y="3126161"/>
              <a:ext cx="18200" cy="19490"/>
            </a:xfrm>
            <a:custGeom>
              <a:avLst/>
              <a:gdLst/>
              <a:ahLst/>
              <a:cxnLst/>
              <a:rect l="l" t="t" r="r" b="b"/>
              <a:pathLst>
                <a:path w="738" h="764" extrusionOk="0">
                  <a:moveTo>
                    <a:pt x="562" y="0"/>
                  </a:moveTo>
                  <a:cubicBezTo>
                    <a:pt x="399" y="13"/>
                    <a:pt x="286" y="188"/>
                    <a:pt x="210" y="314"/>
                  </a:cubicBezTo>
                  <a:cubicBezTo>
                    <a:pt x="135" y="439"/>
                    <a:pt x="72" y="590"/>
                    <a:pt x="10" y="728"/>
                  </a:cubicBezTo>
                  <a:cubicBezTo>
                    <a:pt x="1" y="746"/>
                    <a:pt x="17" y="763"/>
                    <a:pt x="32" y="763"/>
                  </a:cubicBezTo>
                  <a:cubicBezTo>
                    <a:pt x="38" y="763"/>
                    <a:pt x="44" y="760"/>
                    <a:pt x="47" y="753"/>
                  </a:cubicBezTo>
                  <a:cubicBezTo>
                    <a:pt x="185" y="653"/>
                    <a:pt x="449" y="427"/>
                    <a:pt x="574" y="264"/>
                  </a:cubicBezTo>
                  <a:cubicBezTo>
                    <a:pt x="637" y="201"/>
                    <a:pt x="737" y="0"/>
                    <a:pt x="562" y="0"/>
                  </a:cubicBezTo>
                  <a:close/>
                </a:path>
              </a:pathLst>
            </a:custGeom>
            <a:solidFill>
              <a:srgbClr val="EE7859"/>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95" name="Google Shape;8695;p63"/>
            <p:cNvSpPr/>
            <p:nvPr/>
          </p:nvSpPr>
          <p:spPr>
            <a:xfrm>
              <a:off x="3983700" y="3168065"/>
              <a:ext cx="3900" cy="974"/>
            </a:xfrm>
            <a:custGeom>
              <a:avLst/>
              <a:gdLst/>
              <a:ahLst/>
              <a:cxnLst/>
              <a:rect l="l" t="t" r="r" b="b"/>
              <a:pathLst>
                <a:path w="164" h="42" extrusionOk="0">
                  <a:moveTo>
                    <a:pt x="157" y="1"/>
                  </a:moveTo>
                  <a:cubicBezTo>
                    <a:pt x="156" y="1"/>
                    <a:pt x="154" y="2"/>
                    <a:pt x="151" y="4"/>
                  </a:cubicBezTo>
                  <a:cubicBezTo>
                    <a:pt x="101" y="4"/>
                    <a:pt x="51" y="17"/>
                    <a:pt x="1" y="29"/>
                  </a:cubicBezTo>
                  <a:cubicBezTo>
                    <a:pt x="1" y="29"/>
                    <a:pt x="1" y="42"/>
                    <a:pt x="13" y="42"/>
                  </a:cubicBezTo>
                  <a:cubicBezTo>
                    <a:pt x="51" y="42"/>
                    <a:pt x="101" y="29"/>
                    <a:pt x="151" y="17"/>
                  </a:cubicBezTo>
                  <a:cubicBezTo>
                    <a:pt x="161" y="17"/>
                    <a:pt x="163" y="1"/>
                    <a:pt x="157"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96" name="Google Shape;8696;p63"/>
            <p:cNvSpPr/>
            <p:nvPr/>
          </p:nvSpPr>
          <p:spPr>
            <a:xfrm>
              <a:off x="3980450" y="3171963"/>
              <a:ext cx="3900" cy="1462"/>
            </a:xfrm>
            <a:custGeom>
              <a:avLst/>
              <a:gdLst/>
              <a:ahLst/>
              <a:cxnLst/>
              <a:rect l="l" t="t" r="r" b="b"/>
              <a:pathLst>
                <a:path w="148" h="57" extrusionOk="0">
                  <a:moveTo>
                    <a:pt x="136" y="1"/>
                  </a:moveTo>
                  <a:cubicBezTo>
                    <a:pt x="133" y="1"/>
                    <a:pt x="129" y="2"/>
                    <a:pt x="126" y="6"/>
                  </a:cubicBezTo>
                  <a:cubicBezTo>
                    <a:pt x="88" y="18"/>
                    <a:pt x="51" y="31"/>
                    <a:pt x="13" y="43"/>
                  </a:cubicBezTo>
                  <a:cubicBezTo>
                    <a:pt x="0" y="43"/>
                    <a:pt x="0" y="56"/>
                    <a:pt x="13" y="56"/>
                  </a:cubicBezTo>
                  <a:cubicBezTo>
                    <a:pt x="63" y="56"/>
                    <a:pt x="101" y="31"/>
                    <a:pt x="138" y="18"/>
                  </a:cubicBezTo>
                  <a:cubicBezTo>
                    <a:pt x="147" y="9"/>
                    <a:pt x="144" y="1"/>
                    <a:pt x="136"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97" name="Google Shape;8697;p63"/>
            <p:cNvSpPr/>
            <p:nvPr/>
          </p:nvSpPr>
          <p:spPr>
            <a:xfrm>
              <a:off x="3977200" y="3170988"/>
              <a:ext cx="3900" cy="1462"/>
            </a:xfrm>
            <a:custGeom>
              <a:avLst/>
              <a:gdLst/>
              <a:ahLst/>
              <a:cxnLst/>
              <a:rect l="l" t="t" r="r" b="b"/>
              <a:pathLst>
                <a:path w="148" h="69" extrusionOk="0">
                  <a:moveTo>
                    <a:pt x="141" y="0"/>
                  </a:moveTo>
                  <a:lnTo>
                    <a:pt x="141" y="0"/>
                  </a:lnTo>
                  <a:cubicBezTo>
                    <a:pt x="140" y="0"/>
                    <a:pt x="139" y="2"/>
                    <a:pt x="139" y="6"/>
                  </a:cubicBezTo>
                  <a:cubicBezTo>
                    <a:pt x="89" y="18"/>
                    <a:pt x="51" y="31"/>
                    <a:pt x="1" y="43"/>
                  </a:cubicBezTo>
                  <a:cubicBezTo>
                    <a:pt x="1" y="56"/>
                    <a:pt x="1" y="68"/>
                    <a:pt x="1" y="68"/>
                  </a:cubicBezTo>
                  <a:cubicBezTo>
                    <a:pt x="51" y="56"/>
                    <a:pt x="101" y="43"/>
                    <a:pt x="139" y="18"/>
                  </a:cubicBezTo>
                  <a:cubicBezTo>
                    <a:pt x="148" y="9"/>
                    <a:pt x="144" y="0"/>
                    <a:pt x="141"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98" name="Google Shape;8698;p63"/>
            <p:cNvSpPr/>
            <p:nvPr/>
          </p:nvSpPr>
          <p:spPr>
            <a:xfrm>
              <a:off x="3974600" y="3164167"/>
              <a:ext cx="3900" cy="1949"/>
            </a:xfrm>
            <a:custGeom>
              <a:avLst/>
              <a:gdLst/>
              <a:ahLst/>
              <a:cxnLst/>
              <a:rect l="l" t="t" r="r" b="b"/>
              <a:pathLst>
                <a:path w="139" h="77" extrusionOk="0">
                  <a:moveTo>
                    <a:pt x="126" y="1"/>
                  </a:moveTo>
                  <a:cubicBezTo>
                    <a:pt x="88" y="13"/>
                    <a:pt x="51" y="39"/>
                    <a:pt x="13" y="64"/>
                  </a:cubicBezTo>
                  <a:cubicBezTo>
                    <a:pt x="0" y="64"/>
                    <a:pt x="0" y="76"/>
                    <a:pt x="13" y="76"/>
                  </a:cubicBezTo>
                  <a:cubicBezTo>
                    <a:pt x="51" y="51"/>
                    <a:pt x="88" y="39"/>
                    <a:pt x="138" y="13"/>
                  </a:cubicBezTo>
                  <a:cubicBezTo>
                    <a:pt x="138" y="1"/>
                    <a:pt x="138" y="1"/>
                    <a:pt x="126"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699" name="Google Shape;8699;p63"/>
            <p:cNvSpPr/>
            <p:nvPr/>
          </p:nvSpPr>
          <p:spPr>
            <a:xfrm>
              <a:off x="3965500" y="3168065"/>
              <a:ext cx="3250" cy="2436"/>
            </a:xfrm>
            <a:custGeom>
              <a:avLst/>
              <a:gdLst/>
              <a:ahLst/>
              <a:cxnLst/>
              <a:rect l="l" t="t" r="r" b="b"/>
              <a:pathLst>
                <a:path w="126" h="102" extrusionOk="0">
                  <a:moveTo>
                    <a:pt x="113" y="1"/>
                  </a:moveTo>
                  <a:cubicBezTo>
                    <a:pt x="75" y="38"/>
                    <a:pt x="38" y="51"/>
                    <a:pt x="13" y="89"/>
                  </a:cubicBezTo>
                  <a:cubicBezTo>
                    <a:pt x="0" y="89"/>
                    <a:pt x="13" y="101"/>
                    <a:pt x="13" y="101"/>
                  </a:cubicBezTo>
                  <a:cubicBezTo>
                    <a:pt x="63" y="76"/>
                    <a:pt x="88" y="51"/>
                    <a:pt x="126" y="26"/>
                  </a:cubicBezTo>
                  <a:cubicBezTo>
                    <a:pt x="126" y="13"/>
                    <a:pt x="126" y="1"/>
                    <a:pt x="113"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00" name="Google Shape;8700;p63"/>
            <p:cNvSpPr/>
            <p:nvPr/>
          </p:nvSpPr>
          <p:spPr>
            <a:xfrm>
              <a:off x="3962900" y="3160756"/>
              <a:ext cx="4550" cy="2923"/>
            </a:xfrm>
            <a:custGeom>
              <a:avLst/>
              <a:gdLst/>
              <a:ahLst/>
              <a:cxnLst/>
              <a:rect l="l" t="t" r="r" b="b"/>
              <a:pathLst>
                <a:path w="189" h="127" extrusionOk="0">
                  <a:moveTo>
                    <a:pt x="176" y="1"/>
                  </a:moveTo>
                  <a:cubicBezTo>
                    <a:pt x="114" y="26"/>
                    <a:pt x="51" y="64"/>
                    <a:pt x="1" y="114"/>
                  </a:cubicBezTo>
                  <a:cubicBezTo>
                    <a:pt x="1" y="114"/>
                    <a:pt x="1" y="126"/>
                    <a:pt x="13" y="126"/>
                  </a:cubicBezTo>
                  <a:cubicBezTo>
                    <a:pt x="76" y="89"/>
                    <a:pt x="126" y="51"/>
                    <a:pt x="189" y="13"/>
                  </a:cubicBezTo>
                  <a:cubicBezTo>
                    <a:pt x="189" y="13"/>
                    <a:pt x="189" y="1"/>
                    <a:pt x="176"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01" name="Google Shape;8701;p63"/>
            <p:cNvSpPr/>
            <p:nvPr/>
          </p:nvSpPr>
          <p:spPr>
            <a:xfrm>
              <a:off x="3966150" y="3158807"/>
              <a:ext cx="5200" cy="2923"/>
            </a:xfrm>
            <a:custGeom>
              <a:avLst/>
              <a:gdLst/>
              <a:ahLst/>
              <a:cxnLst/>
              <a:rect l="l" t="t" r="r" b="b"/>
              <a:pathLst>
                <a:path w="214" h="114" extrusionOk="0">
                  <a:moveTo>
                    <a:pt x="201" y="0"/>
                  </a:moveTo>
                  <a:cubicBezTo>
                    <a:pt x="138" y="38"/>
                    <a:pt x="75" y="63"/>
                    <a:pt x="0" y="100"/>
                  </a:cubicBezTo>
                  <a:cubicBezTo>
                    <a:pt x="0" y="100"/>
                    <a:pt x="0" y="113"/>
                    <a:pt x="13" y="113"/>
                  </a:cubicBezTo>
                  <a:cubicBezTo>
                    <a:pt x="88" y="88"/>
                    <a:pt x="151" y="50"/>
                    <a:pt x="213" y="13"/>
                  </a:cubicBezTo>
                  <a:cubicBezTo>
                    <a:pt x="213" y="13"/>
                    <a:pt x="213" y="0"/>
                    <a:pt x="201"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02" name="Google Shape;8702;p63"/>
            <p:cNvSpPr/>
            <p:nvPr/>
          </p:nvSpPr>
          <p:spPr>
            <a:xfrm>
              <a:off x="3962900" y="3157833"/>
              <a:ext cx="3900" cy="2923"/>
            </a:xfrm>
            <a:custGeom>
              <a:avLst/>
              <a:gdLst/>
              <a:ahLst/>
              <a:cxnLst/>
              <a:rect l="l" t="t" r="r" b="b"/>
              <a:pathLst>
                <a:path w="164" h="119" extrusionOk="0">
                  <a:moveTo>
                    <a:pt x="151" y="0"/>
                  </a:moveTo>
                  <a:cubicBezTo>
                    <a:pt x="147" y="0"/>
                    <a:pt x="143" y="2"/>
                    <a:pt x="139" y="6"/>
                  </a:cubicBezTo>
                  <a:cubicBezTo>
                    <a:pt x="114" y="44"/>
                    <a:pt x="51" y="69"/>
                    <a:pt x="1" y="94"/>
                  </a:cubicBezTo>
                  <a:cubicBezTo>
                    <a:pt x="1" y="106"/>
                    <a:pt x="1" y="119"/>
                    <a:pt x="13" y="119"/>
                  </a:cubicBezTo>
                  <a:cubicBezTo>
                    <a:pt x="63" y="81"/>
                    <a:pt x="126" y="56"/>
                    <a:pt x="164" y="6"/>
                  </a:cubicBezTo>
                  <a:cubicBezTo>
                    <a:pt x="164" y="6"/>
                    <a:pt x="158" y="0"/>
                    <a:pt x="151"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03" name="Google Shape;8703;p63"/>
            <p:cNvSpPr/>
            <p:nvPr/>
          </p:nvSpPr>
          <p:spPr>
            <a:xfrm>
              <a:off x="3953800" y="3154909"/>
              <a:ext cx="4550" cy="3898"/>
            </a:xfrm>
            <a:custGeom>
              <a:avLst/>
              <a:gdLst/>
              <a:ahLst/>
              <a:cxnLst/>
              <a:rect l="l" t="t" r="r" b="b"/>
              <a:pathLst>
                <a:path w="186" h="157" extrusionOk="0">
                  <a:moveTo>
                    <a:pt x="174" y="0"/>
                  </a:moveTo>
                  <a:cubicBezTo>
                    <a:pt x="171" y="0"/>
                    <a:pt x="168" y="2"/>
                    <a:pt x="164" y="6"/>
                  </a:cubicBezTo>
                  <a:cubicBezTo>
                    <a:pt x="114" y="56"/>
                    <a:pt x="63" y="93"/>
                    <a:pt x="13" y="144"/>
                  </a:cubicBezTo>
                  <a:cubicBezTo>
                    <a:pt x="1" y="144"/>
                    <a:pt x="13" y="156"/>
                    <a:pt x="26" y="156"/>
                  </a:cubicBezTo>
                  <a:cubicBezTo>
                    <a:pt x="89" y="118"/>
                    <a:pt x="139" y="68"/>
                    <a:pt x="176" y="18"/>
                  </a:cubicBezTo>
                  <a:cubicBezTo>
                    <a:pt x="185" y="9"/>
                    <a:pt x="182" y="0"/>
                    <a:pt x="174"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04" name="Google Shape;8704;p63"/>
            <p:cNvSpPr/>
            <p:nvPr/>
          </p:nvSpPr>
          <p:spPr>
            <a:xfrm>
              <a:off x="3950550" y="3159294"/>
              <a:ext cx="4550" cy="3411"/>
            </a:xfrm>
            <a:custGeom>
              <a:avLst/>
              <a:gdLst/>
              <a:ahLst/>
              <a:cxnLst/>
              <a:rect l="l" t="t" r="r" b="b"/>
              <a:pathLst>
                <a:path w="164" h="126" extrusionOk="0">
                  <a:moveTo>
                    <a:pt x="139" y="0"/>
                  </a:moveTo>
                  <a:cubicBezTo>
                    <a:pt x="101" y="38"/>
                    <a:pt x="64" y="76"/>
                    <a:pt x="13" y="101"/>
                  </a:cubicBezTo>
                  <a:cubicBezTo>
                    <a:pt x="1" y="113"/>
                    <a:pt x="13" y="126"/>
                    <a:pt x="26" y="126"/>
                  </a:cubicBezTo>
                  <a:cubicBezTo>
                    <a:pt x="76" y="101"/>
                    <a:pt x="114" y="63"/>
                    <a:pt x="151" y="13"/>
                  </a:cubicBezTo>
                  <a:cubicBezTo>
                    <a:pt x="164" y="13"/>
                    <a:pt x="151" y="0"/>
                    <a:pt x="139"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05" name="Google Shape;8705;p63"/>
            <p:cNvSpPr/>
            <p:nvPr/>
          </p:nvSpPr>
          <p:spPr>
            <a:xfrm>
              <a:off x="3955100" y="3156371"/>
              <a:ext cx="5200" cy="4385"/>
            </a:xfrm>
            <a:custGeom>
              <a:avLst/>
              <a:gdLst/>
              <a:ahLst/>
              <a:cxnLst/>
              <a:rect l="l" t="t" r="r" b="b"/>
              <a:pathLst>
                <a:path w="198" h="174" extrusionOk="0">
                  <a:moveTo>
                    <a:pt x="186" y="0"/>
                  </a:moveTo>
                  <a:cubicBezTo>
                    <a:pt x="183" y="0"/>
                    <a:pt x="180" y="2"/>
                    <a:pt x="176" y="5"/>
                  </a:cubicBezTo>
                  <a:cubicBezTo>
                    <a:pt x="113" y="56"/>
                    <a:pt x="51" y="106"/>
                    <a:pt x="0" y="156"/>
                  </a:cubicBezTo>
                  <a:cubicBezTo>
                    <a:pt x="0" y="165"/>
                    <a:pt x="0" y="174"/>
                    <a:pt x="5" y="174"/>
                  </a:cubicBezTo>
                  <a:cubicBezTo>
                    <a:pt x="7" y="174"/>
                    <a:pt x="9" y="172"/>
                    <a:pt x="13" y="169"/>
                  </a:cubicBezTo>
                  <a:cubicBezTo>
                    <a:pt x="76" y="131"/>
                    <a:pt x="126" y="68"/>
                    <a:pt x="189" y="18"/>
                  </a:cubicBezTo>
                  <a:cubicBezTo>
                    <a:pt x="198" y="9"/>
                    <a:pt x="194" y="0"/>
                    <a:pt x="186"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06" name="Google Shape;8706;p63"/>
            <p:cNvSpPr/>
            <p:nvPr/>
          </p:nvSpPr>
          <p:spPr>
            <a:xfrm>
              <a:off x="3945350" y="3153447"/>
              <a:ext cx="5850" cy="5360"/>
            </a:xfrm>
            <a:custGeom>
              <a:avLst/>
              <a:gdLst/>
              <a:ahLst/>
              <a:cxnLst/>
              <a:rect l="l" t="t" r="r" b="b"/>
              <a:pathLst>
                <a:path w="252" h="207" extrusionOk="0">
                  <a:moveTo>
                    <a:pt x="247" y="0"/>
                  </a:moveTo>
                  <a:cubicBezTo>
                    <a:pt x="246" y="0"/>
                    <a:pt x="243" y="2"/>
                    <a:pt x="239" y="5"/>
                  </a:cubicBezTo>
                  <a:cubicBezTo>
                    <a:pt x="164" y="68"/>
                    <a:pt x="76" y="118"/>
                    <a:pt x="1" y="194"/>
                  </a:cubicBezTo>
                  <a:cubicBezTo>
                    <a:pt x="1" y="194"/>
                    <a:pt x="13" y="206"/>
                    <a:pt x="13" y="206"/>
                  </a:cubicBezTo>
                  <a:cubicBezTo>
                    <a:pt x="101" y="143"/>
                    <a:pt x="177" y="81"/>
                    <a:pt x="252" y="18"/>
                  </a:cubicBezTo>
                  <a:cubicBezTo>
                    <a:pt x="252" y="9"/>
                    <a:pt x="252" y="0"/>
                    <a:pt x="247"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07" name="Google Shape;8707;p63"/>
            <p:cNvSpPr/>
            <p:nvPr/>
          </p:nvSpPr>
          <p:spPr>
            <a:xfrm>
              <a:off x="3950550" y="3153935"/>
              <a:ext cx="3900" cy="3411"/>
            </a:xfrm>
            <a:custGeom>
              <a:avLst/>
              <a:gdLst/>
              <a:ahLst/>
              <a:cxnLst/>
              <a:rect l="l" t="t" r="r" b="b"/>
              <a:pathLst>
                <a:path w="161" h="132" extrusionOk="0">
                  <a:moveTo>
                    <a:pt x="144" y="0"/>
                  </a:moveTo>
                  <a:cubicBezTo>
                    <a:pt x="141" y="0"/>
                    <a:pt x="139" y="2"/>
                    <a:pt x="139" y="6"/>
                  </a:cubicBezTo>
                  <a:cubicBezTo>
                    <a:pt x="101" y="43"/>
                    <a:pt x="51" y="81"/>
                    <a:pt x="13" y="118"/>
                  </a:cubicBezTo>
                  <a:cubicBezTo>
                    <a:pt x="1" y="118"/>
                    <a:pt x="13" y="131"/>
                    <a:pt x="26" y="131"/>
                  </a:cubicBezTo>
                  <a:cubicBezTo>
                    <a:pt x="76" y="93"/>
                    <a:pt x="114" y="56"/>
                    <a:pt x="151" y="18"/>
                  </a:cubicBezTo>
                  <a:cubicBezTo>
                    <a:pt x="160" y="9"/>
                    <a:pt x="150" y="0"/>
                    <a:pt x="144"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08" name="Google Shape;8708;p63"/>
            <p:cNvSpPr/>
            <p:nvPr/>
          </p:nvSpPr>
          <p:spPr>
            <a:xfrm>
              <a:off x="3941450" y="3152473"/>
              <a:ext cx="3250" cy="3411"/>
            </a:xfrm>
            <a:custGeom>
              <a:avLst/>
              <a:gdLst/>
              <a:ahLst/>
              <a:cxnLst/>
              <a:rect l="l" t="t" r="r" b="b"/>
              <a:pathLst>
                <a:path w="127" h="149" extrusionOk="0">
                  <a:moveTo>
                    <a:pt x="116" y="0"/>
                  </a:moveTo>
                  <a:cubicBezTo>
                    <a:pt x="115" y="0"/>
                    <a:pt x="114" y="2"/>
                    <a:pt x="114" y="5"/>
                  </a:cubicBezTo>
                  <a:cubicBezTo>
                    <a:pt x="76" y="55"/>
                    <a:pt x="39" y="93"/>
                    <a:pt x="1" y="131"/>
                  </a:cubicBezTo>
                  <a:cubicBezTo>
                    <a:pt x="1" y="140"/>
                    <a:pt x="1" y="148"/>
                    <a:pt x="5" y="148"/>
                  </a:cubicBezTo>
                  <a:cubicBezTo>
                    <a:pt x="7" y="148"/>
                    <a:pt x="10" y="147"/>
                    <a:pt x="13" y="143"/>
                  </a:cubicBezTo>
                  <a:cubicBezTo>
                    <a:pt x="64" y="106"/>
                    <a:pt x="89" y="68"/>
                    <a:pt x="126" y="18"/>
                  </a:cubicBezTo>
                  <a:cubicBezTo>
                    <a:pt x="126" y="9"/>
                    <a:pt x="120" y="0"/>
                    <a:pt x="116"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09" name="Google Shape;8709;p63"/>
            <p:cNvSpPr/>
            <p:nvPr/>
          </p:nvSpPr>
          <p:spPr>
            <a:xfrm>
              <a:off x="3946650" y="3149549"/>
              <a:ext cx="3900" cy="4385"/>
            </a:xfrm>
            <a:custGeom>
              <a:avLst/>
              <a:gdLst/>
              <a:ahLst/>
              <a:cxnLst/>
              <a:rect l="l" t="t" r="r" b="b"/>
              <a:pathLst>
                <a:path w="160" h="169" extrusionOk="0">
                  <a:moveTo>
                    <a:pt x="148" y="0"/>
                  </a:moveTo>
                  <a:cubicBezTo>
                    <a:pt x="145" y="0"/>
                    <a:pt x="142" y="2"/>
                    <a:pt x="138" y="5"/>
                  </a:cubicBezTo>
                  <a:cubicBezTo>
                    <a:pt x="100" y="56"/>
                    <a:pt x="50" y="106"/>
                    <a:pt x="13" y="156"/>
                  </a:cubicBezTo>
                  <a:cubicBezTo>
                    <a:pt x="0" y="156"/>
                    <a:pt x="13" y="168"/>
                    <a:pt x="25" y="168"/>
                  </a:cubicBezTo>
                  <a:cubicBezTo>
                    <a:pt x="75" y="118"/>
                    <a:pt x="113" y="68"/>
                    <a:pt x="151" y="18"/>
                  </a:cubicBezTo>
                  <a:cubicBezTo>
                    <a:pt x="159" y="9"/>
                    <a:pt x="156" y="0"/>
                    <a:pt x="148"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10" name="Google Shape;8710;p63"/>
            <p:cNvSpPr/>
            <p:nvPr/>
          </p:nvSpPr>
          <p:spPr>
            <a:xfrm>
              <a:off x="3938200" y="3141266"/>
              <a:ext cx="4550" cy="5847"/>
            </a:xfrm>
            <a:custGeom>
              <a:avLst/>
              <a:gdLst/>
              <a:ahLst/>
              <a:cxnLst/>
              <a:rect l="l" t="t" r="r" b="b"/>
              <a:pathLst>
                <a:path w="185" h="220" extrusionOk="0">
                  <a:moveTo>
                    <a:pt x="172" y="0"/>
                  </a:moveTo>
                  <a:cubicBezTo>
                    <a:pt x="109" y="63"/>
                    <a:pt x="59" y="138"/>
                    <a:pt x="9" y="214"/>
                  </a:cubicBezTo>
                  <a:cubicBezTo>
                    <a:pt x="0" y="214"/>
                    <a:pt x="3" y="219"/>
                    <a:pt x="10" y="219"/>
                  </a:cubicBezTo>
                  <a:cubicBezTo>
                    <a:pt x="13" y="219"/>
                    <a:pt x="17" y="218"/>
                    <a:pt x="21" y="214"/>
                  </a:cubicBezTo>
                  <a:cubicBezTo>
                    <a:pt x="72" y="151"/>
                    <a:pt x="122" y="76"/>
                    <a:pt x="185" y="13"/>
                  </a:cubicBezTo>
                  <a:cubicBezTo>
                    <a:pt x="185" y="13"/>
                    <a:pt x="185" y="0"/>
                    <a:pt x="172"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11" name="Google Shape;8711;p63"/>
            <p:cNvSpPr/>
            <p:nvPr/>
          </p:nvSpPr>
          <p:spPr>
            <a:xfrm>
              <a:off x="3936250" y="3142241"/>
              <a:ext cx="3250" cy="3898"/>
            </a:xfrm>
            <a:custGeom>
              <a:avLst/>
              <a:gdLst/>
              <a:ahLst/>
              <a:cxnLst/>
              <a:rect l="l" t="t" r="r" b="b"/>
              <a:pathLst>
                <a:path w="140" h="157" extrusionOk="0">
                  <a:moveTo>
                    <a:pt x="114" y="0"/>
                  </a:moveTo>
                  <a:cubicBezTo>
                    <a:pt x="76" y="51"/>
                    <a:pt x="39" y="101"/>
                    <a:pt x="1" y="151"/>
                  </a:cubicBezTo>
                  <a:cubicBezTo>
                    <a:pt x="1" y="151"/>
                    <a:pt x="7" y="157"/>
                    <a:pt x="10" y="157"/>
                  </a:cubicBezTo>
                  <a:cubicBezTo>
                    <a:pt x="12" y="157"/>
                    <a:pt x="14" y="155"/>
                    <a:pt x="14" y="151"/>
                  </a:cubicBezTo>
                  <a:cubicBezTo>
                    <a:pt x="64" y="113"/>
                    <a:pt x="101" y="63"/>
                    <a:pt x="126" y="13"/>
                  </a:cubicBezTo>
                  <a:cubicBezTo>
                    <a:pt x="139" y="0"/>
                    <a:pt x="114" y="0"/>
                    <a:pt x="114"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12" name="Google Shape;8712;p63"/>
            <p:cNvSpPr/>
            <p:nvPr/>
          </p:nvSpPr>
          <p:spPr>
            <a:xfrm>
              <a:off x="3934300" y="3139804"/>
              <a:ext cx="3250" cy="4872"/>
            </a:xfrm>
            <a:custGeom>
              <a:avLst/>
              <a:gdLst/>
              <a:ahLst/>
              <a:cxnLst/>
              <a:rect l="l" t="t" r="r" b="b"/>
              <a:pathLst>
                <a:path w="126" h="189" extrusionOk="0">
                  <a:moveTo>
                    <a:pt x="113" y="1"/>
                  </a:moveTo>
                  <a:cubicBezTo>
                    <a:pt x="76" y="63"/>
                    <a:pt x="25" y="114"/>
                    <a:pt x="0" y="176"/>
                  </a:cubicBezTo>
                  <a:cubicBezTo>
                    <a:pt x="0" y="189"/>
                    <a:pt x="0" y="189"/>
                    <a:pt x="13" y="189"/>
                  </a:cubicBezTo>
                  <a:cubicBezTo>
                    <a:pt x="50" y="126"/>
                    <a:pt x="88" y="63"/>
                    <a:pt x="126" y="13"/>
                  </a:cubicBezTo>
                  <a:cubicBezTo>
                    <a:pt x="126" y="1"/>
                    <a:pt x="126" y="1"/>
                    <a:pt x="113"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13" name="Google Shape;8713;p63"/>
            <p:cNvSpPr/>
            <p:nvPr/>
          </p:nvSpPr>
          <p:spPr>
            <a:xfrm>
              <a:off x="3940150" y="3139317"/>
              <a:ext cx="2600" cy="3898"/>
            </a:xfrm>
            <a:custGeom>
              <a:avLst/>
              <a:gdLst/>
              <a:ahLst/>
              <a:cxnLst/>
              <a:rect l="l" t="t" r="r" b="b"/>
              <a:pathLst>
                <a:path w="97" h="145" extrusionOk="0">
                  <a:moveTo>
                    <a:pt x="86" y="1"/>
                  </a:moveTo>
                  <a:cubicBezTo>
                    <a:pt x="83" y="1"/>
                    <a:pt x="79" y="2"/>
                    <a:pt x="75" y="6"/>
                  </a:cubicBezTo>
                  <a:cubicBezTo>
                    <a:pt x="50" y="56"/>
                    <a:pt x="25" y="94"/>
                    <a:pt x="0" y="132"/>
                  </a:cubicBezTo>
                  <a:cubicBezTo>
                    <a:pt x="0" y="132"/>
                    <a:pt x="0" y="144"/>
                    <a:pt x="13" y="144"/>
                  </a:cubicBezTo>
                  <a:cubicBezTo>
                    <a:pt x="50" y="106"/>
                    <a:pt x="75" y="69"/>
                    <a:pt x="88" y="19"/>
                  </a:cubicBezTo>
                  <a:cubicBezTo>
                    <a:pt x="97" y="10"/>
                    <a:pt x="93" y="1"/>
                    <a:pt x="86"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14" name="Google Shape;8714;p63"/>
            <p:cNvSpPr/>
            <p:nvPr/>
          </p:nvSpPr>
          <p:spPr>
            <a:xfrm>
              <a:off x="3931050" y="3139804"/>
              <a:ext cx="3250" cy="6334"/>
            </a:xfrm>
            <a:custGeom>
              <a:avLst/>
              <a:gdLst/>
              <a:ahLst/>
              <a:cxnLst/>
              <a:rect l="l" t="t" r="r" b="b"/>
              <a:pathLst>
                <a:path w="127" h="254" extrusionOk="0">
                  <a:moveTo>
                    <a:pt x="120" y="0"/>
                  </a:moveTo>
                  <a:cubicBezTo>
                    <a:pt x="117" y="0"/>
                    <a:pt x="114" y="4"/>
                    <a:pt x="114" y="10"/>
                  </a:cubicBezTo>
                  <a:cubicBezTo>
                    <a:pt x="89" y="85"/>
                    <a:pt x="38" y="160"/>
                    <a:pt x="1" y="236"/>
                  </a:cubicBezTo>
                  <a:cubicBezTo>
                    <a:pt x="1" y="245"/>
                    <a:pt x="7" y="253"/>
                    <a:pt x="11" y="253"/>
                  </a:cubicBezTo>
                  <a:cubicBezTo>
                    <a:pt x="12" y="253"/>
                    <a:pt x="13" y="252"/>
                    <a:pt x="13" y="248"/>
                  </a:cubicBezTo>
                  <a:cubicBezTo>
                    <a:pt x="76" y="173"/>
                    <a:pt x="101" y="98"/>
                    <a:pt x="126" y="10"/>
                  </a:cubicBezTo>
                  <a:cubicBezTo>
                    <a:pt x="126" y="4"/>
                    <a:pt x="123" y="0"/>
                    <a:pt x="120"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15" name="Google Shape;8715;p63"/>
            <p:cNvSpPr/>
            <p:nvPr/>
          </p:nvSpPr>
          <p:spPr>
            <a:xfrm>
              <a:off x="3930400" y="3139804"/>
              <a:ext cx="1950" cy="5360"/>
            </a:xfrm>
            <a:custGeom>
              <a:avLst/>
              <a:gdLst/>
              <a:ahLst/>
              <a:cxnLst/>
              <a:rect l="l" t="t" r="r" b="b"/>
              <a:pathLst>
                <a:path w="88" h="224" extrusionOk="0">
                  <a:moveTo>
                    <a:pt x="82" y="1"/>
                  </a:moveTo>
                  <a:cubicBezTo>
                    <a:pt x="79" y="1"/>
                    <a:pt x="75" y="4"/>
                    <a:pt x="75" y="10"/>
                  </a:cubicBezTo>
                  <a:cubicBezTo>
                    <a:pt x="50" y="73"/>
                    <a:pt x="13" y="148"/>
                    <a:pt x="0" y="211"/>
                  </a:cubicBezTo>
                  <a:cubicBezTo>
                    <a:pt x="0" y="224"/>
                    <a:pt x="13" y="224"/>
                    <a:pt x="13" y="224"/>
                  </a:cubicBezTo>
                  <a:cubicBezTo>
                    <a:pt x="38" y="148"/>
                    <a:pt x="63" y="86"/>
                    <a:pt x="88" y="10"/>
                  </a:cubicBezTo>
                  <a:cubicBezTo>
                    <a:pt x="88" y="4"/>
                    <a:pt x="85" y="1"/>
                    <a:pt x="82"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16" name="Google Shape;8716;p63"/>
            <p:cNvSpPr/>
            <p:nvPr/>
          </p:nvSpPr>
          <p:spPr>
            <a:xfrm>
              <a:off x="3935600" y="3136881"/>
              <a:ext cx="2600" cy="6334"/>
            </a:xfrm>
            <a:custGeom>
              <a:avLst/>
              <a:gdLst/>
              <a:ahLst/>
              <a:cxnLst/>
              <a:rect l="l" t="t" r="r" b="b"/>
              <a:pathLst>
                <a:path w="114" h="258" extrusionOk="0">
                  <a:moveTo>
                    <a:pt x="89" y="1"/>
                  </a:moveTo>
                  <a:cubicBezTo>
                    <a:pt x="64" y="89"/>
                    <a:pt x="26" y="164"/>
                    <a:pt x="1" y="252"/>
                  </a:cubicBezTo>
                  <a:cubicBezTo>
                    <a:pt x="1" y="252"/>
                    <a:pt x="6" y="257"/>
                    <a:pt x="10" y="257"/>
                  </a:cubicBezTo>
                  <a:cubicBezTo>
                    <a:pt x="12" y="257"/>
                    <a:pt x="13" y="256"/>
                    <a:pt x="13" y="252"/>
                  </a:cubicBezTo>
                  <a:cubicBezTo>
                    <a:pt x="51" y="176"/>
                    <a:pt x="76" y="89"/>
                    <a:pt x="114" y="13"/>
                  </a:cubicBezTo>
                  <a:cubicBezTo>
                    <a:pt x="114" y="1"/>
                    <a:pt x="101" y="1"/>
                    <a:pt x="89"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17" name="Google Shape;8717;p63"/>
            <p:cNvSpPr/>
            <p:nvPr/>
          </p:nvSpPr>
          <p:spPr>
            <a:xfrm>
              <a:off x="3926500" y="3131521"/>
              <a:ext cx="1950" cy="4872"/>
            </a:xfrm>
            <a:custGeom>
              <a:avLst/>
              <a:gdLst/>
              <a:ahLst/>
              <a:cxnLst/>
              <a:rect l="l" t="t" r="r" b="b"/>
              <a:pathLst>
                <a:path w="76" h="182" extrusionOk="0">
                  <a:moveTo>
                    <a:pt x="63" y="0"/>
                  </a:moveTo>
                  <a:cubicBezTo>
                    <a:pt x="38" y="63"/>
                    <a:pt x="13" y="113"/>
                    <a:pt x="1" y="176"/>
                  </a:cubicBezTo>
                  <a:cubicBezTo>
                    <a:pt x="1" y="176"/>
                    <a:pt x="6" y="182"/>
                    <a:pt x="10" y="182"/>
                  </a:cubicBezTo>
                  <a:cubicBezTo>
                    <a:pt x="12" y="182"/>
                    <a:pt x="13" y="180"/>
                    <a:pt x="13" y="176"/>
                  </a:cubicBezTo>
                  <a:cubicBezTo>
                    <a:pt x="38" y="126"/>
                    <a:pt x="63" y="63"/>
                    <a:pt x="76" y="13"/>
                  </a:cubicBezTo>
                  <a:cubicBezTo>
                    <a:pt x="76" y="0"/>
                    <a:pt x="63" y="0"/>
                    <a:pt x="63"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18" name="Google Shape;8718;p63"/>
            <p:cNvSpPr/>
            <p:nvPr/>
          </p:nvSpPr>
          <p:spPr>
            <a:xfrm>
              <a:off x="3924550" y="3129085"/>
              <a:ext cx="1950" cy="4872"/>
            </a:xfrm>
            <a:custGeom>
              <a:avLst/>
              <a:gdLst/>
              <a:ahLst/>
              <a:cxnLst/>
              <a:rect l="l" t="t" r="r" b="b"/>
              <a:pathLst>
                <a:path w="76" h="200" extrusionOk="0">
                  <a:moveTo>
                    <a:pt x="66" y="0"/>
                  </a:moveTo>
                  <a:cubicBezTo>
                    <a:pt x="64" y="0"/>
                    <a:pt x="63" y="2"/>
                    <a:pt x="63" y="6"/>
                  </a:cubicBezTo>
                  <a:cubicBezTo>
                    <a:pt x="38" y="69"/>
                    <a:pt x="13" y="119"/>
                    <a:pt x="0" y="194"/>
                  </a:cubicBezTo>
                  <a:cubicBezTo>
                    <a:pt x="0" y="194"/>
                    <a:pt x="0" y="200"/>
                    <a:pt x="4" y="200"/>
                  </a:cubicBezTo>
                  <a:cubicBezTo>
                    <a:pt x="6" y="200"/>
                    <a:pt x="9" y="198"/>
                    <a:pt x="13" y="194"/>
                  </a:cubicBezTo>
                  <a:cubicBezTo>
                    <a:pt x="38" y="131"/>
                    <a:pt x="50" y="69"/>
                    <a:pt x="76" y="6"/>
                  </a:cubicBezTo>
                  <a:cubicBezTo>
                    <a:pt x="76" y="6"/>
                    <a:pt x="70" y="0"/>
                    <a:pt x="66"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19" name="Google Shape;8719;p63"/>
            <p:cNvSpPr/>
            <p:nvPr/>
          </p:nvSpPr>
          <p:spPr>
            <a:xfrm>
              <a:off x="3927150" y="3130547"/>
              <a:ext cx="59800" cy="48725"/>
            </a:xfrm>
            <a:custGeom>
              <a:avLst/>
              <a:gdLst/>
              <a:ahLst/>
              <a:cxnLst/>
              <a:rect l="l" t="t" r="r" b="b"/>
              <a:pathLst>
                <a:path w="2397" h="1948" extrusionOk="0">
                  <a:moveTo>
                    <a:pt x="138" y="1"/>
                  </a:moveTo>
                  <a:cubicBezTo>
                    <a:pt x="63" y="252"/>
                    <a:pt x="0" y="515"/>
                    <a:pt x="25" y="779"/>
                  </a:cubicBezTo>
                  <a:cubicBezTo>
                    <a:pt x="50" y="1105"/>
                    <a:pt x="151" y="1431"/>
                    <a:pt x="389" y="1657"/>
                  </a:cubicBezTo>
                  <a:cubicBezTo>
                    <a:pt x="622" y="1860"/>
                    <a:pt x="970" y="1948"/>
                    <a:pt x="1293" y="1948"/>
                  </a:cubicBezTo>
                  <a:cubicBezTo>
                    <a:pt x="1370" y="1948"/>
                    <a:pt x="1446" y="1943"/>
                    <a:pt x="1518" y="1933"/>
                  </a:cubicBezTo>
                  <a:cubicBezTo>
                    <a:pt x="1857" y="1883"/>
                    <a:pt x="2108" y="1745"/>
                    <a:pt x="2397" y="1557"/>
                  </a:cubicBezTo>
                  <a:cubicBezTo>
                    <a:pt x="1506" y="1406"/>
                    <a:pt x="515" y="553"/>
                    <a:pt x="138" y="1"/>
                  </a:cubicBezTo>
                  <a:close/>
                </a:path>
              </a:pathLst>
            </a:custGeom>
            <a:solidFill>
              <a:srgbClr val="F5A14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20" name="Google Shape;8720;p63"/>
            <p:cNvSpPr/>
            <p:nvPr/>
          </p:nvSpPr>
          <p:spPr>
            <a:xfrm>
              <a:off x="3929100" y="3134445"/>
              <a:ext cx="54600" cy="37031"/>
            </a:xfrm>
            <a:custGeom>
              <a:avLst/>
              <a:gdLst/>
              <a:ahLst/>
              <a:cxnLst/>
              <a:rect l="l" t="t" r="r" b="b"/>
              <a:pathLst>
                <a:path w="2185" h="1479" extrusionOk="0">
                  <a:moveTo>
                    <a:pt x="7" y="0"/>
                  </a:moveTo>
                  <a:cubicBezTo>
                    <a:pt x="4" y="0"/>
                    <a:pt x="1" y="4"/>
                    <a:pt x="1" y="10"/>
                  </a:cubicBezTo>
                  <a:cubicBezTo>
                    <a:pt x="121" y="357"/>
                    <a:pt x="458" y="613"/>
                    <a:pt x="750" y="821"/>
                  </a:cubicBezTo>
                  <a:lnTo>
                    <a:pt x="750" y="821"/>
                  </a:lnTo>
                  <a:cubicBezTo>
                    <a:pt x="443" y="593"/>
                    <a:pt x="180" y="318"/>
                    <a:pt x="13" y="10"/>
                  </a:cubicBezTo>
                  <a:cubicBezTo>
                    <a:pt x="13" y="4"/>
                    <a:pt x="10" y="0"/>
                    <a:pt x="7" y="0"/>
                  </a:cubicBezTo>
                  <a:close/>
                  <a:moveTo>
                    <a:pt x="750" y="821"/>
                  </a:moveTo>
                  <a:lnTo>
                    <a:pt x="750" y="821"/>
                  </a:lnTo>
                  <a:cubicBezTo>
                    <a:pt x="771" y="837"/>
                    <a:pt x="793" y="852"/>
                    <a:pt x="814" y="868"/>
                  </a:cubicBezTo>
                  <a:lnTo>
                    <a:pt x="814" y="868"/>
                  </a:lnTo>
                  <a:cubicBezTo>
                    <a:pt x="806" y="862"/>
                    <a:pt x="799" y="856"/>
                    <a:pt x="791" y="851"/>
                  </a:cubicBezTo>
                  <a:cubicBezTo>
                    <a:pt x="778" y="841"/>
                    <a:pt x="764" y="831"/>
                    <a:pt x="750" y="821"/>
                  </a:cubicBezTo>
                  <a:close/>
                  <a:moveTo>
                    <a:pt x="814" y="868"/>
                  </a:moveTo>
                  <a:cubicBezTo>
                    <a:pt x="1221" y="1173"/>
                    <a:pt x="1654" y="1404"/>
                    <a:pt x="2172" y="1478"/>
                  </a:cubicBezTo>
                  <a:cubicBezTo>
                    <a:pt x="2184" y="1478"/>
                    <a:pt x="2184" y="1466"/>
                    <a:pt x="2172" y="1466"/>
                  </a:cubicBezTo>
                  <a:cubicBezTo>
                    <a:pt x="1725" y="1375"/>
                    <a:pt x="1233" y="1164"/>
                    <a:pt x="814" y="868"/>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21" name="Google Shape;8721;p63"/>
            <p:cNvSpPr/>
            <p:nvPr/>
          </p:nvSpPr>
          <p:spPr>
            <a:xfrm>
              <a:off x="3923250" y="3130547"/>
              <a:ext cx="56550" cy="38980"/>
            </a:xfrm>
            <a:custGeom>
              <a:avLst/>
              <a:gdLst/>
              <a:ahLst/>
              <a:cxnLst/>
              <a:rect l="l" t="t" r="r" b="b"/>
              <a:pathLst>
                <a:path w="2268" h="1562" extrusionOk="0">
                  <a:moveTo>
                    <a:pt x="10" y="0"/>
                  </a:moveTo>
                  <a:cubicBezTo>
                    <a:pt x="3" y="0"/>
                    <a:pt x="1" y="6"/>
                    <a:pt x="9" y="6"/>
                  </a:cubicBezTo>
                  <a:cubicBezTo>
                    <a:pt x="398" y="796"/>
                    <a:pt x="1427" y="1386"/>
                    <a:pt x="2255" y="1562"/>
                  </a:cubicBezTo>
                  <a:cubicBezTo>
                    <a:pt x="2268" y="1562"/>
                    <a:pt x="2268" y="1549"/>
                    <a:pt x="2255" y="1549"/>
                  </a:cubicBezTo>
                  <a:cubicBezTo>
                    <a:pt x="1389" y="1311"/>
                    <a:pt x="524" y="771"/>
                    <a:pt x="22" y="6"/>
                  </a:cubicBezTo>
                  <a:cubicBezTo>
                    <a:pt x="17" y="2"/>
                    <a:pt x="13" y="0"/>
                    <a:pt x="10"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22" name="Google Shape;8722;p63"/>
            <p:cNvSpPr/>
            <p:nvPr/>
          </p:nvSpPr>
          <p:spPr>
            <a:xfrm>
              <a:off x="3967450" y="3171963"/>
              <a:ext cx="3250" cy="2923"/>
            </a:xfrm>
            <a:custGeom>
              <a:avLst/>
              <a:gdLst/>
              <a:ahLst/>
              <a:cxnLst/>
              <a:rect l="l" t="t" r="r" b="b"/>
              <a:pathLst>
                <a:path w="127" h="117" extrusionOk="0">
                  <a:moveTo>
                    <a:pt x="76" y="1"/>
                  </a:moveTo>
                  <a:cubicBezTo>
                    <a:pt x="39" y="1"/>
                    <a:pt x="13" y="26"/>
                    <a:pt x="1" y="51"/>
                  </a:cubicBezTo>
                  <a:cubicBezTo>
                    <a:pt x="1" y="76"/>
                    <a:pt x="26" y="114"/>
                    <a:pt x="51" y="114"/>
                  </a:cubicBezTo>
                  <a:cubicBezTo>
                    <a:pt x="56" y="116"/>
                    <a:pt x="61" y="117"/>
                    <a:pt x="66" y="117"/>
                  </a:cubicBezTo>
                  <a:cubicBezTo>
                    <a:pt x="89" y="117"/>
                    <a:pt x="114" y="96"/>
                    <a:pt x="114" y="76"/>
                  </a:cubicBezTo>
                  <a:cubicBezTo>
                    <a:pt x="126" y="38"/>
                    <a:pt x="101" y="13"/>
                    <a:pt x="76"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23" name="Google Shape;8723;p63"/>
            <p:cNvSpPr/>
            <p:nvPr/>
          </p:nvSpPr>
          <p:spPr>
            <a:xfrm>
              <a:off x="3958350" y="3168065"/>
              <a:ext cx="3250" cy="2923"/>
            </a:xfrm>
            <a:custGeom>
              <a:avLst/>
              <a:gdLst/>
              <a:ahLst/>
              <a:cxnLst/>
              <a:rect l="l" t="t" r="r" b="b"/>
              <a:pathLst>
                <a:path w="127" h="117" extrusionOk="0">
                  <a:moveTo>
                    <a:pt x="76" y="0"/>
                  </a:moveTo>
                  <a:cubicBezTo>
                    <a:pt x="39" y="0"/>
                    <a:pt x="14" y="25"/>
                    <a:pt x="1" y="50"/>
                  </a:cubicBezTo>
                  <a:cubicBezTo>
                    <a:pt x="1" y="88"/>
                    <a:pt x="26" y="113"/>
                    <a:pt x="51" y="113"/>
                  </a:cubicBezTo>
                  <a:cubicBezTo>
                    <a:pt x="56" y="115"/>
                    <a:pt x="61" y="116"/>
                    <a:pt x="66" y="116"/>
                  </a:cubicBezTo>
                  <a:cubicBezTo>
                    <a:pt x="89" y="116"/>
                    <a:pt x="114" y="96"/>
                    <a:pt x="114" y="75"/>
                  </a:cubicBezTo>
                  <a:cubicBezTo>
                    <a:pt x="126" y="38"/>
                    <a:pt x="101" y="13"/>
                    <a:pt x="76"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24" name="Google Shape;8724;p63"/>
            <p:cNvSpPr/>
            <p:nvPr/>
          </p:nvSpPr>
          <p:spPr>
            <a:xfrm>
              <a:off x="3947300" y="3162218"/>
              <a:ext cx="3250" cy="2923"/>
            </a:xfrm>
            <a:custGeom>
              <a:avLst/>
              <a:gdLst/>
              <a:ahLst/>
              <a:cxnLst/>
              <a:rect l="l" t="t" r="r" b="b"/>
              <a:pathLst>
                <a:path w="127" h="117" extrusionOk="0">
                  <a:moveTo>
                    <a:pt x="76" y="1"/>
                  </a:moveTo>
                  <a:cubicBezTo>
                    <a:pt x="38" y="1"/>
                    <a:pt x="13" y="26"/>
                    <a:pt x="1" y="51"/>
                  </a:cubicBezTo>
                  <a:cubicBezTo>
                    <a:pt x="1" y="88"/>
                    <a:pt x="13" y="114"/>
                    <a:pt x="51" y="114"/>
                  </a:cubicBezTo>
                  <a:cubicBezTo>
                    <a:pt x="56" y="116"/>
                    <a:pt x="61" y="117"/>
                    <a:pt x="66" y="117"/>
                  </a:cubicBezTo>
                  <a:cubicBezTo>
                    <a:pt x="89" y="117"/>
                    <a:pt x="114" y="96"/>
                    <a:pt x="114" y="76"/>
                  </a:cubicBezTo>
                  <a:cubicBezTo>
                    <a:pt x="126" y="38"/>
                    <a:pt x="101" y="13"/>
                    <a:pt x="76"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25" name="Google Shape;8725;p63"/>
            <p:cNvSpPr/>
            <p:nvPr/>
          </p:nvSpPr>
          <p:spPr>
            <a:xfrm>
              <a:off x="3944700" y="3155396"/>
              <a:ext cx="2600" cy="2923"/>
            </a:xfrm>
            <a:custGeom>
              <a:avLst/>
              <a:gdLst/>
              <a:ahLst/>
              <a:cxnLst/>
              <a:rect l="l" t="t" r="r" b="b"/>
              <a:pathLst>
                <a:path w="126" h="117" extrusionOk="0">
                  <a:moveTo>
                    <a:pt x="75" y="0"/>
                  </a:moveTo>
                  <a:cubicBezTo>
                    <a:pt x="38" y="0"/>
                    <a:pt x="13" y="13"/>
                    <a:pt x="13" y="50"/>
                  </a:cubicBezTo>
                  <a:cubicBezTo>
                    <a:pt x="0" y="75"/>
                    <a:pt x="25" y="113"/>
                    <a:pt x="50" y="113"/>
                  </a:cubicBezTo>
                  <a:cubicBezTo>
                    <a:pt x="57" y="115"/>
                    <a:pt x="63" y="116"/>
                    <a:pt x="69" y="116"/>
                  </a:cubicBezTo>
                  <a:cubicBezTo>
                    <a:pt x="96" y="116"/>
                    <a:pt x="113" y="94"/>
                    <a:pt x="113" y="63"/>
                  </a:cubicBezTo>
                  <a:cubicBezTo>
                    <a:pt x="126" y="38"/>
                    <a:pt x="101" y="13"/>
                    <a:pt x="75"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26" name="Google Shape;8726;p63"/>
            <p:cNvSpPr/>
            <p:nvPr/>
          </p:nvSpPr>
          <p:spPr>
            <a:xfrm>
              <a:off x="3935600" y="3147600"/>
              <a:ext cx="2600" cy="2923"/>
            </a:xfrm>
            <a:custGeom>
              <a:avLst/>
              <a:gdLst/>
              <a:ahLst/>
              <a:cxnLst/>
              <a:rect l="l" t="t" r="r" b="b"/>
              <a:pathLst>
                <a:path w="126" h="117" extrusionOk="0">
                  <a:moveTo>
                    <a:pt x="61" y="0"/>
                  </a:moveTo>
                  <a:cubicBezTo>
                    <a:pt x="38" y="0"/>
                    <a:pt x="13" y="21"/>
                    <a:pt x="13" y="41"/>
                  </a:cubicBezTo>
                  <a:cubicBezTo>
                    <a:pt x="0" y="79"/>
                    <a:pt x="25" y="104"/>
                    <a:pt x="50" y="116"/>
                  </a:cubicBezTo>
                  <a:cubicBezTo>
                    <a:pt x="88" y="116"/>
                    <a:pt x="113" y="104"/>
                    <a:pt x="126" y="66"/>
                  </a:cubicBezTo>
                  <a:cubicBezTo>
                    <a:pt x="126" y="41"/>
                    <a:pt x="101" y="3"/>
                    <a:pt x="76" y="3"/>
                  </a:cubicBezTo>
                  <a:cubicBezTo>
                    <a:pt x="71" y="1"/>
                    <a:pt x="66" y="0"/>
                    <a:pt x="61"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27" name="Google Shape;8727;p63"/>
            <p:cNvSpPr/>
            <p:nvPr/>
          </p:nvSpPr>
          <p:spPr>
            <a:xfrm>
              <a:off x="3920650" y="3140779"/>
              <a:ext cx="3250" cy="2923"/>
            </a:xfrm>
            <a:custGeom>
              <a:avLst/>
              <a:gdLst/>
              <a:ahLst/>
              <a:cxnLst/>
              <a:rect l="l" t="t" r="r" b="b"/>
              <a:pathLst>
                <a:path w="127" h="118" extrusionOk="0">
                  <a:moveTo>
                    <a:pt x="57" y="1"/>
                  </a:moveTo>
                  <a:cubicBezTo>
                    <a:pt x="30" y="1"/>
                    <a:pt x="13" y="21"/>
                    <a:pt x="13" y="42"/>
                  </a:cubicBezTo>
                  <a:cubicBezTo>
                    <a:pt x="1" y="80"/>
                    <a:pt x="26" y="105"/>
                    <a:pt x="51" y="117"/>
                  </a:cubicBezTo>
                  <a:cubicBezTo>
                    <a:pt x="88" y="117"/>
                    <a:pt x="114" y="105"/>
                    <a:pt x="126" y="67"/>
                  </a:cubicBezTo>
                  <a:cubicBezTo>
                    <a:pt x="126" y="42"/>
                    <a:pt x="101" y="4"/>
                    <a:pt x="76" y="4"/>
                  </a:cubicBezTo>
                  <a:cubicBezTo>
                    <a:pt x="69" y="2"/>
                    <a:pt x="63" y="1"/>
                    <a:pt x="57"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28" name="Google Shape;8728;p63"/>
            <p:cNvSpPr/>
            <p:nvPr/>
          </p:nvSpPr>
          <p:spPr>
            <a:xfrm>
              <a:off x="3964200" y="3176348"/>
              <a:ext cx="650" cy="1462"/>
            </a:xfrm>
            <a:custGeom>
              <a:avLst/>
              <a:gdLst/>
              <a:ahLst/>
              <a:cxnLst/>
              <a:rect l="l" t="t" r="r" b="b"/>
              <a:pathLst>
                <a:path w="39" h="51" extrusionOk="0">
                  <a:moveTo>
                    <a:pt x="26" y="1"/>
                  </a:moveTo>
                  <a:cubicBezTo>
                    <a:pt x="13" y="1"/>
                    <a:pt x="1" y="13"/>
                    <a:pt x="1" y="26"/>
                  </a:cubicBezTo>
                  <a:cubicBezTo>
                    <a:pt x="1" y="26"/>
                    <a:pt x="1" y="38"/>
                    <a:pt x="13" y="51"/>
                  </a:cubicBezTo>
                  <a:cubicBezTo>
                    <a:pt x="26" y="51"/>
                    <a:pt x="38" y="38"/>
                    <a:pt x="38" y="26"/>
                  </a:cubicBezTo>
                  <a:cubicBezTo>
                    <a:pt x="38" y="13"/>
                    <a:pt x="38" y="1"/>
                    <a:pt x="26"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29" name="Google Shape;8729;p63"/>
            <p:cNvSpPr/>
            <p:nvPr/>
          </p:nvSpPr>
          <p:spPr>
            <a:xfrm>
              <a:off x="3959650" y="3166116"/>
              <a:ext cx="1300" cy="974"/>
            </a:xfrm>
            <a:custGeom>
              <a:avLst/>
              <a:gdLst/>
              <a:ahLst/>
              <a:cxnLst/>
              <a:rect l="l" t="t" r="r" b="b"/>
              <a:pathLst>
                <a:path w="51" h="44" extrusionOk="0">
                  <a:moveTo>
                    <a:pt x="27" y="1"/>
                  </a:moveTo>
                  <a:cubicBezTo>
                    <a:pt x="19" y="1"/>
                    <a:pt x="13" y="9"/>
                    <a:pt x="13" y="18"/>
                  </a:cubicBezTo>
                  <a:cubicBezTo>
                    <a:pt x="0" y="31"/>
                    <a:pt x="13" y="43"/>
                    <a:pt x="25" y="43"/>
                  </a:cubicBezTo>
                  <a:cubicBezTo>
                    <a:pt x="38" y="43"/>
                    <a:pt x="50" y="31"/>
                    <a:pt x="50" y="18"/>
                  </a:cubicBezTo>
                  <a:cubicBezTo>
                    <a:pt x="50" y="18"/>
                    <a:pt x="38" y="6"/>
                    <a:pt x="38" y="6"/>
                  </a:cubicBezTo>
                  <a:cubicBezTo>
                    <a:pt x="34" y="2"/>
                    <a:pt x="30" y="1"/>
                    <a:pt x="27"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30" name="Google Shape;8730;p63"/>
            <p:cNvSpPr/>
            <p:nvPr/>
          </p:nvSpPr>
          <p:spPr>
            <a:xfrm>
              <a:off x="3933650" y="3152473"/>
              <a:ext cx="650" cy="974"/>
            </a:xfrm>
            <a:custGeom>
              <a:avLst/>
              <a:gdLst/>
              <a:ahLst/>
              <a:cxnLst/>
              <a:rect l="l" t="t" r="r" b="b"/>
              <a:pathLst>
                <a:path w="39" h="39" extrusionOk="0">
                  <a:moveTo>
                    <a:pt x="26" y="1"/>
                  </a:moveTo>
                  <a:cubicBezTo>
                    <a:pt x="13" y="1"/>
                    <a:pt x="1" y="1"/>
                    <a:pt x="1" y="13"/>
                  </a:cubicBezTo>
                  <a:cubicBezTo>
                    <a:pt x="1" y="26"/>
                    <a:pt x="1" y="38"/>
                    <a:pt x="13" y="38"/>
                  </a:cubicBezTo>
                  <a:cubicBezTo>
                    <a:pt x="26" y="38"/>
                    <a:pt x="38" y="38"/>
                    <a:pt x="38" y="26"/>
                  </a:cubicBezTo>
                  <a:cubicBezTo>
                    <a:pt x="38" y="13"/>
                    <a:pt x="26" y="1"/>
                    <a:pt x="26"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31" name="Google Shape;8731;p63"/>
            <p:cNvSpPr/>
            <p:nvPr/>
          </p:nvSpPr>
          <p:spPr>
            <a:xfrm>
              <a:off x="3931700" y="3144677"/>
              <a:ext cx="1300" cy="974"/>
            </a:xfrm>
            <a:custGeom>
              <a:avLst/>
              <a:gdLst/>
              <a:ahLst/>
              <a:cxnLst/>
              <a:rect l="l" t="t" r="r" b="b"/>
              <a:pathLst>
                <a:path w="51" h="44" extrusionOk="0">
                  <a:moveTo>
                    <a:pt x="25" y="1"/>
                  </a:moveTo>
                  <a:cubicBezTo>
                    <a:pt x="13" y="1"/>
                    <a:pt x="13" y="13"/>
                    <a:pt x="0" y="26"/>
                  </a:cubicBezTo>
                  <a:cubicBezTo>
                    <a:pt x="0" y="26"/>
                    <a:pt x="13" y="39"/>
                    <a:pt x="25" y="39"/>
                  </a:cubicBezTo>
                  <a:cubicBezTo>
                    <a:pt x="29" y="42"/>
                    <a:pt x="32" y="44"/>
                    <a:pt x="34" y="44"/>
                  </a:cubicBezTo>
                  <a:cubicBezTo>
                    <a:pt x="39" y="44"/>
                    <a:pt x="42" y="35"/>
                    <a:pt x="50" y="26"/>
                  </a:cubicBezTo>
                  <a:cubicBezTo>
                    <a:pt x="50" y="13"/>
                    <a:pt x="38" y="1"/>
                    <a:pt x="25"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32" name="Google Shape;8732;p63"/>
            <p:cNvSpPr/>
            <p:nvPr/>
          </p:nvSpPr>
          <p:spPr>
            <a:xfrm>
              <a:off x="3943400" y="3159782"/>
              <a:ext cx="650" cy="974"/>
            </a:xfrm>
            <a:custGeom>
              <a:avLst/>
              <a:gdLst/>
              <a:ahLst/>
              <a:cxnLst/>
              <a:rect l="l" t="t" r="r" b="b"/>
              <a:pathLst>
                <a:path w="39" h="51" extrusionOk="0">
                  <a:moveTo>
                    <a:pt x="26" y="0"/>
                  </a:moveTo>
                  <a:cubicBezTo>
                    <a:pt x="13" y="0"/>
                    <a:pt x="1" y="13"/>
                    <a:pt x="1" y="25"/>
                  </a:cubicBezTo>
                  <a:cubicBezTo>
                    <a:pt x="1" y="38"/>
                    <a:pt x="1" y="50"/>
                    <a:pt x="13" y="50"/>
                  </a:cubicBezTo>
                  <a:cubicBezTo>
                    <a:pt x="26" y="50"/>
                    <a:pt x="38" y="38"/>
                    <a:pt x="38" y="25"/>
                  </a:cubicBezTo>
                  <a:cubicBezTo>
                    <a:pt x="38" y="13"/>
                    <a:pt x="38" y="13"/>
                    <a:pt x="26"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33" name="Google Shape;8733;p63"/>
            <p:cNvSpPr/>
            <p:nvPr/>
          </p:nvSpPr>
          <p:spPr>
            <a:xfrm>
              <a:off x="3950550" y="3182682"/>
              <a:ext cx="4550" cy="487"/>
            </a:xfrm>
            <a:custGeom>
              <a:avLst/>
              <a:gdLst/>
              <a:ahLst/>
              <a:cxnLst/>
              <a:rect l="l" t="t" r="r" b="b"/>
              <a:pathLst>
                <a:path w="176" h="30" extrusionOk="0">
                  <a:moveTo>
                    <a:pt x="169" y="0"/>
                  </a:moveTo>
                  <a:cubicBezTo>
                    <a:pt x="168" y="0"/>
                    <a:pt x="166" y="1"/>
                    <a:pt x="163" y="4"/>
                  </a:cubicBezTo>
                  <a:cubicBezTo>
                    <a:pt x="113" y="4"/>
                    <a:pt x="63" y="4"/>
                    <a:pt x="13" y="16"/>
                  </a:cubicBezTo>
                  <a:cubicBezTo>
                    <a:pt x="0" y="16"/>
                    <a:pt x="0" y="29"/>
                    <a:pt x="13" y="29"/>
                  </a:cubicBezTo>
                  <a:cubicBezTo>
                    <a:pt x="63" y="29"/>
                    <a:pt x="113" y="29"/>
                    <a:pt x="163" y="16"/>
                  </a:cubicBezTo>
                  <a:cubicBezTo>
                    <a:pt x="173" y="16"/>
                    <a:pt x="175" y="0"/>
                    <a:pt x="169"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34" name="Google Shape;8734;p63"/>
            <p:cNvSpPr/>
            <p:nvPr/>
          </p:nvSpPr>
          <p:spPr>
            <a:xfrm>
              <a:off x="3958350" y="3177323"/>
              <a:ext cx="5200" cy="1462"/>
            </a:xfrm>
            <a:custGeom>
              <a:avLst/>
              <a:gdLst/>
              <a:ahLst/>
              <a:cxnLst/>
              <a:rect l="l" t="t" r="r" b="b"/>
              <a:pathLst>
                <a:path w="202" h="67" extrusionOk="0">
                  <a:moveTo>
                    <a:pt x="195" y="0"/>
                  </a:moveTo>
                  <a:cubicBezTo>
                    <a:pt x="194" y="0"/>
                    <a:pt x="192" y="1"/>
                    <a:pt x="189" y="4"/>
                  </a:cubicBezTo>
                  <a:cubicBezTo>
                    <a:pt x="126" y="16"/>
                    <a:pt x="76" y="29"/>
                    <a:pt x="13" y="41"/>
                  </a:cubicBezTo>
                  <a:cubicBezTo>
                    <a:pt x="1" y="54"/>
                    <a:pt x="1" y="66"/>
                    <a:pt x="13" y="66"/>
                  </a:cubicBezTo>
                  <a:cubicBezTo>
                    <a:pt x="76" y="54"/>
                    <a:pt x="139" y="41"/>
                    <a:pt x="189" y="16"/>
                  </a:cubicBezTo>
                  <a:cubicBezTo>
                    <a:pt x="199" y="16"/>
                    <a:pt x="201" y="0"/>
                    <a:pt x="195"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35" name="Google Shape;8735;p63"/>
            <p:cNvSpPr/>
            <p:nvPr/>
          </p:nvSpPr>
          <p:spPr>
            <a:xfrm>
              <a:off x="3946000" y="3174886"/>
              <a:ext cx="4550" cy="974"/>
            </a:xfrm>
            <a:custGeom>
              <a:avLst/>
              <a:gdLst/>
              <a:ahLst/>
              <a:cxnLst/>
              <a:rect l="l" t="t" r="r" b="b"/>
              <a:pathLst>
                <a:path w="177" h="51" extrusionOk="0">
                  <a:moveTo>
                    <a:pt x="164" y="1"/>
                  </a:moveTo>
                  <a:cubicBezTo>
                    <a:pt x="114" y="13"/>
                    <a:pt x="63" y="26"/>
                    <a:pt x="13" y="38"/>
                  </a:cubicBezTo>
                  <a:cubicBezTo>
                    <a:pt x="1" y="38"/>
                    <a:pt x="1" y="51"/>
                    <a:pt x="13" y="51"/>
                  </a:cubicBezTo>
                  <a:cubicBezTo>
                    <a:pt x="63" y="51"/>
                    <a:pt x="114" y="38"/>
                    <a:pt x="164" y="13"/>
                  </a:cubicBezTo>
                  <a:cubicBezTo>
                    <a:pt x="176" y="13"/>
                    <a:pt x="176" y="1"/>
                    <a:pt x="164"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36" name="Google Shape;8736;p63"/>
            <p:cNvSpPr/>
            <p:nvPr/>
          </p:nvSpPr>
          <p:spPr>
            <a:xfrm>
              <a:off x="3951200" y="3173425"/>
              <a:ext cx="3900" cy="1462"/>
            </a:xfrm>
            <a:custGeom>
              <a:avLst/>
              <a:gdLst/>
              <a:ahLst/>
              <a:cxnLst/>
              <a:rect l="l" t="t" r="r" b="b"/>
              <a:pathLst>
                <a:path w="164" h="63" extrusionOk="0">
                  <a:moveTo>
                    <a:pt x="151" y="0"/>
                  </a:moveTo>
                  <a:cubicBezTo>
                    <a:pt x="101" y="25"/>
                    <a:pt x="50" y="38"/>
                    <a:pt x="13" y="50"/>
                  </a:cubicBezTo>
                  <a:cubicBezTo>
                    <a:pt x="0" y="50"/>
                    <a:pt x="0" y="63"/>
                    <a:pt x="13" y="63"/>
                  </a:cubicBezTo>
                  <a:cubicBezTo>
                    <a:pt x="63" y="50"/>
                    <a:pt x="113" y="38"/>
                    <a:pt x="151" y="25"/>
                  </a:cubicBezTo>
                  <a:cubicBezTo>
                    <a:pt x="163" y="25"/>
                    <a:pt x="163" y="0"/>
                    <a:pt x="151"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37" name="Google Shape;8737;p63"/>
            <p:cNvSpPr/>
            <p:nvPr/>
          </p:nvSpPr>
          <p:spPr>
            <a:xfrm>
              <a:off x="3945350" y="3176348"/>
              <a:ext cx="3250" cy="1462"/>
            </a:xfrm>
            <a:custGeom>
              <a:avLst/>
              <a:gdLst/>
              <a:ahLst/>
              <a:cxnLst/>
              <a:rect l="l" t="t" r="r" b="b"/>
              <a:pathLst>
                <a:path w="152" h="64" extrusionOk="0">
                  <a:moveTo>
                    <a:pt x="126" y="1"/>
                  </a:moveTo>
                  <a:cubicBezTo>
                    <a:pt x="89" y="26"/>
                    <a:pt x="51" y="39"/>
                    <a:pt x="13" y="51"/>
                  </a:cubicBezTo>
                  <a:cubicBezTo>
                    <a:pt x="1" y="51"/>
                    <a:pt x="1" y="64"/>
                    <a:pt x="13" y="64"/>
                  </a:cubicBezTo>
                  <a:cubicBezTo>
                    <a:pt x="64" y="64"/>
                    <a:pt x="101" y="39"/>
                    <a:pt x="139" y="14"/>
                  </a:cubicBezTo>
                  <a:cubicBezTo>
                    <a:pt x="152" y="14"/>
                    <a:pt x="139" y="1"/>
                    <a:pt x="126"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38" name="Google Shape;8738;p63"/>
            <p:cNvSpPr/>
            <p:nvPr/>
          </p:nvSpPr>
          <p:spPr>
            <a:xfrm>
              <a:off x="3941450" y="3178784"/>
              <a:ext cx="3250" cy="1462"/>
            </a:xfrm>
            <a:custGeom>
              <a:avLst/>
              <a:gdLst/>
              <a:ahLst/>
              <a:cxnLst/>
              <a:rect l="l" t="t" r="r" b="b"/>
              <a:pathLst>
                <a:path w="139" h="51" extrusionOk="0">
                  <a:moveTo>
                    <a:pt x="126" y="0"/>
                  </a:moveTo>
                  <a:cubicBezTo>
                    <a:pt x="88" y="13"/>
                    <a:pt x="51" y="25"/>
                    <a:pt x="0" y="38"/>
                  </a:cubicBezTo>
                  <a:cubicBezTo>
                    <a:pt x="0" y="38"/>
                    <a:pt x="0" y="51"/>
                    <a:pt x="13" y="51"/>
                  </a:cubicBezTo>
                  <a:cubicBezTo>
                    <a:pt x="51" y="51"/>
                    <a:pt x="88" y="38"/>
                    <a:pt x="138" y="13"/>
                  </a:cubicBezTo>
                  <a:cubicBezTo>
                    <a:pt x="138" y="13"/>
                    <a:pt x="138" y="0"/>
                    <a:pt x="126"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39" name="Google Shape;8739;p63"/>
            <p:cNvSpPr/>
            <p:nvPr/>
          </p:nvSpPr>
          <p:spPr>
            <a:xfrm>
              <a:off x="3938850" y="3175861"/>
              <a:ext cx="4550" cy="1462"/>
            </a:xfrm>
            <a:custGeom>
              <a:avLst/>
              <a:gdLst/>
              <a:ahLst/>
              <a:cxnLst/>
              <a:rect l="l" t="t" r="r" b="b"/>
              <a:pathLst>
                <a:path w="177" h="64" extrusionOk="0">
                  <a:moveTo>
                    <a:pt x="164" y="0"/>
                  </a:moveTo>
                  <a:cubicBezTo>
                    <a:pt x="114" y="26"/>
                    <a:pt x="64" y="26"/>
                    <a:pt x="13" y="51"/>
                  </a:cubicBezTo>
                  <a:cubicBezTo>
                    <a:pt x="1" y="51"/>
                    <a:pt x="1" y="63"/>
                    <a:pt x="13" y="63"/>
                  </a:cubicBezTo>
                  <a:cubicBezTo>
                    <a:pt x="64" y="63"/>
                    <a:pt x="114" y="38"/>
                    <a:pt x="164" y="26"/>
                  </a:cubicBezTo>
                  <a:cubicBezTo>
                    <a:pt x="177" y="26"/>
                    <a:pt x="177" y="0"/>
                    <a:pt x="164"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40" name="Google Shape;8740;p63"/>
            <p:cNvSpPr/>
            <p:nvPr/>
          </p:nvSpPr>
          <p:spPr>
            <a:xfrm>
              <a:off x="3947300" y="3168552"/>
              <a:ext cx="3900" cy="2436"/>
            </a:xfrm>
            <a:custGeom>
              <a:avLst/>
              <a:gdLst/>
              <a:ahLst/>
              <a:cxnLst/>
              <a:rect l="l" t="t" r="r" b="b"/>
              <a:pathLst>
                <a:path w="148" h="106" extrusionOk="0">
                  <a:moveTo>
                    <a:pt x="123" y="0"/>
                  </a:moveTo>
                  <a:cubicBezTo>
                    <a:pt x="85" y="38"/>
                    <a:pt x="47" y="63"/>
                    <a:pt x="10" y="88"/>
                  </a:cubicBezTo>
                  <a:cubicBezTo>
                    <a:pt x="1" y="97"/>
                    <a:pt x="4" y="106"/>
                    <a:pt x="12" y="106"/>
                  </a:cubicBezTo>
                  <a:cubicBezTo>
                    <a:pt x="15" y="106"/>
                    <a:pt x="19" y="104"/>
                    <a:pt x="22" y="101"/>
                  </a:cubicBezTo>
                  <a:cubicBezTo>
                    <a:pt x="60" y="76"/>
                    <a:pt x="98" y="50"/>
                    <a:pt x="135" y="25"/>
                  </a:cubicBezTo>
                  <a:cubicBezTo>
                    <a:pt x="148" y="13"/>
                    <a:pt x="135" y="0"/>
                    <a:pt x="123"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41" name="Google Shape;8741;p63"/>
            <p:cNvSpPr/>
            <p:nvPr/>
          </p:nvSpPr>
          <p:spPr>
            <a:xfrm>
              <a:off x="3942100" y="3171476"/>
              <a:ext cx="3250" cy="1462"/>
            </a:xfrm>
            <a:custGeom>
              <a:avLst/>
              <a:gdLst/>
              <a:ahLst/>
              <a:cxnLst/>
              <a:rect l="l" t="t" r="r" b="b"/>
              <a:pathLst>
                <a:path w="112" h="67" extrusionOk="0">
                  <a:moveTo>
                    <a:pt x="96" y="0"/>
                  </a:moveTo>
                  <a:cubicBezTo>
                    <a:pt x="94" y="0"/>
                    <a:pt x="91" y="1"/>
                    <a:pt x="89" y="4"/>
                  </a:cubicBezTo>
                  <a:cubicBezTo>
                    <a:pt x="64" y="16"/>
                    <a:pt x="39" y="29"/>
                    <a:pt x="14" y="54"/>
                  </a:cubicBezTo>
                  <a:cubicBezTo>
                    <a:pt x="1" y="54"/>
                    <a:pt x="14" y="66"/>
                    <a:pt x="14" y="66"/>
                  </a:cubicBezTo>
                  <a:cubicBezTo>
                    <a:pt x="51" y="54"/>
                    <a:pt x="76" y="29"/>
                    <a:pt x="101" y="16"/>
                  </a:cubicBezTo>
                  <a:cubicBezTo>
                    <a:pt x="111" y="16"/>
                    <a:pt x="105" y="0"/>
                    <a:pt x="96"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42" name="Google Shape;8742;p63"/>
            <p:cNvSpPr/>
            <p:nvPr/>
          </p:nvSpPr>
          <p:spPr>
            <a:xfrm>
              <a:off x="3955750" y="3173425"/>
              <a:ext cx="4550" cy="974"/>
            </a:xfrm>
            <a:custGeom>
              <a:avLst/>
              <a:gdLst/>
              <a:ahLst/>
              <a:cxnLst/>
              <a:rect l="l" t="t" r="r" b="b"/>
              <a:pathLst>
                <a:path w="189" h="38" extrusionOk="0">
                  <a:moveTo>
                    <a:pt x="163" y="0"/>
                  </a:moveTo>
                  <a:cubicBezTo>
                    <a:pt x="113" y="13"/>
                    <a:pt x="63" y="13"/>
                    <a:pt x="13" y="25"/>
                  </a:cubicBezTo>
                  <a:cubicBezTo>
                    <a:pt x="0" y="25"/>
                    <a:pt x="0" y="38"/>
                    <a:pt x="13" y="38"/>
                  </a:cubicBezTo>
                  <a:cubicBezTo>
                    <a:pt x="63" y="38"/>
                    <a:pt x="126" y="38"/>
                    <a:pt x="176" y="25"/>
                  </a:cubicBezTo>
                  <a:cubicBezTo>
                    <a:pt x="188" y="13"/>
                    <a:pt x="176" y="0"/>
                    <a:pt x="163"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43" name="Google Shape;8743;p63"/>
            <p:cNvSpPr/>
            <p:nvPr/>
          </p:nvSpPr>
          <p:spPr>
            <a:xfrm>
              <a:off x="3940800" y="3182195"/>
              <a:ext cx="4550" cy="487"/>
            </a:xfrm>
            <a:custGeom>
              <a:avLst/>
              <a:gdLst/>
              <a:ahLst/>
              <a:cxnLst/>
              <a:rect l="l" t="t" r="r" b="b"/>
              <a:pathLst>
                <a:path w="177" h="26" extrusionOk="0">
                  <a:moveTo>
                    <a:pt x="13" y="0"/>
                  </a:moveTo>
                  <a:cubicBezTo>
                    <a:pt x="13" y="0"/>
                    <a:pt x="1" y="13"/>
                    <a:pt x="13" y="13"/>
                  </a:cubicBezTo>
                  <a:cubicBezTo>
                    <a:pt x="64" y="25"/>
                    <a:pt x="114" y="25"/>
                    <a:pt x="164" y="25"/>
                  </a:cubicBezTo>
                  <a:cubicBezTo>
                    <a:pt x="176" y="25"/>
                    <a:pt x="176" y="13"/>
                    <a:pt x="164" y="13"/>
                  </a:cubicBezTo>
                  <a:cubicBezTo>
                    <a:pt x="114" y="0"/>
                    <a:pt x="64" y="0"/>
                    <a:pt x="13"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44" name="Google Shape;8744;p63"/>
            <p:cNvSpPr/>
            <p:nvPr/>
          </p:nvSpPr>
          <p:spPr>
            <a:xfrm>
              <a:off x="3944050" y="3172450"/>
              <a:ext cx="2600" cy="2436"/>
            </a:xfrm>
            <a:custGeom>
              <a:avLst/>
              <a:gdLst/>
              <a:ahLst/>
              <a:cxnLst/>
              <a:rect l="l" t="t" r="r" b="b"/>
              <a:pathLst>
                <a:path w="110" h="82" extrusionOk="0">
                  <a:moveTo>
                    <a:pt x="99" y="1"/>
                  </a:moveTo>
                  <a:cubicBezTo>
                    <a:pt x="96" y="1"/>
                    <a:pt x="92" y="2"/>
                    <a:pt x="88" y="6"/>
                  </a:cubicBezTo>
                  <a:cubicBezTo>
                    <a:pt x="63" y="31"/>
                    <a:pt x="38" y="44"/>
                    <a:pt x="13" y="69"/>
                  </a:cubicBezTo>
                  <a:cubicBezTo>
                    <a:pt x="1" y="69"/>
                    <a:pt x="1" y="81"/>
                    <a:pt x="13" y="81"/>
                  </a:cubicBezTo>
                  <a:cubicBezTo>
                    <a:pt x="51" y="69"/>
                    <a:pt x="76" y="44"/>
                    <a:pt x="101" y="18"/>
                  </a:cubicBezTo>
                  <a:cubicBezTo>
                    <a:pt x="110" y="10"/>
                    <a:pt x="106" y="1"/>
                    <a:pt x="99"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45" name="Google Shape;8745;p63"/>
            <p:cNvSpPr/>
            <p:nvPr/>
          </p:nvSpPr>
          <p:spPr>
            <a:xfrm>
              <a:off x="3942750" y="3164654"/>
              <a:ext cx="2600" cy="3411"/>
            </a:xfrm>
            <a:custGeom>
              <a:avLst/>
              <a:gdLst/>
              <a:ahLst/>
              <a:cxnLst/>
              <a:rect l="l" t="t" r="r" b="b"/>
              <a:pathLst>
                <a:path w="101" h="127" extrusionOk="0">
                  <a:moveTo>
                    <a:pt x="88" y="1"/>
                  </a:moveTo>
                  <a:cubicBezTo>
                    <a:pt x="51" y="38"/>
                    <a:pt x="26" y="63"/>
                    <a:pt x="0" y="114"/>
                  </a:cubicBezTo>
                  <a:cubicBezTo>
                    <a:pt x="0" y="126"/>
                    <a:pt x="13" y="126"/>
                    <a:pt x="13" y="126"/>
                  </a:cubicBezTo>
                  <a:cubicBezTo>
                    <a:pt x="38" y="88"/>
                    <a:pt x="63" y="51"/>
                    <a:pt x="88" y="13"/>
                  </a:cubicBezTo>
                  <a:cubicBezTo>
                    <a:pt x="101" y="1"/>
                    <a:pt x="88" y="1"/>
                    <a:pt x="88"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46" name="Google Shape;8746;p63"/>
            <p:cNvSpPr/>
            <p:nvPr/>
          </p:nvSpPr>
          <p:spPr>
            <a:xfrm>
              <a:off x="3938200" y="3161731"/>
              <a:ext cx="1950" cy="1949"/>
            </a:xfrm>
            <a:custGeom>
              <a:avLst/>
              <a:gdLst/>
              <a:ahLst/>
              <a:cxnLst/>
              <a:rect l="l" t="t" r="r" b="b"/>
              <a:pathLst>
                <a:path w="85" h="87" extrusionOk="0">
                  <a:moveTo>
                    <a:pt x="68" y="1"/>
                  </a:moveTo>
                  <a:cubicBezTo>
                    <a:pt x="65" y="1"/>
                    <a:pt x="63" y="2"/>
                    <a:pt x="63" y="6"/>
                  </a:cubicBezTo>
                  <a:cubicBezTo>
                    <a:pt x="38" y="31"/>
                    <a:pt x="25" y="56"/>
                    <a:pt x="0" y="69"/>
                  </a:cubicBezTo>
                  <a:cubicBezTo>
                    <a:pt x="0" y="78"/>
                    <a:pt x="7" y="87"/>
                    <a:pt x="10" y="87"/>
                  </a:cubicBezTo>
                  <a:cubicBezTo>
                    <a:pt x="12" y="87"/>
                    <a:pt x="13" y="85"/>
                    <a:pt x="13" y="81"/>
                  </a:cubicBezTo>
                  <a:cubicBezTo>
                    <a:pt x="38" y="69"/>
                    <a:pt x="63" y="44"/>
                    <a:pt x="76" y="19"/>
                  </a:cubicBezTo>
                  <a:cubicBezTo>
                    <a:pt x="84" y="10"/>
                    <a:pt x="75" y="1"/>
                    <a:pt x="68"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47" name="Google Shape;8747;p63"/>
            <p:cNvSpPr/>
            <p:nvPr/>
          </p:nvSpPr>
          <p:spPr>
            <a:xfrm>
              <a:off x="3934950" y="3170014"/>
              <a:ext cx="1950" cy="2436"/>
            </a:xfrm>
            <a:custGeom>
              <a:avLst/>
              <a:gdLst/>
              <a:ahLst/>
              <a:cxnLst/>
              <a:rect l="l" t="t" r="r" b="b"/>
              <a:pathLst>
                <a:path w="76" h="98" extrusionOk="0">
                  <a:moveTo>
                    <a:pt x="69" y="0"/>
                  </a:moveTo>
                  <a:cubicBezTo>
                    <a:pt x="66" y="0"/>
                    <a:pt x="63" y="3"/>
                    <a:pt x="63" y="10"/>
                  </a:cubicBezTo>
                  <a:cubicBezTo>
                    <a:pt x="38" y="35"/>
                    <a:pt x="25" y="60"/>
                    <a:pt x="0" y="85"/>
                  </a:cubicBezTo>
                  <a:cubicBezTo>
                    <a:pt x="0" y="97"/>
                    <a:pt x="13" y="97"/>
                    <a:pt x="13" y="97"/>
                  </a:cubicBezTo>
                  <a:cubicBezTo>
                    <a:pt x="38" y="72"/>
                    <a:pt x="51" y="47"/>
                    <a:pt x="76" y="10"/>
                  </a:cubicBezTo>
                  <a:cubicBezTo>
                    <a:pt x="76" y="3"/>
                    <a:pt x="73" y="0"/>
                    <a:pt x="69"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48" name="Google Shape;8748;p63"/>
            <p:cNvSpPr/>
            <p:nvPr/>
          </p:nvSpPr>
          <p:spPr>
            <a:xfrm>
              <a:off x="3938850" y="3162218"/>
              <a:ext cx="1300" cy="2923"/>
            </a:xfrm>
            <a:custGeom>
              <a:avLst/>
              <a:gdLst/>
              <a:ahLst/>
              <a:cxnLst/>
              <a:rect l="l" t="t" r="r" b="b"/>
              <a:pathLst>
                <a:path w="52" h="132" extrusionOk="0">
                  <a:moveTo>
                    <a:pt x="38" y="0"/>
                  </a:moveTo>
                  <a:cubicBezTo>
                    <a:pt x="34" y="0"/>
                    <a:pt x="30" y="1"/>
                    <a:pt x="26" y="6"/>
                  </a:cubicBezTo>
                  <a:cubicBezTo>
                    <a:pt x="13" y="43"/>
                    <a:pt x="13" y="81"/>
                    <a:pt x="1" y="119"/>
                  </a:cubicBezTo>
                  <a:cubicBezTo>
                    <a:pt x="1" y="131"/>
                    <a:pt x="13" y="131"/>
                    <a:pt x="26" y="131"/>
                  </a:cubicBezTo>
                  <a:cubicBezTo>
                    <a:pt x="39" y="93"/>
                    <a:pt x="39" y="56"/>
                    <a:pt x="51" y="6"/>
                  </a:cubicBezTo>
                  <a:cubicBezTo>
                    <a:pt x="51" y="6"/>
                    <a:pt x="45" y="0"/>
                    <a:pt x="38"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49" name="Google Shape;8749;p63"/>
            <p:cNvSpPr/>
            <p:nvPr/>
          </p:nvSpPr>
          <p:spPr>
            <a:xfrm>
              <a:off x="3941450" y="3163192"/>
              <a:ext cx="1300" cy="2436"/>
            </a:xfrm>
            <a:custGeom>
              <a:avLst/>
              <a:gdLst/>
              <a:ahLst/>
              <a:cxnLst/>
              <a:rect l="l" t="t" r="r" b="b"/>
              <a:pathLst>
                <a:path w="51" h="99" extrusionOk="0">
                  <a:moveTo>
                    <a:pt x="38" y="1"/>
                  </a:moveTo>
                  <a:cubicBezTo>
                    <a:pt x="26" y="26"/>
                    <a:pt x="13" y="64"/>
                    <a:pt x="1" y="89"/>
                  </a:cubicBezTo>
                  <a:cubicBezTo>
                    <a:pt x="1" y="95"/>
                    <a:pt x="4" y="98"/>
                    <a:pt x="7" y="98"/>
                  </a:cubicBezTo>
                  <a:cubicBezTo>
                    <a:pt x="10" y="98"/>
                    <a:pt x="13" y="95"/>
                    <a:pt x="13" y="89"/>
                  </a:cubicBezTo>
                  <a:cubicBezTo>
                    <a:pt x="26" y="64"/>
                    <a:pt x="38" y="39"/>
                    <a:pt x="51" y="13"/>
                  </a:cubicBezTo>
                  <a:cubicBezTo>
                    <a:pt x="51" y="1"/>
                    <a:pt x="38" y="1"/>
                    <a:pt x="38"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50" name="Google Shape;8750;p63"/>
            <p:cNvSpPr/>
            <p:nvPr/>
          </p:nvSpPr>
          <p:spPr>
            <a:xfrm>
              <a:off x="3936900" y="3154422"/>
              <a:ext cx="1300" cy="3898"/>
            </a:xfrm>
            <a:custGeom>
              <a:avLst/>
              <a:gdLst/>
              <a:ahLst/>
              <a:cxnLst/>
              <a:rect l="l" t="t" r="r" b="b"/>
              <a:pathLst>
                <a:path w="57" h="145" extrusionOk="0">
                  <a:moveTo>
                    <a:pt x="49" y="1"/>
                  </a:moveTo>
                  <a:cubicBezTo>
                    <a:pt x="44" y="1"/>
                    <a:pt x="38" y="4"/>
                    <a:pt x="38" y="10"/>
                  </a:cubicBezTo>
                  <a:cubicBezTo>
                    <a:pt x="25" y="48"/>
                    <a:pt x="13" y="85"/>
                    <a:pt x="0" y="135"/>
                  </a:cubicBezTo>
                  <a:cubicBezTo>
                    <a:pt x="0" y="142"/>
                    <a:pt x="3" y="145"/>
                    <a:pt x="8" y="145"/>
                  </a:cubicBezTo>
                  <a:cubicBezTo>
                    <a:pt x="13" y="145"/>
                    <a:pt x="19" y="142"/>
                    <a:pt x="25" y="135"/>
                  </a:cubicBezTo>
                  <a:cubicBezTo>
                    <a:pt x="38" y="98"/>
                    <a:pt x="50" y="48"/>
                    <a:pt x="50" y="10"/>
                  </a:cubicBezTo>
                  <a:cubicBezTo>
                    <a:pt x="56" y="4"/>
                    <a:pt x="53" y="1"/>
                    <a:pt x="49"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51" name="Google Shape;8751;p63"/>
            <p:cNvSpPr/>
            <p:nvPr/>
          </p:nvSpPr>
          <p:spPr>
            <a:xfrm>
              <a:off x="3937550" y="3159294"/>
              <a:ext cx="1300" cy="3898"/>
            </a:xfrm>
            <a:custGeom>
              <a:avLst/>
              <a:gdLst/>
              <a:ahLst/>
              <a:cxnLst/>
              <a:rect l="l" t="t" r="r" b="b"/>
              <a:pathLst>
                <a:path w="51" h="158" extrusionOk="0">
                  <a:moveTo>
                    <a:pt x="44" y="1"/>
                  </a:moveTo>
                  <a:cubicBezTo>
                    <a:pt x="41" y="1"/>
                    <a:pt x="38" y="4"/>
                    <a:pt x="38" y="10"/>
                  </a:cubicBezTo>
                  <a:cubicBezTo>
                    <a:pt x="25" y="60"/>
                    <a:pt x="13" y="98"/>
                    <a:pt x="0" y="148"/>
                  </a:cubicBezTo>
                  <a:cubicBezTo>
                    <a:pt x="0" y="155"/>
                    <a:pt x="3" y="158"/>
                    <a:pt x="8" y="158"/>
                  </a:cubicBezTo>
                  <a:cubicBezTo>
                    <a:pt x="13" y="158"/>
                    <a:pt x="19" y="155"/>
                    <a:pt x="25" y="148"/>
                  </a:cubicBezTo>
                  <a:cubicBezTo>
                    <a:pt x="38" y="111"/>
                    <a:pt x="38" y="60"/>
                    <a:pt x="50" y="10"/>
                  </a:cubicBezTo>
                  <a:cubicBezTo>
                    <a:pt x="50" y="4"/>
                    <a:pt x="47" y="1"/>
                    <a:pt x="44"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52" name="Google Shape;8752;p63"/>
            <p:cNvSpPr/>
            <p:nvPr/>
          </p:nvSpPr>
          <p:spPr>
            <a:xfrm>
              <a:off x="3933000" y="3165629"/>
              <a:ext cx="1300" cy="4385"/>
            </a:xfrm>
            <a:custGeom>
              <a:avLst/>
              <a:gdLst/>
              <a:ahLst/>
              <a:cxnLst/>
              <a:rect l="l" t="t" r="r" b="b"/>
              <a:pathLst>
                <a:path w="51" h="163" extrusionOk="0">
                  <a:moveTo>
                    <a:pt x="15" y="1"/>
                  </a:moveTo>
                  <a:cubicBezTo>
                    <a:pt x="7" y="1"/>
                    <a:pt x="0" y="10"/>
                    <a:pt x="0" y="18"/>
                  </a:cubicBezTo>
                  <a:cubicBezTo>
                    <a:pt x="13" y="69"/>
                    <a:pt x="13" y="106"/>
                    <a:pt x="38" y="156"/>
                  </a:cubicBezTo>
                  <a:cubicBezTo>
                    <a:pt x="38" y="161"/>
                    <a:pt x="39" y="162"/>
                    <a:pt x="41" y="162"/>
                  </a:cubicBezTo>
                  <a:cubicBezTo>
                    <a:pt x="45" y="162"/>
                    <a:pt x="51" y="156"/>
                    <a:pt x="51" y="156"/>
                  </a:cubicBezTo>
                  <a:cubicBezTo>
                    <a:pt x="38" y="106"/>
                    <a:pt x="26" y="56"/>
                    <a:pt x="26" y="6"/>
                  </a:cubicBezTo>
                  <a:cubicBezTo>
                    <a:pt x="22" y="2"/>
                    <a:pt x="18" y="1"/>
                    <a:pt x="15"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53" name="Google Shape;8753;p63"/>
            <p:cNvSpPr/>
            <p:nvPr/>
          </p:nvSpPr>
          <p:spPr>
            <a:xfrm>
              <a:off x="3934300" y="3154909"/>
              <a:ext cx="1300" cy="2923"/>
            </a:xfrm>
            <a:custGeom>
              <a:avLst/>
              <a:gdLst/>
              <a:ahLst/>
              <a:cxnLst/>
              <a:rect l="l" t="t" r="r" b="b"/>
              <a:pathLst>
                <a:path w="39" h="129" extrusionOk="0">
                  <a:moveTo>
                    <a:pt x="28" y="1"/>
                  </a:moveTo>
                  <a:cubicBezTo>
                    <a:pt x="27" y="1"/>
                    <a:pt x="26" y="2"/>
                    <a:pt x="26" y="6"/>
                  </a:cubicBezTo>
                  <a:cubicBezTo>
                    <a:pt x="13" y="44"/>
                    <a:pt x="1" y="81"/>
                    <a:pt x="1" y="119"/>
                  </a:cubicBezTo>
                  <a:cubicBezTo>
                    <a:pt x="1" y="125"/>
                    <a:pt x="7" y="128"/>
                    <a:pt x="13" y="128"/>
                  </a:cubicBezTo>
                  <a:cubicBezTo>
                    <a:pt x="19" y="128"/>
                    <a:pt x="26" y="125"/>
                    <a:pt x="26" y="119"/>
                  </a:cubicBezTo>
                  <a:cubicBezTo>
                    <a:pt x="26" y="81"/>
                    <a:pt x="38" y="44"/>
                    <a:pt x="38" y="19"/>
                  </a:cubicBezTo>
                  <a:cubicBezTo>
                    <a:pt x="38" y="10"/>
                    <a:pt x="32" y="1"/>
                    <a:pt x="28"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54" name="Google Shape;8754;p63"/>
            <p:cNvSpPr/>
            <p:nvPr/>
          </p:nvSpPr>
          <p:spPr>
            <a:xfrm>
              <a:off x="3922600" y="3157345"/>
              <a:ext cx="650" cy="4385"/>
            </a:xfrm>
            <a:custGeom>
              <a:avLst/>
              <a:gdLst/>
              <a:ahLst/>
              <a:cxnLst/>
              <a:rect l="l" t="t" r="r" b="b"/>
              <a:pathLst>
                <a:path w="39" h="170" extrusionOk="0">
                  <a:moveTo>
                    <a:pt x="32" y="0"/>
                  </a:moveTo>
                  <a:cubicBezTo>
                    <a:pt x="29" y="0"/>
                    <a:pt x="25" y="3"/>
                    <a:pt x="25" y="10"/>
                  </a:cubicBezTo>
                  <a:cubicBezTo>
                    <a:pt x="13" y="60"/>
                    <a:pt x="0" y="110"/>
                    <a:pt x="25" y="160"/>
                  </a:cubicBezTo>
                  <a:cubicBezTo>
                    <a:pt x="25" y="166"/>
                    <a:pt x="29" y="170"/>
                    <a:pt x="32" y="170"/>
                  </a:cubicBezTo>
                  <a:cubicBezTo>
                    <a:pt x="35" y="170"/>
                    <a:pt x="38" y="166"/>
                    <a:pt x="38" y="160"/>
                  </a:cubicBezTo>
                  <a:cubicBezTo>
                    <a:pt x="25" y="110"/>
                    <a:pt x="25" y="60"/>
                    <a:pt x="38" y="10"/>
                  </a:cubicBezTo>
                  <a:cubicBezTo>
                    <a:pt x="38" y="3"/>
                    <a:pt x="35" y="0"/>
                    <a:pt x="32"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55" name="Google Shape;8755;p63"/>
            <p:cNvSpPr/>
            <p:nvPr/>
          </p:nvSpPr>
          <p:spPr>
            <a:xfrm>
              <a:off x="3931050" y="3165141"/>
              <a:ext cx="1300" cy="4385"/>
            </a:xfrm>
            <a:custGeom>
              <a:avLst/>
              <a:gdLst/>
              <a:ahLst/>
              <a:cxnLst/>
              <a:rect l="l" t="t" r="r" b="b"/>
              <a:pathLst>
                <a:path w="57" h="179" extrusionOk="0">
                  <a:moveTo>
                    <a:pt x="8" y="0"/>
                  </a:moveTo>
                  <a:cubicBezTo>
                    <a:pt x="3" y="0"/>
                    <a:pt x="0" y="3"/>
                    <a:pt x="7" y="10"/>
                  </a:cubicBezTo>
                  <a:cubicBezTo>
                    <a:pt x="7" y="60"/>
                    <a:pt x="19" y="123"/>
                    <a:pt x="44" y="173"/>
                  </a:cubicBezTo>
                  <a:cubicBezTo>
                    <a:pt x="44" y="177"/>
                    <a:pt x="46" y="178"/>
                    <a:pt x="47" y="178"/>
                  </a:cubicBezTo>
                  <a:cubicBezTo>
                    <a:pt x="51" y="178"/>
                    <a:pt x="57" y="173"/>
                    <a:pt x="57" y="173"/>
                  </a:cubicBezTo>
                  <a:cubicBezTo>
                    <a:pt x="44" y="110"/>
                    <a:pt x="32" y="60"/>
                    <a:pt x="19" y="10"/>
                  </a:cubicBezTo>
                  <a:cubicBezTo>
                    <a:pt x="19" y="3"/>
                    <a:pt x="13" y="0"/>
                    <a:pt x="8" y="0"/>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56" name="Google Shape;8756;p63"/>
            <p:cNvSpPr/>
            <p:nvPr/>
          </p:nvSpPr>
          <p:spPr>
            <a:xfrm>
              <a:off x="3944050" y="3172937"/>
              <a:ext cx="2600" cy="974"/>
            </a:xfrm>
            <a:custGeom>
              <a:avLst/>
              <a:gdLst/>
              <a:ahLst/>
              <a:cxnLst/>
              <a:rect l="l" t="t" r="r" b="b"/>
              <a:pathLst>
                <a:path w="126" h="26" extrusionOk="0">
                  <a:moveTo>
                    <a:pt x="113" y="1"/>
                  </a:moveTo>
                  <a:cubicBezTo>
                    <a:pt x="88" y="1"/>
                    <a:pt x="38" y="13"/>
                    <a:pt x="13" y="13"/>
                  </a:cubicBezTo>
                  <a:cubicBezTo>
                    <a:pt x="0" y="13"/>
                    <a:pt x="0" y="26"/>
                    <a:pt x="13" y="26"/>
                  </a:cubicBezTo>
                  <a:cubicBezTo>
                    <a:pt x="50" y="26"/>
                    <a:pt x="75" y="26"/>
                    <a:pt x="113" y="13"/>
                  </a:cubicBezTo>
                  <a:cubicBezTo>
                    <a:pt x="126" y="13"/>
                    <a:pt x="126" y="1"/>
                    <a:pt x="113"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57" name="Google Shape;8757;p63"/>
            <p:cNvSpPr/>
            <p:nvPr/>
          </p:nvSpPr>
          <p:spPr>
            <a:xfrm>
              <a:off x="3944050" y="3175374"/>
              <a:ext cx="3900" cy="974"/>
            </a:xfrm>
            <a:custGeom>
              <a:avLst/>
              <a:gdLst/>
              <a:ahLst/>
              <a:cxnLst/>
              <a:rect l="l" t="t" r="r" b="b"/>
              <a:pathLst>
                <a:path w="164" h="39" extrusionOk="0">
                  <a:moveTo>
                    <a:pt x="13" y="1"/>
                  </a:moveTo>
                  <a:cubicBezTo>
                    <a:pt x="0" y="1"/>
                    <a:pt x="0" y="13"/>
                    <a:pt x="13" y="13"/>
                  </a:cubicBezTo>
                  <a:cubicBezTo>
                    <a:pt x="63" y="38"/>
                    <a:pt x="100" y="38"/>
                    <a:pt x="163" y="38"/>
                  </a:cubicBezTo>
                  <a:cubicBezTo>
                    <a:pt x="163" y="38"/>
                    <a:pt x="163" y="13"/>
                    <a:pt x="163" y="13"/>
                  </a:cubicBezTo>
                  <a:cubicBezTo>
                    <a:pt x="113" y="13"/>
                    <a:pt x="63" y="13"/>
                    <a:pt x="13"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58" name="Google Shape;8758;p63"/>
            <p:cNvSpPr/>
            <p:nvPr/>
          </p:nvSpPr>
          <p:spPr>
            <a:xfrm>
              <a:off x="3933650" y="3167090"/>
              <a:ext cx="3250" cy="2923"/>
            </a:xfrm>
            <a:custGeom>
              <a:avLst/>
              <a:gdLst/>
              <a:ahLst/>
              <a:cxnLst/>
              <a:rect l="l" t="t" r="r" b="b"/>
              <a:pathLst>
                <a:path w="114" h="125" extrusionOk="0">
                  <a:moveTo>
                    <a:pt x="104" y="1"/>
                  </a:moveTo>
                  <a:cubicBezTo>
                    <a:pt x="102" y="1"/>
                    <a:pt x="101" y="2"/>
                    <a:pt x="101" y="6"/>
                  </a:cubicBezTo>
                  <a:cubicBezTo>
                    <a:pt x="75" y="44"/>
                    <a:pt x="38" y="69"/>
                    <a:pt x="0" y="107"/>
                  </a:cubicBezTo>
                  <a:cubicBezTo>
                    <a:pt x="0" y="116"/>
                    <a:pt x="0" y="125"/>
                    <a:pt x="5" y="125"/>
                  </a:cubicBezTo>
                  <a:cubicBezTo>
                    <a:pt x="6" y="125"/>
                    <a:pt x="9" y="123"/>
                    <a:pt x="13" y="119"/>
                  </a:cubicBezTo>
                  <a:cubicBezTo>
                    <a:pt x="50" y="94"/>
                    <a:pt x="88" y="57"/>
                    <a:pt x="113" y="6"/>
                  </a:cubicBezTo>
                  <a:cubicBezTo>
                    <a:pt x="113" y="6"/>
                    <a:pt x="108" y="1"/>
                    <a:pt x="104"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59" name="Google Shape;8759;p63"/>
            <p:cNvSpPr/>
            <p:nvPr/>
          </p:nvSpPr>
          <p:spPr>
            <a:xfrm>
              <a:off x="3932350" y="3164167"/>
              <a:ext cx="1950" cy="3898"/>
            </a:xfrm>
            <a:custGeom>
              <a:avLst/>
              <a:gdLst/>
              <a:ahLst/>
              <a:cxnLst/>
              <a:rect l="l" t="t" r="r" b="b"/>
              <a:pathLst>
                <a:path w="85" h="163" extrusionOk="0">
                  <a:moveTo>
                    <a:pt x="75" y="1"/>
                  </a:moveTo>
                  <a:cubicBezTo>
                    <a:pt x="72" y="1"/>
                    <a:pt x="67" y="2"/>
                    <a:pt x="63" y="6"/>
                  </a:cubicBezTo>
                  <a:cubicBezTo>
                    <a:pt x="38" y="57"/>
                    <a:pt x="26" y="107"/>
                    <a:pt x="0" y="157"/>
                  </a:cubicBezTo>
                  <a:cubicBezTo>
                    <a:pt x="0" y="157"/>
                    <a:pt x="6" y="163"/>
                    <a:pt x="10" y="163"/>
                  </a:cubicBezTo>
                  <a:cubicBezTo>
                    <a:pt x="12" y="163"/>
                    <a:pt x="13" y="161"/>
                    <a:pt x="13" y="157"/>
                  </a:cubicBezTo>
                  <a:cubicBezTo>
                    <a:pt x="38" y="107"/>
                    <a:pt x="63" y="57"/>
                    <a:pt x="76" y="6"/>
                  </a:cubicBezTo>
                  <a:cubicBezTo>
                    <a:pt x="84" y="6"/>
                    <a:pt x="81" y="1"/>
                    <a:pt x="75"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60" name="Google Shape;8760;p63"/>
            <p:cNvSpPr/>
            <p:nvPr/>
          </p:nvSpPr>
          <p:spPr>
            <a:xfrm>
              <a:off x="3935600" y="3162218"/>
              <a:ext cx="1300" cy="5847"/>
            </a:xfrm>
            <a:custGeom>
              <a:avLst/>
              <a:gdLst/>
              <a:ahLst/>
              <a:cxnLst/>
              <a:rect l="l" t="t" r="r" b="b"/>
              <a:pathLst>
                <a:path w="39" h="233" extrusionOk="0">
                  <a:moveTo>
                    <a:pt x="13" y="1"/>
                  </a:moveTo>
                  <a:cubicBezTo>
                    <a:pt x="7" y="1"/>
                    <a:pt x="1" y="4"/>
                    <a:pt x="1" y="10"/>
                  </a:cubicBezTo>
                  <a:cubicBezTo>
                    <a:pt x="1" y="85"/>
                    <a:pt x="1" y="161"/>
                    <a:pt x="13" y="223"/>
                  </a:cubicBezTo>
                  <a:cubicBezTo>
                    <a:pt x="20" y="230"/>
                    <a:pt x="26" y="233"/>
                    <a:pt x="31" y="233"/>
                  </a:cubicBezTo>
                  <a:cubicBezTo>
                    <a:pt x="35" y="233"/>
                    <a:pt x="38" y="230"/>
                    <a:pt x="38" y="223"/>
                  </a:cubicBezTo>
                  <a:cubicBezTo>
                    <a:pt x="26" y="148"/>
                    <a:pt x="13" y="85"/>
                    <a:pt x="26" y="10"/>
                  </a:cubicBezTo>
                  <a:cubicBezTo>
                    <a:pt x="26" y="4"/>
                    <a:pt x="20" y="1"/>
                    <a:pt x="13" y="1"/>
                  </a:cubicBezTo>
                  <a:close/>
                </a:path>
              </a:pathLst>
            </a:custGeom>
            <a:solidFill>
              <a:srgbClr val="FFD9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61" name="Google Shape;8761;p63"/>
            <p:cNvSpPr/>
            <p:nvPr/>
          </p:nvSpPr>
          <p:spPr>
            <a:xfrm>
              <a:off x="3500100" y="2693484"/>
              <a:ext cx="66950" cy="57495"/>
            </a:xfrm>
            <a:custGeom>
              <a:avLst/>
              <a:gdLst/>
              <a:ahLst/>
              <a:cxnLst/>
              <a:rect l="l" t="t" r="r" b="b"/>
              <a:pathLst>
                <a:path w="2673" h="2307" extrusionOk="0">
                  <a:moveTo>
                    <a:pt x="1313" y="0"/>
                  </a:moveTo>
                  <a:cubicBezTo>
                    <a:pt x="1192" y="0"/>
                    <a:pt x="1071" y="47"/>
                    <a:pt x="991" y="140"/>
                  </a:cubicBezTo>
                  <a:cubicBezTo>
                    <a:pt x="841" y="316"/>
                    <a:pt x="828" y="554"/>
                    <a:pt x="1004" y="880"/>
                  </a:cubicBezTo>
                  <a:cubicBezTo>
                    <a:pt x="849" y="702"/>
                    <a:pt x="649" y="591"/>
                    <a:pt x="404" y="591"/>
                  </a:cubicBezTo>
                  <a:cubicBezTo>
                    <a:pt x="390" y="591"/>
                    <a:pt x="377" y="591"/>
                    <a:pt x="364" y="592"/>
                  </a:cubicBezTo>
                  <a:cubicBezTo>
                    <a:pt x="113" y="604"/>
                    <a:pt x="0" y="943"/>
                    <a:pt x="126" y="1169"/>
                  </a:cubicBezTo>
                  <a:cubicBezTo>
                    <a:pt x="251" y="1382"/>
                    <a:pt x="866" y="1395"/>
                    <a:pt x="866" y="1395"/>
                  </a:cubicBezTo>
                  <a:cubicBezTo>
                    <a:pt x="866" y="1395"/>
                    <a:pt x="565" y="1495"/>
                    <a:pt x="414" y="1709"/>
                  </a:cubicBezTo>
                  <a:cubicBezTo>
                    <a:pt x="326" y="1847"/>
                    <a:pt x="289" y="1997"/>
                    <a:pt x="439" y="2160"/>
                  </a:cubicBezTo>
                  <a:cubicBezTo>
                    <a:pt x="508" y="2242"/>
                    <a:pt x="606" y="2276"/>
                    <a:pt x="703" y="2276"/>
                  </a:cubicBezTo>
                  <a:cubicBezTo>
                    <a:pt x="800" y="2276"/>
                    <a:pt x="897" y="2242"/>
                    <a:pt x="966" y="2185"/>
                  </a:cubicBezTo>
                  <a:cubicBezTo>
                    <a:pt x="1167" y="2010"/>
                    <a:pt x="1268" y="1734"/>
                    <a:pt x="1268" y="1734"/>
                  </a:cubicBezTo>
                  <a:cubicBezTo>
                    <a:pt x="1268" y="1734"/>
                    <a:pt x="1352" y="2307"/>
                    <a:pt x="1716" y="2307"/>
                  </a:cubicBezTo>
                  <a:cubicBezTo>
                    <a:pt x="1773" y="2307"/>
                    <a:pt x="1836" y="2293"/>
                    <a:pt x="1908" y="2261"/>
                  </a:cubicBezTo>
                  <a:cubicBezTo>
                    <a:pt x="2196" y="2123"/>
                    <a:pt x="2108" y="1633"/>
                    <a:pt x="1757" y="1395"/>
                  </a:cubicBezTo>
                  <a:lnTo>
                    <a:pt x="1757" y="1395"/>
                  </a:lnTo>
                  <a:cubicBezTo>
                    <a:pt x="1775" y="1396"/>
                    <a:pt x="1795" y="1397"/>
                    <a:pt x="1815" y="1397"/>
                  </a:cubicBezTo>
                  <a:cubicBezTo>
                    <a:pt x="1996" y="1397"/>
                    <a:pt x="2262" y="1349"/>
                    <a:pt x="2397" y="1282"/>
                  </a:cubicBezTo>
                  <a:cubicBezTo>
                    <a:pt x="2560" y="1194"/>
                    <a:pt x="2673" y="993"/>
                    <a:pt x="2585" y="843"/>
                  </a:cubicBezTo>
                  <a:cubicBezTo>
                    <a:pt x="2535" y="742"/>
                    <a:pt x="2422" y="680"/>
                    <a:pt x="2309" y="655"/>
                  </a:cubicBezTo>
                  <a:cubicBezTo>
                    <a:pt x="2266" y="644"/>
                    <a:pt x="2224" y="640"/>
                    <a:pt x="2182" y="640"/>
                  </a:cubicBezTo>
                  <a:cubicBezTo>
                    <a:pt x="1968" y="640"/>
                    <a:pt x="1768" y="761"/>
                    <a:pt x="1569" y="855"/>
                  </a:cubicBezTo>
                  <a:cubicBezTo>
                    <a:pt x="1682" y="629"/>
                    <a:pt x="1769" y="291"/>
                    <a:pt x="1606" y="115"/>
                  </a:cubicBezTo>
                  <a:cubicBezTo>
                    <a:pt x="1529" y="38"/>
                    <a:pt x="1421" y="0"/>
                    <a:pt x="1313" y="0"/>
                  </a:cubicBezTo>
                  <a:close/>
                </a:path>
              </a:pathLst>
            </a:custGeom>
            <a:solidFill>
              <a:srgbClr val="F5A14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62" name="Google Shape;8762;p63"/>
            <p:cNvSpPr/>
            <p:nvPr/>
          </p:nvSpPr>
          <p:spPr>
            <a:xfrm>
              <a:off x="3544300" y="2720283"/>
              <a:ext cx="7800" cy="4872"/>
            </a:xfrm>
            <a:custGeom>
              <a:avLst/>
              <a:gdLst/>
              <a:ahLst/>
              <a:cxnLst/>
              <a:rect l="l" t="t" r="r" b="b"/>
              <a:pathLst>
                <a:path w="309" h="194" extrusionOk="0">
                  <a:moveTo>
                    <a:pt x="257" y="1"/>
                  </a:moveTo>
                  <a:cubicBezTo>
                    <a:pt x="251" y="1"/>
                    <a:pt x="246" y="2"/>
                    <a:pt x="239" y="5"/>
                  </a:cubicBezTo>
                  <a:cubicBezTo>
                    <a:pt x="151" y="18"/>
                    <a:pt x="13" y="55"/>
                    <a:pt x="1" y="156"/>
                  </a:cubicBezTo>
                  <a:cubicBezTo>
                    <a:pt x="1" y="181"/>
                    <a:pt x="13" y="193"/>
                    <a:pt x="38" y="193"/>
                  </a:cubicBezTo>
                  <a:cubicBezTo>
                    <a:pt x="126" y="193"/>
                    <a:pt x="189" y="118"/>
                    <a:pt x="264" y="80"/>
                  </a:cubicBezTo>
                  <a:cubicBezTo>
                    <a:pt x="308" y="69"/>
                    <a:pt x="295" y="1"/>
                    <a:pt x="257"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63" name="Google Shape;8763;p63"/>
            <p:cNvSpPr/>
            <p:nvPr/>
          </p:nvSpPr>
          <p:spPr>
            <a:xfrm>
              <a:off x="3533250" y="2722719"/>
              <a:ext cx="5850" cy="8283"/>
            </a:xfrm>
            <a:custGeom>
              <a:avLst/>
              <a:gdLst/>
              <a:ahLst/>
              <a:cxnLst/>
              <a:rect l="l" t="t" r="r" b="b"/>
              <a:pathLst>
                <a:path w="233" h="332" extrusionOk="0">
                  <a:moveTo>
                    <a:pt x="184" y="1"/>
                  </a:moveTo>
                  <a:cubicBezTo>
                    <a:pt x="176" y="1"/>
                    <a:pt x="169" y="3"/>
                    <a:pt x="163" y="9"/>
                  </a:cubicBezTo>
                  <a:cubicBezTo>
                    <a:pt x="88" y="72"/>
                    <a:pt x="0" y="248"/>
                    <a:pt x="88" y="323"/>
                  </a:cubicBezTo>
                  <a:cubicBezTo>
                    <a:pt x="99" y="328"/>
                    <a:pt x="107" y="331"/>
                    <a:pt x="114" y="331"/>
                  </a:cubicBezTo>
                  <a:cubicBezTo>
                    <a:pt x="124" y="331"/>
                    <a:pt x="131" y="325"/>
                    <a:pt x="138" y="310"/>
                  </a:cubicBezTo>
                  <a:cubicBezTo>
                    <a:pt x="163" y="285"/>
                    <a:pt x="151" y="260"/>
                    <a:pt x="163" y="210"/>
                  </a:cubicBezTo>
                  <a:cubicBezTo>
                    <a:pt x="163" y="147"/>
                    <a:pt x="188" y="97"/>
                    <a:pt x="214" y="47"/>
                  </a:cubicBezTo>
                  <a:cubicBezTo>
                    <a:pt x="233" y="28"/>
                    <a:pt x="208" y="1"/>
                    <a:pt x="184"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64" name="Google Shape;8764;p63"/>
            <p:cNvSpPr/>
            <p:nvPr/>
          </p:nvSpPr>
          <p:spPr>
            <a:xfrm>
              <a:off x="3531300" y="2714923"/>
              <a:ext cx="3250" cy="9258"/>
            </a:xfrm>
            <a:custGeom>
              <a:avLst/>
              <a:gdLst/>
              <a:ahLst/>
              <a:cxnLst/>
              <a:rect l="l" t="t" r="r" b="b"/>
              <a:pathLst>
                <a:path w="151" h="376" extrusionOk="0">
                  <a:moveTo>
                    <a:pt x="60" y="0"/>
                  </a:moveTo>
                  <a:cubicBezTo>
                    <a:pt x="38" y="0"/>
                    <a:pt x="13" y="14"/>
                    <a:pt x="13" y="36"/>
                  </a:cubicBezTo>
                  <a:cubicBezTo>
                    <a:pt x="26" y="136"/>
                    <a:pt x="0" y="261"/>
                    <a:pt x="51" y="362"/>
                  </a:cubicBezTo>
                  <a:cubicBezTo>
                    <a:pt x="55" y="371"/>
                    <a:pt x="64" y="376"/>
                    <a:pt x="73" y="376"/>
                  </a:cubicBezTo>
                  <a:cubicBezTo>
                    <a:pt x="88" y="376"/>
                    <a:pt x="106" y="365"/>
                    <a:pt x="113" y="349"/>
                  </a:cubicBezTo>
                  <a:cubicBezTo>
                    <a:pt x="151" y="261"/>
                    <a:pt x="113" y="123"/>
                    <a:pt x="88" y="23"/>
                  </a:cubicBezTo>
                  <a:cubicBezTo>
                    <a:pt x="88" y="7"/>
                    <a:pt x="75" y="0"/>
                    <a:pt x="60"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65" name="Google Shape;8765;p63"/>
            <p:cNvSpPr/>
            <p:nvPr/>
          </p:nvSpPr>
          <p:spPr>
            <a:xfrm>
              <a:off x="3528050" y="2721745"/>
              <a:ext cx="8450" cy="10232"/>
            </a:xfrm>
            <a:custGeom>
              <a:avLst/>
              <a:gdLst/>
              <a:ahLst/>
              <a:cxnLst/>
              <a:rect l="l" t="t" r="r" b="b"/>
              <a:pathLst>
                <a:path w="346" h="416" extrusionOk="0">
                  <a:moveTo>
                    <a:pt x="64" y="0"/>
                  </a:moveTo>
                  <a:cubicBezTo>
                    <a:pt x="31" y="0"/>
                    <a:pt x="0" y="38"/>
                    <a:pt x="19" y="76"/>
                  </a:cubicBezTo>
                  <a:cubicBezTo>
                    <a:pt x="69" y="139"/>
                    <a:pt x="107" y="214"/>
                    <a:pt x="157" y="290"/>
                  </a:cubicBezTo>
                  <a:cubicBezTo>
                    <a:pt x="182" y="340"/>
                    <a:pt x="195" y="390"/>
                    <a:pt x="257" y="415"/>
                  </a:cubicBezTo>
                  <a:cubicBezTo>
                    <a:pt x="270" y="415"/>
                    <a:pt x="295" y="403"/>
                    <a:pt x="295" y="390"/>
                  </a:cubicBezTo>
                  <a:cubicBezTo>
                    <a:pt x="345" y="265"/>
                    <a:pt x="170" y="101"/>
                    <a:pt x="94" y="14"/>
                  </a:cubicBezTo>
                  <a:cubicBezTo>
                    <a:pt x="85" y="4"/>
                    <a:pt x="74" y="0"/>
                    <a:pt x="64"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66" name="Google Shape;8766;p63"/>
            <p:cNvSpPr/>
            <p:nvPr/>
          </p:nvSpPr>
          <p:spPr>
            <a:xfrm>
              <a:off x="3519600" y="2717360"/>
              <a:ext cx="5850" cy="4872"/>
            </a:xfrm>
            <a:custGeom>
              <a:avLst/>
              <a:gdLst/>
              <a:ahLst/>
              <a:cxnLst/>
              <a:rect l="l" t="t" r="r" b="b"/>
              <a:pathLst>
                <a:path w="227" h="192" extrusionOk="0">
                  <a:moveTo>
                    <a:pt x="64" y="0"/>
                  </a:moveTo>
                  <a:cubicBezTo>
                    <a:pt x="36" y="0"/>
                    <a:pt x="1" y="37"/>
                    <a:pt x="31" y="57"/>
                  </a:cubicBezTo>
                  <a:cubicBezTo>
                    <a:pt x="69" y="108"/>
                    <a:pt x="107" y="158"/>
                    <a:pt x="157" y="183"/>
                  </a:cubicBezTo>
                  <a:cubicBezTo>
                    <a:pt x="165" y="189"/>
                    <a:pt x="174" y="191"/>
                    <a:pt x="182" y="191"/>
                  </a:cubicBezTo>
                  <a:cubicBezTo>
                    <a:pt x="208" y="191"/>
                    <a:pt x="226" y="162"/>
                    <a:pt x="207" y="133"/>
                  </a:cubicBezTo>
                  <a:cubicBezTo>
                    <a:pt x="182" y="70"/>
                    <a:pt x="144" y="32"/>
                    <a:pt x="82" y="7"/>
                  </a:cubicBezTo>
                  <a:cubicBezTo>
                    <a:pt x="77" y="2"/>
                    <a:pt x="71" y="0"/>
                    <a:pt x="64"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67" name="Google Shape;8767;p63"/>
            <p:cNvSpPr/>
            <p:nvPr/>
          </p:nvSpPr>
          <p:spPr>
            <a:xfrm>
              <a:off x="3524800" y="2728566"/>
              <a:ext cx="9750" cy="7309"/>
            </a:xfrm>
            <a:custGeom>
              <a:avLst/>
              <a:gdLst/>
              <a:ahLst/>
              <a:cxnLst/>
              <a:rect l="l" t="t" r="r" b="b"/>
              <a:pathLst>
                <a:path w="387" h="300" extrusionOk="0">
                  <a:moveTo>
                    <a:pt x="84" y="0"/>
                  </a:moveTo>
                  <a:cubicBezTo>
                    <a:pt x="69" y="0"/>
                    <a:pt x="53" y="2"/>
                    <a:pt x="39" y="6"/>
                  </a:cubicBezTo>
                  <a:cubicBezTo>
                    <a:pt x="1" y="19"/>
                    <a:pt x="1" y="94"/>
                    <a:pt x="51" y="94"/>
                  </a:cubicBezTo>
                  <a:cubicBezTo>
                    <a:pt x="56" y="93"/>
                    <a:pt x="61" y="93"/>
                    <a:pt x="66" y="93"/>
                  </a:cubicBezTo>
                  <a:cubicBezTo>
                    <a:pt x="181" y="93"/>
                    <a:pt x="230" y="234"/>
                    <a:pt x="315" y="295"/>
                  </a:cubicBezTo>
                  <a:cubicBezTo>
                    <a:pt x="321" y="298"/>
                    <a:pt x="329" y="299"/>
                    <a:pt x="337" y="299"/>
                  </a:cubicBezTo>
                  <a:cubicBezTo>
                    <a:pt x="361" y="299"/>
                    <a:pt x="387" y="285"/>
                    <a:pt x="377" y="257"/>
                  </a:cubicBezTo>
                  <a:cubicBezTo>
                    <a:pt x="377" y="134"/>
                    <a:pt x="217" y="0"/>
                    <a:pt x="84"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68" name="Google Shape;8768;p63"/>
            <p:cNvSpPr/>
            <p:nvPr/>
          </p:nvSpPr>
          <p:spPr>
            <a:xfrm>
              <a:off x="3532600" y="2722719"/>
              <a:ext cx="7150" cy="8770"/>
            </a:xfrm>
            <a:custGeom>
              <a:avLst/>
              <a:gdLst/>
              <a:ahLst/>
              <a:cxnLst/>
              <a:rect l="l" t="t" r="r" b="b"/>
              <a:pathLst>
                <a:path w="293" h="353" extrusionOk="0">
                  <a:moveTo>
                    <a:pt x="231" y="0"/>
                  </a:moveTo>
                  <a:cubicBezTo>
                    <a:pt x="221" y="0"/>
                    <a:pt x="210" y="4"/>
                    <a:pt x="201" y="14"/>
                  </a:cubicBezTo>
                  <a:cubicBezTo>
                    <a:pt x="113" y="76"/>
                    <a:pt x="0" y="202"/>
                    <a:pt x="38" y="315"/>
                  </a:cubicBezTo>
                  <a:cubicBezTo>
                    <a:pt x="38" y="339"/>
                    <a:pt x="54" y="353"/>
                    <a:pt x="71" y="353"/>
                  </a:cubicBezTo>
                  <a:cubicBezTo>
                    <a:pt x="81" y="353"/>
                    <a:pt x="92" y="349"/>
                    <a:pt x="101" y="340"/>
                  </a:cubicBezTo>
                  <a:cubicBezTo>
                    <a:pt x="126" y="302"/>
                    <a:pt x="138" y="277"/>
                    <a:pt x="151" y="227"/>
                  </a:cubicBezTo>
                  <a:cubicBezTo>
                    <a:pt x="176" y="164"/>
                    <a:pt x="213" y="114"/>
                    <a:pt x="264" y="76"/>
                  </a:cubicBezTo>
                  <a:cubicBezTo>
                    <a:pt x="292" y="38"/>
                    <a:pt x="263" y="0"/>
                    <a:pt x="231"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69" name="Google Shape;8769;p63"/>
            <p:cNvSpPr/>
            <p:nvPr/>
          </p:nvSpPr>
          <p:spPr>
            <a:xfrm>
              <a:off x="3541700" y="2724668"/>
              <a:ext cx="10400" cy="6821"/>
            </a:xfrm>
            <a:custGeom>
              <a:avLst/>
              <a:gdLst/>
              <a:ahLst/>
              <a:cxnLst/>
              <a:rect l="l" t="t" r="r" b="b"/>
              <a:pathLst>
                <a:path w="426" h="280" extrusionOk="0">
                  <a:moveTo>
                    <a:pt x="387" y="0"/>
                  </a:moveTo>
                  <a:cubicBezTo>
                    <a:pt x="249" y="13"/>
                    <a:pt x="49" y="76"/>
                    <a:pt x="11" y="226"/>
                  </a:cubicBezTo>
                  <a:cubicBezTo>
                    <a:pt x="1" y="257"/>
                    <a:pt x="24" y="280"/>
                    <a:pt x="54" y="280"/>
                  </a:cubicBezTo>
                  <a:cubicBezTo>
                    <a:pt x="60" y="280"/>
                    <a:pt x="67" y="279"/>
                    <a:pt x="74" y="276"/>
                  </a:cubicBezTo>
                  <a:cubicBezTo>
                    <a:pt x="124" y="239"/>
                    <a:pt x="149" y="189"/>
                    <a:pt x="199" y="151"/>
                  </a:cubicBezTo>
                  <a:cubicBezTo>
                    <a:pt x="262" y="101"/>
                    <a:pt x="325" y="76"/>
                    <a:pt x="400" y="63"/>
                  </a:cubicBezTo>
                  <a:cubicBezTo>
                    <a:pt x="425" y="63"/>
                    <a:pt x="425" y="0"/>
                    <a:pt x="387"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70" name="Google Shape;8770;p63"/>
            <p:cNvSpPr/>
            <p:nvPr/>
          </p:nvSpPr>
          <p:spPr>
            <a:xfrm>
              <a:off x="3440300" y="2508329"/>
              <a:ext cx="40950" cy="39467"/>
            </a:xfrm>
            <a:custGeom>
              <a:avLst/>
              <a:gdLst/>
              <a:ahLst/>
              <a:cxnLst/>
              <a:rect l="l" t="t" r="r" b="b"/>
              <a:pathLst>
                <a:path w="1645" h="1572" extrusionOk="0">
                  <a:moveTo>
                    <a:pt x="664" y="1"/>
                  </a:moveTo>
                  <a:cubicBezTo>
                    <a:pt x="548" y="1"/>
                    <a:pt x="430" y="86"/>
                    <a:pt x="390" y="196"/>
                  </a:cubicBezTo>
                  <a:cubicBezTo>
                    <a:pt x="352" y="346"/>
                    <a:pt x="415" y="484"/>
                    <a:pt x="603" y="635"/>
                  </a:cubicBezTo>
                  <a:cubicBezTo>
                    <a:pt x="524" y="602"/>
                    <a:pt x="442" y="583"/>
                    <a:pt x="360" y="583"/>
                  </a:cubicBezTo>
                  <a:cubicBezTo>
                    <a:pt x="285" y="583"/>
                    <a:pt x="211" y="599"/>
                    <a:pt x="139" y="635"/>
                  </a:cubicBezTo>
                  <a:cubicBezTo>
                    <a:pt x="1" y="710"/>
                    <a:pt x="26" y="949"/>
                    <a:pt x="151" y="1036"/>
                  </a:cubicBezTo>
                  <a:cubicBezTo>
                    <a:pt x="184" y="1060"/>
                    <a:pt x="229" y="1069"/>
                    <a:pt x="279" y="1069"/>
                  </a:cubicBezTo>
                  <a:cubicBezTo>
                    <a:pt x="441" y="1069"/>
                    <a:pt x="653" y="974"/>
                    <a:pt x="653" y="974"/>
                  </a:cubicBezTo>
                  <a:lnTo>
                    <a:pt x="653" y="974"/>
                  </a:lnTo>
                  <a:cubicBezTo>
                    <a:pt x="653" y="974"/>
                    <a:pt x="503" y="1124"/>
                    <a:pt x="478" y="1287"/>
                  </a:cubicBezTo>
                  <a:cubicBezTo>
                    <a:pt x="453" y="1400"/>
                    <a:pt x="478" y="1488"/>
                    <a:pt x="603" y="1551"/>
                  </a:cubicBezTo>
                  <a:cubicBezTo>
                    <a:pt x="635" y="1565"/>
                    <a:pt x="667" y="1572"/>
                    <a:pt x="698" y="1572"/>
                  </a:cubicBezTo>
                  <a:cubicBezTo>
                    <a:pt x="800" y="1572"/>
                    <a:pt x="891" y="1500"/>
                    <a:pt x="929" y="1413"/>
                  </a:cubicBezTo>
                  <a:cubicBezTo>
                    <a:pt x="1005" y="1262"/>
                    <a:pt x="980" y="1074"/>
                    <a:pt x="980" y="1074"/>
                  </a:cubicBezTo>
                  <a:lnTo>
                    <a:pt x="980" y="1074"/>
                  </a:lnTo>
                  <a:cubicBezTo>
                    <a:pt x="980" y="1074"/>
                    <a:pt x="1141" y="1312"/>
                    <a:pt x="1322" y="1312"/>
                  </a:cubicBezTo>
                  <a:cubicBezTo>
                    <a:pt x="1383" y="1312"/>
                    <a:pt x="1446" y="1285"/>
                    <a:pt x="1507" y="1212"/>
                  </a:cubicBezTo>
                  <a:cubicBezTo>
                    <a:pt x="1645" y="1049"/>
                    <a:pt x="1456" y="785"/>
                    <a:pt x="1180" y="735"/>
                  </a:cubicBezTo>
                  <a:cubicBezTo>
                    <a:pt x="1293" y="698"/>
                    <a:pt x="1469" y="585"/>
                    <a:pt x="1532" y="497"/>
                  </a:cubicBezTo>
                  <a:cubicBezTo>
                    <a:pt x="1607" y="409"/>
                    <a:pt x="1620" y="258"/>
                    <a:pt x="1532" y="183"/>
                  </a:cubicBezTo>
                  <a:cubicBezTo>
                    <a:pt x="1490" y="150"/>
                    <a:pt x="1443" y="138"/>
                    <a:pt x="1393" y="138"/>
                  </a:cubicBezTo>
                  <a:cubicBezTo>
                    <a:pt x="1369" y="138"/>
                    <a:pt x="1344" y="141"/>
                    <a:pt x="1318" y="145"/>
                  </a:cubicBezTo>
                  <a:cubicBezTo>
                    <a:pt x="1143" y="183"/>
                    <a:pt x="1042" y="334"/>
                    <a:pt x="929" y="472"/>
                  </a:cubicBezTo>
                  <a:cubicBezTo>
                    <a:pt x="942" y="309"/>
                    <a:pt x="904" y="70"/>
                    <a:pt x="754" y="20"/>
                  </a:cubicBezTo>
                  <a:cubicBezTo>
                    <a:pt x="725" y="7"/>
                    <a:pt x="694" y="1"/>
                    <a:pt x="664" y="1"/>
                  </a:cubicBezTo>
                  <a:close/>
                </a:path>
              </a:pathLst>
            </a:custGeom>
            <a:solidFill>
              <a:srgbClr val="F5A14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71" name="Google Shape;8771;p63"/>
            <p:cNvSpPr/>
            <p:nvPr/>
          </p:nvSpPr>
          <p:spPr>
            <a:xfrm>
              <a:off x="3463700" y="2521972"/>
              <a:ext cx="5850" cy="5360"/>
            </a:xfrm>
            <a:custGeom>
              <a:avLst/>
              <a:gdLst/>
              <a:ahLst/>
              <a:cxnLst/>
              <a:rect l="l" t="t" r="r" b="b"/>
              <a:pathLst>
                <a:path w="220" h="208" extrusionOk="0">
                  <a:moveTo>
                    <a:pt x="149" y="0"/>
                  </a:moveTo>
                  <a:cubicBezTo>
                    <a:pt x="141" y="0"/>
                    <a:pt x="134" y="2"/>
                    <a:pt x="126" y="7"/>
                  </a:cubicBezTo>
                  <a:cubicBezTo>
                    <a:pt x="64" y="57"/>
                    <a:pt x="1" y="107"/>
                    <a:pt x="26" y="183"/>
                  </a:cubicBezTo>
                  <a:cubicBezTo>
                    <a:pt x="39" y="195"/>
                    <a:pt x="51" y="208"/>
                    <a:pt x="76" y="208"/>
                  </a:cubicBezTo>
                  <a:cubicBezTo>
                    <a:pt x="139" y="183"/>
                    <a:pt x="139" y="120"/>
                    <a:pt x="189" y="70"/>
                  </a:cubicBezTo>
                  <a:cubicBezTo>
                    <a:pt x="220" y="39"/>
                    <a:pt x="184" y="0"/>
                    <a:pt x="149"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72" name="Google Shape;8772;p63"/>
            <p:cNvSpPr/>
            <p:nvPr/>
          </p:nvSpPr>
          <p:spPr>
            <a:xfrm>
              <a:off x="3468900" y="2521485"/>
              <a:ext cx="3900" cy="6334"/>
            </a:xfrm>
            <a:custGeom>
              <a:avLst/>
              <a:gdLst/>
              <a:ahLst/>
              <a:cxnLst/>
              <a:rect l="l" t="t" r="r" b="b"/>
              <a:pathLst>
                <a:path w="139" h="246" extrusionOk="0">
                  <a:moveTo>
                    <a:pt x="67" y="1"/>
                  </a:moveTo>
                  <a:cubicBezTo>
                    <a:pt x="54" y="1"/>
                    <a:pt x="43" y="6"/>
                    <a:pt x="38" y="20"/>
                  </a:cubicBezTo>
                  <a:cubicBezTo>
                    <a:pt x="1" y="95"/>
                    <a:pt x="1" y="208"/>
                    <a:pt x="89" y="246"/>
                  </a:cubicBezTo>
                  <a:cubicBezTo>
                    <a:pt x="114" y="246"/>
                    <a:pt x="126" y="233"/>
                    <a:pt x="126" y="221"/>
                  </a:cubicBezTo>
                  <a:cubicBezTo>
                    <a:pt x="139" y="158"/>
                    <a:pt x="101" y="108"/>
                    <a:pt x="114" y="33"/>
                  </a:cubicBezTo>
                  <a:cubicBezTo>
                    <a:pt x="114" y="17"/>
                    <a:pt x="89" y="1"/>
                    <a:pt x="67"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73" name="Google Shape;8773;p63"/>
            <p:cNvSpPr/>
            <p:nvPr/>
          </p:nvSpPr>
          <p:spPr>
            <a:xfrm>
              <a:off x="3457200" y="2518562"/>
              <a:ext cx="4550" cy="6334"/>
            </a:xfrm>
            <a:custGeom>
              <a:avLst/>
              <a:gdLst/>
              <a:ahLst/>
              <a:cxnLst/>
              <a:rect l="l" t="t" r="r" b="b"/>
              <a:pathLst>
                <a:path w="181" h="246" extrusionOk="0">
                  <a:moveTo>
                    <a:pt x="47" y="0"/>
                  </a:moveTo>
                  <a:cubicBezTo>
                    <a:pt x="23" y="0"/>
                    <a:pt x="0" y="23"/>
                    <a:pt x="17" y="56"/>
                  </a:cubicBezTo>
                  <a:cubicBezTo>
                    <a:pt x="42" y="119"/>
                    <a:pt x="67" y="194"/>
                    <a:pt x="117" y="232"/>
                  </a:cubicBezTo>
                  <a:cubicBezTo>
                    <a:pt x="127" y="241"/>
                    <a:pt x="138" y="246"/>
                    <a:pt x="149" y="246"/>
                  </a:cubicBezTo>
                  <a:cubicBezTo>
                    <a:pt x="166" y="246"/>
                    <a:pt x="180" y="235"/>
                    <a:pt x="180" y="219"/>
                  </a:cubicBezTo>
                  <a:cubicBezTo>
                    <a:pt x="168" y="131"/>
                    <a:pt x="130" y="81"/>
                    <a:pt x="80" y="18"/>
                  </a:cubicBezTo>
                  <a:cubicBezTo>
                    <a:pt x="71" y="6"/>
                    <a:pt x="59" y="0"/>
                    <a:pt x="47"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74" name="Google Shape;8774;p63"/>
            <p:cNvSpPr/>
            <p:nvPr/>
          </p:nvSpPr>
          <p:spPr>
            <a:xfrm>
              <a:off x="3464350" y="2523434"/>
              <a:ext cx="7800" cy="5360"/>
            </a:xfrm>
            <a:custGeom>
              <a:avLst/>
              <a:gdLst/>
              <a:ahLst/>
              <a:cxnLst/>
              <a:rect l="l" t="t" r="r" b="b"/>
              <a:pathLst>
                <a:path w="308" h="220" extrusionOk="0">
                  <a:moveTo>
                    <a:pt x="50" y="0"/>
                  </a:moveTo>
                  <a:cubicBezTo>
                    <a:pt x="13" y="0"/>
                    <a:pt x="1" y="61"/>
                    <a:pt x="44" y="93"/>
                  </a:cubicBezTo>
                  <a:cubicBezTo>
                    <a:pt x="103" y="128"/>
                    <a:pt x="173" y="220"/>
                    <a:pt x="255" y="220"/>
                  </a:cubicBezTo>
                  <a:cubicBezTo>
                    <a:pt x="260" y="220"/>
                    <a:pt x="265" y="219"/>
                    <a:pt x="270" y="219"/>
                  </a:cubicBezTo>
                  <a:cubicBezTo>
                    <a:pt x="283" y="219"/>
                    <a:pt x="308" y="206"/>
                    <a:pt x="308" y="193"/>
                  </a:cubicBezTo>
                  <a:cubicBezTo>
                    <a:pt x="295" y="80"/>
                    <a:pt x="157" y="43"/>
                    <a:pt x="69" y="5"/>
                  </a:cubicBezTo>
                  <a:cubicBezTo>
                    <a:pt x="62" y="2"/>
                    <a:pt x="56" y="0"/>
                    <a:pt x="50"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75" name="Google Shape;8775;p63"/>
            <p:cNvSpPr/>
            <p:nvPr/>
          </p:nvSpPr>
          <p:spPr>
            <a:xfrm>
              <a:off x="3452000" y="2525870"/>
              <a:ext cx="5850" cy="3411"/>
            </a:xfrm>
            <a:custGeom>
              <a:avLst/>
              <a:gdLst/>
              <a:ahLst/>
              <a:cxnLst/>
              <a:rect l="l" t="t" r="r" b="b"/>
              <a:pathLst>
                <a:path w="227" h="127" extrusionOk="0">
                  <a:moveTo>
                    <a:pt x="89" y="1"/>
                  </a:moveTo>
                  <a:cubicBezTo>
                    <a:pt x="38" y="1"/>
                    <a:pt x="1" y="63"/>
                    <a:pt x="51" y="88"/>
                  </a:cubicBezTo>
                  <a:cubicBezTo>
                    <a:pt x="89" y="114"/>
                    <a:pt x="126" y="126"/>
                    <a:pt x="164" y="126"/>
                  </a:cubicBezTo>
                  <a:cubicBezTo>
                    <a:pt x="201" y="126"/>
                    <a:pt x="227" y="76"/>
                    <a:pt x="201" y="51"/>
                  </a:cubicBezTo>
                  <a:cubicBezTo>
                    <a:pt x="164" y="26"/>
                    <a:pt x="139" y="13"/>
                    <a:pt x="89"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76" name="Google Shape;8776;p63"/>
            <p:cNvSpPr/>
            <p:nvPr/>
          </p:nvSpPr>
          <p:spPr>
            <a:xfrm>
              <a:off x="3457200" y="2527332"/>
              <a:ext cx="8450" cy="4385"/>
            </a:xfrm>
            <a:custGeom>
              <a:avLst/>
              <a:gdLst/>
              <a:ahLst/>
              <a:cxnLst/>
              <a:rect l="l" t="t" r="r" b="b"/>
              <a:pathLst>
                <a:path w="350" h="161" extrusionOk="0">
                  <a:moveTo>
                    <a:pt x="141" y="1"/>
                  </a:moveTo>
                  <a:cubicBezTo>
                    <a:pt x="98" y="1"/>
                    <a:pt x="55" y="12"/>
                    <a:pt x="23" y="35"/>
                  </a:cubicBezTo>
                  <a:cubicBezTo>
                    <a:pt x="1" y="69"/>
                    <a:pt x="28" y="112"/>
                    <a:pt x="61" y="112"/>
                  </a:cubicBezTo>
                  <a:cubicBezTo>
                    <a:pt x="65" y="112"/>
                    <a:pt x="69" y="112"/>
                    <a:pt x="73" y="110"/>
                  </a:cubicBezTo>
                  <a:cubicBezTo>
                    <a:pt x="86" y="106"/>
                    <a:pt x="98" y="104"/>
                    <a:pt x="109" y="104"/>
                  </a:cubicBezTo>
                  <a:cubicBezTo>
                    <a:pt x="169" y="104"/>
                    <a:pt x="222" y="150"/>
                    <a:pt x="274" y="160"/>
                  </a:cubicBezTo>
                  <a:cubicBezTo>
                    <a:pt x="312" y="160"/>
                    <a:pt x="349" y="135"/>
                    <a:pt x="324" y="98"/>
                  </a:cubicBezTo>
                  <a:cubicBezTo>
                    <a:pt x="292" y="34"/>
                    <a:pt x="215" y="1"/>
                    <a:pt x="141"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77" name="Google Shape;8777;p63"/>
            <p:cNvSpPr/>
            <p:nvPr/>
          </p:nvSpPr>
          <p:spPr>
            <a:xfrm>
              <a:off x="3462400" y="2524409"/>
              <a:ext cx="4550" cy="7309"/>
            </a:xfrm>
            <a:custGeom>
              <a:avLst/>
              <a:gdLst/>
              <a:ahLst/>
              <a:cxnLst/>
              <a:rect l="l" t="t" r="r" b="b"/>
              <a:pathLst>
                <a:path w="173" h="288" extrusionOk="0">
                  <a:moveTo>
                    <a:pt x="113" y="1"/>
                  </a:moveTo>
                  <a:cubicBezTo>
                    <a:pt x="98" y="1"/>
                    <a:pt x="84" y="6"/>
                    <a:pt x="76" y="19"/>
                  </a:cubicBezTo>
                  <a:cubicBezTo>
                    <a:pt x="38" y="94"/>
                    <a:pt x="1" y="195"/>
                    <a:pt x="64" y="270"/>
                  </a:cubicBezTo>
                  <a:cubicBezTo>
                    <a:pt x="69" y="281"/>
                    <a:pt x="80" y="287"/>
                    <a:pt x="91" y="287"/>
                  </a:cubicBezTo>
                  <a:cubicBezTo>
                    <a:pt x="105" y="287"/>
                    <a:pt x="119" y="278"/>
                    <a:pt x="126" y="257"/>
                  </a:cubicBezTo>
                  <a:cubicBezTo>
                    <a:pt x="151" y="195"/>
                    <a:pt x="139" y="132"/>
                    <a:pt x="164" y="57"/>
                  </a:cubicBezTo>
                  <a:cubicBezTo>
                    <a:pt x="172" y="23"/>
                    <a:pt x="142" y="1"/>
                    <a:pt x="113"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78" name="Google Shape;8778;p63"/>
            <p:cNvSpPr/>
            <p:nvPr/>
          </p:nvSpPr>
          <p:spPr>
            <a:xfrm>
              <a:off x="3471500" y="2522947"/>
              <a:ext cx="6500" cy="6821"/>
            </a:xfrm>
            <a:custGeom>
              <a:avLst/>
              <a:gdLst/>
              <a:ahLst/>
              <a:cxnLst/>
              <a:rect l="l" t="t" r="r" b="b"/>
              <a:pathLst>
                <a:path w="259" h="284" extrusionOk="0">
                  <a:moveTo>
                    <a:pt x="204" y="0"/>
                  </a:moveTo>
                  <a:cubicBezTo>
                    <a:pt x="199" y="0"/>
                    <a:pt x="194" y="1"/>
                    <a:pt x="189" y="3"/>
                  </a:cubicBezTo>
                  <a:cubicBezTo>
                    <a:pt x="101" y="53"/>
                    <a:pt x="1" y="141"/>
                    <a:pt x="26" y="254"/>
                  </a:cubicBezTo>
                  <a:cubicBezTo>
                    <a:pt x="26" y="275"/>
                    <a:pt x="41" y="284"/>
                    <a:pt x="59" y="284"/>
                  </a:cubicBezTo>
                  <a:cubicBezTo>
                    <a:pt x="73" y="284"/>
                    <a:pt x="90" y="278"/>
                    <a:pt x="101" y="266"/>
                  </a:cubicBezTo>
                  <a:cubicBezTo>
                    <a:pt x="151" y="191"/>
                    <a:pt x="164" y="116"/>
                    <a:pt x="226" y="53"/>
                  </a:cubicBezTo>
                  <a:cubicBezTo>
                    <a:pt x="259" y="31"/>
                    <a:pt x="235" y="0"/>
                    <a:pt x="204"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79" name="Google Shape;8779;p63"/>
            <p:cNvSpPr/>
            <p:nvPr/>
          </p:nvSpPr>
          <p:spPr>
            <a:xfrm>
              <a:off x="3470200" y="2625269"/>
              <a:ext cx="76050" cy="67728"/>
            </a:xfrm>
            <a:custGeom>
              <a:avLst/>
              <a:gdLst/>
              <a:ahLst/>
              <a:cxnLst/>
              <a:rect l="l" t="t" r="r" b="b"/>
              <a:pathLst>
                <a:path w="3038" h="2715" extrusionOk="0">
                  <a:moveTo>
                    <a:pt x="1409" y="1"/>
                  </a:moveTo>
                  <a:cubicBezTo>
                    <a:pt x="1240" y="1"/>
                    <a:pt x="1067" y="83"/>
                    <a:pt x="980" y="226"/>
                  </a:cubicBezTo>
                  <a:cubicBezTo>
                    <a:pt x="829" y="465"/>
                    <a:pt x="879" y="728"/>
                    <a:pt x="1130" y="1067"/>
                  </a:cubicBezTo>
                  <a:cubicBezTo>
                    <a:pt x="950" y="917"/>
                    <a:pt x="746" y="839"/>
                    <a:pt x="518" y="839"/>
                  </a:cubicBezTo>
                  <a:cubicBezTo>
                    <a:pt x="460" y="839"/>
                    <a:pt x="401" y="844"/>
                    <a:pt x="340" y="854"/>
                  </a:cubicBezTo>
                  <a:cubicBezTo>
                    <a:pt x="64" y="904"/>
                    <a:pt x="1" y="1318"/>
                    <a:pt x="177" y="1544"/>
                  </a:cubicBezTo>
                  <a:cubicBezTo>
                    <a:pt x="270" y="1664"/>
                    <a:pt x="514" y="1692"/>
                    <a:pt x="723" y="1692"/>
                  </a:cubicBezTo>
                  <a:cubicBezTo>
                    <a:pt x="909" y="1692"/>
                    <a:pt x="1068" y="1670"/>
                    <a:pt x="1068" y="1670"/>
                  </a:cubicBezTo>
                  <a:lnTo>
                    <a:pt x="1068" y="1670"/>
                  </a:lnTo>
                  <a:cubicBezTo>
                    <a:pt x="1068" y="1670"/>
                    <a:pt x="729" y="1845"/>
                    <a:pt x="603" y="2109"/>
                  </a:cubicBezTo>
                  <a:cubicBezTo>
                    <a:pt x="528" y="2284"/>
                    <a:pt x="515" y="2460"/>
                    <a:pt x="704" y="2623"/>
                  </a:cubicBezTo>
                  <a:cubicBezTo>
                    <a:pt x="782" y="2687"/>
                    <a:pt x="872" y="2714"/>
                    <a:pt x="960" y="2714"/>
                  </a:cubicBezTo>
                  <a:cubicBezTo>
                    <a:pt x="1099" y="2714"/>
                    <a:pt x="1234" y="2647"/>
                    <a:pt x="1319" y="2548"/>
                  </a:cubicBezTo>
                  <a:cubicBezTo>
                    <a:pt x="1507" y="2322"/>
                    <a:pt x="1570" y="1983"/>
                    <a:pt x="1570" y="1983"/>
                  </a:cubicBezTo>
                  <a:cubicBezTo>
                    <a:pt x="1570" y="1983"/>
                    <a:pt x="1757" y="2563"/>
                    <a:pt x="2125" y="2563"/>
                  </a:cubicBezTo>
                  <a:cubicBezTo>
                    <a:pt x="2204" y="2563"/>
                    <a:pt x="2290" y="2537"/>
                    <a:pt x="2385" y="2473"/>
                  </a:cubicBezTo>
                  <a:cubicBezTo>
                    <a:pt x="2699" y="2272"/>
                    <a:pt x="2511" y="1732"/>
                    <a:pt x="2072" y="1519"/>
                  </a:cubicBezTo>
                  <a:cubicBezTo>
                    <a:pt x="2272" y="1494"/>
                    <a:pt x="2611" y="1381"/>
                    <a:pt x="2774" y="1268"/>
                  </a:cubicBezTo>
                  <a:cubicBezTo>
                    <a:pt x="2950" y="1155"/>
                    <a:pt x="3038" y="904"/>
                    <a:pt x="2912" y="741"/>
                  </a:cubicBezTo>
                  <a:cubicBezTo>
                    <a:pt x="2837" y="628"/>
                    <a:pt x="2699" y="590"/>
                    <a:pt x="2561" y="578"/>
                  </a:cubicBezTo>
                  <a:cubicBezTo>
                    <a:pt x="2545" y="576"/>
                    <a:pt x="2528" y="576"/>
                    <a:pt x="2512" y="576"/>
                  </a:cubicBezTo>
                  <a:cubicBezTo>
                    <a:pt x="2232" y="576"/>
                    <a:pt x="1995" y="775"/>
                    <a:pt x="1758" y="929"/>
                  </a:cubicBezTo>
                  <a:cubicBezTo>
                    <a:pt x="1858" y="666"/>
                    <a:pt x="1896" y="252"/>
                    <a:pt x="1682" y="88"/>
                  </a:cubicBezTo>
                  <a:cubicBezTo>
                    <a:pt x="1604" y="29"/>
                    <a:pt x="1507" y="1"/>
                    <a:pt x="1409" y="1"/>
                  </a:cubicBezTo>
                  <a:close/>
                </a:path>
              </a:pathLst>
            </a:custGeom>
            <a:solidFill>
              <a:srgbClr val="F5A14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80" name="Google Shape;8780;p63"/>
            <p:cNvSpPr/>
            <p:nvPr/>
          </p:nvSpPr>
          <p:spPr>
            <a:xfrm>
              <a:off x="3513100" y="2654504"/>
              <a:ext cx="8450" cy="6334"/>
            </a:xfrm>
            <a:custGeom>
              <a:avLst/>
              <a:gdLst/>
              <a:ahLst/>
              <a:cxnLst/>
              <a:rect l="l" t="t" r="r" b="b"/>
              <a:pathLst>
                <a:path w="332" h="257" extrusionOk="0">
                  <a:moveTo>
                    <a:pt x="271" y="1"/>
                  </a:moveTo>
                  <a:cubicBezTo>
                    <a:pt x="265" y="1"/>
                    <a:pt x="258" y="2"/>
                    <a:pt x="251" y="6"/>
                  </a:cubicBezTo>
                  <a:cubicBezTo>
                    <a:pt x="163" y="43"/>
                    <a:pt x="0" y="119"/>
                    <a:pt x="13" y="231"/>
                  </a:cubicBezTo>
                  <a:cubicBezTo>
                    <a:pt x="25" y="244"/>
                    <a:pt x="38" y="257"/>
                    <a:pt x="50" y="257"/>
                  </a:cubicBezTo>
                  <a:cubicBezTo>
                    <a:pt x="101" y="257"/>
                    <a:pt x="113" y="244"/>
                    <a:pt x="138" y="206"/>
                  </a:cubicBezTo>
                  <a:cubicBezTo>
                    <a:pt x="188" y="156"/>
                    <a:pt x="239" y="119"/>
                    <a:pt x="289" y="81"/>
                  </a:cubicBezTo>
                  <a:cubicBezTo>
                    <a:pt x="332" y="59"/>
                    <a:pt x="310" y="1"/>
                    <a:pt x="271"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81" name="Google Shape;8781;p63"/>
            <p:cNvSpPr/>
            <p:nvPr/>
          </p:nvSpPr>
          <p:spPr>
            <a:xfrm>
              <a:off x="3516350" y="2646708"/>
              <a:ext cx="5200" cy="9745"/>
            </a:xfrm>
            <a:custGeom>
              <a:avLst/>
              <a:gdLst/>
              <a:ahLst/>
              <a:cxnLst/>
              <a:rect l="l" t="t" r="r" b="b"/>
              <a:pathLst>
                <a:path w="219" h="385" extrusionOk="0">
                  <a:moveTo>
                    <a:pt x="167" y="0"/>
                  </a:moveTo>
                  <a:cubicBezTo>
                    <a:pt x="156" y="0"/>
                    <a:pt x="145" y="5"/>
                    <a:pt x="138" y="16"/>
                  </a:cubicBezTo>
                  <a:cubicBezTo>
                    <a:pt x="75" y="104"/>
                    <a:pt x="0" y="304"/>
                    <a:pt x="125" y="380"/>
                  </a:cubicBezTo>
                  <a:cubicBezTo>
                    <a:pt x="129" y="383"/>
                    <a:pt x="134" y="385"/>
                    <a:pt x="139" y="385"/>
                  </a:cubicBezTo>
                  <a:cubicBezTo>
                    <a:pt x="151" y="385"/>
                    <a:pt x="163" y="376"/>
                    <a:pt x="163" y="367"/>
                  </a:cubicBezTo>
                  <a:cubicBezTo>
                    <a:pt x="176" y="317"/>
                    <a:pt x="163" y="292"/>
                    <a:pt x="163" y="242"/>
                  </a:cubicBezTo>
                  <a:cubicBezTo>
                    <a:pt x="151" y="179"/>
                    <a:pt x="176" y="116"/>
                    <a:pt x="201" y="53"/>
                  </a:cubicBezTo>
                  <a:cubicBezTo>
                    <a:pt x="219" y="27"/>
                    <a:pt x="192" y="0"/>
                    <a:pt x="167"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82" name="Google Shape;8782;p63"/>
            <p:cNvSpPr/>
            <p:nvPr/>
          </p:nvSpPr>
          <p:spPr>
            <a:xfrm>
              <a:off x="3504650" y="2644272"/>
              <a:ext cx="4550" cy="10232"/>
            </a:xfrm>
            <a:custGeom>
              <a:avLst/>
              <a:gdLst/>
              <a:ahLst/>
              <a:cxnLst/>
              <a:rect l="l" t="t" r="r" b="b"/>
              <a:pathLst>
                <a:path w="176" h="422" extrusionOk="0">
                  <a:moveTo>
                    <a:pt x="46" y="0"/>
                  </a:moveTo>
                  <a:cubicBezTo>
                    <a:pt x="24" y="0"/>
                    <a:pt x="0" y="22"/>
                    <a:pt x="0" y="53"/>
                  </a:cubicBezTo>
                  <a:cubicBezTo>
                    <a:pt x="25" y="153"/>
                    <a:pt x="25" y="304"/>
                    <a:pt x="88" y="404"/>
                  </a:cubicBezTo>
                  <a:cubicBezTo>
                    <a:pt x="94" y="415"/>
                    <a:pt x="107" y="422"/>
                    <a:pt x="120" y="422"/>
                  </a:cubicBezTo>
                  <a:cubicBezTo>
                    <a:pt x="136" y="422"/>
                    <a:pt x="151" y="412"/>
                    <a:pt x="151" y="391"/>
                  </a:cubicBezTo>
                  <a:cubicBezTo>
                    <a:pt x="176" y="279"/>
                    <a:pt x="113" y="141"/>
                    <a:pt x="76" y="28"/>
                  </a:cubicBezTo>
                  <a:cubicBezTo>
                    <a:pt x="71" y="8"/>
                    <a:pt x="59" y="0"/>
                    <a:pt x="46"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83" name="Google Shape;8783;p63"/>
            <p:cNvSpPr/>
            <p:nvPr/>
          </p:nvSpPr>
          <p:spPr>
            <a:xfrm>
              <a:off x="3509200" y="2647196"/>
              <a:ext cx="10400" cy="10719"/>
            </a:xfrm>
            <a:custGeom>
              <a:avLst/>
              <a:gdLst/>
              <a:ahLst/>
              <a:cxnLst/>
              <a:rect l="l" t="t" r="r" b="b"/>
              <a:pathLst>
                <a:path w="404" h="414" extrusionOk="0">
                  <a:moveTo>
                    <a:pt x="69" y="0"/>
                  </a:moveTo>
                  <a:cubicBezTo>
                    <a:pt x="30" y="0"/>
                    <a:pt x="0" y="45"/>
                    <a:pt x="40" y="75"/>
                  </a:cubicBezTo>
                  <a:cubicBezTo>
                    <a:pt x="102" y="137"/>
                    <a:pt x="153" y="200"/>
                    <a:pt x="203" y="275"/>
                  </a:cubicBezTo>
                  <a:cubicBezTo>
                    <a:pt x="253" y="326"/>
                    <a:pt x="278" y="388"/>
                    <a:pt x="353" y="413"/>
                  </a:cubicBezTo>
                  <a:cubicBezTo>
                    <a:pt x="366" y="413"/>
                    <a:pt x="391" y="401"/>
                    <a:pt x="391" y="376"/>
                  </a:cubicBezTo>
                  <a:cubicBezTo>
                    <a:pt x="403" y="238"/>
                    <a:pt x="190" y="87"/>
                    <a:pt x="102" y="12"/>
                  </a:cubicBezTo>
                  <a:cubicBezTo>
                    <a:pt x="91" y="4"/>
                    <a:pt x="80" y="0"/>
                    <a:pt x="69"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84" name="Google Shape;8784;p63"/>
            <p:cNvSpPr/>
            <p:nvPr/>
          </p:nvSpPr>
          <p:spPr>
            <a:xfrm>
              <a:off x="3492950" y="2649632"/>
              <a:ext cx="7150" cy="4872"/>
            </a:xfrm>
            <a:custGeom>
              <a:avLst/>
              <a:gdLst/>
              <a:ahLst/>
              <a:cxnLst/>
              <a:rect l="l" t="t" r="r" b="b"/>
              <a:pathLst>
                <a:path w="266" h="186" extrusionOk="0">
                  <a:moveTo>
                    <a:pt x="59" y="1"/>
                  </a:moveTo>
                  <a:cubicBezTo>
                    <a:pt x="28" y="1"/>
                    <a:pt x="0" y="40"/>
                    <a:pt x="31" y="70"/>
                  </a:cubicBezTo>
                  <a:cubicBezTo>
                    <a:pt x="81" y="121"/>
                    <a:pt x="131" y="171"/>
                    <a:pt x="194" y="183"/>
                  </a:cubicBezTo>
                  <a:cubicBezTo>
                    <a:pt x="199" y="185"/>
                    <a:pt x="204" y="186"/>
                    <a:pt x="209" y="186"/>
                  </a:cubicBezTo>
                  <a:cubicBezTo>
                    <a:pt x="241" y="186"/>
                    <a:pt x="266" y="155"/>
                    <a:pt x="244" y="133"/>
                  </a:cubicBezTo>
                  <a:cubicBezTo>
                    <a:pt x="206" y="70"/>
                    <a:pt x="144" y="33"/>
                    <a:pt x="81" y="8"/>
                  </a:cubicBezTo>
                  <a:cubicBezTo>
                    <a:pt x="74" y="3"/>
                    <a:pt x="66" y="1"/>
                    <a:pt x="59"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85" name="Google Shape;8785;p63"/>
            <p:cNvSpPr/>
            <p:nvPr/>
          </p:nvSpPr>
          <p:spPr>
            <a:xfrm>
              <a:off x="3499450" y="2660351"/>
              <a:ext cx="12350" cy="7309"/>
            </a:xfrm>
            <a:custGeom>
              <a:avLst/>
              <a:gdLst/>
              <a:ahLst/>
              <a:cxnLst/>
              <a:rect l="l" t="t" r="r" b="b"/>
              <a:pathLst>
                <a:path w="475" h="284" extrusionOk="0">
                  <a:moveTo>
                    <a:pt x="132" y="1"/>
                  </a:moveTo>
                  <a:cubicBezTo>
                    <a:pt x="97" y="1"/>
                    <a:pt x="64" y="7"/>
                    <a:pt x="35" y="22"/>
                  </a:cubicBezTo>
                  <a:cubicBezTo>
                    <a:pt x="0" y="34"/>
                    <a:pt x="19" y="99"/>
                    <a:pt x="62" y="99"/>
                  </a:cubicBezTo>
                  <a:cubicBezTo>
                    <a:pt x="65" y="99"/>
                    <a:pt x="69" y="98"/>
                    <a:pt x="73" y="97"/>
                  </a:cubicBezTo>
                  <a:cubicBezTo>
                    <a:pt x="87" y="94"/>
                    <a:pt x="100" y="92"/>
                    <a:pt x="114" y="92"/>
                  </a:cubicBezTo>
                  <a:cubicBezTo>
                    <a:pt x="229" y="92"/>
                    <a:pt x="310" y="228"/>
                    <a:pt x="412" y="273"/>
                  </a:cubicBezTo>
                  <a:cubicBezTo>
                    <a:pt x="419" y="280"/>
                    <a:pt x="427" y="283"/>
                    <a:pt x="435" y="283"/>
                  </a:cubicBezTo>
                  <a:cubicBezTo>
                    <a:pt x="455" y="283"/>
                    <a:pt x="474" y="263"/>
                    <a:pt x="474" y="235"/>
                  </a:cubicBezTo>
                  <a:cubicBezTo>
                    <a:pt x="444" y="114"/>
                    <a:pt x="275" y="1"/>
                    <a:pt x="132"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86" name="Google Shape;8786;p63"/>
            <p:cNvSpPr/>
            <p:nvPr/>
          </p:nvSpPr>
          <p:spPr>
            <a:xfrm>
              <a:off x="3509200" y="2657915"/>
              <a:ext cx="7150" cy="10232"/>
            </a:xfrm>
            <a:custGeom>
              <a:avLst/>
              <a:gdLst/>
              <a:ahLst/>
              <a:cxnLst/>
              <a:rect l="l" t="t" r="r" b="b"/>
              <a:pathLst>
                <a:path w="280" h="420" extrusionOk="0">
                  <a:moveTo>
                    <a:pt x="221" y="1"/>
                  </a:moveTo>
                  <a:cubicBezTo>
                    <a:pt x="210" y="1"/>
                    <a:pt x="199" y="6"/>
                    <a:pt x="189" y="19"/>
                  </a:cubicBezTo>
                  <a:cubicBezTo>
                    <a:pt x="113" y="107"/>
                    <a:pt x="1" y="270"/>
                    <a:pt x="51" y="396"/>
                  </a:cubicBezTo>
                  <a:cubicBezTo>
                    <a:pt x="58" y="409"/>
                    <a:pt x="72" y="419"/>
                    <a:pt x="86" y="419"/>
                  </a:cubicBezTo>
                  <a:cubicBezTo>
                    <a:pt x="97" y="419"/>
                    <a:pt x="108" y="413"/>
                    <a:pt x="113" y="396"/>
                  </a:cubicBezTo>
                  <a:cubicBezTo>
                    <a:pt x="139" y="358"/>
                    <a:pt x="139" y="308"/>
                    <a:pt x="151" y="258"/>
                  </a:cubicBezTo>
                  <a:cubicBezTo>
                    <a:pt x="176" y="195"/>
                    <a:pt x="201" y="132"/>
                    <a:pt x="252" y="82"/>
                  </a:cubicBezTo>
                  <a:cubicBezTo>
                    <a:pt x="279" y="45"/>
                    <a:pt x="252" y="1"/>
                    <a:pt x="221"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87" name="Google Shape;8787;p63"/>
            <p:cNvSpPr/>
            <p:nvPr/>
          </p:nvSpPr>
          <p:spPr>
            <a:xfrm>
              <a:off x="3511800" y="2654017"/>
              <a:ext cx="11050" cy="8770"/>
            </a:xfrm>
            <a:custGeom>
              <a:avLst/>
              <a:gdLst/>
              <a:ahLst/>
              <a:cxnLst/>
              <a:rect l="l" t="t" r="r" b="b"/>
              <a:pathLst>
                <a:path w="437" h="364" extrusionOk="0">
                  <a:moveTo>
                    <a:pt x="400" y="0"/>
                  </a:moveTo>
                  <a:cubicBezTo>
                    <a:pt x="397" y="0"/>
                    <a:pt x="393" y="1"/>
                    <a:pt x="390" y="2"/>
                  </a:cubicBezTo>
                  <a:cubicBezTo>
                    <a:pt x="239" y="27"/>
                    <a:pt x="26" y="140"/>
                    <a:pt x="1" y="303"/>
                  </a:cubicBezTo>
                  <a:cubicBezTo>
                    <a:pt x="1" y="340"/>
                    <a:pt x="21" y="363"/>
                    <a:pt x="47" y="363"/>
                  </a:cubicBezTo>
                  <a:cubicBezTo>
                    <a:pt x="56" y="363"/>
                    <a:pt x="66" y="360"/>
                    <a:pt x="76" y="353"/>
                  </a:cubicBezTo>
                  <a:cubicBezTo>
                    <a:pt x="126" y="303"/>
                    <a:pt x="152" y="240"/>
                    <a:pt x="202" y="190"/>
                  </a:cubicBezTo>
                  <a:cubicBezTo>
                    <a:pt x="252" y="127"/>
                    <a:pt x="327" y="90"/>
                    <a:pt x="403" y="65"/>
                  </a:cubicBezTo>
                  <a:cubicBezTo>
                    <a:pt x="437" y="53"/>
                    <a:pt x="429" y="0"/>
                    <a:pt x="400"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88" name="Google Shape;8788;p63"/>
            <p:cNvSpPr/>
            <p:nvPr/>
          </p:nvSpPr>
          <p:spPr>
            <a:xfrm>
              <a:off x="3424050" y="2705178"/>
              <a:ext cx="74100" cy="67728"/>
            </a:xfrm>
            <a:custGeom>
              <a:avLst/>
              <a:gdLst/>
              <a:ahLst/>
              <a:cxnLst/>
              <a:rect l="l" t="t" r="r" b="b"/>
              <a:pathLst>
                <a:path w="2950" h="2714" extrusionOk="0">
                  <a:moveTo>
                    <a:pt x="1678" y="0"/>
                  </a:moveTo>
                  <a:cubicBezTo>
                    <a:pt x="1595" y="0"/>
                    <a:pt x="1513" y="20"/>
                    <a:pt x="1443" y="63"/>
                  </a:cubicBezTo>
                  <a:cubicBezTo>
                    <a:pt x="1205" y="201"/>
                    <a:pt x="1117" y="452"/>
                    <a:pt x="1180" y="878"/>
                  </a:cubicBezTo>
                  <a:cubicBezTo>
                    <a:pt x="1067" y="602"/>
                    <a:pt x="879" y="414"/>
                    <a:pt x="590" y="326"/>
                  </a:cubicBezTo>
                  <a:cubicBezTo>
                    <a:pt x="560" y="317"/>
                    <a:pt x="530" y="312"/>
                    <a:pt x="501" y="312"/>
                  </a:cubicBezTo>
                  <a:cubicBezTo>
                    <a:pt x="265" y="312"/>
                    <a:pt x="81" y="609"/>
                    <a:pt x="126" y="866"/>
                  </a:cubicBezTo>
                  <a:cubicBezTo>
                    <a:pt x="176" y="1142"/>
                    <a:pt x="854" y="1380"/>
                    <a:pt x="854" y="1380"/>
                  </a:cubicBezTo>
                  <a:cubicBezTo>
                    <a:pt x="854" y="1380"/>
                    <a:pt x="477" y="1380"/>
                    <a:pt x="239" y="1556"/>
                  </a:cubicBezTo>
                  <a:cubicBezTo>
                    <a:pt x="88" y="1681"/>
                    <a:pt x="0" y="1832"/>
                    <a:pt x="88" y="2058"/>
                  </a:cubicBezTo>
                  <a:cubicBezTo>
                    <a:pt x="162" y="2234"/>
                    <a:pt x="338" y="2314"/>
                    <a:pt x="501" y="2314"/>
                  </a:cubicBezTo>
                  <a:cubicBezTo>
                    <a:pt x="559" y="2314"/>
                    <a:pt x="616" y="2304"/>
                    <a:pt x="665" y="2284"/>
                  </a:cubicBezTo>
                  <a:cubicBezTo>
                    <a:pt x="954" y="2171"/>
                    <a:pt x="1155" y="1895"/>
                    <a:pt x="1155" y="1895"/>
                  </a:cubicBezTo>
                  <a:lnTo>
                    <a:pt x="1155" y="1895"/>
                  </a:lnTo>
                  <a:cubicBezTo>
                    <a:pt x="1155" y="1895"/>
                    <a:pt x="1014" y="2714"/>
                    <a:pt x="1592" y="2714"/>
                  </a:cubicBezTo>
                  <a:cubicBezTo>
                    <a:pt x="1613" y="2714"/>
                    <a:pt x="1634" y="2713"/>
                    <a:pt x="1657" y="2710"/>
                  </a:cubicBezTo>
                  <a:cubicBezTo>
                    <a:pt x="2021" y="2673"/>
                    <a:pt x="2108" y="2096"/>
                    <a:pt x="1820" y="1707"/>
                  </a:cubicBezTo>
                  <a:lnTo>
                    <a:pt x="1820" y="1707"/>
                  </a:lnTo>
                  <a:cubicBezTo>
                    <a:pt x="1969" y="1770"/>
                    <a:pt x="2253" y="1825"/>
                    <a:pt x="2458" y="1825"/>
                  </a:cubicBezTo>
                  <a:cubicBezTo>
                    <a:pt x="2495" y="1825"/>
                    <a:pt x="2529" y="1823"/>
                    <a:pt x="2560" y="1820"/>
                  </a:cubicBezTo>
                  <a:cubicBezTo>
                    <a:pt x="2761" y="1794"/>
                    <a:pt x="2949" y="1619"/>
                    <a:pt x="2924" y="1418"/>
                  </a:cubicBezTo>
                  <a:cubicBezTo>
                    <a:pt x="2912" y="1280"/>
                    <a:pt x="2799" y="1180"/>
                    <a:pt x="2686" y="1104"/>
                  </a:cubicBezTo>
                  <a:cubicBezTo>
                    <a:pt x="2568" y="1028"/>
                    <a:pt x="2433" y="1004"/>
                    <a:pt x="2292" y="1004"/>
                  </a:cubicBezTo>
                  <a:cubicBezTo>
                    <a:pt x="2134" y="1004"/>
                    <a:pt x="1967" y="1034"/>
                    <a:pt x="1807" y="1054"/>
                  </a:cubicBezTo>
                  <a:cubicBezTo>
                    <a:pt x="2021" y="853"/>
                    <a:pt x="2234" y="514"/>
                    <a:pt x="2133" y="263"/>
                  </a:cubicBezTo>
                  <a:cubicBezTo>
                    <a:pt x="2056" y="99"/>
                    <a:pt x="1864" y="0"/>
                    <a:pt x="1678" y="0"/>
                  </a:cubicBezTo>
                  <a:close/>
                </a:path>
              </a:pathLst>
            </a:custGeom>
            <a:solidFill>
              <a:srgbClr val="F5A14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89" name="Google Shape;8789;p63"/>
            <p:cNvSpPr/>
            <p:nvPr/>
          </p:nvSpPr>
          <p:spPr>
            <a:xfrm>
              <a:off x="3463700" y="2733439"/>
              <a:ext cx="9100" cy="3898"/>
            </a:xfrm>
            <a:custGeom>
              <a:avLst/>
              <a:gdLst/>
              <a:ahLst/>
              <a:cxnLst/>
              <a:rect l="l" t="t" r="r" b="b"/>
              <a:pathLst>
                <a:path w="378" h="145" extrusionOk="0">
                  <a:moveTo>
                    <a:pt x="261" y="1"/>
                  </a:moveTo>
                  <a:cubicBezTo>
                    <a:pt x="166" y="1"/>
                    <a:pt x="54" y="9"/>
                    <a:pt x="13" y="89"/>
                  </a:cubicBezTo>
                  <a:cubicBezTo>
                    <a:pt x="1" y="102"/>
                    <a:pt x="13" y="127"/>
                    <a:pt x="38" y="139"/>
                  </a:cubicBezTo>
                  <a:cubicBezTo>
                    <a:pt x="49" y="143"/>
                    <a:pt x="58" y="144"/>
                    <a:pt x="67" y="144"/>
                  </a:cubicBezTo>
                  <a:cubicBezTo>
                    <a:pt x="87" y="144"/>
                    <a:pt x="103" y="136"/>
                    <a:pt x="139" y="127"/>
                  </a:cubicBezTo>
                  <a:cubicBezTo>
                    <a:pt x="202" y="102"/>
                    <a:pt x="264" y="89"/>
                    <a:pt x="327" y="89"/>
                  </a:cubicBezTo>
                  <a:cubicBezTo>
                    <a:pt x="377" y="89"/>
                    <a:pt x="377" y="1"/>
                    <a:pt x="327" y="1"/>
                  </a:cubicBezTo>
                  <a:cubicBezTo>
                    <a:pt x="307" y="1"/>
                    <a:pt x="284" y="1"/>
                    <a:pt x="261"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90" name="Google Shape;8790;p63"/>
            <p:cNvSpPr/>
            <p:nvPr/>
          </p:nvSpPr>
          <p:spPr>
            <a:xfrm>
              <a:off x="3452650" y="2733926"/>
              <a:ext cx="8450" cy="8283"/>
            </a:xfrm>
            <a:custGeom>
              <a:avLst/>
              <a:gdLst/>
              <a:ahLst/>
              <a:cxnLst/>
              <a:rect l="l" t="t" r="r" b="b"/>
              <a:pathLst>
                <a:path w="321" h="335" extrusionOk="0">
                  <a:moveTo>
                    <a:pt x="274" y="1"/>
                  </a:moveTo>
                  <a:cubicBezTo>
                    <a:pt x="267" y="1"/>
                    <a:pt x="260" y="2"/>
                    <a:pt x="252" y="6"/>
                  </a:cubicBezTo>
                  <a:cubicBezTo>
                    <a:pt x="151" y="57"/>
                    <a:pt x="1" y="195"/>
                    <a:pt x="76" y="320"/>
                  </a:cubicBezTo>
                  <a:cubicBezTo>
                    <a:pt x="76" y="327"/>
                    <a:pt x="84" y="335"/>
                    <a:pt x="94" y="335"/>
                  </a:cubicBezTo>
                  <a:cubicBezTo>
                    <a:pt x="101" y="335"/>
                    <a:pt x="108" y="331"/>
                    <a:pt x="114" y="320"/>
                  </a:cubicBezTo>
                  <a:cubicBezTo>
                    <a:pt x="151" y="295"/>
                    <a:pt x="151" y="270"/>
                    <a:pt x="164" y="232"/>
                  </a:cubicBezTo>
                  <a:cubicBezTo>
                    <a:pt x="189" y="157"/>
                    <a:pt x="239" y="107"/>
                    <a:pt x="289" y="69"/>
                  </a:cubicBezTo>
                  <a:cubicBezTo>
                    <a:pt x="321" y="48"/>
                    <a:pt x="308" y="1"/>
                    <a:pt x="274"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91" name="Google Shape;8791;p63"/>
            <p:cNvSpPr/>
            <p:nvPr/>
          </p:nvSpPr>
          <p:spPr>
            <a:xfrm>
              <a:off x="3453300" y="2723207"/>
              <a:ext cx="4550" cy="10232"/>
            </a:xfrm>
            <a:custGeom>
              <a:avLst/>
              <a:gdLst/>
              <a:ahLst/>
              <a:cxnLst/>
              <a:rect l="l" t="t" r="r" b="b"/>
              <a:pathLst>
                <a:path w="176" h="418" extrusionOk="0">
                  <a:moveTo>
                    <a:pt x="131" y="1"/>
                  </a:moveTo>
                  <a:cubicBezTo>
                    <a:pt x="118" y="1"/>
                    <a:pt x="105" y="9"/>
                    <a:pt x="101" y="28"/>
                  </a:cubicBezTo>
                  <a:cubicBezTo>
                    <a:pt x="63" y="141"/>
                    <a:pt x="0" y="279"/>
                    <a:pt x="13" y="379"/>
                  </a:cubicBezTo>
                  <a:cubicBezTo>
                    <a:pt x="13" y="404"/>
                    <a:pt x="29" y="417"/>
                    <a:pt x="43" y="417"/>
                  </a:cubicBezTo>
                  <a:cubicBezTo>
                    <a:pt x="51" y="417"/>
                    <a:pt x="59" y="413"/>
                    <a:pt x="63" y="404"/>
                  </a:cubicBezTo>
                  <a:cubicBezTo>
                    <a:pt x="138" y="316"/>
                    <a:pt x="151" y="166"/>
                    <a:pt x="176" y="53"/>
                  </a:cubicBezTo>
                  <a:cubicBezTo>
                    <a:pt x="176" y="22"/>
                    <a:pt x="152" y="1"/>
                    <a:pt x="131"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92" name="Google Shape;8792;p63"/>
            <p:cNvSpPr/>
            <p:nvPr/>
          </p:nvSpPr>
          <p:spPr>
            <a:xfrm>
              <a:off x="3449400" y="2724668"/>
              <a:ext cx="5850" cy="12668"/>
            </a:xfrm>
            <a:custGeom>
              <a:avLst/>
              <a:gdLst/>
              <a:ahLst/>
              <a:cxnLst/>
              <a:rect l="l" t="t" r="r" b="b"/>
              <a:pathLst>
                <a:path w="236" h="511" extrusionOk="0">
                  <a:moveTo>
                    <a:pt x="60" y="1"/>
                  </a:moveTo>
                  <a:cubicBezTo>
                    <a:pt x="32" y="1"/>
                    <a:pt x="1" y="29"/>
                    <a:pt x="9" y="62"/>
                  </a:cubicBezTo>
                  <a:cubicBezTo>
                    <a:pt x="34" y="137"/>
                    <a:pt x="59" y="225"/>
                    <a:pt x="72" y="313"/>
                  </a:cubicBezTo>
                  <a:cubicBezTo>
                    <a:pt x="85" y="376"/>
                    <a:pt x="85" y="451"/>
                    <a:pt x="135" y="501"/>
                  </a:cubicBezTo>
                  <a:cubicBezTo>
                    <a:pt x="141" y="508"/>
                    <a:pt x="150" y="511"/>
                    <a:pt x="160" y="511"/>
                  </a:cubicBezTo>
                  <a:cubicBezTo>
                    <a:pt x="169" y="511"/>
                    <a:pt x="179" y="508"/>
                    <a:pt x="185" y="501"/>
                  </a:cubicBezTo>
                  <a:cubicBezTo>
                    <a:pt x="235" y="426"/>
                    <a:pt x="198" y="351"/>
                    <a:pt x="185" y="275"/>
                  </a:cubicBezTo>
                  <a:cubicBezTo>
                    <a:pt x="160" y="188"/>
                    <a:pt x="135" y="112"/>
                    <a:pt x="97" y="24"/>
                  </a:cubicBezTo>
                  <a:cubicBezTo>
                    <a:pt x="89" y="8"/>
                    <a:pt x="75" y="1"/>
                    <a:pt x="60"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93" name="Google Shape;8793;p63"/>
            <p:cNvSpPr/>
            <p:nvPr/>
          </p:nvSpPr>
          <p:spPr>
            <a:xfrm>
              <a:off x="3440300" y="2727592"/>
              <a:ext cx="4550" cy="6334"/>
            </a:xfrm>
            <a:custGeom>
              <a:avLst/>
              <a:gdLst/>
              <a:ahLst/>
              <a:cxnLst/>
              <a:rect l="l" t="t" r="r" b="b"/>
              <a:pathLst>
                <a:path w="182" h="248" extrusionOk="0">
                  <a:moveTo>
                    <a:pt x="55" y="0"/>
                  </a:moveTo>
                  <a:cubicBezTo>
                    <a:pt x="26" y="0"/>
                    <a:pt x="1" y="23"/>
                    <a:pt x="9" y="56"/>
                  </a:cubicBezTo>
                  <a:cubicBezTo>
                    <a:pt x="34" y="119"/>
                    <a:pt x="60" y="182"/>
                    <a:pt x="110" y="232"/>
                  </a:cubicBezTo>
                  <a:cubicBezTo>
                    <a:pt x="117" y="243"/>
                    <a:pt x="127" y="247"/>
                    <a:pt x="136" y="247"/>
                  </a:cubicBezTo>
                  <a:cubicBezTo>
                    <a:pt x="159" y="247"/>
                    <a:pt x="181" y="221"/>
                    <a:pt x="172" y="194"/>
                  </a:cubicBezTo>
                  <a:cubicBezTo>
                    <a:pt x="160" y="131"/>
                    <a:pt x="135" y="69"/>
                    <a:pt x="97" y="19"/>
                  </a:cubicBezTo>
                  <a:cubicBezTo>
                    <a:pt x="85" y="6"/>
                    <a:pt x="69" y="0"/>
                    <a:pt x="55"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94" name="Google Shape;8794;p63"/>
            <p:cNvSpPr/>
            <p:nvPr/>
          </p:nvSpPr>
          <p:spPr>
            <a:xfrm>
              <a:off x="3450700" y="2730515"/>
              <a:ext cx="9100" cy="10719"/>
            </a:xfrm>
            <a:custGeom>
              <a:avLst/>
              <a:gdLst/>
              <a:ahLst/>
              <a:cxnLst/>
              <a:rect l="l" t="t" r="r" b="b"/>
              <a:pathLst>
                <a:path w="365" h="420" extrusionOk="0">
                  <a:moveTo>
                    <a:pt x="50" y="0"/>
                  </a:moveTo>
                  <a:cubicBezTo>
                    <a:pt x="13" y="0"/>
                    <a:pt x="0" y="76"/>
                    <a:pt x="50" y="76"/>
                  </a:cubicBezTo>
                  <a:cubicBezTo>
                    <a:pt x="189" y="113"/>
                    <a:pt x="189" y="301"/>
                    <a:pt x="251" y="402"/>
                  </a:cubicBezTo>
                  <a:cubicBezTo>
                    <a:pt x="263" y="413"/>
                    <a:pt x="279" y="419"/>
                    <a:pt x="295" y="419"/>
                  </a:cubicBezTo>
                  <a:cubicBezTo>
                    <a:pt x="314" y="419"/>
                    <a:pt x="332" y="410"/>
                    <a:pt x="339" y="389"/>
                  </a:cubicBezTo>
                  <a:cubicBezTo>
                    <a:pt x="364" y="239"/>
                    <a:pt x="214" y="0"/>
                    <a:pt x="50"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95" name="Google Shape;8795;p63"/>
            <p:cNvSpPr/>
            <p:nvPr/>
          </p:nvSpPr>
          <p:spPr>
            <a:xfrm>
              <a:off x="3450050" y="2739286"/>
              <a:ext cx="9750" cy="8283"/>
            </a:xfrm>
            <a:custGeom>
              <a:avLst/>
              <a:gdLst/>
              <a:ahLst/>
              <a:cxnLst/>
              <a:rect l="l" t="t" r="r" b="b"/>
              <a:pathLst>
                <a:path w="374" h="321" extrusionOk="0">
                  <a:moveTo>
                    <a:pt x="313" y="1"/>
                  </a:moveTo>
                  <a:cubicBezTo>
                    <a:pt x="309" y="1"/>
                    <a:pt x="305" y="1"/>
                    <a:pt x="302" y="2"/>
                  </a:cubicBezTo>
                  <a:cubicBezTo>
                    <a:pt x="189" y="53"/>
                    <a:pt x="13" y="140"/>
                    <a:pt x="0" y="278"/>
                  </a:cubicBezTo>
                  <a:cubicBezTo>
                    <a:pt x="0" y="307"/>
                    <a:pt x="22" y="321"/>
                    <a:pt x="43" y="321"/>
                  </a:cubicBezTo>
                  <a:cubicBezTo>
                    <a:pt x="50" y="321"/>
                    <a:pt x="57" y="319"/>
                    <a:pt x="63" y="316"/>
                  </a:cubicBezTo>
                  <a:cubicBezTo>
                    <a:pt x="113" y="291"/>
                    <a:pt x="138" y="241"/>
                    <a:pt x="176" y="203"/>
                  </a:cubicBezTo>
                  <a:cubicBezTo>
                    <a:pt x="214" y="153"/>
                    <a:pt x="276" y="115"/>
                    <a:pt x="339" y="90"/>
                  </a:cubicBezTo>
                  <a:cubicBezTo>
                    <a:pt x="374" y="67"/>
                    <a:pt x="355" y="1"/>
                    <a:pt x="313"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96" name="Google Shape;8796;p63"/>
            <p:cNvSpPr/>
            <p:nvPr/>
          </p:nvSpPr>
          <p:spPr>
            <a:xfrm>
              <a:off x="3451350" y="2738311"/>
              <a:ext cx="13650" cy="4872"/>
            </a:xfrm>
            <a:custGeom>
              <a:avLst/>
              <a:gdLst/>
              <a:ahLst/>
              <a:cxnLst/>
              <a:rect l="l" t="t" r="r" b="b"/>
              <a:pathLst>
                <a:path w="540" h="195" extrusionOk="0">
                  <a:moveTo>
                    <a:pt x="353" y="1"/>
                  </a:moveTo>
                  <a:cubicBezTo>
                    <a:pt x="225" y="1"/>
                    <a:pt x="95" y="36"/>
                    <a:pt x="25" y="132"/>
                  </a:cubicBezTo>
                  <a:cubicBezTo>
                    <a:pt x="0" y="157"/>
                    <a:pt x="38" y="195"/>
                    <a:pt x="75" y="195"/>
                  </a:cubicBezTo>
                  <a:cubicBezTo>
                    <a:pt x="138" y="170"/>
                    <a:pt x="201" y="119"/>
                    <a:pt x="264" y="107"/>
                  </a:cubicBezTo>
                  <a:cubicBezTo>
                    <a:pt x="351" y="82"/>
                    <a:pt x="427" y="82"/>
                    <a:pt x="502" y="82"/>
                  </a:cubicBezTo>
                  <a:cubicBezTo>
                    <a:pt x="505" y="83"/>
                    <a:pt x="508" y="83"/>
                    <a:pt x="511" y="83"/>
                  </a:cubicBezTo>
                  <a:cubicBezTo>
                    <a:pt x="539" y="83"/>
                    <a:pt x="537" y="30"/>
                    <a:pt x="515" y="19"/>
                  </a:cubicBezTo>
                  <a:cubicBezTo>
                    <a:pt x="465" y="8"/>
                    <a:pt x="409" y="1"/>
                    <a:pt x="353"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97" name="Google Shape;8797;p63"/>
            <p:cNvSpPr/>
            <p:nvPr/>
          </p:nvSpPr>
          <p:spPr>
            <a:xfrm>
              <a:off x="3407800" y="2621371"/>
              <a:ext cx="54600" cy="51648"/>
            </a:xfrm>
            <a:custGeom>
              <a:avLst/>
              <a:gdLst/>
              <a:ahLst/>
              <a:cxnLst/>
              <a:rect l="l" t="t" r="r" b="b"/>
              <a:pathLst>
                <a:path w="2185" h="2067" extrusionOk="0">
                  <a:moveTo>
                    <a:pt x="860" y="0"/>
                  </a:moveTo>
                  <a:cubicBezTo>
                    <a:pt x="692" y="0"/>
                    <a:pt x="531" y="114"/>
                    <a:pt x="490" y="280"/>
                  </a:cubicBezTo>
                  <a:cubicBezTo>
                    <a:pt x="440" y="481"/>
                    <a:pt x="540" y="656"/>
                    <a:pt x="791" y="845"/>
                  </a:cubicBezTo>
                  <a:cubicBezTo>
                    <a:pt x="697" y="803"/>
                    <a:pt x="603" y="781"/>
                    <a:pt x="509" y="781"/>
                  </a:cubicBezTo>
                  <a:cubicBezTo>
                    <a:pt x="402" y="781"/>
                    <a:pt x="296" y="810"/>
                    <a:pt x="189" y="870"/>
                  </a:cubicBezTo>
                  <a:cubicBezTo>
                    <a:pt x="1" y="970"/>
                    <a:pt x="51" y="1284"/>
                    <a:pt x="227" y="1397"/>
                  </a:cubicBezTo>
                  <a:cubicBezTo>
                    <a:pt x="262" y="1419"/>
                    <a:pt x="309" y="1428"/>
                    <a:pt x="363" y="1428"/>
                  </a:cubicBezTo>
                  <a:cubicBezTo>
                    <a:pt x="578" y="1428"/>
                    <a:pt x="892" y="1284"/>
                    <a:pt x="892" y="1284"/>
                  </a:cubicBezTo>
                  <a:lnTo>
                    <a:pt x="892" y="1284"/>
                  </a:lnTo>
                  <a:cubicBezTo>
                    <a:pt x="892" y="1284"/>
                    <a:pt x="691" y="1485"/>
                    <a:pt x="666" y="1710"/>
                  </a:cubicBezTo>
                  <a:cubicBezTo>
                    <a:pt x="641" y="1848"/>
                    <a:pt x="678" y="1974"/>
                    <a:pt x="854" y="2049"/>
                  </a:cubicBezTo>
                  <a:cubicBezTo>
                    <a:pt x="888" y="2061"/>
                    <a:pt x="922" y="2067"/>
                    <a:pt x="955" y="2067"/>
                  </a:cubicBezTo>
                  <a:cubicBezTo>
                    <a:pt x="1093" y="2067"/>
                    <a:pt x="1217" y="1970"/>
                    <a:pt x="1268" y="1848"/>
                  </a:cubicBezTo>
                  <a:cubicBezTo>
                    <a:pt x="1356" y="1648"/>
                    <a:pt x="1318" y="1397"/>
                    <a:pt x="1318" y="1397"/>
                  </a:cubicBezTo>
                  <a:lnTo>
                    <a:pt x="1318" y="1397"/>
                  </a:lnTo>
                  <a:cubicBezTo>
                    <a:pt x="1318" y="1397"/>
                    <a:pt x="1528" y="1688"/>
                    <a:pt x="1764" y="1688"/>
                  </a:cubicBezTo>
                  <a:cubicBezTo>
                    <a:pt x="1849" y="1688"/>
                    <a:pt x="1938" y="1650"/>
                    <a:pt x="2021" y="1547"/>
                  </a:cubicBezTo>
                  <a:cubicBezTo>
                    <a:pt x="2184" y="1334"/>
                    <a:pt x="1933" y="995"/>
                    <a:pt x="1569" y="945"/>
                  </a:cubicBezTo>
                  <a:cubicBezTo>
                    <a:pt x="1707" y="882"/>
                    <a:pt x="1921" y="719"/>
                    <a:pt x="2021" y="606"/>
                  </a:cubicBezTo>
                  <a:cubicBezTo>
                    <a:pt x="2109" y="481"/>
                    <a:pt x="2121" y="280"/>
                    <a:pt x="1996" y="192"/>
                  </a:cubicBezTo>
                  <a:cubicBezTo>
                    <a:pt x="1949" y="158"/>
                    <a:pt x="1894" y="146"/>
                    <a:pt x="1841" y="146"/>
                  </a:cubicBezTo>
                  <a:cubicBezTo>
                    <a:pt x="1794" y="146"/>
                    <a:pt x="1748" y="155"/>
                    <a:pt x="1707" y="167"/>
                  </a:cubicBezTo>
                  <a:cubicBezTo>
                    <a:pt x="1481" y="205"/>
                    <a:pt x="1356" y="418"/>
                    <a:pt x="1218" y="594"/>
                  </a:cubicBezTo>
                  <a:cubicBezTo>
                    <a:pt x="1218" y="380"/>
                    <a:pt x="1155" y="92"/>
                    <a:pt x="967" y="16"/>
                  </a:cubicBezTo>
                  <a:cubicBezTo>
                    <a:pt x="932" y="5"/>
                    <a:pt x="895" y="0"/>
                    <a:pt x="860" y="0"/>
                  </a:cubicBezTo>
                  <a:close/>
                </a:path>
              </a:pathLst>
            </a:custGeom>
            <a:solidFill>
              <a:srgbClr val="F5A14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98" name="Google Shape;8798;p63"/>
            <p:cNvSpPr/>
            <p:nvPr/>
          </p:nvSpPr>
          <p:spPr>
            <a:xfrm>
              <a:off x="3439000" y="2643785"/>
              <a:ext cx="6500" cy="6334"/>
            </a:xfrm>
            <a:custGeom>
              <a:avLst/>
              <a:gdLst/>
              <a:ahLst/>
              <a:cxnLst/>
              <a:rect l="l" t="t" r="r" b="b"/>
              <a:pathLst>
                <a:path w="244" h="257" extrusionOk="0">
                  <a:moveTo>
                    <a:pt x="183" y="1"/>
                  </a:moveTo>
                  <a:cubicBezTo>
                    <a:pt x="173" y="1"/>
                    <a:pt x="162" y="4"/>
                    <a:pt x="151" y="12"/>
                  </a:cubicBezTo>
                  <a:cubicBezTo>
                    <a:pt x="101" y="63"/>
                    <a:pt x="1" y="151"/>
                    <a:pt x="38" y="238"/>
                  </a:cubicBezTo>
                  <a:cubicBezTo>
                    <a:pt x="47" y="247"/>
                    <a:pt x="56" y="256"/>
                    <a:pt x="65" y="256"/>
                  </a:cubicBezTo>
                  <a:cubicBezTo>
                    <a:pt x="68" y="256"/>
                    <a:pt x="72" y="255"/>
                    <a:pt x="76" y="251"/>
                  </a:cubicBezTo>
                  <a:cubicBezTo>
                    <a:pt x="151" y="238"/>
                    <a:pt x="176" y="138"/>
                    <a:pt x="214" y="75"/>
                  </a:cubicBezTo>
                  <a:cubicBezTo>
                    <a:pt x="243" y="46"/>
                    <a:pt x="219" y="1"/>
                    <a:pt x="183"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799" name="Google Shape;8799;p63"/>
            <p:cNvSpPr/>
            <p:nvPr/>
          </p:nvSpPr>
          <p:spPr>
            <a:xfrm>
              <a:off x="3429900" y="2638425"/>
              <a:ext cx="3250" cy="7796"/>
            </a:xfrm>
            <a:custGeom>
              <a:avLst/>
              <a:gdLst/>
              <a:ahLst/>
              <a:cxnLst/>
              <a:rect l="l" t="t" r="r" b="b"/>
              <a:pathLst>
                <a:path w="151" h="306" extrusionOk="0">
                  <a:moveTo>
                    <a:pt x="75" y="1"/>
                  </a:moveTo>
                  <a:cubicBezTo>
                    <a:pt x="62" y="1"/>
                    <a:pt x="48" y="9"/>
                    <a:pt x="38" y="29"/>
                  </a:cubicBezTo>
                  <a:cubicBezTo>
                    <a:pt x="13" y="117"/>
                    <a:pt x="0" y="267"/>
                    <a:pt x="113" y="305"/>
                  </a:cubicBezTo>
                  <a:cubicBezTo>
                    <a:pt x="138" y="305"/>
                    <a:pt x="151" y="293"/>
                    <a:pt x="151" y="267"/>
                  </a:cubicBezTo>
                  <a:cubicBezTo>
                    <a:pt x="151" y="192"/>
                    <a:pt x="101" y="129"/>
                    <a:pt x="113" y="42"/>
                  </a:cubicBezTo>
                  <a:cubicBezTo>
                    <a:pt x="113" y="19"/>
                    <a:pt x="95" y="1"/>
                    <a:pt x="75"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00" name="Google Shape;8800;p63"/>
            <p:cNvSpPr/>
            <p:nvPr/>
          </p:nvSpPr>
          <p:spPr>
            <a:xfrm>
              <a:off x="3422750" y="2634527"/>
              <a:ext cx="5850" cy="7796"/>
            </a:xfrm>
            <a:custGeom>
              <a:avLst/>
              <a:gdLst/>
              <a:ahLst/>
              <a:cxnLst/>
              <a:rect l="l" t="t" r="r" b="b"/>
              <a:pathLst>
                <a:path w="218" h="300" extrusionOk="0">
                  <a:moveTo>
                    <a:pt x="51" y="1"/>
                  </a:moveTo>
                  <a:cubicBezTo>
                    <a:pt x="23" y="1"/>
                    <a:pt x="0" y="23"/>
                    <a:pt x="17" y="57"/>
                  </a:cubicBezTo>
                  <a:cubicBezTo>
                    <a:pt x="67" y="132"/>
                    <a:pt x="92" y="232"/>
                    <a:pt x="168" y="295"/>
                  </a:cubicBezTo>
                  <a:cubicBezTo>
                    <a:pt x="174" y="298"/>
                    <a:pt x="181" y="300"/>
                    <a:pt x="187" y="300"/>
                  </a:cubicBezTo>
                  <a:cubicBezTo>
                    <a:pt x="204" y="300"/>
                    <a:pt x="218" y="288"/>
                    <a:pt x="218" y="270"/>
                  </a:cubicBezTo>
                  <a:cubicBezTo>
                    <a:pt x="218" y="169"/>
                    <a:pt x="143" y="94"/>
                    <a:pt x="92" y="19"/>
                  </a:cubicBezTo>
                  <a:cubicBezTo>
                    <a:pt x="80" y="6"/>
                    <a:pt x="65" y="1"/>
                    <a:pt x="51"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01" name="Google Shape;8801;p63"/>
            <p:cNvSpPr/>
            <p:nvPr/>
          </p:nvSpPr>
          <p:spPr>
            <a:xfrm>
              <a:off x="3430550" y="2646221"/>
              <a:ext cx="9100" cy="6334"/>
            </a:xfrm>
            <a:custGeom>
              <a:avLst/>
              <a:gdLst/>
              <a:ahLst/>
              <a:cxnLst/>
              <a:rect l="l" t="t" r="r" b="b"/>
              <a:pathLst>
                <a:path w="373" h="257" extrusionOk="0">
                  <a:moveTo>
                    <a:pt x="54" y="1"/>
                  </a:moveTo>
                  <a:cubicBezTo>
                    <a:pt x="16" y="1"/>
                    <a:pt x="1" y="71"/>
                    <a:pt x="34" y="93"/>
                  </a:cubicBezTo>
                  <a:cubicBezTo>
                    <a:pt x="97" y="118"/>
                    <a:pt x="147" y="156"/>
                    <a:pt x="209" y="194"/>
                  </a:cubicBezTo>
                  <a:cubicBezTo>
                    <a:pt x="260" y="231"/>
                    <a:pt x="285" y="256"/>
                    <a:pt x="348" y="256"/>
                  </a:cubicBezTo>
                  <a:cubicBezTo>
                    <a:pt x="360" y="256"/>
                    <a:pt x="373" y="231"/>
                    <a:pt x="373" y="206"/>
                  </a:cubicBezTo>
                  <a:cubicBezTo>
                    <a:pt x="360" y="93"/>
                    <a:pt x="172" y="43"/>
                    <a:pt x="71" y="5"/>
                  </a:cubicBezTo>
                  <a:cubicBezTo>
                    <a:pt x="65" y="2"/>
                    <a:pt x="60" y="1"/>
                    <a:pt x="54"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02" name="Google Shape;8802;p63"/>
            <p:cNvSpPr/>
            <p:nvPr/>
          </p:nvSpPr>
          <p:spPr>
            <a:xfrm>
              <a:off x="3417550" y="2650119"/>
              <a:ext cx="5850" cy="3411"/>
            </a:xfrm>
            <a:custGeom>
              <a:avLst/>
              <a:gdLst/>
              <a:ahLst/>
              <a:cxnLst/>
              <a:rect l="l" t="t" r="r" b="b"/>
              <a:pathLst>
                <a:path w="249" h="128" extrusionOk="0">
                  <a:moveTo>
                    <a:pt x="52" y="1"/>
                  </a:moveTo>
                  <a:cubicBezTo>
                    <a:pt x="19" y="1"/>
                    <a:pt x="1" y="67"/>
                    <a:pt x="35" y="90"/>
                  </a:cubicBezTo>
                  <a:cubicBezTo>
                    <a:pt x="86" y="115"/>
                    <a:pt x="136" y="127"/>
                    <a:pt x="199" y="127"/>
                  </a:cubicBezTo>
                  <a:cubicBezTo>
                    <a:pt x="236" y="127"/>
                    <a:pt x="249" y="77"/>
                    <a:pt x="211" y="52"/>
                  </a:cubicBezTo>
                  <a:cubicBezTo>
                    <a:pt x="173" y="14"/>
                    <a:pt x="123" y="2"/>
                    <a:pt x="60" y="2"/>
                  </a:cubicBezTo>
                  <a:cubicBezTo>
                    <a:pt x="58" y="1"/>
                    <a:pt x="55" y="1"/>
                    <a:pt x="52"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03" name="Google Shape;8803;p63"/>
            <p:cNvSpPr/>
            <p:nvPr/>
          </p:nvSpPr>
          <p:spPr>
            <a:xfrm>
              <a:off x="3430550" y="2651581"/>
              <a:ext cx="10400" cy="4385"/>
            </a:xfrm>
            <a:custGeom>
              <a:avLst/>
              <a:gdLst/>
              <a:ahLst/>
              <a:cxnLst/>
              <a:rect l="l" t="t" r="r" b="b"/>
              <a:pathLst>
                <a:path w="409" h="175" extrusionOk="0">
                  <a:moveTo>
                    <a:pt x="171" y="0"/>
                  </a:moveTo>
                  <a:cubicBezTo>
                    <a:pt x="116" y="0"/>
                    <a:pt x="65" y="16"/>
                    <a:pt x="32" y="49"/>
                  </a:cubicBezTo>
                  <a:cubicBezTo>
                    <a:pt x="0" y="80"/>
                    <a:pt x="31" y="130"/>
                    <a:pt x="63" y="130"/>
                  </a:cubicBezTo>
                  <a:cubicBezTo>
                    <a:pt x="70" y="130"/>
                    <a:pt x="76" y="128"/>
                    <a:pt x="82" y="124"/>
                  </a:cubicBezTo>
                  <a:cubicBezTo>
                    <a:pt x="100" y="114"/>
                    <a:pt x="118" y="110"/>
                    <a:pt x="136" y="110"/>
                  </a:cubicBezTo>
                  <a:cubicBezTo>
                    <a:pt x="210" y="110"/>
                    <a:pt x="288" y="174"/>
                    <a:pt x="358" y="174"/>
                  </a:cubicBezTo>
                  <a:cubicBezTo>
                    <a:pt x="396" y="174"/>
                    <a:pt x="408" y="137"/>
                    <a:pt x="396" y="112"/>
                  </a:cubicBezTo>
                  <a:cubicBezTo>
                    <a:pt x="357" y="41"/>
                    <a:pt x="260" y="0"/>
                    <a:pt x="171"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04" name="Google Shape;8804;p63"/>
            <p:cNvSpPr/>
            <p:nvPr/>
          </p:nvSpPr>
          <p:spPr>
            <a:xfrm>
              <a:off x="3438350" y="2642323"/>
              <a:ext cx="3900" cy="8770"/>
            </a:xfrm>
            <a:custGeom>
              <a:avLst/>
              <a:gdLst/>
              <a:ahLst/>
              <a:cxnLst/>
              <a:rect l="l" t="t" r="r" b="b"/>
              <a:pathLst>
                <a:path w="172" h="360" extrusionOk="0">
                  <a:moveTo>
                    <a:pt x="116" y="1"/>
                  </a:moveTo>
                  <a:cubicBezTo>
                    <a:pt x="104" y="1"/>
                    <a:pt x="92" y="7"/>
                    <a:pt x="88" y="19"/>
                  </a:cubicBezTo>
                  <a:cubicBezTo>
                    <a:pt x="38" y="119"/>
                    <a:pt x="0" y="257"/>
                    <a:pt x="76" y="345"/>
                  </a:cubicBezTo>
                  <a:cubicBezTo>
                    <a:pt x="85" y="355"/>
                    <a:pt x="97" y="359"/>
                    <a:pt x="107" y="359"/>
                  </a:cubicBezTo>
                  <a:cubicBezTo>
                    <a:pt x="124" y="359"/>
                    <a:pt x="138" y="348"/>
                    <a:pt x="138" y="333"/>
                  </a:cubicBezTo>
                  <a:cubicBezTo>
                    <a:pt x="163" y="232"/>
                    <a:pt x="138" y="145"/>
                    <a:pt x="163" y="57"/>
                  </a:cubicBezTo>
                  <a:cubicBezTo>
                    <a:pt x="172" y="23"/>
                    <a:pt x="141" y="1"/>
                    <a:pt x="116"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05" name="Google Shape;8805;p63"/>
            <p:cNvSpPr/>
            <p:nvPr/>
          </p:nvSpPr>
          <p:spPr>
            <a:xfrm>
              <a:off x="3433150" y="2646708"/>
              <a:ext cx="7150" cy="9258"/>
            </a:xfrm>
            <a:custGeom>
              <a:avLst/>
              <a:gdLst/>
              <a:ahLst/>
              <a:cxnLst/>
              <a:rect l="l" t="t" r="r" b="b"/>
              <a:pathLst>
                <a:path w="286" h="360" extrusionOk="0">
                  <a:moveTo>
                    <a:pt x="237" y="1"/>
                  </a:moveTo>
                  <a:cubicBezTo>
                    <a:pt x="233" y="1"/>
                    <a:pt x="229" y="2"/>
                    <a:pt x="226" y="3"/>
                  </a:cubicBezTo>
                  <a:cubicBezTo>
                    <a:pt x="113" y="66"/>
                    <a:pt x="0" y="192"/>
                    <a:pt x="25" y="330"/>
                  </a:cubicBezTo>
                  <a:cubicBezTo>
                    <a:pt x="25" y="350"/>
                    <a:pt x="40" y="360"/>
                    <a:pt x="58" y="360"/>
                  </a:cubicBezTo>
                  <a:cubicBezTo>
                    <a:pt x="73" y="360"/>
                    <a:pt x="89" y="354"/>
                    <a:pt x="101" y="342"/>
                  </a:cubicBezTo>
                  <a:cubicBezTo>
                    <a:pt x="126" y="292"/>
                    <a:pt x="126" y="242"/>
                    <a:pt x="151" y="192"/>
                  </a:cubicBezTo>
                  <a:cubicBezTo>
                    <a:pt x="176" y="141"/>
                    <a:pt x="214" y="91"/>
                    <a:pt x="264" y="54"/>
                  </a:cubicBezTo>
                  <a:cubicBezTo>
                    <a:pt x="285" y="32"/>
                    <a:pt x="260" y="1"/>
                    <a:pt x="237"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06" name="Google Shape;8806;p63"/>
            <p:cNvSpPr/>
            <p:nvPr/>
          </p:nvSpPr>
          <p:spPr>
            <a:xfrm>
              <a:off x="3438350" y="2575570"/>
              <a:ext cx="46800" cy="45314"/>
            </a:xfrm>
            <a:custGeom>
              <a:avLst/>
              <a:gdLst/>
              <a:ahLst/>
              <a:cxnLst/>
              <a:rect l="l" t="t" r="r" b="b"/>
              <a:pathLst>
                <a:path w="1874" h="1812" extrusionOk="0">
                  <a:moveTo>
                    <a:pt x="1375" y="0"/>
                  </a:moveTo>
                  <a:cubicBezTo>
                    <a:pt x="1318" y="0"/>
                    <a:pt x="1258" y="27"/>
                    <a:pt x="1205" y="53"/>
                  </a:cubicBezTo>
                  <a:cubicBezTo>
                    <a:pt x="1029" y="154"/>
                    <a:pt x="979" y="355"/>
                    <a:pt x="904" y="530"/>
                  </a:cubicBezTo>
                  <a:cubicBezTo>
                    <a:pt x="866" y="355"/>
                    <a:pt x="728" y="129"/>
                    <a:pt x="552" y="129"/>
                  </a:cubicBezTo>
                  <a:cubicBezTo>
                    <a:pt x="547" y="128"/>
                    <a:pt x="541" y="128"/>
                    <a:pt x="535" y="128"/>
                  </a:cubicBezTo>
                  <a:cubicBezTo>
                    <a:pt x="378" y="128"/>
                    <a:pt x="227" y="286"/>
                    <a:pt x="239" y="455"/>
                  </a:cubicBezTo>
                  <a:cubicBezTo>
                    <a:pt x="251" y="618"/>
                    <a:pt x="364" y="744"/>
                    <a:pt x="628" y="844"/>
                  </a:cubicBezTo>
                  <a:cubicBezTo>
                    <a:pt x="597" y="840"/>
                    <a:pt x="566" y="838"/>
                    <a:pt x="536" y="838"/>
                  </a:cubicBezTo>
                  <a:cubicBezTo>
                    <a:pt x="383" y="838"/>
                    <a:pt x="241" y="892"/>
                    <a:pt x="126" y="1007"/>
                  </a:cubicBezTo>
                  <a:cubicBezTo>
                    <a:pt x="0" y="1145"/>
                    <a:pt x="126" y="1384"/>
                    <a:pt x="302" y="1434"/>
                  </a:cubicBezTo>
                  <a:cubicBezTo>
                    <a:pt x="314" y="1438"/>
                    <a:pt x="328" y="1439"/>
                    <a:pt x="342" y="1439"/>
                  </a:cubicBezTo>
                  <a:cubicBezTo>
                    <a:pt x="515" y="1439"/>
                    <a:pt x="803" y="1183"/>
                    <a:pt x="803" y="1183"/>
                  </a:cubicBezTo>
                  <a:lnTo>
                    <a:pt x="803" y="1183"/>
                  </a:lnTo>
                  <a:cubicBezTo>
                    <a:pt x="803" y="1183"/>
                    <a:pt x="691" y="1396"/>
                    <a:pt x="728" y="1584"/>
                  </a:cubicBezTo>
                  <a:cubicBezTo>
                    <a:pt x="753" y="1697"/>
                    <a:pt x="803" y="1798"/>
                    <a:pt x="967" y="1810"/>
                  </a:cubicBezTo>
                  <a:cubicBezTo>
                    <a:pt x="974" y="1811"/>
                    <a:pt x="980" y="1811"/>
                    <a:pt x="987" y="1811"/>
                  </a:cubicBezTo>
                  <a:cubicBezTo>
                    <a:pt x="1140" y="1811"/>
                    <a:pt x="1256" y="1679"/>
                    <a:pt x="1268" y="1547"/>
                  </a:cubicBezTo>
                  <a:cubicBezTo>
                    <a:pt x="1280" y="1359"/>
                    <a:pt x="1193" y="1158"/>
                    <a:pt x="1192" y="1158"/>
                  </a:cubicBezTo>
                  <a:lnTo>
                    <a:pt x="1192" y="1158"/>
                  </a:lnTo>
                  <a:cubicBezTo>
                    <a:pt x="1193" y="1158"/>
                    <a:pt x="1380" y="1303"/>
                    <a:pt x="1553" y="1303"/>
                  </a:cubicBezTo>
                  <a:cubicBezTo>
                    <a:pt x="1649" y="1303"/>
                    <a:pt x="1741" y="1259"/>
                    <a:pt x="1795" y="1120"/>
                  </a:cubicBezTo>
                  <a:cubicBezTo>
                    <a:pt x="1874" y="917"/>
                    <a:pt x="1648" y="724"/>
                    <a:pt x="1373" y="724"/>
                  </a:cubicBezTo>
                  <a:cubicBezTo>
                    <a:pt x="1343" y="724"/>
                    <a:pt x="1312" y="726"/>
                    <a:pt x="1280" y="731"/>
                  </a:cubicBezTo>
                  <a:cubicBezTo>
                    <a:pt x="1381" y="643"/>
                    <a:pt x="1519" y="468"/>
                    <a:pt x="1569" y="342"/>
                  </a:cubicBezTo>
                  <a:cubicBezTo>
                    <a:pt x="1607" y="217"/>
                    <a:pt x="1569" y="53"/>
                    <a:pt x="1443" y="16"/>
                  </a:cubicBezTo>
                  <a:cubicBezTo>
                    <a:pt x="1421" y="5"/>
                    <a:pt x="1398" y="0"/>
                    <a:pt x="1375" y="0"/>
                  </a:cubicBezTo>
                  <a:close/>
                </a:path>
              </a:pathLst>
            </a:custGeom>
            <a:solidFill>
              <a:srgbClr val="F5A14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07" name="Google Shape;8807;p63"/>
            <p:cNvSpPr/>
            <p:nvPr/>
          </p:nvSpPr>
          <p:spPr>
            <a:xfrm>
              <a:off x="3455900" y="2589213"/>
              <a:ext cx="4550" cy="6334"/>
            </a:xfrm>
            <a:custGeom>
              <a:avLst/>
              <a:gdLst/>
              <a:ahLst/>
              <a:cxnLst/>
              <a:rect l="l" t="t" r="r" b="b"/>
              <a:pathLst>
                <a:path w="179" h="251" extrusionOk="0">
                  <a:moveTo>
                    <a:pt x="130" y="0"/>
                  </a:moveTo>
                  <a:cubicBezTo>
                    <a:pt x="115" y="0"/>
                    <a:pt x="98" y="8"/>
                    <a:pt x="88" y="28"/>
                  </a:cubicBezTo>
                  <a:cubicBezTo>
                    <a:pt x="50" y="90"/>
                    <a:pt x="0" y="166"/>
                    <a:pt x="50" y="241"/>
                  </a:cubicBezTo>
                  <a:cubicBezTo>
                    <a:pt x="50" y="247"/>
                    <a:pt x="60" y="250"/>
                    <a:pt x="71" y="250"/>
                  </a:cubicBezTo>
                  <a:cubicBezTo>
                    <a:pt x="82" y="250"/>
                    <a:pt x="94" y="247"/>
                    <a:pt x="101" y="241"/>
                  </a:cubicBezTo>
                  <a:cubicBezTo>
                    <a:pt x="151" y="191"/>
                    <a:pt x="138" y="128"/>
                    <a:pt x="163" y="53"/>
                  </a:cubicBezTo>
                  <a:cubicBezTo>
                    <a:pt x="179" y="22"/>
                    <a:pt x="156" y="0"/>
                    <a:pt x="130"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08" name="Google Shape;8808;p63"/>
            <p:cNvSpPr/>
            <p:nvPr/>
          </p:nvSpPr>
          <p:spPr>
            <a:xfrm>
              <a:off x="3461100" y="2590187"/>
              <a:ext cx="3900" cy="6334"/>
            </a:xfrm>
            <a:custGeom>
              <a:avLst/>
              <a:gdLst/>
              <a:ahLst/>
              <a:cxnLst/>
              <a:rect l="l" t="t" r="r" b="b"/>
              <a:pathLst>
                <a:path w="164" h="248" extrusionOk="0">
                  <a:moveTo>
                    <a:pt x="37" y="1"/>
                  </a:moveTo>
                  <a:cubicBezTo>
                    <a:pt x="18" y="1"/>
                    <a:pt x="0" y="14"/>
                    <a:pt x="0" y="34"/>
                  </a:cubicBezTo>
                  <a:cubicBezTo>
                    <a:pt x="0" y="118"/>
                    <a:pt x="23" y="248"/>
                    <a:pt x="124" y="248"/>
                  </a:cubicBezTo>
                  <a:cubicBezTo>
                    <a:pt x="129" y="248"/>
                    <a:pt x="134" y="248"/>
                    <a:pt x="138" y="247"/>
                  </a:cubicBezTo>
                  <a:cubicBezTo>
                    <a:pt x="151" y="247"/>
                    <a:pt x="164" y="235"/>
                    <a:pt x="164" y="209"/>
                  </a:cubicBezTo>
                  <a:cubicBezTo>
                    <a:pt x="151" y="147"/>
                    <a:pt x="88" y="109"/>
                    <a:pt x="76" y="34"/>
                  </a:cubicBezTo>
                  <a:cubicBezTo>
                    <a:pt x="70" y="10"/>
                    <a:pt x="53" y="1"/>
                    <a:pt x="37"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09" name="Google Shape;8809;p63"/>
            <p:cNvSpPr/>
            <p:nvPr/>
          </p:nvSpPr>
          <p:spPr>
            <a:xfrm>
              <a:off x="3453950" y="2589213"/>
              <a:ext cx="6500" cy="5360"/>
            </a:xfrm>
            <a:custGeom>
              <a:avLst/>
              <a:gdLst/>
              <a:ahLst/>
              <a:cxnLst/>
              <a:rect l="l" t="t" r="r" b="b"/>
              <a:pathLst>
                <a:path w="266" h="230" extrusionOk="0">
                  <a:moveTo>
                    <a:pt x="54" y="1"/>
                  </a:moveTo>
                  <a:cubicBezTo>
                    <a:pt x="25" y="1"/>
                    <a:pt x="1" y="43"/>
                    <a:pt x="30" y="63"/>
                  </a:cubicBezTo>
                  <a:cubicBezTo>
                    <a:pt x="80" y="125"/>
                    <a:pt x="130" y="201"/>
                    <a:pt x="218" y="226"/>
                  </a:cubicBezTo>
                  <a:cubicBezTo>
                    <a:pt x="220" y="228"/>
                    <a:pt x="224" y="229"/>
                    <a:pt x="227" y="229"/>
                  </a:cubicBezTo>
                  <a:cubicBezTo>
                    <a:pt x="243" y="229"/>
                    <a:pt x="266" y="209"/>
                    <a:pt x="256" y="188"/>
                  </a:cubicBezTo>
                  <a:cubicBezTo>
                    <a:pt x="218" y="100"/>
                    <a:pt x="143" y="50"/>
                    <a:pt x="80" y="12"/>
                  </a:cubicBezTo>
                  <a:cubicBezTo>
                    <a:pt x="72" y="4"/>
                    <a:pt x="63" y="1"/>
                    <a:pt x="54"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10" name="Google Shape;8810;p63"/>
            <p:cNvSpPr/>
            <p:nvPr/>
          </p:nvSpPr>
          <p:spPr>
            <a:xfrm>
              <a:off x="3455900" y="2588726"/>
              <a:ext cx="9100" cy="3898"/>
            </a:xfrm>
            <a:custGeom>
              <a:avLst/>
              <a:gdLst/>
              <a:ahLst/>
              <a:cxnLst/>
              <a:rect l="l" t="t" r="r" b="b"/>
              <a:pathLst>
                <a:path w="377" h="162" extrusionOk="0">
                  <a:moveTo>
                    <a:pt x="63" y="1"/>
                  </a:moveTo>
                  <a:cubicBezTo>
                    <a:pt x="13" y="1"/>
                    <a:pt x="0" y="89"/>
                    <a:pt x="50" y="89"/>
                  </a:cubicBezTo>
                  <a:cubicBezTo>
                    <a:pt x="121" y="109"/>
                    <a:pt x="216" y="162"/>
                    <a:pt x="297" y="162"/>
                  </a:cubicBezTo>
                  <a:cubicBezTo>
                    <a:pt x="316" y="162"/>
                    <a:pt x="334" y="159"/>
                    <a:pt x="351" y="151"/>
                  </a:cubicBezTo>
                  <a:cubicBezTo>
                    <a:pt x="364" y="139"/>
                    <a:pt x="377" y="126"/>
                    <a:pt x="364" y="114"/>
                  </a:cubicBezTo>
                  <a:cubicBezTo>
                    <a:pt x="326" y="13"/>
                    <a:pt x="163" y="13"/>
                    <a:pt x="63"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11" name="Google Shape;8811;p63"/>
            <p:cNvSpPr/>
            <p:nvPr/>
          </p:nvSpPr>
          <p:spPr>
            <a:xfrm>
              <a:off x="3444850" y="2593111"/>
              <a:ext cx="5850" cy="2923"/>
            </a:xfrm>
            <a:custGeom>
              <a:avLst/>
              <a:gdLst/>
              <a:ahLst/>
              <a:cxnLst/>
              <a:rect l="l" t="t" r="r" b="b"/>
              <a:pathLst>
                <a:path w="227" h="107" extrusionOk="0">
                  <a:moveTo>
                    <a:pt x="101" y="1"/>
                  </a:moveTo>
                  <a:cubicBezTo>
                    <a:pt x="80" y="1"/>
                    <a:pt x="59" y="4"/>
                    <a:pt x="38" y="9"/>
                  </a:cubicBezTo>
                  <a:cubicBezTo>
                    <a:pt x="0" y="21"/>
                    <a:pt x="0" y="84"/>
                    <a:pt x="38" y="97"/>
                  </a:cubicBezTo>
                  <a:cubicBezTo>
                    <a:pt x="63" y="103"/>
                    <a:pt x="88" y="106"/>
                    <a:pt x="113" y="106"/>
                  </a:cubicBezTo>
                  <a:cubicBezTo>
                    <a:pt x="139" y="106"/>
                    <a:pt x="164" y="103"/>
                    <a:pt x="189" y="97"/>
                  </a:cubicBezTo>
                  <a:cubicBezTo>
                    <a:pt x="226" y="84"/>
                    <a:pt x="214" y="21"/>
                    <a:pt x="189" y="21"/>
                  </a:cubicBezTo>
                  <a:cubicBezTo>
                    <a:pt x="159" y="7"/>
                    <a:pt x="130" y="1"/>
                    <a:pt x="101"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12" name="Google Shape;8812;p63"/>
            <p:cNvSpPr/>
            <p:nvPr/>
          </p:nvSpPr>
          <p:spPr>
            <a:xfrm>
              <a:off x="3450050" y="2592136"/>
              <a:ext cx="9750" cy="3898"/>
            </a:xfrm>
            <a:custGeom>
              <a:avLst/>
              <a:gdLst/>
              <a:ahLst/>
              <a:cxnLst/>
              <a:rect l="l" t="t" r="r" b="b"/>
              <a:pathLst>
                <a:path w="371" h="155" extrusionOk="0">
                  <a:moveTo>
                    <a:pt x="192" y="1"/>
                  </a:moveTo>
                  <a:cubicBezTo>
                    <a:pt x="122" y="1"/>
                    <a:pt x="53" y="29"/>
                    <a:pt x="19" y="91"/>
                  </a:cubicBezTo>
                  <a:cubicBezTo>
                    <a:pt x="0" y="119"/>
                    <a:pt x="31" y="155"/>
                    <a:pt x="58" y="155"/>
                  </a:cubicBezTo>
                  <a:cubicBezTo>
                    <a:pt x="67" y="155"/>
                    <a:pt x="75" y="151"/>
                    <a:pt x="82" y="141"/>
                  </a:cubicBezTo>
                  <a:cubicBezTo>
                    <a:pt x="107" y="116"/>
                    <a:pt x="141" y="109"/>
                    <a:pt x="177" y="109"/>
                  </a:cubicBezTo>
                  <a:cubicBezTo>
                    <a:pt x="219" y="109"/>
                    <a:pt x="265" y="118"/>
                    <a:pt x="304" y="118"/>
                  </a:cubicBezTo>
                  <a:cubicBezTo>
                    <a:pt x="314" y="118"/>
                    <a:pt x="324" y="118"/>
                    <a:pt x="333" y="116"/>
                  </a:cubicBezTo>
                  <a:cubicBezTo>
                    <a:pt x="358" y="116"/>
                    <a:pt x="370" y="66"/>
                    <a:pt x="345" y="53"/>
                  </a:cubicBezTo>
                  <a:cubicBezTo>
                    <a:pt x="306" y="20"/>
                    <a:pt x="248" y="1"/>
                    <a:pt x="192"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13" name="Google Shape;8813;p63"/>
            <p:cNvSpPr/>
            <p:nvPr/>
          </p:nvSpPr>
          <p:spPr>
            <a:xfrm>
              <a:off x="3456550" y="2587751"/>
              <a:ext cx="3250" cy="7796"/>
            </a:xfrm>
            <a:custGeom>
              <a:avLst/>
              <a:gdLst/>
              <a:ahLst/>
              <a:cxnLst/>
              <a:rect l="l" t="t" r="r" b="b"/>
              <a:pathLst>
                <a:path w="152" h="310" extrusionOk="0">
                  <a:moveTo>
                    <a:pt x="65" y="0"/>
                  </a:moveTo>
                  <a:cubicBezTo>
                    <a:pt x="44" y="0"/>
                    <a:pt x="20" y="16"/>
                    <a:pt x="13" y="43"/>
                  </a:cubicBezTo>
                  <a:cubicBezTo>
                    <a:pt x="1" y="131"/>
                    <a:pt x="1" y="243"/>
                    <a:pt x="89" y="306"/>
                  </a:cubicBezTo>
                  <a:cubicBezTo>
                    <a:pt x="93" y="308"/>
                    <a:pt x="98" y="310"/>
                    <a:pt x="103" y="310"/>
                  </a:cubicBezTo>
                  <a:cubicBezTo>
                    <a:pt x="126" y="310"/>
                    <a:pt x="151" y="289"/>
                    <a:pt x="151" y="269"/>
                  </a:cubicBezTo>
                  <a:cubicBezTo>
                    <a:pt x="139" y="193"/>
                    <a:pt x="101" y="131"/>
                    <a:pt x="101" y="43"/>
                  </a:cubicBezTo>
                  <a:cubicBezTo>
                    <a:pt x="101" y="13"/>
                    <a:pt x="84" y="0"/>
                    <a:pt x="65"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14" name="Google Shape;8814;p63"/>
            <p:cNvSpPr/>
            <p:nvPr/>
          </p:nvSpPr>
          <p:spPr>
            <a:xfrm>
              <a:off x="3465000" y="2585802"/>
              <a:ext cx="5200" cy="8770"/>
            </a:xfrm>
            <a:custGeom>
              <a:avLst/>
              <a:gdLst/>
              <a:ahLst/>
              <a:cxnLst/>
              <a:rect l="l" t="t" r="r" b="b"/>
              <a:pathLst>
                <a:path w="208" h="355" extrusionOk="0">
                  <a:moveTo>
                    <a:pt x="164" y="0"/>
                  </a:moveTo>
                  <a:cubicBezTo>
                    <a:pt x="155" y="0"/>
                    <a:pt x="146" y="3"/>
                    <a:pt x="139" y="10"/>
                  </a:cubicBezTo>
                  <a:cubicBezTo>
                    <a:pt x="64" y="86"/>
                    <a:pt x="1" y="224"/>
                    <a:pt x="51" y="337"/>
                  </a:cubicBezTo>
                  <a:cubicBezTo>
                    <a:pt x="57" y="348"/>
                    <a:pt x="73" y="354"/>
                    <a:pt x="88" y="354"/>
                  </a:cubicBezTo>
                  <a:cubicBezTo>
                    <a:pt x="107" y="354"/>
                    <a:pt x="126" y="345"/>
                    <a:pt x="126" y="324"/>
                  </a:cubicBezTo>
                  <a:cubicBezTo>
                    <a:pt x="152" y="224"/>
                    <a:pt x="139" y="136"/>
                    <a:pt x="189" y="48"/>
                  </a:cubicBezTo>
                  <a:cubicBezTo>
                    <a:pt x="207" y="21"/>
                    <a:pt x="186" y="0"/>
                    <a:pt x="164"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15" name="Google Shape;8815;p63"/>
            <p:cNvSpPr/>
            <p:nvPr/>
          </p:nvSpPr>
          <p:spPr>
            <a:xfrm>
              <a:off x="3427950" y="2885460"/>
              <a:ext cx="627900" cy="382003"/>
            </a:xfrm>
            <a:custGeom>
              <a:avLst/>
              <a:gdLst/>
              <a:ahLst/>
              <a:cxnLst/>
              <a:rect l="l" t="t" r="r" b="b"/>
              <a:pathLst>
                <a:path w="25112" h="15288" extrusionOk="0">
                  <a:moveTo>
                    <a:pt x="19826" y="1"/>
                  </a:moveTo>
                  <a:cubicBezTo>
                    <a:pt x="15633" y="1"/>
                    <a:pt x="11592" y="1106"/>
                    <a:pt x="8082" y="3100"/>
                  </a:cubicBezTo>
                  <a:cubicBezTo>
                    <a:pt x="5974" y="4305"/>
                    <a:pt x="1682" y="10040"/>
                    <a:pt x="1" y="13327"/>
                  </a:cubicBezTo>
                  <a:cubicBezTo>
                    <a:pt x="2547" y="14669"/>
                    <a:pt x="5144" y="15288"/>
                    <a:pt x="7637" y="15288"/>
                  </a:cubicBezTo>
                  <a:cubicBezTo>
                    <a:pt x="10367" y="15288"/>
                    <a:pt x="12972" y="14546"/>
                    <a:pt x="15248" y="13202"/>
                  </a:cubicBezTo>
                  <a:cubicBezTo>
                    <a:pt x="19602" y="10617"/>
                    <a:pt x="22827" y="5974"/>
                    <a:pt x="25111" y="590"/>
                  </a:cubicBezTo>
                  <a:cubicBezTo>
                    <a:pt x="23341" y="192"/>
                    <a:pt x="21571" y="1"/>
                    <a:pt x="19826" y="1"/>
                  </a:cubicBezTo>
                  <a:close/>
                </a:path>
              </a:pathLst>
            </a:custGeom>
            <a:solidFill>
              <a:srgbClr val="2EA09C"/>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16" name="Google Shape;8816;p63"/>
            <p:cNvSpPr/>
            <p:nvPr/>
          </p:nvSpPr>
          <p:spPr>
            <a:xfrm>
              <a:off x="3426650" y="2901540"/>
              <a:ext cx="631800" cy="326944"/>
            </a:xfrm>
            <a:custGeom>
              <a:avLst/>
              <a:gdLst/>
              <a:ahLst/>
              <a:cxnLst/>
              <a:rect l="l" t="t" r="r" b="b"/>
              <a:pathLst>
                <a:path w="25274" h="13089" extrusionOk="0">
                  <a:moveTo>
                    <a:pt x="25036" y="0"/>
                  </a:moveTo>
                  <a:cubicBezTo>
                    <a:pt x="24910" y="101"/>
                    <a:pt x="11558" y="9587"/>
                    <a:pt x="1" y="12712"/>
                  </a:cubicBezTo>
                  <a:lnTo>
                    <a:pt x="101" y="13089"/>
                  </a:lnTo>
                  <a:cubicBezTo>
                    <a:pt x="11734" y="9951"/>
                    <a:pt x="25136" y="414"/>
                    <a:pt x="25274" y="314"/>
                  </a:cubicBezTo>
                  <a:lnTo>
                    <a:pt x="25036" y="0"/>
                  </a:ln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17" name="Google Shape;8817;p63"/>
            <p:cNvSpPr/>
            <p:nvPr/>
          </p:nvSpPr>
          <p:spPr>
            <a:xfrm>
              <a:off x="3963550" y="2894718"/>
              <a:ext cx="39650" cy="66266"/>
            </a:xfrm>
            <a:custGeom>
              <a:avLst/>
              <a:gdLst/>
              <a:ahLst/>
              <a:cxnLst/>
              <a:rect l="l" t="t" r="r" b="b"/>
              <a:pathLst>
                <a:path w="1582" h="2649" extrusionOk="0">
                  <a:moveTo>
                    <a:pt x="1180" y="0"/>
                  </a:moveTo>
                  <a:cubicBezTo>
                    <a:pt x="1117" y="126"/>
                    <a:pt x="1054" y="264"/>
                    <a:pt x="1004" y="389"/>
                  </a:cubicBezTo>
                  <a:cubicBezTo>
                    <a:pt x="678" y="1130"/>
                    <a:pt x="414" y="1707"/>
                    <a:pt x="0" y="2460"/>
                  </a:cubicBezTo>
                  <a:lnTo>
                    <a:pt x="339" y="2648"/>
                  </a:lnTo>
                  <a:cubicBezTo>
                    <a:pt x="352" y="2623"/>
                    <a:pt x="377" y="2598"/>
                    <a:pt x="389" y="2560"/>
                  </a:cubicBezTo>
                  <a:cubicBezTo>
                    <a:pt x="352" y="2548"/>
                    <a:pt x="327" y="2548"/>
                    <a:pt x="301" y="2535"/>
                  </a:cubicBezTo>
                  <a:lnTo>
                    <a:pt x="427" y="2159"/>
                  </a:lnTo>
                  <a:cubicBezTo>
                    <a:pt x="477" y="2184"/>
                    <a:pt x="527" y="2196"/>
                    <a:pt x="578" y="2209"/>
                  </a:cubicBezTo>
                  <a:cubicBezTo>
                    <a:pt x="879" y="1644"/>
                    <a:pt x="1105" y="1130"/>
                    <a:pt x="1356" y="540"/>
                  </a:cubicBezTo>
                  <a:cubicBezTo>
                    <a:pt x="1431" y="389"/>
                    <a:pt x="1506" y="226"/>
                    <a:pt x="1581" y="51"/>
                  </a:cubicBezTo>
                  <a:cubicBezTo>
                    <a:pt x="1443" y="38"/>
                    <a:pt x="1305" y="13"/>
                    <a:pt x="1180" y="0"/>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18" name="Google Shape;8818;p63"/>
            <p:cNvSpPr/>
            <p:nvPr/>
          </p:nvSpPr>
          <p:spPr>
            <a:xfrm>
              <a:off x="3916100" y="2891307"/>
              <a:ext cx="59800" cy="104271"/>
            </a:xfrm>
            <a:custGeom>
              <a:avLst/>
              <a:gdLst/>
              <a:ahLst/>
              <a:cxnLst/>
              <a:rect l="l" t="t" r="r" b="b"/>
              <a:pathLst>
                <a:path w="2398" h="4167" extrusionOk="0">
                  <a:moveTo>
                    <a:pt x="1996" y="0"/>
                  </a:moveTo>
                  <a:cubicBezTo>
                    <a:pt x="1368" y="1607"/>
                    <a:pt x="791" y="2748"/>
                    <a:pt x="0" y="3966"/>
                  </a:cubicBezTo>
                  <a:lnTo>
                    <a:pt x="301" y="4166"/>
                  </a:lnTo>
                  <a:lnTo>
                    <a:pt x="377" y="3815"/>
                  </a:lnTo>
                  <a:cubicBezTo>
                    <a:pt x="439" y="3828"/>
                    <a:pt x="490" y="3840"/>
                    <a:pt x="540" y="3853"/>
                  </a:cubicBezTo>
                  <a:cubicBezTo>
                    <a:pt x="1255" y="2698"/>
                    <a:pt x="1807" y="1569"/>
                    <a:pt x="2397" y="25"/>
                  </a:cubicBezTo>
                  <a:cubicBezTo>
                    <a:pt x="2259" y="13"/>
                    <a:pt x="2121" y="13"/>
                    <a:pt x="1996" y="0"/>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19" name="Google Shape;8819;p63"/>
            <p:cNvSpPr/>
            <p:nvPr/>
          </p:nvSpPr>
          <p:spPr>
            <a:xfrm>
              <a:off x="3869300" y="2895205"/>
              <a:ext cx="70200" cy="133019"/>
            </a:xfrm>
            <a:custGeom>
              <a:avLst/>
              <a:gdLst/>
              <a:ahLst/>
              <a:cxnLst/>
              <a:rect l="l" t="t" r="r" b="b"/>
              <a:pathLst>
                <a:path w="2811" h="5322" extrusionOk="0">
                  <a:moveTo>
                    <a:pt x="2397" y="1"/>
                  </a:moveTo>
                  <a:cubicBezTo>
                    <a:pt x="1769" y="1895"/>
                    <a:pt x="966" y="3640"/>
                    <a:pt x="0" y="5196"/>
                  </a:cubicBezTo>
                  <a:lnTo>
                    <a:pt x="188" y="5321"/>
                  </a:lnTo>
                  <a:lnTo>
                    <a:pt x="276" y="4982"/>
                  </a:lnTo>
                  <a:cubicBezTo>
                    <a:pt x="364" y="5008"/>
                    <a:pt x="452" y="5033"/>
                    <a:pt x="540" y="5045"/>
                  </a:cubicBezTo>
                  <a:cubicBezTo>
                    <a:pt x="1456" y="3527"/>
                    <a:pt x="2209" y="1833"/>
                    <a:pt x="2811" y="13"/>
                  </a:cubicBezTo>
                  <a:cubicBezTo>
                    <a:pt x="2673" y="1"/>
                    <a:pt x="2535" y="1"/>
                    <a:pt x="2397" y="1"/>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20" name="Google Shape;8820;p63"/>
            <p:cNvSpPr/>
            <p:nvPr/>
          </p:nvSpPr>
          <p:spPr>
            <a:xfrm>
              <a:off x="3806900" y="2890820"/>
              <a:ext cx="84500" cy="164690"/>
            </a:xfrm>
            <a:custGeom>
              <a:avLst/>
              <a:gdLst/>
              <a:ahLst/>
              <a:cxnLst/>
              <a:rect l="l" t="t" r="r" b="b"/>
              <a:pathLst>
                <a:path w="3364" h="6589" extrusionOk="0">
                  <a:moveTo>
                    <a:pt x="3364" y="0"/>
                  </a:moveTo>
                  <a:cubicBezTo>
                    <a:pt x="3226" y="0"/>
                    <a:pt x="3088" y="13"/>
                    <a:pt x="2950" y="25"/>
                  </a:cubicBezTo>
                  <a:cubicBezTo>
                    <a:pt x="2260" y="2447"/>
                    <a:pt x="1281" y="4618"/>
                    <a:pt x="1" y="6500"/>
                  </a:cubicBezTo>
                  <a:lnTo>
                    <a:pt x="151" y="6588"/>
                  </a:lnTo>
                  <a:lnTo>
                    <a:pt x="227" y="6337"/>
                  </a:lnTo>
                  <a:cubicBezTo>
                    <a:pt x="327" y="6375"/>
                    <a:pt x="415" y="6400"/>
                    <a:pt x="515" y="6425"/>
                  </a:cubicBezTo>
                  <a:cubicBezTo>
                    <a:pt x="1745" y="4555"/>
                    <a:pt x="2699" y="2397"/>
                    <a:pt x="3364" y="0"/>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21" name="Google Shape;8821;p63"/>
            <p:cNvSpPr/>
            <p:nvPr/>
          </p:nvSpPr>
          <p:spPr>
            <a:xfrm>
              <a:off x="3752300" y="2894718"/>
              <a:ext cx="86450" cy="190027"/>
            </a:xfrm>
            <a:custGeom>
              <a:avLst/>
              <a:gdLst/>
              <a:ahLst/>
              <a:cxnLst/>
              <a:rect l="l" t="t" r="r" b="b"/>
              <a:pathLst>
                <a:path w="3440" h="7593" extrusionOk="0">
                  <a:moveTo>
                    <a:pt x="3439" y="0"/>
                  </a:moveTo>
                  <a:lnTo>
                    <a:pt x="3439" y="0"/>
                  </a:lnTo>
                  <a:cubicBezTo>
                    <a:pt x="3289" y="25"/>
                    <a:pt x="3151" y="51"/>
                    <a:pt x="3000" y="63"/>
                  </a:cubicBezTo>
                  <a:cubicBezTo>
                    <a:pt x="2034" y="2899"/>
                    <a:pt x="1030" y="5409"/>
                    <a:pt x="1" y="7505"/>
                  </a:cubicBezTo>
                  <a:lnTo>
                    <a:pt x="177" y="7592"/>
                  </a:lnTo>
                  <a:lnTo>
                    <a:pt x="239" y="7404"/>
                  </a:lnTo>
                  <a:cubicBezTo>
                    <a:pt x="315" y="7429"/>
                    <a:pt x="377" y="7454"/>
                    <a:pt x="453" y="7479"/>
                  </a:cubicBezTo>
                  <a:cubicBezTo>
                    <a:pt x="1469" y="5359"/>
                    <a:pt x="2473" y="2849"/>
                    <a:pt x="3439" y="0"/>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22" name="Google Shape;8822;p63"/>
            <p:cNvSpPr/>
            <p:nvPr/>
          </p:nvSpPr>
          <p:spPr>
            <a:xfrm>
              <a:off x="3691200" y="2907874"/>
              <a:ext cx="104650" cy="213903"/>
            </a:xfrm>
            <a:custGeom>
              <a:avLst/>
              <a:gdLst/>
              <a:ahLst/>
              <a:cxnLst/>
              <a:rect l="l" t="t" r="r" b="b"/>
              <a:pathLst>
                <a:path w="4180" h="8572" extrusionOk="0">
                  <a:moveTo>
                    <a:pt x="4180" y="0"/>
                  </a:moveTo>
                  <a:lnTo>
                    <a:pt x="4180" y="0"/>
                  </a:lnTo>
                  <a:cubicBezTo>
                    <a:pt x="4029" y="26"/>
                    <a:pt x="3878" y="63"/>
                    <a:pt x="3728" y="88"/>
                  </a:cubicBezTo>
                  <a:cubicBezTo>
                    <a:pt x="2711" y="3050"/>
                    <a:pt x="1469" y="5836"/>
                    <a:pt x="1" y="8371"/>
                  </a:cubicBezTo>
                  <a:lnTo>
                    <a:pt x="352" y="8571"/>
                  </a:lnTo>
                  <a:cubicBezTo>
                    <a:pt x="352" y="8559"/>
                    <a:pt x="365" y="8546"/>
                    <a:pt x="365" y="8534"/>
                  </a:cubicBezTo>
                  <a:cubicBezTo>
                    <a:pt x="315" y="8509"/>
                    <a:pt x="277" y="8483"/>
                    <a:pt x="227" y="8471"/>
                  </a:cubicBezTo>
                  <a:lnTo>
                    <a:pt x="390" y="8107"/>
                  </a:lnTo>
                  <a:cubicBezTo>
                    <a:pt x="440" y="8132"/>
                    <a:pt x="503" y="8157"/>
                    <a:pt x="553" y="8182"/>
                  </a:cubicBezTo>
                  <a:cubicBezTo>
                    <a:pt x="1971" y="5660"/>
                    <a:pt x="3188" y="2924"/>
                    <a:pt x="4180" y="0"/>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23" name="Google Shape;8823;p63"/>
            <p:cNvSpPr/>
            <p:nvPr/>
          </p:nvSpPr>
          <p:spPr>
            <a:xfrm>
              <a:off x="3636600" y="2922979"/>
              <a:ext cx="100750" cy="223647"/>
            </a:xfrm>
            <a:custGeom>
              <a:avLst/>
              <a:gdLst/>
              <a:ahLst/>
              <a:cxnLst/>
              <a:rect l="l" t="t" r="r" b="b"/>
              <a:pathLst>
                <a:path w="4029" h="8949" extrusionOk="0">
                  <a:moveTo>
                    <a:pt x="4029" y="1"/>
                  </a:moveTo>
                  <a:lnTo>
                    <a:pt x="4029" y="1"/>
                  </a:lnTo>
                  <a:cubicBezTo>
                    <a:pt x="3865" y="51"/>
                    <a:pt x="3715" y="101"/>
                    <a:pt x="3552" y="151"/>
                  </a:cubicBezTo>
                  <a:cubicBezTo>
                    <a:pt x="2874" y="1933"/>
                    <a:pt x="2109" y="3753"/>
                    <a:pt x="1368" y="5522"/>
                  </a:cubicBezTo>
                  <a:cubicBezTo>
                    <a:pt x="916" y="6614"/>
                    <a:pt x="440" y="7756"/>
                    <a:pt x="0" y="8848"/>
                  </a:cubicBezTo>
                  <a:lnTo>
                    <a:pt x="251" y="8948"/>
                  </a:lnTo>
                  <a:lnTo>
                    <a:pt x="402" y="8622"/>
                  </a:lnTo>
                  <a:cubicBezTo>
                    <a:pt x="427" y="8647"/>
                    <a:pt x="465" y="8660"/>
                    <a:pt x="490" y="8672"/>
                  </a:cubicBezTo>
                  <a:cubicBezTo>
                    <a:pt x="904" y="7681"/>
                    <a:pt x="1318" y="6664"/>
                    <a:pt x="1732" y="5673"/>
                  </a:cubicBezTo>
                  <a:cubicBezTo>
                    <a:pt x="2523" y="3803"/>
                    <a:pt x="3326" y="1871"/>
                    <a:pt x="4029" y="1"/>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24" name="Google Shape;8824;p63"/>
            <p:cNvSpPr/>
            <p:nvPr/>
          </p:nvSpPr>
          <p:spPr>
            <a:xfrm>
              <a:off x="3593700" y="2942469"/>
              <a:ext cx="97500" cy="224622"/>
            </a:xfrm>
            <a:custGeom>
              <a:avLst/>
              <a:gdLst/>
              <a:ahLst/>
              <a:cxnLst/>
              <a:rect l="l" t="t" r="r" b="b"/>
              <a:pathLst>
                <a:path w="3904" h="8973" extrusionOk="0">
                  <a:moveTo>
                    <a:pt x="3903" y="0"/>
                  </a:moveTo>
                  <a:lnTo>
                    <a:pt x="3903" y="0"/>
                  </a:lnTo>
                  <a:cubicBezTo>
                    <a:pt x="3740" y="63"/>
                    <a:pt x="3577" y="138"/>
                    <a:pt x="3426" y="201"/>
                  </a:cubicBezTo>
                  <a:cubicBezTo>
                    <a:pt x="2485" y="3263"/>
                    <a:pt x="1343" y="6162"/>
                    <a:pt x="1" y="8847"/>
                  </a:cubicBezTo>
                  <a:lnTo>
                    <a:pt x="26" y="8860"/>
                  </a:lnTo>
                  <a:lnTo>
                    <a:pt x="63" y="8797"/>
                  </a:lnTo>
                  <a:cubicBezTo>
                    <a:pt x="164" y="8860"/>
                    <a:pt x="277" y="8910"/>
                    <a:pt x="377" y="8973"/>
                  </a:cubicBezTo>
                  <a:cubicBezTo>
                    <a:pt x="1770" y="6187"/>
                    <a:pt x="2950" y="3175"/>
                    <a:pt x="3903" y="0"/>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25" name="Google Shape;8825;p63"/>
            <p:cNvSpPr/>
            <p:nvPr/>
          </p:nvSpPr>
          <p:spPr>
            <a:xfrm>
              <a:off x="3526100" y="2968780"/>
              <a:ext cx="94250" cy="217313"/>
            </a:xfrm>
            <a:custGeom>
              <a:avLst/>
              <a:gdLst/>
              <a:ahLst/>
              <a:cxnLst/>
              <a:rect l="l" t="t" r="r" b="b"/>
              <a:pathLst>
                <a:path w="3778" h="8698" extrusionOk="0">
                  <a:moveTo>
                    <a:pt x="3778" y="1"/>
                  </a:moveTo>
                  <a:lnTo>
                    <a:pt x="3778" y="1"/>
                  </a:lnTo>
                  <a:cubicBezTo>
                    <a:pt x="3602" y="101"/>
                    <a:pt x="3426" y="239"/>
                    <a:pt x="3238" y="390"/>
                  </a:cubicBezTo>
                  <a:cubicBezTo>
                    <a:pt x="2310" y="3264"/>
                    <a:pt x="1230" y="6024"/>
                    <a:pt x="1" y="8609"/>
                  </a:cubicBezTo>
                  <a:lnTo>
                    <a:pt x="176" y="8697"/>
                  </a:lnTo>
                  <a:lnTo>
                    <a:pt x="302" y="8421"/>
                  </a:lnTo>
                  <a:cubicBezTo>
                    <a:pt x="365" y="8446"/>
                    <a:pt x="427" y="8471"/>
                    <a:pt x="490" y="8496"/>
                  </a:cubicBezTo>
                  <a:cubicBezTo>
                    <a:pt x="1745" y="5823"/>
                    <a:pt x="2849" y="2975"/>
                    <a:pt x="3778" y="1"/>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26" name="Google Shape;8826;p63"/>
            <p:cNvSpPr/>
            <p:nvPr/>
          </p:nvSpPr>
          <p:spPr>
            <a:xfrm>
              <a:off x="3499450" y="3028712"/>
              <a:ext cx="68900" cy="173948"/>
            </a:xfrm>
            <a:custGeom>
              <a:avLst/>
              <a:gdLst/>
              <a:ahLst/>
              <a:cxnLst/>
              <a:rect l="l" t="t" r="r" b="b"/>
              <a:pathLst>
                <a:path w="2762" h="6966" extrusionOk="0">
                  <a:moveTo>
                    <a:pt x="2762" y="1"/>
                  </a:moveTo>
                  <a:cubicBezTo>
                    <a:pt x="2561" y="227"/>
                    <a:pt x="2348" y="465"/>
                    <a:pt x="2134" y="729"/>
                  </a:cubicBezTo>
                  <a:cubicBezTo>
                    <a:pt x="1482" y="2824"/>
                    <a:pt x="766" y="4882"/>
                    <a:pt x="1" y="6878"/>
                  </a:cubicBezTo>
                  <a:lnTo>
                    <a:pt x="227" y="6965"/>
                  </a:lnTo>
                  <a:lnTo>
                    <a:pt x="302" y="6815"/>
                  </a:lnTo>
                  <a:cubicBezTo>
                    <a:pt x="340" y="6840"/>
                    <a:pt x="390" y="6852"/>
                    <a:pt x="428" y="6878"/>
                  </a:cubicBezTo>
                  <a:cubicBezTo>
                    <a:pt x="1281" y="4656"/>
                    <a:pt x="2059" y="2347"/>
                    <a:pt x="2762" y="1"/>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27" name="Google Shape;8827;p63"/>
            <p:cNvSpPr/>
            <p:nvPr/>
          </p:nvSpPr>
          <p:spPr>
            <a:xfrm>
              <a:off x="3461750" y="3089131"/>
              <a:ext cx="57200" cy="128147"/>
            </a:xfrm>
            <a:custGeom>
              <a:avLst/>
              <a:gdLst/>
              <a:ahLst/>
              <a:cxnLst/>
              <a:rect l="l" t="t" r="r" b="b"/>
              <a:pathLst>
                <a:path w="2272" h="5121" extrusionOk="0">
                  <a:moveTo>
                    <a:pt x="2271" y="0"/>
                  </a:moveTo>
                  <a:lnTo>
                    <a:pt x="2271" y="0"/>
                  </a:lnTo>
                  <a:cubicBezTo>
                    <a:pt x="2033" y="314"/>
                    <a:pt x="1795" y="628"/>
                    <a:pt x="1569" y="954"/>
                  </a:cubicBezTo>
                  <a:cubicBezTo>
                    <a:pt x="1104" y="2385"/>
                    <a:pt x="577" y="3765"/>
                    <a:pt x="0" y="5095"/>
                  </a:cubicBezTo>
                  <a:lnTo>
                    <a:pt x="63" y="5120"/>
                  </a:lnTo>
                  <a:lnTo>
                    <a:pt x="264" y="4832"/>
                  </a:lnTo>
                  <a:cubicBezTo>
                    <a:pt x="339" y="4882"/>
                    <a:pt x="402" y="4932"/>
                    <a:pt x="477" y="4982"/>
                  </a:cubicBezTo>
                  <a:cubicBezTo>
                    <a:pt x="1155" y="3388"/>
                    <a:pt x="1757" y="1732"/>
                    <a:pt x="2271" y="0"/>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28" name="Google Shape;8828;p63"/>
            <p:cNvSpPr/>
            <p:nvPr/>
          </p:nvSpPr>
          <p:spPr>
            <a:xfrm>
              <a:off x="3992150" y="2897642"/>
              <a:ext cx="30550" cy="41903"/>
            </a:xfrm>
            <a:custGeom>
              <a:avLst/>
              <a:gdLst/>
              <a:ahLst/>
              <a:cxnLst/>
              <a:rect l="l" t="t" r="r" b="b"/>
              <a:pathLst>
                <a:path w="1206" h="1682" extrusionOk="0">
                  <a:moveTo>
                    <a:pt x="804" y="0"/>
                  </a:moveTo>
                  <a:lnTo>
                    <a:pt x="1" y="1594"/>
                  </a:lnTo>
                  <a:lnTo>
                    <a:pt x="176" y="1682"/>
                  </a:lnTo>
                  <a:lnTo>
                    <a:pt x="252" y="1494"/>
                  </a:lnTo>
                  <a:cubicBezTo>
                    <a:pt x="315" y="1519"/>
                    <a:pt x="390" y="1544"/>
                    <a:pt x="453" y="1556"/>
                  </a:cubicBezTo>
                  <a:lnTo>
                    <a:pt x="1205" y="63"/>
                  </a:lnTo>
                  <a:cubicBezTo>
                    <a:pt x="1067" y="38"/>
                    <a:pt x="929" y="13"/>
                    <a:pt x="804" y="0"/>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29" name="Google Shape;8829;p63"/>
            <p:cNvSpPr/>
            <p:nvPr/>
          </p:nvSpPr>
          <p:spPr>
            <a:xfrm>
              <a:off x="3995400" y="2940520"/>
              <a:ext cx="35750" cy="17054"/>
            </a:xfrm>
            <a:custGeom>
              <a:avLst/>
              <a:gdLst/>
              <a:ahLst/>
              <a:cxnLst/>
              <a:rect l="l" t="t" r="r" b="b"/>
              <a:pathLst>
                <a:path w="1444" h="691" extrusionOk="0">
                  <a:moveTo>
                    <a:pt x="139" y="1"/>
                  </a:moveTo>
                  <a:lnTo>
                    <a:pt x="63" y="189"/>
                  </a:lnTo>
                  <a:lnTo>
                    <a:pt x="1" y="364"/>
                  </a:lnTo>
                  <a:cubicBezTo>
                    <a:pt x="365" y="503"/>
                    <a:pt x="842" y="603"/>
                    <a:pt x="1268" y="691"/>
                  </a:cubicBezTo>
                  <a:cubicBezTo>
                    <a:pt x="1331" y="565"/>
                    <a:pt x="1381" y="440"/>
                    <a:pt x="1444" y="314"/>
                  </a:cubicBezTo>
                  <a:cubicBezTo>
                    <a:pt x="1092" y="252"/>
                    <a:pt x="678" y="176"/>
                    <a:pt x="340" y="63"/>
                  </a:cubicBezTo>
                  <a:cubicBezTo>
                    <a:pt x="277" y="51"/>
                    <a:pt x="202" y="26"/>
                    <a:pt x="139" y="1"/>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30" name="Google Shape;8830;p63"/>
            <p:cNvSpPr/>
            <p:nvPr/>
          </p:nvSpPr>
          <p:spPr>
            <a:xfrm>
              <a:off x="3978500" y="2954163"/>
              <a:ext cx="49400" cy="23875"/>
            </a:xfrm>
            <a:custGeom>
              <a:avLst/>
              <a:gdLst/>
              <a:ahLst/>
              <a:cxnLst/>
              <a:rect l="l" t="t" r="r" b="b"/>
              <a:pathLst>
                <a:path w="1996" h="955" extrusionOk="0">
                  <a:moveTo>
                    <a:pt x="126" y="1"/>
                  </a:moveTo>
                  <a:lnTo>
                    <a:pt x="0" y="377"/>
                  </a:lnTo>
                  <a:cubicBezTo>
                    <a:pt x="26" y="390"/>
                    <a:pt x="51" y="390"/>
                    <a:pt x="88" y="402"/>
                  </a:cubicBezTo>
                  <a:cubicBezTo>
                    <a:pt x="666" y="616"/>
                    <a:pt x="1243" y="804"/>
                    <a:pt x="1820" y="954"/>
                  </a:cubicBezTo>
                  <a:cubicBezTo>
                    <a:pt x="1883" y="841"/>
                    <a:pt x="1946" y="729"/>
                    <a:pt x="1996" y="603"/>
                  </a:cubicBezTo>
                  <a:cubicBezTo>
                    <a:pt x="1431" y="452"/>
                    <a:pt x="841" y="264"/>
                    <a:pt x="277" y="51"/>
                  </a:cubicBezTo>
                  <a:cubicBezTo>
                    <a:pt x="226" y="38"/>
                    <a:pt x="176" y="26"/>
                    <a:pt x="126" y="1"/>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31" name="Google Shape;8831;p63"/>
            <p:cNvSpPr/>
            <p:nvPr/>
          </p:nvSpPr>
          <p:spPr>
            <a:xfrm>
              <a:off x="3923250" y="2992168"/>
              <a:ext cx="88400" cy="19003"/>
            </a:xfrm>
            <a:custGeom>
              <a:avLst/>
              <a:gdLst/>
              <a:ahLst/>
              <a:cxnLst/>
              <a:rect l="l" t="t" r="r" b="b"/>
              <a:pathLst>
                <a:path w="3527" h="766" extrusionOk="0">
                  <a:moveTo>
                    <a:pt x="76" y="0"/>
                  </a:moveTo>
                  <a:lnTo>
                    <a:pt x="0" y="351"/>
                  </a:lnTo>
                  <a:lnTo>
                    <a:pt x="0" y="389"/>
                  </a:lnTo>
                  <a:cubicBezTo>
                    <a:pt x="1105" y="628"/>
                    <a:pt x="2222" y="753"/>
                    <a:pt x="3301" y="766"/>
                  </a:cubicBezTo>
                  <a:cubicBezTo>
                    <a:pt x="3376" y="628"/>
                    <a:pt x="3451" y="502"/>
                    <a:pt x="3527" y="364"/>
                  </a:cubicBezTo>
                  <a:cubicBezTo>
                    <a:pt x="2447" y="364"/>
                    <a:pt x="1343" y="264"/>
                    <a:pt x="239" y="38"/>
                  </a:cubicBezTo>
                  <a:cubicBezTo>
                    <a:pt x="189" y="25"/>
                    <a:pt x="138" y="13"/>
                    <a:pt x="76" y="0"/>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32" name="Google Shape;8832;p63"/>
            <p:cNvSpPr/>
            <p:nvPr/>
          </p:nvSpPr>
          <p:spPr>
            <a:xfrm>
              <a:off x="3873850" y="3015556"/>
              <a:ext cx="117000" cy="26799"/>
            </a:xfrm>
            <a:custGeom>
              <a:avLst/>
              <a:gdLst/>
              <a:ahLst/>
              <a:cxnLst/>
              <a:rect l="l" t="t" r="r" b="b"/>
              <a:pathLst>
                <a:path w="4669" h="1080" extrusionOk="0">
                  <a:moveTo>
                    <a:pt x="101" y="0"/>
                  </a:moveTo>
                  <a:lnTo>
                    <a:pt x="13" y="339"/>
                  </a:lnTo>
                  <a:lnTo>
                    <a:pt x="1" y="389"/>
                  </a:lnTo>
                  <a:cubicBezTo>
                    <a:pt x="1481" y="741"/>
                    <a:pt x="2975" y="979"/>
                    <a:pt x="4430" y="1080"/>
                  </a:cubicBezTo>
                  <a:cubicBezTo>
                    <a:pt x="4506" y="954"/>
                    <a:pt x="4581" y="829"/>
                    <a:pt x="4669" y="703"/>
                  </a:cubicBezTo>
                  <a:cubicBezTo>
                    <a:pt x="3251" y="615"/>
                    <a:pt x="1808" y="402"/>
                    <a:pt x="365" y="63"/>
                  </a:cubicBezTo>
                  <a:cubicBezTo>
                    <a:pt x="277" y="51"/>
                    <a:pt x="189" y="26"/>
                    <a:pt x="101" y="0"/>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33" name="Google Shape;8833;p63"/>
            <p:cNvSpPr/>
            <p:nvPr/>
          </p:nvSpPr>
          <p:spPr>
            <a:xfrm>
              <a:off x="3809500" y="3050151"/>
              <a:ext cx="153400" cy="33620"/>
            </a:xfrm>
            <a:custGeom>
              <a:avLst/>
              <a:gdLst/>
              <a:ahLst/>
              <a:cxnLst/>
              <a:rect l="l" t="t" r="r" b="b"/>
              <a:pathLst>
                <a:path w="6125" h="1344" extrusionOk="0">
                  <a:moveTo>
                    <a:pt x="114" y="0"/>
                  </a:moveTo>
                  <a:lnTo>
                    <a:pt x="38" y="251"/>
                  </a:lnTo>
                  <a:lnTo>
                    <a:pt x="1" y="377"/>
                  </a:lnTo>
                  <a:cubicBezTo>
                    <a:pt x="1971" y="992"/>
                    <a:pt x="3929" y="1305"/>
                    <a:pt x="5849" y="1343"/>
                  </a:cubicBezTo>
                  <a:cubicBezTo>
                    <a:pt x="5949" y="1218"/>
                    <a:pt x="6037" y="1092"/>
                    <a:pt x="6125" y="967"/>
                  </a:cubicBezTo>
                  <a:cubicBezTo>
                    <a:pt x="4255" y="954"/>
                    <a:pt x="2335" y="653"/>
                    <a:pt x="402" y="88"/>
                  </a:cubicBezTo>
                  <a:cubicBezTo>
                    <a:pt x="302" y="63"/>
                    <a:pt x="214" y="38"/>
                    <a:pt x="114" y="0"/>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34" name="Google Shape;8834;p63"/>
            <p:cNvSpPr/>
            <p:nvPr/>
          </p:nvSpPr>
          <p:spPr>
            <a:xfrm>
              <a:off x="3755550" y="3075488"/>
              <a:ext cx="169650" cy="41903"/>
            </a:xfrm>
            <a:custGeom>
              <a:avLst/>
              <a:gdLst/>
              <a:ahLst/>
              <a:cxnLst/>
              <a:rect l="l" t="t" r="r" b="b"/>
              <a:pathLst>
                <a:path w="6803" h="1682" extrusionOk="0">
                  <a:moveTo>
                    <a:pt x="126" y="0"/>
                  </a:moveTo>
                  <a:lnTo>
                    <a:pt x="64" y="188"/>
                  </a:lnTo>
                  <a:lnTo>
                    <a:pt x="1" y="377"/>
                  </a:lnTo>
                  <a:cubicBezTo>
                    <a:pt x="2172" y="1167"/>
                    <a:pt x="4355" y="1606"/>
                    <a:pt x="6489" y="1682"/>
                  </a:cubicBezTo>
                  <a:cubicBezTo>
                    <a:pt x="6589" y="1556"/>
                    <a:pt x="6702" y="1431"/>
                    <a:pt x="6802" y="1305"/>
                  </a:cubicBezTo>
                  <a:cubicBezTo>
                    <a:pt x="4694" y="1255"/>
                    <a:pt x="2511" y="841"/>
                    <a:pt x="340" y="75"/>
                  </a:cubicBezTo>
                  <a:cubicBezTo>
                    <a:pt x="264" y="50"/>
                    <a:pt x="202" y="25"/>
                    <a:pt x="126" y="0"/>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35" name="Google Shape;8835;p63"/>
            <p:cNvSpPr/>
            <p:nvPr/>
          </p:nvSpPr>
          <p:spPr>
            <a:xfrm>
              <a:off x="3697050" y="3106184"/>
              <a:ext cx="187850" cy="59932"/>
            </a:xfrm>
            <a:custGeom>
              <a:avLst/>
              <a:gdLst/>
              <a:ahLst/>
              <a:cxnLst/>
              <a:rect l="l" t="t" r="r" b="b"/>
              <a:pathLst>
                <a:path w="7531" h="2397" extrusionOk="0">
                  <a:moveTo>
                    <a:pt x="164" y="0"/>
                  </a:moveTo>
                  <a:lnTo>
                    <a:pt x="1" y="364"/>
                  </a:lnTo>
                  <a:cubicBezTo>
                    <a:pt x="51" y="376"/>
                    <a:pt x="89" y="402"/>
                    <a:pt x="139" y="427"/>
                  </a:cubicBezTo>
                  <a:cubicBezTo>
                    <a:pt x="2485" y="1481"/>
                    <a:pt x="4832" y="2146"/>
                    <a:pt x="7141" y="2397"/>
                  </a:cubicBezTo>
                  <a:cubicBezTo>
                    <a:pt x="7279" y="2271"/>
                    <a:pt x="7405" y="2158"/>
                    <a:pt x="7530" y="2033"/>
                  </a:cubicBezTo>
                  <a:cubicBezTo>
                    <a:pt x="5158" y="1820"/>
                    <a:pt x="2736" y="1167"/>
                    <a:pt x="327" y="75"/>
                  </a:cubicBezTo>
                  <a:cubicBezTo>
                    <a:pt x="277" y="50"/>
                    <a:pt x="214" y="25"/>
                    <a:pt x="164" y="0"/>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36" name="Google Shape;8836;p63"/>
            <p:cNvSpPr/>
            <p:nvPr/>
          </p:nvSpPr>
          <p:spPr>
            <a:xfrm>
              <a:off x="3642450" y="3128598"/>
              <a:ext cx="195650" cy="70164"/>
            </a:xfrm>
            <a:custGeom>
              <a:avLst/>
              <a:gdLst/>
              <a:ahLst/>
              <a:cxnLst/>
              <a:rect l="l" t="t" r="r" b="b"/>
              <a:pathLst>
                <a:path w="7819" h="2812" extrusionOk="0">
                  <a:moveTo>
                    <a:pt x="164" y="1"/>
                  </a:moveTo>
                  <a:lnTo>
                    <a:pt x="13" y="327"/>
                  </a:lnTo>
                  <a:lnTo>
                    <a:pt x="1" y="365"/>
                  </a:lnTo>
                  <a:cubicBezTo>
                    <a:pt x="2460" y="1431"/>
                    <a:pt x="4933" y="2247"/>
                    <a:pt x="7392" y="2812"/>
                  </a:cubicBezTo>
                  <a:cubicBezTo>
                    <a:pt x="7530" y="2711"/>
                    <a:pt x="7681" y="2611"/>
                    <a:pt x="7819" y="2511"/>
                  </a:cubicBezTo>
                  <a:cubicBezTo>
                    <a:pt x="5309" y="1958"/>
                    <a:pt x="2762" y="1130"/>
                    <a:pt x="252" y="51"/>
                  </a:cubicBezTo>
                  <a:cubicBezTo>
                    <a:pt x="227" y="39"/>
                    <a:pt x="189" y="26"/>
                    <a:pt x="164" y="1"/>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37" name="Google Shape;8837;p63"/>
            <p:cNvSpPr/>
            <p:nvPr/>
          </p:nvSpPr>
          <p:spPr>
            <a:xfrm>
              <a:off x="3583300" y="3162218"/>
              <a:ext cx="213850" cy="73575"/>
            </a:xfrm>
            <a:custGeom>
              <a:avLst/>
              <a:gdLst/>
              <a:ahLst/>
              <a:cxnLst/>
              <a:rect l="l" t="t" r="r" b="b"/>
              <a:pathLst>
                <a:path w="8546" h="2924" extrusionOk="0">
                  <a:moveTo>
                    <a:pt x="188" y="0"/>
                  </a:moveTo>
                  <a:lnTo>
                    <a:pt x="151" y="63"/>
                  </a:lnTo>
                  <a:lnTo>
                    <a:pt x="0" y="351"/>
                  </a:lnTo>
                  <a:cubicBezTo>
                    <a:pt x="2660" y="1832"/>
                    <a:pt x="5333" y="2497"/>
                    <a:pt x="7981" y="2924"/>
                  </a:cubicBezTo>
                  <a:cubicBezTo>
                    <a:pt x="8169" y="2836"/>
                    <a:pt x="8358" y="2723"/>
                    <a:pt x="8546" y="2623"/>
                  </a:cubicBezTo>
                  <a:cubicBezTo>
                    <a:pt x="5873" y="2209"/>
                    <a:pt x="3175" y="1594"/>
                    <a:pt x="502" y="176"/>
                  </a:cubicBezTo>
                  <a:cubicBezTo>
                    <a:pt x="402" y="113"/>
                    <a:pt x="289" y="63"/>
                    <a:pt x="188" y="0"/>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38" name="Google Shape;8838;p63"/>
            <p:cNvSpPr/>
            <p:nvPr/>
          </p:nvSpPr>
          <p:spPr>
            <a:xfrm>
              <a:off x="3529350" y="3179272"/>
              <a:ext cx="222950" cy="72113"/>
            </a:xfrm>
            <a:custGeom>
              <a:avLst/>
              <a:gdLst/>
              <a:ahLst/>
              <a:cxnLst/>
              <a:rect l="l" t="t" r="r" b="b"/>
              <a:pathLst>
                <a:path w="8923" h="2874" extrusionOk="0">
                  <a:moveTo>
                    <a:pt x="164" y="0"/>
                  </a:moveTo>
                  <a:lnTo>
                    <a:pt x="38" y="276"/>
                  </a:lnTo>
                  <a:lnTo>
                    <a:pt x="1" y="351"/>
                  </a:lnTo>
                  <a:cubicBezTo>
                    <a:pt x="2724" y="1569"/>
                    <a:pt x="5472" y="2409"/>
                    <a:pt x="8183" y="2874"/>
                  </a:cubicBezTo>
                  <a:cubicBezTo>
                    <a:pt x="8434" y="2786"/>
                    <a:pt x="8684" y="2698"/>
                    <a:pt x="8923" y="2598"/>
                  </a:cubicBezTo>
                  <a:cubicBezTo>
                    <a:pt x="6087" y="2171"/>
                    <a:pt x="3201" y="1330"/>
                    <a:pt x="352" y="75"/>
                  </a:cubicBezTo>
                  <a:cubicBezTo>
                    <a:pt x="289" y="50"/>
                    <a:pt x="227" y="25"/>
                    <a:pt x="164" y="0"/>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39" name="Google Shape;8839;p63"/>
            <p:cNvSpPr/>
            <p:nvPr/>
          </p:nvSpPr>
          <p:spPr>
            <a:xfrm>
              <a:off x="3502050" y="3198762"/>
              <a:ext cx="188500" cy="75523"/>
            </a:xfrm>
            <a:custGeom>
              <a:avLst/>
              <a:gdLst/>
              <a:ahLst/>
              <a:cxnLst/>
              <a:rect l="l" t="t" r="r" b="b"/>
              <a:pathLst>
                <a:path w="7518" h="3013" extrusionOk="0">
                  <a:moveTo>
                    <a:pt x="189" y="1"/>
                  </a:moveTo>
                  <a:lnTo>
                    <a:pt x="114" y="151"/>
                  </a:lnTo>
                  <a:lnTo>
                    <a:pt x="1" y="340"/>
                  </a:lnTo>
                  <a:cubicBezTo>
                    <a:pt x="2172" y="1519"/>
                    <a:pt x="4368" y="2410"/>
                    <a:pt x="6551" y="3013"/>
                  </a:cubicBezTo>
                  <a:cubicBezTo>
                    <a:pt x="6878" y="2975"/>
                    <a:pt x="7204" y="2925"/>
                    <a:pt x="7518" y="2862"/>
                  </a:cubicBezTo>
                  <a:cubicBezTo>
                    <a:pt x="5121" y="2272"/>
                    <a:pt x="2699" y="1344"/>
                    <a:pt x="315" y="64"/>
                  </a:cubicBezTo>
                  <a:cubicBezTo>
                    <a:pt x="277" y="38"/>
                    <a:pt x="239" y="26"/>
                    <a:pt x="189" y="1"/>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40" name="Google Shape;8840;p63"/>
            <p:cNvSpPr/>
            <p:nvPr/>
          </p:nvSpPr>
          <p:spPr>
            <a:xfrm>
              <a:off x="3463050" y="3204609"/>
              <a:ext cx="169000" cy="67240"/>
            </a:xfrm>
            <a:custGeom>
              <a:avLst/>
              <a:gdLst/>
              <a:ahLst/>
              <a:cxnLst/>
              <a:rect l="l" t="t" r="r" b="b"/>
              <a:pathLst>
                <a:path w="6778" h="2686" extrusionOk="0">
                  <a:moveTo>
                    <a:pt x="227" y="1"/>
                  </a:moveTo>
                  <a:lnTo>
                    <a:pt x="26" y="289"/>
                  </a:lnTo>
                  <a:lnTo>
                    <a:pt x="1" y="314"/>
                  </a:lnTo>
                  <a:cubicBezTo>
                    <a:pt x="1607" y="1506"/>
                    <a:pt x="3314" y="2171"/>
                    <a:pt x="4970" y="2623"/>
                  </a:cubicBezTo>
                  <a:cubicBezTo>
                    <a:pt x="5382" y="2666"/>
                    <a:pt x="5793" y="2686"/>
                    <a:pt x="6205" y="2686"/>
                  </a:cubicBezTo>
                  <a:cubicBezTo>
                    <a:pt x="6396" y="2686"/>
                    <a:pt x="6586" y="2681"/>
                    <a:pt x="6777" y="2673"/>
                  </a:cubicBezTo>
                  <a:cubicBezTo>
                    <a:pt x="4719" y="2209"/>
                    <a:pt x="2498" y="1594"/>
                    <a:pt x="440" y="151"/>
                  </a:cubicBezTo>
                  <a:cubicBezTo>
                    <a:pt x="365" y="101"/>
                    <a:pt x="302" y="51"/>
                    <a:pt x="227" y="1"/>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41" name="Google Shape;8841;p63"/>
            <p:cNvSpPr/>
            <p:nvPr/>
          </p:nvSpPr>
          <p:spPr>
            <a:xfrm>
              <a:off x="3305750" y="2756339"/>
              <a:ext cx="215150" cy="529640"/>
            </a:xfrm>
            <a:custGeom>
              <a:avLst/>
              <a:gdLst/>
              <a:ahLst/>
              <a:cxnLst/>
              <a:rect l="l" t="t" r="r" b="b"/>
              <a:pathLst>
                <a:path w="8609" h="21183" extrusionOk="0">
                  <a:moveTo>
                    <a:pt x="4581" y="0"/>
                  </a:moveTo>
                  <a:cubicBezTo>
                    <a:pt x="1644" y="3451"/>
                    <a:pt x="113" y="7793"/>
                    <a:pt x="38" y="12097"/>
                  </a:cubicBezTo>
                  <a:cubicBezTo>
                    <a:pt x="0" y="13930"/>
                    <a:pt x="1908" y="18861"/>
                    <a:pt x="3263" y="21183"/>
                  </a:cubicBezTo>
                  <a:cubicBezTo>
                    <a:pt x="6827" y="18723"/>
                    <a:pt x="8584" y="14946"/>
                    <a:pt x="8596" y="11131"/>
                  </a:cubicBezTo>
                  <a:cubicBezTo>
                    <a:pt x="8609" y="7329"/>
                    <a:pt x="6990" y="3489"/>
                    <a:pt x="4581" y="0"/>
                  </a:cubicBezTo>
                  <a:close/>
                </a:path>
              </a:pathLst>
            </a:custGeom>
            <a:solidFill>
              <a:srgbClr val="095E72"/>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42" name="Google Shape;8842;p63"/>
            <p:cNvSpPr/>
            <p:nvPr/>
          </p:nvSpPr>
          <p:spPr>
            <a:xfrm>
              <a:off x="3384400" y="2755852"/>
              <a:ext cx="61750" cy="530615"/>
            </a:xfrm>
            <a:custGeom>
              <a:avLst/>
              <a:gdLst/>
              <a:ahLst/>
              <a:cxnLst/>
              <a:rect l="l" t="t" r="r" b="b"/>
              <a:pathLst>
                <a:path w="2473" h="21221" extrusionOk="0">
                  <a:moveTo>
                    <a:pt x="1544" y="1"/>
                  </a:moveTo>
                  <a:lnTo>
                    <a:pt x="1318" y="26"/>
                  </a:lnTo>
                  <a:cubicBezTo>
                    <a:pt x="1330" y="151"/>
                    <a:pt x="2246" y="12424"/>
                    <a:pt x="0" y="21171"/>
                  </a:cubicBezTo>
                  <a:lnTo>
                    <a:pt x="226" y="21221"/>
                  </a:lnTo>
                  <a:cubicBezTo>
                    <a:pt x="2472" y="12437"/>
                    <a:pt x="1556" y="126"/>
                    <a:pt x="1544" y="1"/>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43" name="Google Shape;8843;p63"/>
            <p:cNvSpPr/>
            <p:nvPr/>
          </p:nvSpPr>
          <p:spPr>
            <a:xfrm>
              <a:off x="3395450" y="2778266"/>
              <a:ext cx="30550" cy="46776"/>
            </a:xfrm>
            <a:custGeom>
              <a:avLst/>
              <a:gdLst/>
              <a:ahLst/>
              <a:cxnLst/>
              <a:rect l="l" t="t" r="r" b="b"/>
              <a:pathLst>
                <a:path w="1244" h="1883" extrusionOk="0">
                  <a:moveTo>
                    <a:pt x="139" y="0"/>
                  </a:moveTo>
                  <a:cubicBezTo>
                    <a:pt x="101" y="63"/>
                    <a:pt x="51" y="138"/>
                    <a:pt x="1" y="201"/>
                  </a:cubicBezTo>
                  <a:lnTo>
                    <a:pt x="176" y="452"/>
                  </a:lnTo>
                  <a:cubicBezTo>
                    <a:pt x="490" y="941"/>
                    <a:pt x="754" y="1330"/>
                    <a:pt x="1055" y="1882"/>
                  </a:cubicBezTo>
                  <a:lnTo>
                    <a:pt x="1243" y="1770"/>
                  </a:lnTo>
                  <a:cubicBezTo>
                    <a:pt x="1231" y="1744"/>
                    <a:pt x="1218" y="1719"/>
                    <a:pt x="1205" y="1682"/>
                  </a:cubicBezTo>
                  <a:cubicBezTo>
                    <a:pt x="1193" y="1694"/>
                    <a:pt x="1180" y="1694"/>
                    <a:pt x="1168" y="1707"/>
                  </a:cubicBezTo>
                  <a:lnTo>
                    <a:pt x="1017" y="1544"/>
                  </a:lnTo>
                  <a:cubicBezTo>
                    <a:pt x="1042" y="1519"/>
                    <a:pt x="1067" y="1506"/>
                    <a:pt x="1080" y="1481"/>
                  </a:cubicBezTo>
                  <a:cubicBezTo>
                    <a:pt x="842" y="1067"/>
                    <a:pt x="616" y="715"/>
                    <a:pt x="365" y="326"/>
                  </a:cubicBezTo>
                  <a:lnTo>
                    <a:pt x="139" y="0"/>
                  </a:ln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44" name="Google Shape;8844;p63"/>
            <p:cNvSpPr/>
            <p:nvPr/>
          </p:nvSpPr>
          <p:spPr>
            <a:xfrm>
              <a:off x="3387650" y="2804577"/>
              <a:ext cx="46800" cy="74549"/>
            </a:xfrm>
            <a:custGeom>
              <a:avLst/>
              <a:gdLst/>
              <a:ahLst/>
              <a:cxnLst/>
              <a:rect l="l" t="t" r="r" b="b"/>
              <a:pathLst>
                <a:path w="1871" h="2975" extrusionOk="0">
                  <a:moveTo>
                    <a:pt x="139" y="0"/>
                  </a:moveTo>
                  <a:cubicBezTo>
                    <a:pt x="88" y="63"/>
                    <a:pt x="51" y="126"/>
                    <a:pt x="1" y="201"/>
                  </a:cubicBezTo>
                  <a:cubicBezTo>
                    <a:pt x="741" y="1205"/>
                    <a:pt x="1218" y="2008"/>
                    <a:pt x="1670" y="2975"/>
                  </a:cubicBezTo>
                  <a:lnTo>
                    <a:pt x="1870" y="2887"/>
                  </a:lnTo>
                  <a:cubicBezTo>
                    <a:pt x="1870" y="2874"/>
                    <a:pt x="1858" y="2849"/>
                    <a:pt x="1858" y="2837"/>
                  </a:cubicBezTo>
                  <a:lnTo>
                    <a:pt x="1707" y="2724"/>
                  </a:lnTo>
                  <a:cubicBezTo>
                    <a:pt x="1732" y="2698"/>
                    <a:pt x="1745" y="2673"/>
                    <a:pt x="1757" y="2648"/>
                  </a:cubicBezTo>
                  <a:cubicBezTo>
                    <a:pt x="1331" y="1745"/>
                    <a:pt x="854" y="954"/>
                    <a:pt x="139" y="0"/>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45" name="Google Shape;8845;p63"/>
            <p:cNvSpPr/>
            <p:nvPr/>
          </p:nvSpPr>
          <p:spPr>
            <a:xfrm>
              <a:off x="3367500" y="2827478"/>
              <a:ext cx="59150" cy="93064"/>
            </a:xfrm>
            <a:custGeom>
              <a:avLst/>
              <a:gdLst/>
              <a:ahLst/>
              <a:cxnLst/>
              <a:rect l="l" t="t" r="r" b="b"/>
              <a:pathLst>
                <a:path w="2373" h="3715" extrusionOk="0">
                  <a:moveTo>
                    <a:pt x="114" y="1"/>
                  </a:moveTo>
                  <a:cubicBezTo>
                    <a:pt x="76" y="63"/>
                    <a:pt x="39" y="139"/>
                    <a:pt x="1" y="214"/>
                  </a:cubicBezTo>
                  <a:cubicBezTo>
                    <a:pt x="904" y="1318"/>
                    <a:pt x="1657" y="2498"/>
                    <a:pt x="2235" y="3715"/>
                  </a:cubicBezTo>
                  <a:lnTo>
                    <a:pt x="2373" y="3652"/>
                  </a:lnTo>
                  <a:lnTo>
                    <a:pt x="2210" y="3502"/>
                  </a:lnTo>
                  <a:cubicBezTo>
                    <a:pt x="2247" y="3464"/>
                    <a:pt x="2285" y="3414"/>
                    <a:pt x="2322" y="3364"/>
                  </a:cubicBezTo>
                  <a:cubicBezTo>
                    <a:pt x="1733" y="2197"/>
                    <a:pt x="992" y="1067"/>
                    <a:pt x="114" y="1"/>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46" name="Google Shape;8846;p63"/>
            <p:cNvSpPr/>
            <p:nvPr/>
          </p:nvSpPr>
          <p:spPr>
            <a:xfrm>
              <a:off x="3426650" y="2912259"/>
              <a:ext cx="1950" cy="974"/>
            </a:xfrm>
            <a:custGeom>
              <a:avLst/>
              <a:gdLst/>
              <a:ahLst/>
              <a:cxnLst/>
              <a:rect l="l" t="t" r="r" b="b"/>
              <a:pathLst>
                <a:path w="63" h="51" extrusionOk="0">
                  <a:moveTo>
                    <a:pt x="50" y="0"/>
                  </a:moveTo>
                  <a:cubicBezTo>
                    <a:pt x="25" y="13"/>
                    <a:pt x="13" y="38"/>
                    <a:pt x="0" y="51"/>
                  </a:cubicBezTo>
                  <a:lnTo>
                    <a:pt x="63" y="26"/>
                  </a:lnTo>
                  <a:cubicBezTo>
                    <a:pt x="50" y="13"/>
                    <a:pt x="50" y="13"/>
                    <a:pt x="50" y="0"/>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47" name="Google Shape;8847;p63"/>
            <p:cNvSpPr/>
            <p:nvPr/>
          </p:nvSpPr>
          <p:spPr>
            <a:xfrm>
              <a:off x="3350600" y="2854276"/>
              <a:ext cx="73450" cy="114016"/>
            </a:xfrm>
            <a:custGeom>
              <a:avLst/>
              <a:gdLst/>
              <a:ahLst/>
              <a:cxnLst/>
              <a:rect l="l" t="t" r="r" b="b"/>
              <a:pathLst>
                <a:path w="2938" h="4556" extrusionOk="0">
                  <a:moveTo>
                    <a:pt x="114" y="1"/>
                  </a:moveTo>
                  <a:cubicBezTo>
                    <a:pt x="76" y="76"/>
                    <a:pt x="38" y="151"/>
                    <a:pt x="1" y="226"/>
                  </a:cubicBezTo>
                  <a:cubicBezTo>
                    <a:pt x="1206" y="1582"/>
                    <a:pt x="2159" y="3037"/>
                    <a:pt x="2824" y="4556"/>
                  </a:cubicBezTo>
                  <a:lnTo>
                    <a:pt x="2912" y="4518"/>
                  </a:lnTo>
                  <a:lnTo>
                    <a:pt x="2799" y="4405"/>
                  </a:lnTo>
                  <a:cubicBezTo>
                    <a:pt x="2849" y="4368"/>
                    <a:pt x="2887" y="4317"/>
                    <a:pt x="2937" y="4267"/>
                  </a:cubicBezTo>
                  <a:cubicBezTo>
                    <a:pt x="2247" y="2761"/>
                    <a:pt x="1306" y="1331"/>
                    <a:pt x="114" y="1"/>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48" name="Google Shape;8848;p63"/>
            <p:cNvSpPr/>
            <p:nvPr/>
          </p:nvSpPr>
          <p:spPr>
            <a:xfrm>
              <a:off x="3344750" y="2891307"/>
              <a:ext cx="87100" cy="124249"/>
            </a:xfrm>
            <a:custGeom>
              <a:avLst/>
              <a:gdLst/>
              <a:ahLst/>
              <a:cxnLst/>
              <a:rect l="l" t="t" r="r" b="b"/>
              <a:pathLst>
                <a:path w="3490" h="4971" extrusionOk="0">
                  <a:moveTo>
                    <a:pt x="101" y="1"/>
                  </a:moveTo>
                  <a:cubicBezTo>
                    <a:pt x="64" y="76"/>
                    <a:pt x="26" y="164"/>
                    <a:pt x="1" y="239"/>
                  </a:cubicBezTo>
                  <a:cubicBezTo>
                    <a:pt x="1344" y="1933"/>
                    <a:pt x="2485" y="3515"/>
                    <a:pt x="3376" y="4970"/>
                  </a:cubicBezTo>
                  <a:lnTo>
                    <a:pt x="3464" y="4908"/>
                  </a:lnTo>
                  <a:lnTo>
                    <a:pt x="3389" y="4832"/>
                  </a:lnTo>
                  <a:cubicBezTo>
                    <a:pt x="3427" y="4795"/>
                    <a:pt x="3452" y="4769"/>
                    <a:pt x="3489" y="4732"/>
                  </a:cubicBezTo>
                  <a:cubicBezTo>
                    <a:pt x="2586" y="3276"/>
                    <a:pt x="1444" y="1682"/>
                    <a:pt x="101" y="1"/>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49" name="Google Shape;8849;p63"/>
            <p:cNvSpPr/>
            <p:nvPr/>
          </p:nvSpPr>
          <p:spPr>
            <a:xfrm>
              <a:off x="3327200" y="2922004"/>
              <a:ext cx="95550" cy="144713"/>
            </a:xfrm>
            <a:custGeom>
              <a:avLst/>
              <a:gdLst/>
              <a:ahLst/>
              <a:cxnLst/>
              <a:rect l="l" t="t" r="r" b="b"/>
              <a:pathLst>
                <a:path w="3816" h="5774" extrusionOk="0">
                  <a:moveTo>
                    <a:pt x="76" y="1"/>
                  </a:moveTo>
                  <a:cubicBezTo>
                    <a:pt x="51" y="89"/>
                    <a:pt x="26" y="176"/>
                    <a:pt x="1" y="264"/>
                  </a:cubicBezTo>
                  <a:cubicBezTo>
                    <a:pt x="1406" y="2021"/>
                    <a:pt x="2623" y="3878"/>
                    <a:pt x="3615" y="5773"/>
                  </a:cubicBezTo>
                  <a:lnTo>
                    <a:pt x="3816" y="5673"/>
                  </a:lnTo>
                  <a:cubicBezTo>
                    <a:pt x="3803" y="5648"/>
                    <a:pt x="3790" y="5635"/>
                    <a:pt x="3790" y="5610"/>
                  </a:cubicBezTo>
                  <a:cubicBezTo>
                    <a:pt x="3765" y="5623"/>
                    <a:pt x="3740" y="5648"/>
                    <a:pt x="3728" y="5660"/>
                  </a:cubicBezTo>
                  <a:lnTo>
                    <a:pt x="3590" y="5485"/>
                  </a:lnTo>
                  <a:cubicBezTo>
                    <a:pt x="3615" y="5459"/>
                    <a:pt x="3640" y="5434"/>
                    <a:pt x="3677" y="5409"/>
                  </a:cubicBezTo>
                  <a:cubicBezTo>
                    <a:pt x="2674" y="3539"/>
                    <a:pt x="1469" y="1732"/>
                    <a:pt x="76" y="1"/>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50" name="Google Shape;8850;p63"/>
            <p:cNvSpPr/>
            <p:nvPr/>
          </p:nvSpPr>
          <p:spPr>
            <a:xfrm>
              <a:off x="3315500" y="2965857"/>
              <a:ext cx="103350" cy="146662"/>
            </a:xfrm>
            <a:custGeom>
              <a:avLst/>
              <a:gdLst/>
              <a:ahLst/>
              <a:cxnLst/>
              <a:rect l="l" t="t" r="r" b="b"/>
              <a:pathLst>
                <a:path w="4117" h="5849" extrusionOk="0">
                  <a:moveTo>
                    <a:pt x="64" y="1"/>
                  </a:moveTo>
                  <a:cubicBezTo>
                    <a:pt x="51" y="101"/>
                    <a:pt x="26" y="201"/>
                    <a:pt x="1" y="302"/>
                  </a:cubicBezTo>
                  <a:cubicBezTo>
                    <a:pt x="829" y="1393"/>
                    <a:pt x="1645" y="2573"/>
                    <a:pt x="2435" y="3728"/>
                  </a:cubicBezTo>
                  <a:cubicBezTo>
                    <a:pt x="2925" y="4430"/>
                    <a:pt x="3439" y="5158"/>
                    <a:pt x="3929" y="5848"/>
                  </a:cubicBezTo>
                  <a:lnTo>
                    <a:pt x="4117" y="5723"/>
                  </a:lnTo>
                  <a:cubicBezTo>
                    <a:pt x="4117" y="5710"/>
                    <a:pt x="4117" y="5710"/>
                    <a:pt x="4104" y="5710"/>
                  </a:cubicBezTo>
                  <a:cubicBezTo>
                    <a:pt x="4104" y="5723"/>
                    <a:pt x="4092" y="5735"/>
                    <a:pt x="4079" y="5735"/>
                  </a:cubicBezTo>
                  <a:lnTo>
                    <a:pt x="3929" y="5560"/>
                  </a:lnTo>
                  <a:cubicBezTo>
                    <a:pt x="3954" y="5547"/>
                    <a:pt x="3966" y="5535"/>
                    <a:pt x="3979" y="5522"/>
                  </a:cubicBezTo>
                  <a:cubicBezTo>
                    <a:pt x="3527" y="4895"/>
                    <a:pt x="3075" y="4230"/>
                    <a:pt x="2624" y="3590"/>
                  </a:cubicBezTo>
                  <a:cubicBezTo>
                    <a:pt x="1783" y="2385"/>
                    <a:pt x="930" y="1155"/>
                    <a:pt x="64" y="1"/>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51" name="Google Shape;8851;p63"/>
            <p:cNvSpPr/>
            <p:nvPr/>
          </p:nvSpPr>
          <p:spPr>
            <a:xfrm>
              <a:off x="3309650" y="3002888"/>
              <a:ext cx="103350" cy="144226"/>
            </a:xfrm>
            <a:custGeom>
              <a:avLst/>
              <a:gdLst/>
              <a:ahLst/>
              <a:cxnLst/>
              <a:rect l="l" t="t" r="r" b="b"/>
              <a:pathLst>
                <a:path w="4130" h="5761" extrusionOk="0">
                  <a:moveTo>
                    <a:pt x="39" y="1"/>
                  </a:moveTo>
                  <a:cubicBezTo>
                    <a:pt x="26" y="114"/>
                    <a:pt x="1" y="214"/>
                    <a:pt x="1" y="314"/>
                  </a:cubicBezTo>
                  <a:cubicBezTo>
                    <a:pt x="1482" y="2059"/>
                    <a:pt x="2812" y="3878"/>
                    <a:pt x="3941" y="5761"/>
                  </a:cubicBezTo>
                  <a:cubicBezTo>
                    <a:pt x="4004" y="5710"/>
                    <a:pt x="4067" y="5673"/>
                    <a:pt x="4130" y="5635"/>
                  </a:cubicBezTo>
                  <a:cubicBezTo>
                    <a:pt x="2962" y="3690"/>
                    <a:pt x="1582" y="1808"/>
                    <a:pt x="39" y="1"/>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52" name="Google Shape;8852;p63"/>
            <p:cNvSpPr/>
            <p:nvPr/>
          </p:nvSpPr>
          <p:spPr>
            <a:xfrm>
              <a:off x="3306400" y="3056485"/>
              <a:ext cx="98150" cy="140328"/>
            </a:xfrm>
            <a:custGeom>
              <a:avLst/>
              <a:gdLst/>
              <a:ahLst/>
              <a:cxnLst/>
              <a:rect l="l" t="t" r="r" b="b"/>
              <a:pathLst>
                <a:path w="3917" h="5598" extrusionOk="0">
                  <a:moveTo>
                    <a:pt x="1" y="1"/>
                  </a:moveTo>
                  <a:cubicBezTo>
                    <a:pt x="1" y="126"/>
                    <a:pt x="14" y="251"/>
                    <a:pt x="39" y="402"/>
                  </a:cubicBezTo>
                  <a:cubicBezTo>
                    <a:pt x="1432" y="2071"/>
                    <a:pt x="2699" y="3815"/>
                    <a:pt x="3816" y="5597"/>
                  </a:cubicBezTo>
                  <a:lnTo>
                    <a:pt x="3916" y="5535"/>
                  </a:lnTo>
                  <a:lnTo>
                    <a:pt x="3791" y="5371"/>
                  </a:lnTo>
                  <a:cubicBezTo>
                    <a:pt x="3828" y="5346"/>
                    <a:pt x="3853" y="5321"/>
                    <a:pt x="3891" y="5296"/>
                  </a:cubicBezTo>
                  <a:cubicBezTo>
                    <a:pt x="2737" y="3489"/>
                    <a:pt x="1444" y="1707"/>
                    <a:pt x="1" y="1"/>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53" name="Google Shape;8853;p63"/>
            <p:cNvSpPr/>
            <p:nvPr/>
          </p:nvSpPr>
          <p:spPr>
            <a:xfrm>
              <a:off x="3318750" y="3115929"/>
              <a:ext cx="81250" cy="106220"/>
            </a:xfrm>
            <a:custGeom>
              <a:avLst/>
              <a:gdLst/>
              <a:ahLst/>
              <a:cxnLst/>
              <a:rect l="l" t="t" r="r" b="b"/>
              <a:pathLst>
                <a:path w="3251" h="4255" extrusionOk="0">
                  <a:moveTo>
                    <a:pt x="1" y="0"/>
                  </a:moveTo>
                  <a:lnTo>
                    <a:pt x="1" y="0"/>
                  </a:lnTo>
                  <a:cubicBezTo>
                    <a:pt x="51" y="176"/>
                    <a:pt x="114" y="352"/>
                    <a:pt x="164" y="540"/>
                  </a:cubicBezTo>
                  <a:cubicBezTo>
                    <a:pt x="1206" y="1757"/>
                    <a:pt x="2197" y="2999"/>
                    <a:pt x="3126" y="4254"/>
                  </a:cubicBezTo>
                  <a:lnTo>
                    <a:pt x="3226" y="4179"/>
                  </a:lnTo>
                  <a:lnTo>
                    <a:pt x="3176" y="4091"/>
                  </a:lnTo>
                  <a:cubicBezTo>
                    <a:pt x="3201" y="4079"/>
                    <a:pt x="3226" y="4066"/>
                    <a:pt x="3251" y="4041"/>
                  </a:cubicBezTo>
                  <a:cubicBezTo>
                    <a:pt x="2235" y="2673"/>
                    <a:pt x="1143" y="1330"/>
                    <a:pt x="1" y="0"/>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54" name="Google Shape;8854;p63"/>
            <p:cNvSpPr/>
            <p:nvPr/>
          </p:nvSpPr>
          <p:spPr>
            <a:xfrm>
              <a:off x="3344750" y="3171476"/>
              <a:ext cx="57200" cy="81858"/>
            </a:xfrm>
            <a:custGeom>
              <a:avLst/>
              <a:gdLst/>
              <a:ahLst/>
              <a:cxnLst/>
              <a:rect l="l" t="t" r="r" b="b"/>
              <a:pathLst>
                <a:path w="2298" h="3264" extrusionOk="0">
                  <a:moveTo>
                    <a:pt x="1" y="0"/>
                  </a:moveTo>
                  <a:cubicBezTo>
                    <a:pt x="76" y="214"/>
                    <a:pt x="164" y="427"/>
                    <a:pt x="252" y="653"/>
                  </a:cubicBezTo>
                  <a:cubicBezTo>
                    <a:pt x="954" y="1494"/>
                    <a:pt x="1620" y="2372"/>
                    <a:pt x="2222" y="3263"/>
                  </a:cubicBezTo>
                  <a:lnTo>
                    <a:pt x="2234" y="3251"/>
                  </a:lnTo>
                  <a:lnTo>
                    <a:pt x="2147" y="3062"/>
                  </a:lnTo>
                  <a:cubicBezTo>
                    <a:pt x="2197" y="3037"/>
                    <a:pt x="2247" y="3000"/>
                    <a:pt x="2297" y="2974"/>
                  </a:cubicBezTo>
                  <a:cubicBezTo>
                    <a:pt x="1607" y="1958"/>
                    <a:pt x="829" y="967"/>
                    <a:pt x="1" y="0"/>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55" name="Google Shape;8855;p63"/>
            <p:cNvSpPr/>
            <p:nvPr/>
          </p:nvSpPr>
          <p:spPr>
            <a:xfrm>
              <a:off x="3411050" y="2771931"/>
              <a:ext cx="19500" cy="32646"/>
            </a:xfrm>
            <a:custGeom>
              <a:avLst/>
              <a:gdLst/>
              <a:ahLst/>
              <a:cxnLst/>
              <a:rect l="l" t="t" r="r" b="b"/>
              <a:pathLst>
                <a:path w="779" h="1306" extrusionOk="0">
                  <a:moveTo>
                    <a:pt x="138" y="1"/>
                  </a:moveTo>
                  <a:cubicBezTo>
                    <a:pt x="88" y="64"/>
                    <a:pt x="50" y="126"/>
                    <a:pt x="0" y="189"/>
                  </a:cubicBezTo>
                  <a:lnTo>
                    <a:pt x="665" y="1306"/>
                  </a:lnTo>
                  <a:lnTo>
                    <a:pt x="753" y="1243"/>
                  </a:lnTo>
                  <a:lnTo>
                    <a:pt x="678" y="1168"/>
                  </a:lnTo>
                  <a:cubicBezTo>
                    <a:pt x="715" y="1130"/>
                    <a:pt x="753" y="1105"/>
                    <a:pt x="778" y="1067"/>
                  </a:cubicBezTo>
                  <a:lnTo>
                    <a:pt x="138" y="1"/>
                  </a:ln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56" name="Google Shape;8856;p63"/>
            <p:cNvSpPr/>
            <p:nvPr/>
          </p:nvSpPr>
          <p:spPr>
            <a:xfrm>
              <a:off x="3420800" y="2777778"/>
              <a:ext cx="20150" cy="22901"/>
            </a:xfrm>
            <a:custGeom>
              <a:avLst/>
              <a:gdLst/>
              <a:ahLst/>
              <a:cxnLst/>
              <a:rect l="l" t="t" r="r" b="b"/>
              <a:pathLst>
                <a:path w="792" h="918" extrusionOk="0">
                  <a:moveTo>
                    <a:pt x="666" y="1"/>
                  </a:moveTo>
                  <a:cubicBezTo>
                    <a:pt x="490" y="214"/>
                    <a:pt x="289" y="465"/>
                    <a:pt x="101" y="653"/>
                  </a:cubicBezTo>
                  <a:cubicBezTo>
                    <a:pt x="76" y="691"/>
                    <a:pt x="38" y="716"/>
                    <a:pt x="1" y="754"/>
                  </a:cubicBezTo>
                  <a:lnTo>
                    <a:pt x="76" y="829"/>
                  </a:lnTo>
                  <a:lnTo>
                    <a:pt x="151" y="917"/>
                  </a:lnTo>
                  <a:cubicBezTo>
                    <a:pt x="365" y="729"/>
                    <a:pt x="591" y="453"/>
                    <a:pt x="791" y="202"/>
                  </a:cubicBezTo>
                  <a:cubicBezTo>
                    <a:pt x="754" y="139"/>
                    <a:pt x="704" y="76"/>
                    <a:pt x="666" y="1"/>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57" name="Google Shape;8857;p63"/>
            <p:cNvSpPr/>
            <p:nvPr/>
          </p:nvSpPr>
          <p:spPr>
            <a:xfrm>
              <a:off x="3427950" y="2787036"/>
              <a:ext cx="28600" cy="29235"/>
            </a:xfrm>
            <a:custGeom>
              <a:avLst/>
              <a:gdLst/>
              <a:ahLst/>
              <a:cxnLst/>
              <a:rect l="l" t="t" r="r" b="b"/>
              <a:pathLst>
                <a:path w="1143" h="1180" extrusionOk="0">
                  <a:moveTo>
                    <a:pt x="1029" y="0"/>
                  </a:moveTo>
                  <a:cubicBezTo>
                    <a:pt x="728" y="326"/>
                    <a:pt x="402" y="653"/>
                    <a:pt x="63" y="954"/>
                  </a:cubicBezTo>
                  <a:cubicBezTo>
                    <a:pt x="50" y="979"/>
                    <a:pt x="25" y="992"/>
                    <a:pt x="0" y="1017"/>
                  </a:cubicBezTo>
                  <a:lnTo>
                    <a:pt x="151" y="1180"/>
                  </a:lnTo>
                  <a:cubicBezTo>
                    <a:pt x="163" y="1167"/>
                    <a:pt x="176" y="1167"/>
                    <a:pt x="188" y="1155"/>
                  </a:cubicBezTo>
                  <a:cubicBezTo>
                    <a:pt x="515" y="854"/>
                    <a:pt x="841" y="527"/>
                    <a:pt x="1142" y="201"/>
                  </a:cubicBezTo>
                  <a:cubicBezTo>
                    <a:pt x="1105" y="138"/>
                    <a:pt x="1067" y="75"/>
                    <a:pt x="1029" y="0"/>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58" name="Google Shape;8858;p63"/>
            <p:cNvSpPr/>
            <p:nvPr/>
          </p:nvSpPr>
          <p:spPr>
            <a:xfrm>
              <a:off x="3430550" y="2814322"/>
              <a:ext cx="39000" cy="56521"/>
            </a:xfrm>
            <a:custGeom>
              <a:avLst/>
              <a:gdLst/>
              <a:ahLst/>
              <a:cxnLst/>
              <a:rect l="l" t="t" r="r" b="b"/>
              <a:pathLst>
                <a:path w="1569" h="2272" extrusionOk="0">
                  <a:moveTo>
                    <a:pt x="1443" y="0"/>
                  </a:moveTo>
                  <a:cubicBezTo>
                    <a:pt x="1054" y="716"/>
                    <a:pt x="590" y="1406"/>
                    <a:pt x="50" y="2058"/>
                  </a:cubicBezTo>
                  <a:cubicBezTo>
                    <a:pt x="38" y="2083"/>
                    <a:pt x="25" y="2108"/>
                    <a:pt x="0" y="2134"/>
                  </a:cubicBezTo>
                  <a:lnTo>
                    <a:pt x="151" y="2247"/>
                  </a:lnTo>
                  <a:lnTo>
                    <a:pt x="176" y="2272"/>
                  </a:lnTo>
                  <a:cubicBezTo>
                    <a:pt x="715" y="1632"/>
                    <a:pt x="1180" y="941"/>
                    <a:pt x="1569" y="239"/>
                  </a:cubicBezTo>
                  <a:cubicBezTo>
                    <a:pt x="1531" y="163"/>
                    <a:pt x="1481" y="88"/>
                    <a:pt x="1443" y="0"/>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59" name="Google Shape;8859;p63"/>
            <p:cNvSpPr/>
            <p:nvPr/>
          </p:nvSpPr>
          <p:spPr>
            <a:xfrm>
              <a:off x="3429900" y="2841608"/>
              <a:ext cx="53300" cy="72113"/>
            </a:xfrm>
            <a:custGeom>
              <a:avLst/>
              <a:gdLst/>
              <a:ahLst/>
              <a:cxnLst/>
              <a:rect l="l" t="t" r="r" b="b"/>
              <a:pathLst>
                <a:path w="2147" h="2887" extrusionOk="0">
                  <a:moveTo>
                    <a:pt x="2033" y="0"/>
                  </a:moveTo>
                  <a:cubicBezTo>
                    <a:pt x="1469" y="904"/>
                    <a:pt x="829" y="1769"/>
                    <a:pt x="113" y="2598"/>
                  </a:cubicBezTo>
                  <a:cubicBezTo>
                    <a:pt x="76" y="2648"/>
                    <a:pt x="38" y="2698"/>
                    <a:pt x="1" y="2736"/>
                  </a:cubicBezTo>
                  <a:lnTo>
                    <a:pt x="164" y="2886"/>
                  </a:lnTo>
                  <a:cubicBezTo>
                    <a:pt x="176" y="2886"/>
                    <a:pt x="176" y="2874"/>
                    <a:pt x="176" y="2874"/>
                  </a:cubicBezTo>
                  <a:cubicBezTo>
                    <a:pt x="189" y="2861"/>
                    <a:pt x="201" y="2836"/>
                    <a:pt x="226" y="2823"/>
                  </a:cubicBezTo>
                  <a:cubicBezTo>
                    <a:pt x="942" y="1995"/>
                    <a:pt x="1582" y="1129"/>
                    <a:pt x="2146" y="238"/>
                  </a:cubicBezTo>
                  <a:cubicBezTo>
                    <a:pt x="2109" y="151"/>
                    <a:pt x="2071" y="75"/>
                    <a:pt x="2033" y="0"/>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60" name="Google Shape;8860;p63"/>
            <p:cNvSpPr/>
            <p:nvPr/>
          </p:nvSpPr>
          <p:spPr>
            <a:xfrm>
              <a:off x="3427950" y="2880101"/>
              <a:ext cx="70200" cy="94039"/>
            </a:xfrm>
            <a:custGeom>
              <a:avLst/>
              <a:gdLst/>
              <a:ahLst/>
              <a:cxnLst/>
              <a:rect l="l" t="t" r="r" b="b"/>
              <a:pathLst>
                <a:path w="2812" h="3753" extrusionOk="0">
                  <a:moveTo>
                    <a:pt x="2711" y="0"/>
                  </a:moveTo>
                  <a:cubicBezTo>
                    <a:pt x="2033" y="1230"/>
                    <a:pt x="1167" y="2384"/>
                    <a:pt x="138" y="3451"/>
                  </a:cubicBezTo>
                  <a:cubicBezTo>
                    <a:pt x="88" y="3501"/>
                    <a:pt x="50" y="3552"/>
                    <a:pt x="0" y="3589"/>
                  </a:cubicBezTo>
                  <a:lnTo>
                    <a:pt x="113" y="3702"/>
                  </a:lnTo>
                  <a:lnTo>
                    <a:pt x="163" y="3752"/>
                  </a:lnTo>
                  <a:cubicBezTo>
                    <a:pt x="1230" y="2686"/>
                    <a:pt x="2108" y="1519"/>
                    <a:pt x="2811" y="276"/>
                  </a:cubicBezTo>
                  <a:cubicBezTo>
                    <a:pt x="2774" y="176"/>
                    <a:pt x="2748" y="88"/>
                    <a:pt x="2711" y="0"/>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61" name="Google Shape;8861;p63"/>
            <p:cNvSpPr/>
            <p:nvPr/>
          </p:nvSpPr>
          <p:spPr>
            <a:xfrm>
              <a:off x="3422100" y="2909336"/>
              <a:ext cx="81250" cy="101348"/>
            </a:xfrm>
            <a:custGeom>
              <a:avLst/>
              <a:gdLst/>
              <a:ahLst/>
              <a:cxnLst/>
              <a:rect l="l" t="t" r="r" b="b"/>
              <a:pathLst>
                <a:path w="3239" h="4067" extrusionOk="0">
                  <a:moveTo>
                    <a:pt x="3151" y="1"/>
                  </a:moveTo>
                  <a:cubicBezTo>
                    <a:pt x="2360" y="1381"/>
                    <a:pt x="1344" y="2661"/>
                    <a:pt x="101" y="3803"/>
                  </a:cubicBezTo>
                  <a:cubicBezTo>
                    <a:pt x="64" y="3840"/>
                    <a:pt x="39" y="3866"/>
                    <a:pt x="1" y="3903"/>
                  </a:cubicBezTo>
                  <a:lnTo>
                    <a:pt x="76" y="3979"/>
                  </a:lnTo>
                  <a:lnTo>
                    <a:pt x="152" y="4066"/>
                  </a:lnTo>
                  <a:cubicBezTo>
                    <a:pt x="1406" y="2924"/>
                    <a:pt x="2435" y="1657"/>
                    <a:pt x="3239" y="289"/>
                  </a:cubicBezTo>
                  <a:cubicBezTo>
                    <a:pt x="3213" y="201"/>
                    <a:pt x="3176" y="101"/>
                    <a:pt x="3151" y="1"/>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62" name="Google Shape;8862;p63"/>
            <p:cNvSpPr/>
            <p:nvPr/>
          </p:nvSpPr>
          <p:spPr>
            <a:xfrm>
              <a:off x="3416900" y="2957086"/>
              <a:ext cx="96850" cy="106707"/>
            </a:xfrm>
            <a:custGeom>
              <a:avLst/>
              <a:gdLst/>
              <a:ahLst/>
              <a:cxnLst/>
              <a:rect l="l" t="t" r="r" b="b"/>
              <a:pathLst>
                <a:path w="3879" h="4255" extrusionOk="0">
                  <a:moveTo>
                    <a:pt x="3815" y="0"/>
                  </a:moveTo>
                  <a:cubicBezTo>
                    <a:pt x="2849" y="1481"/>
                    <a:pt x="1594" y="2824"/>
                    <a:pt x="88" y="4003"/>
                  </a:cubicBezTo>
                  <a:cubicBezTo>
                    <a:pt x="51" y="4028"/>
                    <a:pt x="26" y="4053"/>
                    <a:pt x="1" y="4079"/>
                  </a:cubicBezTo>
                  <a:lnTo>
                    <a:pt x="139" y="4254"/>
                  </a:lnTo>
                  <a:cubicBezTo>
                    <a:pt x="151" y="4242"/>
                    <a:pt x="176" y="4217"/>
                    <a:pt x="201" y="4204"/>
                  </a:cubicBezTo>
                  <a:cubicBezTo>
                    <a:pt x="1670" y="3050"/>
                    <a:pt x="2912" y="1744"/>
                    <a:pt x="3878" y="314"/>
                  </a:cubicBezTo>
                  <a:cubicBezTo>
                    <a:pt x="3866" y="201"/>
                    <a:pt x="3841" y="101"/>
                    <a:pt x="3815" y="0"/>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63" name="Google Shape;8863;p63"/>
            <p:cNvSpPr/>
            <p:nvPr/>
          </p:nvSpPr>
          <p:spPr>
            <a:xfrm>
              <a:off x="3413650" y="3002888"/>
              <a:ext cx="105950" cy="106707"/>
            </a:xfrm>
            <a:custGeom>
              <a:avLst/>
              <a:gdLst/>
              <a:ahLst/>
              <a:cxnLst/>
              <a:rect l="l" t="t" r="r" b="b"/>
              <a:pathLst>
                <a:path w="4230" h="4255" extrusionOk="0">
                  <a:moveTo>
                    <a:pt x="4205" y="0"/>
                  </a:moveTo>
                  <a:cubicBezTo>
                    <a:pt x="2987" y="1443"/>
                    <a:pt x="1594" y="2799"/>
                    <a:pt x="51" y="4041"/>
                  </a:cubicBezTo>
                  <a:cubicBezTo>
                    <a:pt x="38" y="4054"/>
                    <a:pt x="26" y="4066"/>
                    <a:pt x="1" y="4079"/>
                  </a:cubicBezTo>
                  <a:lnTo>
                    <a:pt x="151" y="4254"/>
                  </a:lnTo>
                  <a:cubicBezTo>
                    <a:pt x="164" y="4254"/>
                    <a:pt x="176" y="4242"/>
                    <a:pt x="176" y="4229"/>
                  </a:cubicBezTo>
                  <a:cubicBezTo>
                    <a:pt x="1682" y="3025"/>
                    <a:pt x="3038" y="1707"/>
                    <a:pt x="4230" y="314"/>
                  </a:cubicBezTo>
                  <a:cubicBezTo>
                    <a:pt x="4230" y="201"/>
                    <a:pt x="4217" y="101"/>
                    <a:pt x="4205" y="0"/>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64" name="Google Shape;8864;p63"/>
            <p:cNvSpPr/>
            <p:nvPr/>
          </p:nvSpPr>
          <p:spPr>
            <a:xfrm>
              <a:off x="3414950" y="3039919"/>
              <a:ext cx="113100" cy="117427"/>
            </a:xfrm>
            <a:custGeom>
              <a:avLst/>
              <a:gdLst/>
              <a:ahLst/>
              <a:cxnLst/>
              <a:rect l="l" t="t" r="r" b="b"/>
              <a:pathLst>
                <a:path w="4519" h="4681" extrusionOk="0">
                  <a:moveTo>
                    <a:pt x="4518" y="0"/>
                  </a:moveTo>
                  <a:lnTo>
                    <a:pt x="4518" y="0"/>
                  </a:lnTo>
                  <a:cubicBezTo>
                    <a:pt x="3326" y="1594"/>
                    <a:pt x="1996" y="3137"/>
                    <a:pt x="202" y="4367"/>
                  </a:cubicBezTo>
                  <a:cubicBezTo>
                    <a:pt x="139" y="4405"/>
                    <a:pt x="76" y="4442"/>
                    <a:pt x="13" y="4493"/>
                  </a:cubicBezTo>
                  <a:lnTo>
                    <a:pt x="1" y="4493"/>
                  </a:lnTo>
                  <a:lnTo>
                    <a:pt x="126" y="4681"/>
                  </a:lnTo>
                  <a:cubicBezTo>
                    <a:pt x="1958" y="3489"/>
                    <a:pt x="3301" y="1970"/>
                    <a:pt x="4506" y="389"/>
                  </a:cubicBezTo>
                  <a:cubicBezTo>
                    <a:pt x="4506" y="264"/>
                    <a:pt x="4506" y="138"/>
                    <a:pt x="4518" y="0"/>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65" name="Google Shape;8865;p63"/>
            <p:cNvSpPr/>
            <p:nvPr/>
          </p:nvSpPr>
          <p:spPr>
            <a:xfrm>
              <a:off x="3401300" y="3077437"/>
              <a:ext cx="116350" cy="123274"/>
            </a:xfrm>
            <a:custGeom>
              <a:avLst/>
              <a:gdLst/>
              <a:ahLst/>
              <a:cxnLst/>
              <a:rect l="l" t="t" r="r" b="b"/>
              <a:pathLst>
                <a:path w="4644" h="4933" extrusionOk="0">
                  <a:moveTo>
                    <a:pt x="4644" y="0"/>
                  </a:moveTo>
                  <a:lnTo>
                    <a:pt x="4644" y="0"/>
                  </a:lnTo>
                  <a:cubicBezTo>
                    <a:pt x="3389" y="1707"/>
                    <a:pt x="1858" y="3276"/>
                    <a:pt x="101" y="4681"/>
                  </a:cubicBezTo>
                  <a:cubicBezTo>
                    <a:pt x="63" y="4706"/>
                    <a:pt x="38" y="4731"/>
                    <a:pt x="1" y="4756"/>
                  </a:cubicBezTo>
                  <a:lnTo>
                    <a:pt x="126" y="4920"/>
                  </a:lnTo>
                  <a:lnTo>
                    <a:pt x="151" y="4932"/>
                  </a:lnTo>
                  <a:cubicBezTo>
                    <a:pt x="1845" y="3589"/>
                    <a:pt x="3326" y="2096"/>
                    <a:pt x="4569" y="477"/>
                  </a:cubicBezTo>
                  <a:cubicBezTo>
                    <a:pt x="4594" y="314"/>
                    <a:pt x="4619" y="164"/>
                    <a:pt x="4644" y="0"/>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66" name="Google Shape;8866;p63"/>
            <p:cNvSpPr/>
            <p:nvPr/>
          </p:nvSpPr>
          <p:spPr>
            <a:xfrm>
              <a:off x="3405200" y="3125674"/>
              <a:ext cx="106600" cy="97450"/>
            </a:xfrm>
            <a:custGeom>
              <a:avLst/>
              <a:gdLst/>
              <a:ahLst/>
              <a:cxnLst/>
              <a:rect l="l" t="t" r="r" b="b"/>
              <a:pathLst>
                <a:path w="4268" h="3891" extrusionOk="0">
                  <a:moveTo>
                    <a:pt x="4267" y="0"/>
                  </a:moveTo>
                  <a:cubicBezTo>
                    <a:pt x="3075" y="1343"/>
                    <a:pt x="1670" y="2573"/>
                    <a:pt x="76" y="3652"/>
                  </a:cubicBezTo>
                  <a:cubicBezTo>
                    <a:pt x="51" y="3677"/>
                    <a:pt x="26" y="3690"/>
                    <a:pt x="1" y="3702"/>
                  </a:cubicBezTo>
                  <a:lnTo>
                    <a:pt x="51" y="3790"/>
                  </a:lnTo>
                  <a:lnTo>
                    <a:pt x="126" y="3890"/>
                  </a:lnTo>
                  <a:cubicBezTo>
                    <a:pt x="1607" y="2899"/>
                    <a:pt x="2925" y="1782"/>
                    <a:pt x="4067" y="552"/>
                  </a:cubicBezTo>
                  <a:cubicBezTo>
                    <a:pt x="4142" y="364"/>
                    <a:pt x="4205" y="188"/>
                    <a:pt x="4267" y="0"/>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67" name="Google Shape;8867;p63"/>
            <p:cNvSpPr/>
            <p:nvPr/>
          </p:nvSpPr>
          <p:spPr>
            <a:xfrm>
              <a:off x="3390900" y="3166603"/>
              <a:ext cx="96850" cy="86730"/>
            </a:xfrm>
            <a:custGeom>
              <a:avLst/>
              <a:gdLst/>
              <a:ahLst/>
              <a:cxnLst/>
              <a:rect l="l" t="t" r="r" b="b"/>
              <a:pathLst>
                <a:path w="3866" h="3452" extrusionOk="0">
                  <a:moveTo>
                    <a:pt x="3866" y="0"/>
                  </a:moveTo>
                  <a:cubicBezTo>
                    <a:pt x="2862" y="1167"/>
                    <a:pt x="1720" y="2372"/>
                    <a:pt x="151" y="3162"/>
                  </a:cubicBezTo>
                  <a:cubicBezTo>
                    <a:pt x="101" y="3188"/>
                    <a:pt x="51" y="3225"/>
                    <a:pt x="1" y="3250"/>
                  </a:cubicBezTo>
                  <a:lnTo>
                    <a:pt x="88" y="3439"/>
                  </a:lnTo>
                  <a:lnTo>
                    <a:pt x="101" y="3451"/>
                  </a:lnTo>
                  <a:cubicBezTo>
                    <a:pt x="1406" y="2811"/>
                    <a:pt x="2423" y="1908"/>
                    <a:pt x="3301" y="966"/>
                  </a:cubicBezTo>
                  <a:cubicBezTo>
                    <a:pt x="3502" y="653"/>
                    <a:pt x="3690" y="326"/>
                    <a:pt x="3866" y="0"/>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68" name="Google Shape;8868;p63"/>
            <p:cNvSpPr/>
            <p:nvPr/>
          </p:nvSpPr>
          <p:spPr>
            <a:xfrm>
              <a:off x="3390250" y="2793370"/>
              <a:ext cx="15600" cy="16079"/>
            </a:xfrm>
            <a:custGeom>
              <a:avLst/>
              <a:gdLst/>
              <a:ahLst/>
              <a:cxnLst/>
              <a:rect l="l" t="t" r="r" b="b"/>
              <a:pathLst>
                <a:path w="629" h="629" extrusionOk="0">
                  <a:moveTo>
                    <a:pt x="315" y="1"/>
                  </a:moveTo>
                  <a:cubicBezTo>
                    <a:pt x="139" y="1"/>
                    <a:pt x="1" y="139"/>
                    <a:pt x="1" y="314"/>
                  </a:cubicBezTo>
                  <a:cubicBezTo>
                    <a:pt x="1" y="490"/>
                    <a:pt x="139" y="628"/>
                    <a:pt x="315" y="628"/>
                  </a:cubicBezTo>
                  <a:cubicBezTo>
                    <a:pt x="490" y="628"/>
                    <a:pt x="628" y="490"/>
                    <a:pt x="628" y="314"/>
                  </a:cubicBezTo>
                  <a:cubicBezTo>
                    <a:pt x="628" y="139"/>
                    <a:pt x="490" y="1"/>
                    <a:pt x="315"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69" name="Google Shape;8869;p63"/>
            <p:cNvSpPr/>
            <p:nvPr/>
          </p:nvSpPr>
          <p:spPr>
            <a:xfrm>
              <a:off x="3541050" y="2767546"/>
              <a:ext cx="16250" cy="15592"/>
            </a:xfrm>
            <a:custGeom>
              <a:avLst/>
              <a:gdLst/>
              <a:ahLst/>
              <a:cxnLst/>
              <a:rect l="l" t="t" r="r" b="b"/>
              <a:pathLst>
                <a:path w="641" h="628" extrusionOk="0">
                  <a:moveTo>
                    <a:pt x="327" y="0"/>
                  </a:moveTo>
                  <a:cubicBezTo>
                    <a:pt x="152" y="0"/>
                    <a:pt x="1" y="138"/>
                    <a:pt x="1" y="314"/>
                  </a:cubicBezTo>
                  <a:cubicBezTo>
                    <a:pt x="1" y="490"/>
                    <a:pt x="152" y="628"/>
                    <a:pt x="327" y="628"/>
                  </a:cubicBezTo>
                  <a:cubicBezTo>
                    <a:pt x="503" y="628"/>
                    <a:pt x="641" y="490"/>
                    <a:pt x="641" y="314"/>
                  </a:cubicBezTo>
                  <a:cubicBezTo>
                    <a:pt x="641" y="138"/>
                    <a:pt x="503" y="0"/>
                    <a:pt x="327"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70" name="Google Shape;8870;p63"/>
            <p:cNvSpPr/>
            <p:nvPr/>
          </p:nvSpPr>
          <p:spPr>
            <a:xfrm>
              <a:off x="3641800" y="2658890"/>
              <a:ext cx="15600" cy="16079"/>
            </a:xfrm>
            <a:custGeom>
              <a:avLst/>
              <a:gdLst/>
              <a:ahLst/>
              <a:cxnLst/>
              <a:rect l="l" t="t" r="r" b="b"/>
              <a:pathLst>
                <a:path w="641" h="641" extrusionOk="0">
                  <a:moveTo>
                    <a:pt x="327" y="1"/>
                  </a:moveTo>
                  <a:cubicBezTo>
                    <a:pt x="151" y="1"/>
                    <a:pt x="1" y="152"/>
                    <a:pt x="1" y="327"/>
                  </a:cubicBezTo>
                  <a:cubicBezTo>
                    <a:pt x="1" y="503"/>
                    <a:pt x="151" y="641"/>
                    <a:pt x="327" y="641"/>
                  </a:cubicBezTo>
                  <a:cubicBezTo>
                    <a:pt x="490" y="641"/>
                    <a:pt x="641" y="503"/>
                    <a:pt x="641" y="327"/>
                  </a:cubicBezTo>
                  <a:cubicBezTo>
                    <a:pt x="641" y="152"/>
                    <a:pt x="490" y="1"/>
                    <a:pt x="327"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71" name="Google Shape;8871;p63"/>
            <p:cNvSpPr/>
            <p:nvPr/>
          </p:nvSpPr>
          <p:spPr>
            <a:xfrm>
              <a:off x="3537800" y="2555593"/>
              <a:ext cx="16250" cy="15592"/>
            </a:xfrm>
            <a:custGeom>
              <a:avLst/>
              <a:gdLst/>
              <a:ahLst/>
              <a:cxnLst/>
              <a:rect l="l" t="t" r="r" b="b"/>
              <a:pathLst>
                <a:path w="641" h="641" extrusionOk="0">
                  <a:moveTo>
                    <a:pt x="314" y="0"/>
                  </a:moveTo>
                  <a:cubicBezTo>
                    <a:pt x="139" y="0"/>
                    <a:pt x="0" y="139"/>
                    <a:pt x="0" y="314"/>
                  </a:cubicBezTo>
                  <a:cubicBezTo>
                    <a:pt x="0" y="490"/>
                    <a:pt x="139" y="640"/>
                    <a:pt x="314" y="640"/>
                  </a:cubicBezTo>
                  <a:cubicBezTo>
                    <a:pt x="490" y="640"/>
                    <a:pt x="640" y="490"/>
                    <a:pt x="640" y="314"/>
                  </a:cubicBezTo>
                  <a:cubicBezTo>
                    <a:pt x="640" y="139"/>
                    <a:pt x="490" y="0"/>
                    <a:pt x="314"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72" name="Google Shape;8872;p63"/>
            <p:cNvSpPr/>
            <p:nvPr/>
          </p:nvSpPr>
          <p:spPr>
            <a:xfrm>
              <a:off x="3609300" y="2484454"/>
              <a:ext cx="9100" cy="9258"/>
            </a:xfrm>
            <a:custGeom>
              <a:avLst/>
              <a:gdLst/>
              <a:ahLst/>
              <a:cxnLst/>
              <a:rect l="l" t="t" r="r" b="b"/>
              <a:pathLst>
                <a:path w="377" h="377" extrusionOk="0">
                  <a:moveTo>
                    <a:pt x="189" y="0"/>
                  </a:moveTo>
                  <a:cubicBezTo>
                    <a:pt x="88" y="0"/>
                    <a:pt x="0" y="88"/>
                    <a:pt x="0" y="188"/>
                  </a:cubicBezTo>
                  <a:cubicBezTo>
                    <a:pt x="0" y="301"/>
                    <a:pt x="88" y="377"/>
                    <a:pt x="189" y="377"/>
                  </a:cubicBezTo>
                  <a:cubicBezTo>
                    <a:pt x="302" y="377"/>
                    <a:pt x="377" y="301"/>
                    <a:pt x="377" y="188"/>
                  </a:cubicBezTo>
                  <a:cubicBezTo>
                    <a:pt x="377" y="88"/>
                    <a:pt x="302" y="0"/>
                    <a:pt x="189"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73" name="Google Shape;8873;p63"/>
            <p:cNvSpPr/>
            <p:nvPr/>
          </p:nvSpPr>
          <p:spPr>
            <a:xfrm>
              <a:off x="3831600" y="3010684"/>
              <a:ext cx="7800" cy="7796"/>
            </a:xfrm>
            <a:custGeom>
              <a:avLst/>
              <a:gdLst/>
              <a:ahLst/>
              <a:cxnLst/>
              <a:rect l="l" t="t" r="r" b="b"/>
              <a:pathLst>
                <a:path w="302" h="302" extrusionOk="0">
                  <a:moveTo>
                    <a:pt x="151" y="0"/>
                  </a:moveTo>
                  <a:cubicBezTo>
                    <a:pt x="63" y="0"/>
                    <a:pt x="0" y="63"/>
                    <a:pt x="0" y="151"/>
                  </a:cubicBezTo>
                  <a:cubicBezTo>
                    <a:pt x="0" y="239"/>
                    <a:pt x="63" y="302"/>
                    <a:pt x="151" y="302"/>
                  </a:cubicBezTo>
                  <a:cubicBezTo>
                    <a:pt x="239" y="302"/>
                    <a:pt x="301" y="239"/>
                    <a:pt x="301" y="151"/>
                  </a:cubicBezTo>
                  <a:cubicBezTo>
                    <a:pt x="301" y="63"/>
                    <a:pt x="239" y="0"/>
                    <a:pt x="151"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74" name="Google Shape;8874;p63"/>
            <p:cNvSpPr/>
            <p:nvPr/>
          </p:nvSpPr>
          <p:spPr>
            <a:xfrm>
              <a:off x="3646350" y="2993630"/>
              <a:ext cx="7800" cy="7796"/>
            </a:xfrm>
            <a:custGeom>
              <a:avLst/>
              <a:gdLst/>
              <a:ahLst/>
              <a:cxnLst/>
              <a:rect l="l" t="t" r="r" b="b"/>
              <a:pathLst>
                <a:path w="302" h="302" extrusionOk="0">
                  <a:moveTo>
                    <a:pt x="151" y="0"/>
                  </a:moveTo>
                  <a:cubicBezTo>
                    <a:pt x="76" y="0"/>
                    <a:pt x="1" y="63"/>
                    <a:pt x="1" y="151"/>
                  </a:cubicBezTo>
                  <a:cubicBezTo>
                    <a:pt x="1" y="239"/>
                    <a:pt x="76" y="301"/>
                    <a:pt x="151" y="301"/>
                  </a:cubicBezTo>
                  <a:cubicBezTo>
                    <a:pt x="239" y="301"/>
                    <a:pt x="302" y="239"/>
                    <a:pt x="302" y="151"/>
                  </a:cubicBezTo>
                  <a:cubicBezTo>
                    <a:pt x="302" y="63"/>
                    <a:pt x="239" y="0"/>
                    <a:pt x="151"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75" name="Google Shape;8875;p63"/>
            <p:cNvSpPr/>
            <p:nvPr/>
          </p:nvSpPr>
          <p:spPr>
            <a:xfrm>
              <a:off x="3453300" y="3143215"/>
              <a:ext cx="7800" cy="7309"/>
            </a:xfrm>
            <a:custGeom>
              <a:avLst/>
              <a:gdLst/>
              <a:ahLst/>
              <a:cxnLst/>
              <a:rect l="l" t="t" r="r" b="b"/>
              <a:pathLst>
                <a:path w="302" h="302" extrusionOk="0">
                  <a:moveTo>
                    <a:pt x="151" y="0"/>
                  </a:moveTo>
                  <a:cubicBezTo>
                    <a:pt x="63" y="0"/>
                    <a:pt x="0" y="63"/>
                    <a:pt x="0" y="151"/>
                  </a:cubicBezTo>
                  <a:cubicBezTo>
                    <a:pt x="0" y="239"/>
                    <a:pt x="63" y="301"/>
                    <a:pt x="151" y="301"/>
                  </a:cubicBezTo>
                  <a:cubicBezTo>
                    <a:pt x="239" y="301"/>
                    <a:pt x="301" y="239"/>
                    <a:pt x="301" y="151"/>
                  </a:cubicBezTo>
                  <a:cubicBezTo>
                    <a:pt x="301" y="63"/>
                    <a:pt x="239" y="0"/>
                    <a:pt x="151"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76" name="Google Shape;8876;p63"/>
            <p:cNvSpPr/>
            <p:nvPr/>
          </p:nvSpPr>
          <p:spPr>
            <a:xfrm>
              <a:off x="3530650" y="3214354"/>
              <a:ext cx="7150" cy="7796"/>
            </a:xfrm>
            <a:custGeom>
              <a:avLst/>
              <a:gdLst/>
              <a:ahLst/>
              <a:cxnLst/>
              <a:rect l="l" t="t" r="r" b="b"/>
              <a:pathLst>
                <a:path w="302" h="302" extrusionOk="0">
                  <a:moveTo>
                    <a:pt x="151" y="1"/>
                  </a:moveTo>
                  <a:cubicBezTo>
                    <a:pt x="63" y="1"/>
                    <a:pt x="0" y="63"/>
                    <a:pt x="0" y="151"/>
                  </a:cubicBezTo>
                  <a:cubicBezTo>
                    <a:pt x="0" y="239"/>
                    <a:pt x="63" y="302"/>
                    <a:pt x="151" y="302"/>
                  </a:cubicBezTo>
                  <a:cubicBezTo>
                    <a:pt x="239" y="302"/>
                    <a:pt x="301" y="239"/>
                    <a:pt x="301" y="151"/>
                  </a:cubicBezTo>
                  <a:cubicBezTo>
                    <a:pt x="301" y="63"/>
                    <a:pt x="239" y="1"/>
                    <a:pt x="151"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77" name="Google Shape;8877;p63"/>
            <p:cNvSpPr/>
            <p:nvPr/>
          </p:nvSpPr>
          <p:spPr>
            <a:xfrm>
              <a:off x="3384400" y="3229458"/>
              <a:ext cx="7150" cy="7309"/>
            </a:xfrm>
            <a:custGeom>
              <a:avLst/>
              <a:gdLst/>
              <a:ahLst/>
              <a:cxnLst/>
              <a:rect l="l" t="t" r="r" b="b"/>
              <a:pathLst>
                <a:path w="302" h="302" extrusionOk="0">
                  <a:moveTo>
                    <a:pt x="151" y="0"/>
                  </a:moveTo>
                  <a:cubicBezTo>
                    <a:pt x="63" y="0"/>
                    <a:pt x="1" y="75"/>
                    <a:pt x="1" y="151"/>
                  </a:cubicBezTo>
                  <a:cubicBezTo>
                    <a:pt x="1" y="238"/>
                    <a:pt x="63" y="301"/>
                    <a:pt x="151" y="301"/>
                  </a:cubicBezTo>
                  <a:cubicBezTo>
                    <a:pt x="239" y="301"/>
                    <a:pt x="302" y="238"/>
                    <a:pt x="302" y="151"/>
                  </a:cubicBezTo>
                  <a:cubicBezTo>
                    <a:pt x="302" y="75"/>
                    <a:pt x="239" y="0"/>
                    <a:pt x="151"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78" name="Google Shape;8878;p63"/>
            <p:cNvSpPr/>
            <p:nvPr/>
          </p:nvSpPr>
          <p:spPr>
            <a:xfrm>
              <a:off x="3468900" y="2662300"/>
              <a:ext cx="9750" cy="9258"/>
            </a:xfrm>
            <a:custGeom>
              <a:avLst/>
              <a:gdLst/>
              <a:ahLst/>
              <a:cxnLst/>
              <a:rect l="l" t="t" r="r" b="b"/>
              <a:pathLst>
                <a:path w="390" h="378" extrusionOk="0">
                  <a:moveTo>
                    <a:pt x="189" y="1"/>
                  </a:moveTo>
                  <a:cubicBezTo>
                    <a:pt x="89" y="1"/>
                    <a:pt x="1" y="76"/>
                    <a:pt x="1" y="189"/>
                  </a:cubicBezTo>
                  <a:cubicBezTo>
                    <a:pt x="1" y="289"/>
                    <a:pt x="89" y="377"/>
                    <a:pt x="189" y="377"/>
                  </a:cubicBezTo>
                  <a:cubicBezTo>
                    <a:pt x="302" y="377"/>
                    <a:pt x="390" y="289"/>
                    <a:pt x="390" y="189"/>
                  </a:cubicBezTo>
                  <a:cubicBezTo>
                    <a:pt x="390" y="76"/>
                    <a:pt x="302" y="1"/>
                    <a:pt x="189"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79" name="Google Shape;8879;p63"/>
            <p:cNvSpPr/>
            <p:nvPr/>
          </p:nvSpPr>
          <p:spPr>
            <a:xfrm>
              <a:off x="3482550" y="2928338"/>
              <a:ext cx="9750" cy="9745"/>
            </a:xfrm>
            <a:custGeom>
              <a:avLst/>
              <a:gdLst/>
              <a:ahLst/>
              <a:cxnLst/>
              <a:rect l="l" t="t" r="r" b="b"/>
              <a:pathLst>
                <a:path w="390" h="390" extrusionOk="0">
                  <a:moveTo>
                    <a:pt x="189" y="0"/>
                  </a:moveTo>
                  <a:cubicBezTo>
                    <a:pt x="88" y="0"/>
                    <a:pt x="0" y="88"/>
                    <a:pt x="0" y="201"/>
                  </a:cubicBezTo>
                  <a:cubicBezTo>
                    <a:pt x="0" y="301"/>
                    <a:pt x="88" y="389"/>
                    <a:pt x="189" y="389"/>
                  </a:cubicBezTo>
                  <a:cubicBezTo>
                    <a:pt x="302" y="389"/>
                    <a:pt x="389" y="301"/>
                    <a:pt x="389" y="201"/>
                  </a:cubicBezTo>
                  <a:cubicBezTo>
                    <a:pt x="389" y="88"/>
                    <a:pt x="302" y="0"/>
                    <a:pt x="189"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80" name="Google Shape;8880;p63"/>
            <p:cNvSpPr/>
            <p:nvPr/>
          </p:nvSpPr>
          <p:spPr>
            <a:xfrm>
              <a:off x="3376600" y="2486403"/>
              <a:ext cx="9750" cy="9745"/>
            </a:xfrm>
            <a:custGeom>
              <a:avLst/>
              <a:gdLst/>
              <a:ahLst/>
              <a:cxnLst/>
              <a:rect l="l" t="t" r="r" b="b"/>
              <a:pathLst>
                <a:path w="390" h="390" extrusionOk="0">
                  <a:moveTo>
                    <a:pt x="201" y="0"/>
                  </a:moveTo>
                  <a:cubicBezTo>
                    <a:pt x="88" y="0"/>
                    <a:pt x="0" y="88"/>
                    <a:pt x="0" y="201"/>
                  </a:cubicBezTo>
                  <a:cubicBezTo>
                    <a:pt x="0" y="301"/>
                    <a:pt x="88" y="389"/>
                    <a:pt x="201" y="389"/>
                  </a:cubicBezTo>
                  <a:cubicBezTo>
                    <a:pt x="301" y="389"/>
                    <a:pt x="389" y="301"/>
                    <a:pt x="389" y="201"/>
                  </a:cubicBezTo>
                  <a:cubicBezTo>
                    <a:pt x="389" y="88"/>
                    <a:pt x="301" y="0"/>
                    <a:pt x="201"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81" name="Google Shape;8881;p63"/>
            <p:cNvSpPr/>
            <p:nvPr/>
          </p:nvSpPr>
          <p:spPr>
            <a:xfrm>
              <a:off x="3957050" y="3083284"/>
              <a:ext cx="9750" cy="9745"/>
            </a:xfrm>
            <a:custGeom>
              <a:avLst/>
              <a:gdLst/>
              <a:ahLst/>
              <a:cxnLst/>
              <a:rect l="l" t="t" r="r" b="b"/>
              <a:pathLst>
                <a:path w="390" h="378" extrusionOk="0">
                  <a:moveTo>
                    <a:pt x="189" y="1"/>
                  </a:moveTo>
                  <a:cubicBezTo>
                    <a:pt x="89" y="1"/>
                    <a:pt x="1" y="76"/>
                    <a:pt x="1" y="189"/>
                  </a:cubicBezTo>
                  <a:cubicBezTo>
                    <a:pt x="1" y="289"/>
                    <a:pt x="89" y="377"/>
                    <a:pt x="189" y="377"/>
                  </a:cubicBezTo>
                  <a:cubicBezTo>
                    <a:pt x="302" y="377"/>
                    <a:pt x="390" y="289"/>
                    <a:pt x="390" y="189"/>
                  </a:cubicBezTo>
                  <a:cubicBezTo>
                    <a:pt x="390" y="76"/>
                    <a:pt x="302" y="1"/>
                    <a:pt x="189"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82" name="Google Shape;8882;p63"/>
            <p:cNvSpPr/>
            <p:nvPr/>
          </p:nvSpPr>
          <p:spPr>
            <a:xfrm>
              <a:off x="3760100" y="2817733"/>
              <a:ext cx="9750" cy="9745"/>
            </a:xfrm>
            <a:custGeom>
              <a:avLst/>
              <a:gdLst/>
              <a:ahLst/>
              <a:cxnLst/>
              <a:rect l="l" t="t" r="r" b="b"/>
              <a:pathLst>
                <a:path w="390" h="390" extrusionOk="0">
                  <a:moveTo>
                    <a:pt x="188" y="0"/>
                  </a:moveTo>
                  <a:cubicBezTo>
                    <a:pt x="88" y="0"/>
                    <a:pt x="0" y="88"/>
                    <a:pt x="0" y="201"/>
                  </a:cubicBezTo>
                  <a:cubicBezTo>
                    <a:pt x="0" y="301"/>
                    <a:pt x="88" y="389"/>
                    <a:pt x="188" y="389"/>
                  </a:cubicBezTo>
                  <a:cubicBezTo>
                    <a:pt x="301" y="389"/>
                    <a:pt x="389" y="301"/>
                    <a:pt x="389" y="201"/>
                  </a:cubicBezTo>
                  <a:cubicBezTo>
                    <a:pt x="389" y="88"/>
                    <a:pt x="301" y="0"/>
                    <a:pt x="188"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83" name="Google Shape;8883;p63"/>
            <p:cNvSpPr/>
            <p:nvPr/>
          </p:nvSpPr>
          <p:spPr>
            <a:xfrm>
              <a:off x="4292450" y="3132008"/>
              <a:ext cx="9750" cy="9745"/>
            </a:xfrm>
            <a:custGeom>
              <a:avLst/>
              <a:gdLst/>
              <a:ahLst/>
              <a:cxnLst/>
              <a:rect l="l" t="t" r="r" b="b"/>
              <a:pathLst>
                <a:path w="390" h="390" extrusionOk="0">
                  <a:moveTo>
                    <a:pt x="188" y="1"/>
                  </a:moveTo>
                  <a:cubicBezTo>
                    <a:pt x="88" y="1"/>
                    <a:pt x="0" y="88"/>
                    <a:pt x="0" y="201"/>
                  </a:cubicBezTo>
                  <a:cubicBezTo>
                    <a:pt x="0" y="302"/>
                    <a:pt x="88" y="390"/>
                    <a:pt x="188" y="390"/>
                  </a:cubicBezTo>
                  <a:cubicBezTo>
                    <a:pt x="301" y="390"/>
                    <a:pt x="389" y="302"/>
                    <a:pt x="389" y="201"/>
                  </a:cubicBezTo>
                  <a:cubicBezTo>
                    <a:pt x="389" y="88"/>
                    <a:pt x="301" y="1"/>
                    <a:pt x="188"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84" name="Google Shape;8884;p63"/>
            <p:cNvSpPr/>
            <p:nvPr/>
          </p:nvSpPr>
          <p:spPr>
            <a:xfrm>
              <a:off x="3700300" y="3149062"/>
              <a:ext cx="9750" cy="9745"/>
            </a:xfrm>
            <a:custGeom>
              <a:avLst/>
              <a:gdLst/>
              <a:ahLst/>
              <a:cxnLst/>
              <a:rect l="l" t="t" r="r" b="b"/>
              <a:pathLst>
                <a:path w="390" h="377" extrusionOk="0">
                  <a:moveTo>
                    <a:pt x="202" y="0"/>
                  </a:moveTo>
                  <a:cubicBezTo>
                    <a:pt x="89" y="0"/>
                    <a:pt x="1" y="76"/>
                    <a:pt x="1" y="189"/>
                  </a:cubicBezTo>
                  <a:cubicBezTo>
                    <a:pt x="1" y="289"/>
                    <a:pt x="89" y="377"/>
                    <a:pt x="202" y="377"/>
                  </a:cubicBezTo>
                  <a:cubicBezTo>
                    <a:pt x="302" y="377"/>
                    <a:pt x="390" y="289"/>
                    <a:pt x="390" y="189"/>
                  </a:cubicBezTo>
                  <a:cubicBezTo>
                    <a:pt x="390" y="76"/>
                    <a:pt x="302" y="0"/>
                    <a:pt x="202"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85" name="Google Shape;8885;p63"/>
            <p:cNvSpPr/>
            <p:nvPr/>
          </p:nvSpPr>
          <p:spPr>
            <a:xfrm>
              <a:off x="4193000" y="2979500"/>
              <a:ext cx="9750" cy="9745"/>
            </a:xfrm>
            <a:custGeom>
              <a:avLst/>
              <a:gdLst/>
              <a:ahLst/>
              <a:cxnLst/>
              <a:rect l="l" t="t" r="r" b="b"/>
              <a:pathLst>
                <a:path w="390" h="390" extrusionOk="0">
                  <a:moveTo>
                    <a:pt x="189" y="1"/>
                  </a:moveTo>
                  <a:cubicBezTo>
                    <a:pt x="88" y="1"/>
                    <a:pt x="1" y="89"/>
                    <a:pt x="1" y="202"/>
                  </a:cubicBezTo>
                  <a:cubicBezTo>
                    <a:pt x="1" y="302"/>
                    <a:pt x="88" y="390"/>
                    <a:pt x="189" y="390"/>
                  </a:cubicBezTo>
                  <a:cubicBezTo>
                    <a:pt x="302" y="390"/>
                    <a:pt x="390" y="302"/>
                    <a:pt x="390" y="202"/>
                  </a:cubicBezTo>
                  <a:cubicBezTo>
                    <a:pt x="390" y="89"/>
                    <a:pt x="302" y="1"/>
                    <a:pt x="189"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86" name="Google Shape;8886;p63"/>
            <p:cNvSpPr/>
            <p:nvPr/>
          </p:nvSpPr>
          <p:spPr>
            <a:xfrm>
              <a:off x="3921300" y="2855251"/>
              <a:ext cx="9750" cy="9745"/>
            </a:xfrm>
            <a:custGeom>
              <a:avLst/>
              <a:gdLst/>
              <a:ahLst/>
              <a:cxnLst/>
              <a:rect l="l" t="t" r="r" b="b"/>
              <a:pathLst>
                <a:path w="390" h="390" extrusionOk="0">
                  <a:moveTo>
                    <a:pt x="201" y="0"/>
                  </a:moveTo>
                  <a:cubicBezTo>
                    <a:pt x="88" y="0"/>
                    <a:pt x="0" y="88"/>
                    <a:pt x="0" y="188"/>
                  </a:cubicBezTo>
                  <a:cubicBezTo>
                    <a:pt x="0" y="301"/>
                    <a:pt x="88" y="389"/>
                    <a:pt x="201" y="389"/>
                  </a:cubicBezTo>
                  <a:cubicBezTo>
                    <a:pt x="301" y="389"/>
                    <a:pt x="389" y="301"/>
                    <a:pt x="389" y="188"/>
                  </a:cubicBezTo>
                  <a:cubicBezTo>
                    <a:pt x="389" y="88"/>
                    <a:pt x="301" y="0"/>
                    <a:pt x="201"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87" name="Google Shape;8887;p63"/>
            <p:cNvSpPr/>
            <p:nvPr/>
          </p:nvSpPr>
          <p:spPr>
            <a:xfrm>
              <a:off x="4040900" y="2926389"/>
              <a:ext cx="9750" cy="9745"/>
            </a:xfrm>
            <a:custGeom>
              <a:avLst/>
              <a:gdLst/>
              <a:ahLst/>
              <a:cxnLst/>
              <a:rect l="l" t="t" r="r" b="b"/>
              <a:pathLst>
                <a:path w="390" h="390" extrusionOk="0">
                  <a:moveTo>
                    <a:pt x="201" y="0"/>
                  </a:moveTo>
                  <a:cubicBezTo>
                    <a:pt x="88" y="0"/>
                    <a:pt x="0" y="88"/>
                    <a:pt x="0" y="201"/>
                  </a:cubicBezTo>
                  <a:cubicBezTo>
                    <a:pt x="0" y="301"/>
                    <a:pt x="88" y="389"/>
                    <a:pt x="201" y="389"/>
                  </a:cubicBezTo>
                  <a:cubicBezTo>
                    <a:pt x="301" y="389"/>
                    <a:pt x="389" y="301"/>
                    <a:pt x="389" y="201"/>
                  </a:cubicBezTo>
                  <a:cubicBezTo>
                    <a:pt x="389" y="88"/>
                    <a:pt x="301" y="0"/>
                    <a:pt x="201"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730115" name="Google Shape;8889;p63"/>
          <p:cNvGrpSpPr/>
          <p:nvPr/>
        </p:nvGrpSpPr>
        <p:grpSpPr>
          <a:xfrm rot="437685">
            <a:off x="7740650" y="4975225"/>
            <a:ext cx="1593850" cy="2143125"/>
            <a:chOff x="4172200" y="3904538"/>
            <a:chExt cx="418525" cy="436050"/>
          </a:xfrm>
        </p:grpSpPr>
        <p:sp>
          <p:nvSpPr>
            <p:cNvPr id="8890" name="Google Shape;8890;p63"/>
            <p:cNvSpPr/>
            <p:nvPr/>
          </p:nvSpPr>
          <p:spPr>
            <a:xfrm>
              <a:off x="4367776" y="3996165"/>
              <a:ext cx="50440" cy="267767"/>
            </a:xfrm>
            <a:custGeom>
              <a:avLst/>
              <a:gdLst/>
              <a:ahLst/>
              <a:cxnLst/>
              <a:rect l="l" t="t" r="r" b="b"/>
              <a:pathLst>
                <a:path w="2009" h="10705" extrusionOk="0">
                  <a:moveTo>
                    <a:pt x="0" y="1"/>
                  </a:moveTo>
                  <a:lnTo>
                    <a:pt x="0" y="1"/>
                  </a:lnTo>
                  <a:cubicBezTo>
                    <a:pt x="904" y="3276"/>
                    <a:pt x="1393" y="6802"/>
                    <a:pt x="1456" y="10517"/>
                  </a:cubicBezTo>
                  <a:cubicBezTo>
                    <a:pt x="1469" y="10579"/>
                    <a:pt x="1469" y="10642"/>
                    <a:pt x="1469" y="10705"/>
                  </a:cubicBezTo>
                  <a:lnTo>
                    <a:pt x="2008" y="10705"/>
                  </a:lnTo>
                  <a:cubicBezTo>
                    <a:pt x="1958" y="7317"/>
                    <a:pt x="1569" y="4092"/>
                    <a:pt x="829" y="1055"/>
                  </a:cubicBezTo>
                  <a:cubicBezTo>
                    <a:pt x="565" y="703"/>
                    <a:pt x="276" y="352"/>
                    <a:pt x="0" y="1"/>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91" name="Google Shape;8891;p63"/>
            <p:cNvSpPr/>
            <p:nvPr/>
          </p:nvSpPr>
          <p:spPr>
            <a:xfrm>
              <a:off x="4417591" y="4063352"/>
              <a:ext cx="51690" cy="242896"/>
            </a:xfrm>
            <a:custGeom>
              <a:avLst/>
              <a:gdLst/>
              <a:ahLst/>
              <a:cxnLst/>
              <a:rect l="l" t="t" r="r" b="b"/>
              <a:pathLst>
                <a:path w="2059" h="9714" extrusionOk="0">
                  <a:moveTo>
                    <a:pt x="0" y="1"/>
                  </a:moveTo>
                  <a:lnTo>
                    <a:pt x="0" y="1"/>
                  </a:lnTo>
                  <a:cubicBezTo>
                    <a:pt x="816" y="2774"/>
                    <a:pt x="1569" y="5861"/>
                    <a:pt x="1217" y="9287"/>
                  </a:cubicBezTo>
                  <a:cubicBezTo>
                    <a:pt x="1205" y="9412"/>
                    <a:pt x="1192" y="9525"/>
                    <a:pt x="1180" y="9651"/>
                  </a:cubicBezTo>
                  <a:lnTo>
                    <a:pt x="1657" y="9701"/>
                  </a:lnTo>
                  <a:lnTo>
                    <a:pt x="1707" y="9714"/>
                  </a:lnTo>
                  <a:cubicBezTo>
                    <a:pt x="2058" y="6991"/>
                    <a:pt x="1707" y="4493"/>
                    <a:pt x="1155" y="2197"/>
                  </a:cubicBezTo>
                  <a:cubicBezTo>
                    <a:pt x="803" y="1431"/>
                    <a:pt x="414" y="704"/>
                    <a:pt x="0" y="1"/>
                  </a:cubicBezTo>
                  <a:close/>
                </a:path>
              </a:pathLst>
            </a:custGeom>
            <a:solidFill>
              <a:srgbClr val="08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92" name="Google Shape;8892;p63"/>
            <p:cNvSpPr/>
            <p:nvPr/>
          </p:nvSpPr>
          <p:spPr>
            <a:xfrm>
              <a:off x="4248069" y="4054023"/>
              <a:ext cx="7920" cy="7429"/>
            </a:xfrm>
            <a:custGeom>
              <a:avLst/>
              <a:gdLst/>
              <a:ahLst/>
              <a:cxnLst/>
              <a:rect l="l" t="t" r="r" b="b"/>
              <a:pathLst>
                <a:path w="302" h="302" extrusionOk="0">
                  <a:moveTo>
                    <a:pt x="151" y="0"/>
                  </a:moveTo>
                  <a:cubicBezTo>
                    <a:pt x="63" y="0"/>
                    <a:pt x="0" y="75"/>
                    <a:pt x="0" y="151"/>
                  </a:cubicBezTo>
                  <a:cubicBezTo>
                    <a:pt x="0" y="238"/>
                    <a:pt x="63" y="301"/>
                    <a:pt x="151" y="301"/>
                  </a:cubicBezTo>
                  <a:cubicBezTo>
                    <a:pt x="239" y="301"/>
                    <a:pt x="302" y="238"/>
                    <a:pt x="302" y="151"/>
                  </a:cubicBezTo>
                  <a:cubicBezTo>
                    <a:pt x="302" y="75"/>
                    <a:pt x="239" y="0"/>
                    <a:pt x="151"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93" name="Google Shape;8893;p63"/>
            <p:cNvSpPr/>
            <p:nvPr/>
          </p:nvSpPr>
          <p:spPr>
            <a:xfrm>
              <a:off x="4443237" y="4197503"/>
              <a:ext cx="7503" cy="7429"/>
            </a:xfrm>
            <a:custGeom>
              <a:avLst/>
              <a:gdLst/>
              <a:ahLst/>
              <a:cxnLst/>
              <a:rect l="l" t="t" r="r" b="b"/>
              <a:pathLst>
                <a:path w="302" h="302" extrusionOk="0">
                  <a:moveTo>
                    <a:pt x="151" y="0"/>
                  </a:moveTo>
                  <a:cubicBezTo>
                    <a:pt x="63" y="0"/>
                    <a:pt x="0" y="63"/>
                    <a:pt x="0" y="151"/>
                  </a:cubicBezTo>
                  <a:cubicBezTo>
                    <a:pt x="0" y="226"/>
                    <a:pt x="63" y="301"/>
                    <a:pt x="151" y="301"/>
                  </a:cubicBezTo>
                  <a:cubicBezTo>
                    <a:pt x="239" y="301"/>
                    <a:pt x="301" y="226"/>
                    <a:pt x="301" y="151"/>
                  </a:cubicBezTo>
                  <a:cubicBezTo>
                    <a:pt x="301" y="63"/>
                    <a:pt x="239" y="0"/>
                    <a:pt x="151"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94" name="Google Shape;8894;p63"/>
            <p:cNvSpPr/>
            <p:nvPr/>
          </p:nvSpPr>
          <p:spPr>
            <a:xfrm>
              <a:off x="4361769" y="4276573"/>
              <a:ext cx="7503" cy="7752"/>
            </a:xfrm>
            <a:custGeom>
              <a:avLst/>
              <a:gdLst/>
              <a:ahLst/>
              <a:cxnLst/>
              <a:rect l="l" t="t" r="r" b="b"/>
              <a:pathLst>
                <a:path w="302" h="315" extrusionOk="0">
                  <a:moveTo>
                    <a:pt x="151" y="1"/>
                  </a:moveTo>
                  <a:cubicBezTo>
                    <a:pt x="63" y="1"/>
                    <a:pt x="0" y="76"/>
                    <a:pt x="0" y="164"/>
                  </a:cubicBezTo>
                  <a:cubicBezTo>
                    <a:pt x="0" y="239"/>
                    <a:pt x="63" y="314"/>
                    <a:pt x="151" y="314"/>
                  </a:cubicBezTo>
                  <a:cubicBezTo>
                    <a:pt x="239" y="314"/>
                    <a:pt x="302" y="239"/>
                    <a:pt x="302" y="164"/>
                  </a:cubicBezTo>
                  <a:cubicBezTo>
                    <a:pt x="302" y="76"/>
                    <a:pt x="239" y="1"/>
                    <a:pt x="151"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95" name="Google Shape;8895;p63"/>
            <p:cNvSpPr/>
            <p:nvPr/>
          </p:nvSpPr>
          <p:spPr>
            <a:xfrm>
              <a:off x="4505099" y="4284499"/>
              <a:ext cx="7503" cy="7429"/>
            </a:xfrm>
            <a:custGeom>
              <a:avLst/>
              <a:gdLst/>
              <a:ahLst/>
              <a:cxnLst/>
              <a:rect l="l" t="t" r="r" b="b"/>
              <a:pathLst>
                <a:path w="302" h="302" extrusionOk="0">
                  <a:moveTo>
                    <a:pt x="151" y="1"/>
                  </a:moveTo>
                  <a:cubicBezTo>
                    <a:pt x="76" y="1"/>
                    <a:pt x="1" y="63"/>
                    <a:pt x="1" y="151"/>
                  </a:cubicBezTo>
                  <a:cubicBezTo>
                    <a:pt x="1" y="239"/>
                    <a:pt x="76" y="302"/>
                    <a:pt x="151" y="302"/>
                  </a:cubicBezTo>
                  <a:cubicBezTo>
                    <a:pt x="239" y="302"/>
                    <a:pt x="302" y="239"/>
                    <a:pt x="302" y="151"/>
                  </a:cubicBezTo>
                  <a:cubicBezTo>
                    <a:pt x="302" y="63"/>
                    <a:pt x="239" y="1"/>
                    <a:pt x="151"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96" name="Google Shape;8896;p63"/>
            <p:cNvSpPr/>
            <p:nvPr/>
          </p:nvSpPr>
          <p:spPr>
            <a:xfrm>
              <a:off x="4404610" y="3987949"/>
              <a:ext cx="9588" cy="9690"/>
            </a:xfrm>
            <a:custGeom>
              <a:avLst/>
              <a:gdLst/>
              <a:ahLst/>
              <a:cxnLst/>
              <a:rect l="l" t="t" r="r" b="b"/>
              <a:pathLst>
                <a:path w="390" h="390" extrusionOk="0">
                  <a:moveTo>
                    <a:pt x="188" y="1"/>
                  </a:moveTo>
                  <a:cubicBezTo>
                    <a:pt x="88" y="1"/>
                    <a:pt x="0" y="89"/>
                    <a:pt x="0" y="202"/>
                  </a:cubicBezTo>
                  <a:cubicBezTo>
                    <a:pt x="0" y="302"/>
                    <a:pt x="88" y="390"/>
                    <a:pt x="188" y="390"/>
                  </a:cubicBezTo>
                  <a:cubicBezTo>
                    <a:pt x="301" y="390"/>
                    <a:pt x="389" y="302"/>
                    <a:pt x="389" y="202"/>
                  </a:cubicBezTo>
                  <a:cubicBezTo>
                    <a:pt x="389" y="89"/>
                    <a:pt x="301" y="1"/>
                    <a:pt x="188"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97" name="Google Shape;8897;p63"/>
            <p:cNvSpPr/>
            <p:nvPr/>
          </p:nvSpPr>
          <p:spPr>
            <a:xfrm>
              <a:off x="4186125" y="4209560"/>
              <a:ext cx="9588" cy="9690"/>
            </a:xfrm>
            <a:custGeom>
              <a:avLst/>
              <a:gdLst/>
              <a:ahLst/>
              <a:cxnLst/>
              <a:rect l="l" t="t" r="r" b="b"/>
              <a:pathLst>
                <a:path w="390" h="390" extrusionOk="0">
                  <a:moveTo>
                    <a:pt x="201" y="1"/>
                  </a:moveTo>
                  <a:cubicBezTo>
                    <a:pt x="88" y="1"/>
                    <a:pt x="0" y="89"/>
                    <a:pt x="0" y="202"/>
                  </a:cubicBezTo>
                  <a:cubicBezTo>
                    <a:pt x="0" y="302"/>
                    <a:pt x="88" y="390"/>
                    <a:pt x="201" y="390"/>
                  </a:cubicBezTo>
                  <a:cubicBezTo>
                    <a:pt x="301" y="390"/>
                    <a:pt x="389" y="302"/>
                    <a:pt x="389" y="202"/>
                  </a:cubicBezTo>
                  <a:cubicBezTo>
                    <a:pt x="389" y="89"/>
                    <a:pt x="301" y="1"/>
                    <a:pt x="201"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98" name="Google Shape;8898;p63"/>
            <p:cNvSpPr/>
            <p:nvPr/>
          </p:nvSpPr>
          <p:spPr>
            <a:xfrm>
              <a:off x="4331158" y="4006759"/>
              <a:ext cx="124640" cy="242250"/>
            </a:xfrm>
            <a:custGeom>
              <a:avLst/>
              <a:gdLst/>
              <a:ahLst/>
              <a:cxnLst/>
              <a:rect l="l" t="t" r="r" b="b"/>
              <a:pathLst>
                <a:path w="4983" h="9689" extrusionOk="0">
                  <a:moveTo>
                    <a:pt x="101" y="1"/>
                  </a:moveTo>
                  <a:cubicBezTo>
                    <a:pt x="63" y="264"/>
                    <a:pt x="25" y="515"/>
                    <a:pt x="0" y="779"/>
                  </a:cubicBezTo>
                  <a:cubicBezTo>
                    <a:pt x="1142" y="3841"/>
                    <a:pt x="2711" y="6827"/>
                    <a:pt x="4681" y="9688"/>
                  </a:cubicBezTo>
                  <a:lnTo>
                    <a:pt x="4719" y="9663"/>
                  </a:lnTo>
                  <a:lnTo>
                    <a:pt x="4982" y="9488"/>
                  </a:lnTo>
                  <a:cubicBezTo>
                    <a:pt x="4944" y="9425"/>
                    <a:pt x="4907" y="9375"/>
                    <a:pt x="4869" y="9325"/>
                  </a:cubicBezTo>
                  <a:cubicBezTo>
                    <a:pt x="2836" y="6338"/>
                    <a:pt x="1230" y="3201"/>
                    <a:pt x="101" y="1"/>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899" name="Google Shape;8899;p63"/>
            <p:cNvSpPr/>
            <p:nvPr/>
          </p:nvSpPr>
          <p:spPr>
            <a:xfrm>
              <a:off x="4331383" y="4096335"/>
              <a:ext cx="120055" cy="198322"/>
            </a:xfrm>
            <a:custGeom>
              <a:avLst/>
              <a:gdLst/>
              <a:ahLst/>
              <a:cxnLst/>
              <a:rect l="l" t="t" r="r" b="b"/>
              <a:pathLst>
                <a:path w="4807" h="7932" extrusionOk="0">
                  <a:moveTo>
                    <a:pt x="1" y="0"/>
                  </a:moveTo>
                  <a:cubicBezTo>
                    <a:pt x="1" y="314"/>
                    <a:pt x="26" y="640"/>
                    <a:pt x="51" y="954"/>
                  </a:cubicBezTo>
                  <a:cubicBezTo>
                    <a:pt x="1230" y="3376"/>
                    <a:pt x="2724" y="5710"/>
                    <a:pt x="4531" y="7931"/>
                  </a:cubicBezTo>
                  <a:lnTo>
                    <a:pt x="4694" y="7806"/>
                  </a:lnTo>
                  <a:lnTo>
                    <a:pt x="4807" y="7705"/>
                  </a:lnTo>
                  <a:cubicBezTo>
                    <a:pt x="4782" y="7668"/>
                    <a:pt x="4757" y="7630"/>
                    <a:pt x="4719" y="7605"/>
                  </a:cubicBezTo>
                  <a:cubicBezTo>
                    <a:pt x="2787" y="5183"/>
                    <a:pt x="1193" y="2636"/>
                    <a:pt x="1" y="0"/>
                  </a:cubicBezTo>
                  <a:close/>
                </a:path>
              </a:pathLst>
            </a:custGeom>
            <a:solidFill>
              <a:srgbClr val="0543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00" name="Google Shape;8900;p63"/>
            <p:cNvSpPr/>
            <p:nvPr/>
          </p:nvSpPr>
          <p:spPr>
            <a:xfrm>
              <a:off x="4250719" y="4057342"/>
              <a:ext cx="7920" cy="7429"/>
            </a:xfrm>
            <a:custGeom>
              <a:avLst/>
              <a:gdLst/>
              <a:ahLst/>
              <a:cxnLst/>
              <a:rect l="l" t="t" r="r" b="b"/>
              <a:pathLst>
                <a:path w="314" h="302" extrusionOk="0">
                  <a:moveTo>
                    <a:pt x="163" y="0"/>
                  </a:moveTo>
                  <a:cubicBezTo>
                    <a:pt x="75" y="0"/>
                    <a:pt x="0" y="63"/>
                    <a:pt x="0" y="151"/>
                  </a:cubicBezTo>
                  <a:cubicBezTo>
                    <a:pt x="0" y="239"/>
                    <a:pt x="75" y="301"/>
                    <a:pt x="163" y="301"/>
                  </a:cubicBezTo>
                  <a:cubicBezTo>
                    <a:pt x="239" y="301"/>
                    <a:pt x="314" y="239"/>
                    <a:pt x="314" y="151"/>
                  </a:cubicBezTo>
                  <a:cubicBezTo>
                    <a:pt x="314" y="63"/>
                    <a:pt x="239" y="0"/>
                    <a:pt x="163"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01" name="Google Shape;8901;p63"/>
            <p:cNvSpPr/>
            <p:nvPr/>
          </p:nvSpPr>
          <p:spPr>
            <a:xfrm>
              <a:off x="4444911" y="4202224"/>
              <a:ext cx="7503" cy="8075"/>
            </a:xfrm>
            <a:custGeom>
              <a:avLst/>
              <a:gdLst/>
              <a:ahLst/>
              <a:cxnLst/>
              <a:rect l="l" t="t" r="r" b="b"/>
              <a:pathLst>
                <a:path w="302" h="315" extrusionOk="0">
                  <a:moveTo>
                    <a:pt x="151" y="1"/>
                  </a:moveTo>
                  <a:cubicBezTo>
                    <a:pt x="63" y="1"/>
                    <a:pt x="0" y="76"/>
                    <a:pt x="0" y="151"/>
                  </a:cubicBezTo>
                  <a:cubicBezTo>
                    <a:pt x="0" y="239"/>
                    <a:pt x="63" y="315"/>
                    <a:pt x="151" y="315"/>
                  </a:cubicBezTo>
                  <a:cubicBezTo>
                    <a:pt x="239" y="315"/>
                    <a:pt x="302" y="239"/>
                    <a:pt x="302" y="151"/>
                  </a:cubicBezTo>
                  <a:cubicBezTo>
                    <a:pt x="302" y="76"/>
                    <a:pt x="239" y="1"/>
                    <a:pt x="151"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02" name="Google Shape;8902;p63"/>
            <p:cNvSpPr/>
            <p:nvPr/>
          </p:nvSpPr>
          <p:spPr>
            <a:xfrm>
              <a:off x="4360363" y="4280622"/>
              <a:ext cx="7503" cy="8075"/>
            </a:xfrm>
            <a:custGeom>
              <a:avLst/>
              <a:gdLst/>
              <a:ahLst/>
              <a:cxnLst/>
              <a:rect l="l" t="t" r="r" b="b"/>
              <a:pathLst>
                <a:path w="302" h="315" extrusionOk="0">
                  <a:moveTo>
                    <a:pt x="151" y="1"/>
                  </a:moveTo>
                  <a:cubicBezTo>
                    <a:pt x="63" y="1"/>
                    <a:pt x="0" y="76"/>
                    <a:pt x="0" y="152"/>
                  </a:cubicBezTo>
                  <a:cubicBezTo>
                    <a:pt x="0" y="239"/>
                    <a:pt x="63" y="315"/>
                    <a:pt x="151" y="315"/>
                  </a:cubicBezTo>
                  <a:cubicBezTo>
                    <a:pt x="239" y="315"/>
                    <a:pt x="301" y="239"/>
                    <a:pt x="301" y="152"/>
                  </a:cubicBezTo>
                  <a:cubicBezTo>
                    <a:pt x="301" y="76"/>
                    <a:pt x="239" y="1"/>
                    <a:pt x="151"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03" name="Google Shape;8903;p63"/>
            <p:cNvSpPr/>
            <p:nvPr/>
          </p:nvSpPr>
          <p:spPr>
            <a:xfrm>
              <a:off x="4510582" y="4292076"/>
              <a:ext cx="7920" cy="7752"/>
            </a:xfrm>
            <a:custGeom>
              <a:avLst/>
              <a:gdLst/>
              <a:ahLst/>
              <a:cxnLst/>
              <a:rect l="l" t="t" r="r" b="b"/>
              <a:pathLst>
                <a:path w="315" h="303" extrusionOk="0">
                  <a:moveTo>
                    <a:pt x="151" y="1"/>
                  </a:moveTo>
                  <a:cubicBezTo>
                    <a:pt x="76" y="1"/>
                    <a:pt x="1" y="64"/>
                    <a:pt x="1" y="152"/>
                  </a:cubicBezTo>
                  <a:cubicBezTo>
                    <a:pt x="1" y="239"/>
                    <a:pt x="76" y="302"/>
                    <a:pt x="151" y="302"/>
                  </a:cubicBezTo>
                  <a:cubicBezTo>
                    <a:pt x="239" y="302"/>
                    <a:pt x="314" y="239"/>
                    <a:pt x="314" y="152"/>
                  </a:cubicBezTo>
                  <a:cubicBezTo>
                    <a:pt x="314" y="64"/>
                    <a:pt x="239" y="1"/>
                    <a:pt x="151"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04" name="Google Shape;8904;p63"/>
            <p:cNvSpPr/>
            <p:nvPr/>
          </p:nvSpPr>
          <p:spPr>
            <a:xfrm>
              <a:off x="4409696" y="3993285"/>
              <a:ext cx="10005" cy="9690"/>
            </a:xfrm>
            <a:custGeom>
              <a:avLst/>
              <a:gdLst/>
              <a:ahLst/>
              <a:cxnLst/>
              <a:rect l="l" t="t" r="r" b="b"/>
              <a:pathLst>
                <a:path w="390" h="390" extrusionOk="0">
                  <a:moveTo>
                    <a:pt x="189" y="1"/>
                  </a:moveTo>
                  <a:cubicBezTo>
                    <a:pt x="88" y="1"/>
                    <a:pt x="0" y="89"/>
                    <a:pt x="0" y="189"/>
                  </a:cubicBezTo>
                  <a:cubicBezTo>
                    <a:pt x="0" y="302"/>
                    <a:pt x="88" y="390"/>
                    <a:pt x="189" y="390"/>
                  </a:cubicBezTo>
                  <a:cubicBezTo>
                    <a:pt x="302" y="390"/>
                    <a:pt x="389" y="302"/>
                    <a:pt x="389" y="189"/>
                  </a:cubicBezTo>
                  <a:cubicBezTo>
                    <a:pt x="389" y="89"/>
                    <a:pt x="302" y="1"/>
                    <a:pt x="189"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05" name="Google Shape;8905;p63"/>
            <p:cNvSpPr/>
            <p:nvPr/>
          </p:nvSpPr>
          <p:spPr>
            <a:xfrm>
              <a:off x="4187332" y="4214325"/>
              <a:ext cx="9588" cy="9690"/>
            </a:xfrm>
            <a:custGeom>
              <a:avLst/>
              <a:gdLst/>
              <a:ahLst/>
              <a:cxnLst/>
              <a:rect l="l" t="t" r="r" b="b"/>
              <a:pathLst>
                <a:path w="390" h="390" extrusionOk="0">
                  <a:moveTo>
                    <a:pt x="201" y="0"/>
                  </a:moveTo>
                  <a:cubicBezTo>
                    <a:pt x="89" y="0"/>
                    <a:pt x="1" y="88"/>
                    <a:pt x="1" y="201"/>
                  </a:cubicBezTo>
                  <a:cubicBezTo>
                    <a:pt x="1" y="301"/>
                    <a:pt x="89" y="389"/>
                    <a:pt x="201" y="389"/>
                  </a:cubicBezTo>
                  <a:cubicBezTo>
                    <a:pt x="302" y="389"/>
                    <a:pt x="390" y="301"/>
                    <a:pt x="390" y="201"/>
                  </a:cubicBezTo>
                  <a:cubicBezTo>
                    <a:pt x="390" y="88"/>
                    <a:pt x="302" y="0"/>
                    <a:pt x="201"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06" name="Google Shape;8906;p63"/>
            <p:cNvSpPr/>
            <p:nvPr/>
          </p:nvSpPr>
          <p:spPr>
            <a:xfrm>
              <a:off x="4172074" y="4089219"/>
              <a:ext cx="129226" cy="120156"/>
            </a:xfrm>
            <a:custGeom>
              <a:avLst/>
              <a:gdLst/>
              <a:ahLst/>
              <a:cxnLst/>
              <a:rect l="l" t="t" r="r" b="b"/>
              <a:pathLst>
                <a:path w="5171" h="4801" extrusionOk="0">
                  <a:moveTo>
                    <a:pt x="814" y="1"/>
                  </a:moveTo>
                  <a:cubicBezTo>
                    <a:pt x="598" y="1"/>
                    <a:pt x="382" y="64"/>
                    <a:pt x="239" y="207"/>
                  </a:cubicBezTo>
                  <a:cubicBezTo>
                    <a:pt x="0" y="446"/>
                    <a:pt x="13" y="810"/>
                    <a:pt x="76" y="1123"/>
                  </a:cubicBezTo>
                  <a:cubicBezTo>
                    <a:pt x="339" y="2604"/>
                    <a:pt x="1406" y="3859"/>
                    <a:pt x="2648" y="4800"/>
                  </a:cubicBezTo>
                  <a:lnTo>
                    <a:pt x="5171" y="3420"/>
                  </a:lnTo>
                  <a:cubicBezTo>
                    <a:pt x="4217" y="2240"/>
                    <a:pt x="3062" y="1211"/>
                    <a:pt x="1770" y="383"/>
                  </a:cubicBezTo>
                  <a:cubicBezTo>
                    <a:pt x="1544" y="232"/>
                    <a:pt x="1293" y="82"/>
                    <a:pt x="1017" y="19"/>
                  </a:cubicBezTo>
                  <a:cubicBezTo>
                    <a:pt x="951" y="7"/>
                    <a:pt x="883" y="1"/>
                    <a:pt x="814" y="1"/>
                  </a:cubicBezTo>
                  <a:close/>
                </a:path>
              </a:pathLst>
            </a:custGeom>
            <a:solidFill>
              <a:srgbClr val="D3312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07" name="Google Shape;8907;p63"/>
            <p:cNvSpPr/>
            <p:nvPr/>
          </p:nvSpPr>
          <p:spPr>
            <a:xfrm>
              <a:off x="4193529" y="4122733"/>
              <a:ext cx="96711" cy="80427"/>
            </a:xfrm>
            <a:custGeom>
              <a:avLst/>
              <a:gdLst/>
              <a:ahLst/>
              <a:cxnLst/>
              <a:rect l="l" t="t" r="r" b="b"/>
              <a:pathLst>
                <a:path w="3866" h="3225" extrusionOk="0">
                  <a:moveTo>
                    <a:pt x="668" y="1"/>
                  </a:moveTo>
                  <a:cubicBezTo>
                    <a:pt x="616" y="1"/>
                    <a:pt x="564" y="5"/>
                    <a:pt x="515" y="12"/>
                  </a:cubicBezTo>
                  <a:cubicBezTo>
                    <a:pt x="339" y="38"/>
                    <a:pt x="176" y="125"/>
                    <a:pt x="113" y="263"/>
                  </a:cubicBezTo>
                  <a:cubicBezTo>
                    <a:pt x="0" y="502"/>
                    <a:pt x="163" y="765"/>
                    <a:pt x="326" y="966"/>
                  </a:cubicBezTo>
                  <a:cubicBezTo>
                    <a:pt x="1205" y="2020"/>
                    <a:pt x="3865" y="3225"/>
                    <a:pt x="3865" y="3225"/>
                  </a:cubicBezTo>
                  <a:cubicBezTo>
                    <a:pt x="3024" y="2083"/>
                    <a:pt x="2535" y="928"/>
                    <a:pt x="1004" y="75"/>
                  </a:cubicBezTo>
                  <a:cubicBezTo>
                    <a:pt x="908" y="23"/>
                    <a:pt x="787" y="1"/>
                    <a:pt x="668" y="1"/>
                  </a:cubicBezTo>
                  <a:close/>
                </a:path>
              </a:pathLst>
            </a:custGeom>
            <a:solidFill>
              <a:srgbClr val="C1291E"/>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08" name="Google Shape;8908;p63"/>
            <p:cNvSpPr/>
            <p:nvPr/>
          </p:nvSpPr>
          <p:spPr>
            <a:xfrm>
              <a:off x="4216186" y="4018066"/>
              <a:ext cx="132144" cy="150195"/>
            </a:xfrm>
            <a:custGeom>
              <a:avLst/>
              <a:gdLst/>
              <a:ahLst/>
              <a:cxnLst/>
              <a:rect l="l" t="t" r="r" b="b"/>
              <a:pathLst>
                <a:path w="5272" h="6002" extrusionOk="0">
                  <a:moveTo>
                    <a:pt x="897" y="1"/>
                  </a:moveTo>
                  <a:cubicBezTo>
                    <a:pt x="714" y="1"/>
                    <a:pt x="536" y="48"/>
                    <a:pt x="390" y="154"/>
                  </a:cubicBezTo>
                  <a:cubicBezTo>
                    <a:pt x="26" y="405"/>
                    <a:pt x="1" y="907"/>
                    <a:pt x="64" y="1334"/>
                  </a:cubicBezTo>
                  <a:cubicBezTo>
                    <a:pt x="340" y="3153"/>
                    <a:pt x="1657" y="4684"/>
                    <a:pt x="3025" y="6002"/>
                  </a:cubicBezTo>
                  <a:lnTo>
                    <a:pt x="5271" y="4760"/>
                  </a:lnTo>
                  <a:cubicBezTo>
                    <a:pt x="4142" y="3316"/>
                    <a:pt x="3389" y="1572"/>
                    <a:pt x="1921" y="443"/>
                  </a:cubicBezTo>
                  <a:cubicBezTo>
                    <a:pt x="1695" y="267"/>
                    <a:pt x="1457" y="117"/>
                    <a:pt x="1193" y="41"/>
                  </a:cubicBezTo>
                  <a:cubicBezTo>
                    <a:pt x="1096" y="15"/>
                    <a:pt x="996" y="1"/>
                    <a:pt x="897" y="1"/>
                  </a:cubicBezTo>
                  <a:close/>
                </a:path>
              </a:pathLst>
            </a:custGeom>
            <a:solidFill>
              <a:srgbClr val="D3312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09" name="Google Shape;8909;p63"/>
            <p:cNvSpPr/>
            <p:nvPr/>
          </p:nvSpPr>
          <p:spPr>
            <a:xfrm>
              <a:off x="4238611" y="4047841"/>
              <a:ext cx="73784" cy="100453"/>
            </a:xfrm>
            <a:custGeom>
              <a:avLst/>
              <a:gdLst/>
              <a:ahLst/>
              <a:cxnLst/>
              <a:rect l="l" t="t" r="r" b="b"/>
              <a:pathLst>
                <a:path w="2950" h="4023" extrusionOk="0">
                  <a:moveTo>
                    <a:pt x="531" y="1"/>
                  </a:moveTo>
                  <a:cubicBezTo>
                    <a:pt x="391" y="1"/>
                    <a:pt x="247" y="51"/>
                    <a:pt x="163" y="145"/>
                  </a:cubicBezTo>
                  <a:cubicBezTo>
                    <a:pt x="0" y="346"/>
                    <a:pt x="76" y="635"/>
                    <a:pt x="176" y="873"/>
                  </a:cubicBezTo>
                  <a:cubicBezTo>
                    <a:pt x="741" y="2128"/>
                    <a:pt x="2949" y="4023"/>
                    <a:pt x="2949" y="4023"/>
                  </a:cubicBezTo>
                  <a:cubicBezTo>
                    <a:pt x="2460" y="2705"/>
                    <a:pt x="2309" y="1450"/>
                    <a:pt x="1067" y="221"/>
                  </a:cubicBezTo>
                  <a:cubicBezTo>
                    <a:pt x="954" y="95"/>
                    <a:pt x="778" y="45"/>
                    <a:pt x="615" y="7"/>
                  </a:cubicBezTo>
                  <a:cubicBezTo>
                    <a:pt x="588" y="3"/>
                    <a:pt x="559" y="1"/>
                    <a:pt x="531" y="1"/>
                  </a:cubicBezTo>
                  <a:close/>
                </a:path>
              </a:pathLst>
            </a:custGeom>
            <a:solidFill>
              <a:srgbClr val="C1291E"/>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10" name="Google Shape;8910;p63"/>
            <p:cNvSpPr/>
            <p:nvPr/>
          </p:nvSpPr>
          <p:spPr>
            <a:xfrm>
              <a:off x="4276521" y="3973040"/>
              <a:ext cx="145066" cy="156009"/>
            </a:xfrm>
            <a:custGeom>
              <a:avLst/>
              <a:gdLst/>
              <a:ahLst/>
              <a:cxnLst/>
              <a:rect l="l" t="t" r="r" b="b"/>
              <a:pathLst>
                <a:path w="5798" h="6237" extrusionOk="0">
                  <a:moveTo>
                    <a:pt x="891" y="0"/>
                  </a:moveTo>
                  <a:cubicBezTo>
                    <a:pt x="628" y="0"/>
                    <a:pt x="339" y="100"/>
                    <a:pt x="176" y="301"/>
                  </a:cubicBezTo>
                  <a:cubicBezTo>
                    <a:pt x="0" y="515"/>
                    <a:pt x="13" y="778"/>
                    <a:pt x="38" y="1004"/>
                  </a:cubicBezTo>
                  <a:cubicBezTo>
                    <a:pt x="264" y="2962"/>
                    <a:pt x="1406" y="4631"/>
                    <a:pt x="2535" y="6237"/>
                  </a:cubicBezTo>
                  <a:lnTo>
                    <a:pt x="5798" y="5120"/>
                  </a:lnTo>
                  <a:cubicBezTo>
                    <a:pt x="4957" y="3740"/>
                    <a:pt x="4079" y="2359"/>
                    <a:pt x="2899" y="1192"/>
                  </a:cubicBezTo>
                  <a:cubicBezTo>
                    <a:pt x="2523" y="816"/>
                    <a:pt x="2108" y="452"/>
                    <a:pt x="1606" y="201"/>
                  </a:cubicBezTo>
                  <a:cubicBezTo>
                    <a:pt x="1393" y="100"/>
                    <a:pt x="1155" y="13"/>
                    <a:pt x="891" y="0"/>
                  </a:cubicBezTo>
                  <a:close/>
                </a:path>
              </a:pathLst>
            </a:custGeom>
            <a:solidFill>
              <a:srgbClr val="D3312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11" name="Google Shape;8911;p63"/>
            <p:cNvSpPr/>
            <p:nvPr/>
          </p:nvSpPr>
          <p:spPr>
            <a:xfrm>
              <a:off x="4305309" y="4007269"/>
              <a:ext cx="75868" cy="103683"/>
            </a:xfrm>
            <a:custGeom>
              <a:avLst/>
              <a:gdLst/>
              <a:ahLst/>
              <a:cxnLst/>
              <a:rect l="l" t="t" r="r" b="b"/>
              <a:pathLst>
                <a:path w="3038" h="4144" extrusionOk="0">
                  <a:moveTo>
                    <a:pt x="694" y="0"/>
                  </a:moveTo>
                  <a:cubicBezTo>
                    <a:pt x="511" y="0"/>
                    <a:pt x="327" y="52"/>
                    <a:pt x="214" y="165"/>
                  </a:cubicBezTo>
                  <a:cubicBezTo>
                    <a:pt x="1" y="378"/>
                    <a:pt x="63" y="692"/>
                    <a:pt x="151" y="931"/>
                  </a:cubicBezTo>
                  <a:cubicBezTo>
                    <a:pt x="666" y="2248"/>
                    <a:pt x="3037" y="4143"/>
                    <a:pt x="3037" y="4143"/>
                  </a:cubicBezTo>
                  <a:cubicBezTo>
                    <a:pt x="2598" y="2775"/>
                    <a:pt x="2561" y="1458"/>
                    <a:pt x="1256" y="203"/>
                  </a:cubicBezTo>
                  <a:cubicBezTo>
                    <a:pt x="1130" y="77"/>
                    <a:pt x="942" y="27"/>
                    <a:pt x="754" y="2"/>
                  </a:cubicBezTo>
                  <a:cubicBezTo>
                    <a:pt x="734" y="1"/>
                    <a:pt x="714" y="0"/>
                    <a:pt x="694" y="0"/>
                  </a:cubicBezTo>
                  <a:close/>
                </a:path>
              </a:pathLst>
            </a:custGeom>
            <a:solidFill>
              <a:srgbClr val="C1291E"/>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12" name="Google Shape;8912;p63"/>
            <p:cNvSpPr/>
            <p:nvPr/>
          </p:nvSpPr>
          <p:spPr>
            <a:xfrm>
              <a:off x="4354068" y="3933670"/>
              <a:ext cx="133394" cy="151487"/>
            </a:xfrm>
            <a:custGeom>
              <a:avLst/>
              <a:gdLst/>
              <a:ahLst/>
              <a:cxnLst/>
              <a:rect l="l" t="t" r="r" b="b"/>
              <a:pathLst>
                <a:path w="5347" h="6068" extrusionOk="0">
                  <a:moveTo>
                    <a:pt x="932" y="1"/>
                  </a:moveTo>
                  <a:cubicBezTo>
                    <a:pt x="902" y="1"/>
                    <a:pt x="872" y="2"/>
                    <a:pt x="842" y="6"/>
                  </a:cubicBezTo>
                  <a:cubicBezTo>
                    <a:pt x="503" y="56"/>
                    <a:pt x="239" y="320"/>
                    <a:pt x="114" y="608"/>
                  </a:cubicBezTo>
                  <a:cubicBezTo>
                    <a:pt x="1" y="909"/>
                    <a:pt x="1" y="1248"/>
                    <a:pt x="38" y="1562"/>
                  </a:cubicBezTo>
                  <a:cubicBezTo>
                    <a:pt x="202" y="3269"/>
                    <a:pt x="1055" y="4913"/>
                    <a:pt x="2398" y="6067"/>
                  </a:cubicBezTo>
                  <a:lnTo>
                    <a:pt x="5347" y="5289"/>
                  </a:lnTo>
                  <a:cubicBezTo>
                    <a:pt x="4493" y="3570"/>
                    <a:pt x="3364" y="1989"/>
                    <a:pt x="1996" y="596"/>
                  </a:cubicBezTo>
                  <a:cubicBezTo>
                    <a:pt x="1704" y="304"/>
                    <a:pt x="1336" y="1"/>
                    <a:pt x="932" y="1"/>
                  </a:cubicBezTo>
                  <a:close/>
                </a:path>
              </a:pathLst>
            </a:custGeom>
            <a:solidFill>
              <a:srgbClr val="D3312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13" name="Google Shape;8913;p63"/>
            <p:cNvSpPr/>
            <p:nvPr/>
          </p:nvSpPr>
          <p:spPr>
            <a:xfrm>
              <a:off x="4371989" y="3973068"/>
              <a:ext cx="67531" cy="104652"/>
            </a:xfrm>
            <a:custGeom>
              <a:avLst/>
              <a:gdLst/>
              <a:ahLst/>
              <a:cxnLst/>
              <a:rect l="l" t="t" r="r" b="b"/>
              <a:pathLst>
                <a:path w="2699" h="4183" extrusionOk="0">
                  <a:moveTo>
                    <a:pt x="500" y="0"/>
                  </a:moveTo>
                  <a:cubicBezTo>
                    <a:pt x="383" y="0"/>
                    <a:pt x="270" y="36"/>
                    <a:pt x="189" y="117"/>
                  </a:cubicBezTo>
                  <a:cubicBezTo>
                    <a:pt x="1" y="293"/>
                    <a:pt x="63" y="606"/>
                    <a:pt x="151" y="845"/>
                  </a:cubicBezTo>
                  <a:cubicBezTo>
                    <a:pt x="615" y="2137"/>
                    <a:pt x="2699" y="4183"/>
                    <a:pt x="2699" y="4183"/>
                  </a:cubicBezTo>
                  <a:cubicBezTo>
                    <a:pt x="2297" y="2828"/>
                    <a:pt x="2234" y="1573"/>
                    <a:pt x="1092" y="255"/>
                  </a:cubicBezTo>
                  <a:cubicBezTo>
                    <a:pt x="979" y="130"/>
                    <a:pt x="804" y="54"/>
                    <a:pt x="641" y="17"/>
                  </a:cubicBezTo>
                  <a:cubicBezTo>
                    <a:pt x="594" y="6"/>
                    <a:pt x="547" y="0"/>
                    <a:pt x="500" y="0"/>
                  </a:cubicBezTo>
                  <a:close/>
                </a:path>
              </a:pathLst>
            </a:custGeom>
            <a:solidFill>
              <a:srgbClr val="C1291E"/>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14" name="Google Shape;8914;p63"/>
            <p:cNvSpPr/>
            <p:nvPr/>
          </p:nvSpPr>
          <p:spPr>
            <a:xfrm>
              <a:off x="4428462" y="3904551"/>
              <a:ext cx="107966" cy="180557"/>
            </a:xfrm>
            <a:custGeom>
              <a:avLst/>
              <a:gdLst/>
              <a:ahLst/>
              <a:cxnLst/>
              <a:rect l="l" t="t" r="r" b="b"/>
              <a:pathLst>
                <a:path w="4318" h="7226" extrusionOk="0">
                  <a:moveTo>
                    <a:pt x="1224" y="0"/>
                  </a:moveTo>
                  <a:cubicBezTo>
                    <a:pt x="1168" y="0"/>
                    <a:pt x="1111" y="7"/>
                    <a:pt x="1055" y="23"/>
                  </a:cubicBezTo>
                  <a:cubicBezTo>
                    <a:pt x="603" y="136"/>
                    <a:pt x="415" y="663"/>
                    <a:pt x="340" y="1089"/>
                  </a:cubicBezTo>
                  <a:cubicBezTo>
                    <a:pt x="1" y="3072"/>
                    <a:pt x="189" y="5067"/>
                    <a:pt x="904" y="6849"/>
                  </a:cubicBezTo>
                  <a:lnTo>
                    <a:pt x="4117" y="7226"/>
                  </a:lnTo>
                  <a:cubicBezTo>
                    <a:pt x="4318" y="4590"/>
                    <a:pt x="3376" y="2495"/>
                    <a:pt x="2624" y="1240"/>
                  </a:cubicBezTo>
                  <a:cubicBezTo>
                    <a:pt x="2398" y="876"/>
                    <a:pt x="2159" y="500"/>
                    <a:pt x="1820" y="236"/>
                  </a:cubicBezTo>
                  <a:cubicBezTo>
                    <a:pt x="1651" y="106"/>
                    <a:pt x="1441" y="0"/>
                    <a:pt x="1224" y="0"/>
                  </a:cubicBezTo>
                  <a:close/>
                </a:path>
              </a:pathLst>
            </a:custGeom>
            <a:solidFill>
              <a:srgbClr val="D33120"/>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15" name="Google Shape;8915;p63"/>
            <p:cNvSpPr/>
            <p:nvPr/>
          </p:nvSpPr>
          <p:spPr>
            <a:xfrm>
              <a:off x="4444956" y="3944068"/>
              <a:ext cx="55442" cy="130815"/>
            </a:xfrm>
            <a:custGeom>
              <a:avLst/>
              <a:gdLst/>
              <a:ahLst/>
              <a:cxnLst/>
              <a:rect l="l" t="t" r="r" b="b"/>
              <a:pathLst>
                <a:path w="2209" h="5231" extrusionOk="0">
                  <a:moveTo>
                    <a:pt x="629" y="1"/>
                  </a:moveTo>
                  <a:cubicBezTo>
                    <a:pt x="513" y="1"/>
                    <a:pt x="397" y="33"/>
                    <a:pt x="302" y="98"/>
                  </a:cubicBezTo>
                  <a:cubicBezTo>
                    <a:pt x="26" y="274"/>
                    <a:pt x="0" y="638"/>
                    <a:pt x="26" y="939"/>
                  </a:cubicBezTo>
                  <a:cubicBezTo>
                    <a:pt x="151" y="2520"/>
                    <a:pt x="1920" y="5231"/>
                    <a:pt x="1920" y="5231"/>
                  </a:cubicBezTo>
                  <a:cubicBezTo>
                    <a:pt x="1883" y="3587"/>
                    <a:pt x="2209" y="2106"/>
                    <a:pt x="1305" y="387"/>
                  </a:cubicBezTo>
                  <a:cubicBezTo>
                    <a:pt x="1218" y="224"/>
                    <a:pt x="1042" y="111"/>
                    <a:pt x="866" y="48"/>
                  </a:cubicBezTo>
                  <a:cubicBezTo>
                    <a:pt x="793" y="17"/>
                    <a:pt x="711" y="1"/>
                    <a:pt x="629" y="1"/>
                  </a:cubicBezTo>
                  <a:close/>
                </a:path>
              </a:pathLst>
            </a:custGeom>
            <a:solidFill>
              <a:srgbClr val="C1291E"/>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16" name="Google Shape;8916;p63"/>
            <p:cNvSpPr/>
            <p:nvPr/>
          </p:nvSpPr>
          <p:spPr>
            <a:xfrm>
              <a:off x="4232518" y="4168968"/>
              <a:ext cx="47105" cy="24871"/>
            </a:xfrm>
            <a:custGeom>
              <a:avLst/>
              <a:gdLst/>
              <a:ahLst/>
              <a:cxnLst/>
              <a:rect l="l" t="t" r="r" b="b"/>
              <a:pathLst>
                <a:path w="1886" h="989" extrusionOk="0">
                  <a:moveTo>
                    <a:pt x="37" y="1"/>
                  </a:moveTo>
                  <a:cubicBezTo>
                    <a:pt x="12" y="1"/>
                    <a:pt x="1" y="38"/>
                    <a:pt x="31" y="58"/>
                  </a:cubicBezTo>
                  <a:cubicBezTo>
                    <a:pt x="584" y="434"/>
                    <a:pt x="1186" y="811"/>
                    <a:pt x="1838" y="987"/>
                  </a:cubicBezTo>
                  <a:cubicBezTo>
                    <a:pt x="1843" y="988"/>
                    <a:pt x="1846" y="989"/>
                    <a:pt x="1850" y="989"/>
                  </a:cubicBezTo>
                  <a:cubicBezTo>
                    <a:pt x="1878" y="989"/>
                    <a:pt x="1886" y="948"/>
                    <a:pt x="1864" y="936"/>
                  </a:cubicBezTo>
                  <a:cubicBezTo>
                    <a:pt x="1249" y="623"/>
                    <a:pt x="634" y="372"/>
                    <a:pt x="57" y="8"/>
                  </a:cubicBezTo>
                  <a:cubicBezTo>
                    <a:pt x="49" y="3"/>
                    <a:pt x="43" y="1"/>
                    <a:pt x="37" y="1"/>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17" name="Google Shape;8917;p63"/>
            <p:cNvSpPr/>
            <p:nvPr/>
          </p:nvSpPr>
          <p:spPr>
            <a:xfrm>
              <a:off x="4259263" y="4150013"/>
              <a:ext cx="27096" cy="16150"/>
            </a:xfrm>
            <a:custGeom>
              <a:avLst/>
              <a:gdLst/>
              <a:ahLst/>
              <a:cxnLst/>
              <a:rect l="l" t="t" r="r" b="b"/>
              <a:pathLst>
                <a:path w="1083" h="651" extrusionOk="0">
                  <a:moveTo>
                    <a:pt x="39" y="0"/>
                  </a:moveTo>
                  <a:cubicBezTo>
                    <a:pt x="18" y="0"/>
                    <a:pt x="0" y="27"/>
                    <a:pt x="20" y="46"/>
                  </a:cubicBezTo>
                  <a:cubicBezTo>
                    <a:pt x="296" y="322"/>
                    <a:pt x="647" y="573"/>
                    <a:pt x="1036" y="648"/>
                  </a:cubicBezTo>
                  <a:cubicBezTo>
                    <a:pt x="1039" y="650"/>
                    <a:pt x="1042" y="650"/>
                    <a:pt x="1044" y="650"/>
                  </a:cubicBezTo>
                  <a:cubicBezTo>
                    <a:pt x="1066" y="650"/>
                    <a:pt x="1082" y="609"/>
                    <a:pt x="1049" y="598"/>
                  </a:cubicBezTo>
                  <a:cubicBezTo>
                    <a:pt x="685" y="435"/>
                    <a:pt x="358" y="284"/>
                    <a:pt x="57" y="8"/>
                  </a:cubicBezTo>
                  <a:cubicBezTo>
                    <a:pt x="51" y="2"/>
                    <a:pt x="45" y="0"/>
                    <a:pt x="39" y="0"/>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18" name="Google Shape;8918;p63"/>
            <p:cNvSpPr/>
            <p:nvPr/>
          </p:nvSpPr>
          <p:spPr>
            <a:xfrm>
              <a:off x="4274364" y="4096786"/>
              <a:ext cx="41686" cy="45220"/>
            </a:xfrm>
            <a:custGeom>
              <a:avLst/>
              <a:gdLst/>
              <a:ahLst/>
              <a:cxnLst/>
              <a:rect l="l" t="t" r="r" b="b"/>
              <a:pathLst>
                <a:path w="1670" h="1814" extrusionOk="0">
                  <a:moveTo>
                    <a:pt x="55" y="0"/>
                  </a:moveTo>
                  <a:cubicBezTo>
                    <a:pt x="25" y="0"/>
                    <a:pt x="0" y="45"/>
                    <a:pt x="30" y="75"/>
                  </a:cubicBezTo>
                  <a:cubicBezTo>
                    <a:pt x="532" y="652"/>
                    <a:pt x="1021" y="1267"/>
                    <a:pt x="1586" y="1806"/>
                  </a:cubicBezTo>
                  <a:cubicBezTo>
                    <a:pt x="1593" y="1811"/>
                    <a:pt x="1601" y="1813"/>
                    <a:pt x="1608" y="1813"/>
                  </a:cubicBezTo>
                  <a:cubicBezTo>
                    <a:pt x="1640" y="1813"/>
                    <a:pt x="1669" y="1776"/>
                    <a:pt x="1649" y="1756"/>
                  </a:cubicBezTo>
                  <a:cubicBezTo>
                    <a:pt x="1159" y="1141"/>
                    <a:pt x="595" y="589"/>
                    <a:pt x="80" y="12"/>
                  </a:cubicBezTo>
                  <a:cubicBezTo>
                    <a:pt x="72" y="4"/>
                    <a:pt x="63" y="0"/>
                    <a:pt x="55" y="0"/>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19" name="Google Shape;8919;p63"/>
            <p:cNvSpPr/>
            <p:nvPr/>
          </p:nvSpPr>
          <p:spPr>
            <a:xfrm>
              <a:off x="4316555" y="4089646"/>
              <a:ext cx="27930" cy="31654"/>
            </a:xfrm>
            <a:custGeom>
              <a:avLst/>
              <a:gdLst/>
              <a:ahLst/>
              <a:cxnLst/>
              <a:rect l="l" t="t" r="r" b="b"/>
              <a:pathLst>
                <a:path w="1118" h="1265" extrusionOk="0">
                  <a:moveTo>
                    <a:pt x="48" y="1"/>
                  </a:moveTo>
                  <a:cubicBezTo>
                    <a:pt x="21" y="1"/>
                    <a:pt x="0" y="30"/>
                    <a:pt x="18" y="66"/>
                  </a:cubicBezTo>
                  <a:cubicBezTo>
                    <a:pt x="294" y="493"/>
                    <a:pt x="633" y="944"/>
                    <a:pt x="1047" y="1258"/>
                  </a:cubicBezTo>
                  <a:cubicBezTo>
                    <a:pt x="1054" y="1263"/>
                    <a:pt x="1061" y="1265"/>
                    <a:pt x="1068" y="1265"/>
                  </a:cubicBezTo>
                  <a:cubicBezTo>
                    <a:pt x="1097" y="1265"/>
                    <a:pt x="1118" y="1226"/>
                    <a:pt x="1098" y="1195"/>
                  </a:cubicBezTo>
                  <a:cubicBezTo>
                    <a:pt x="746" y="806"/>
                    <a:pt x="382" y="455"/>
                    <a:pt x="81" y="16"/>
                  </a:cubicBezTo>
                  <a:cubicBezTo>
                    <a:pt x="70" y="5"/>
                    <a:pt x="59" y="1"/>
                    <a:pt x="48" y="1"/>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20" name="Google Shape;8920;p63"/>
            <p:cNvSpPr/>
            <p:nvPr/>
          </p:nvSpPr>
          <p:spPr>
            <a:xfrm>
              <a:off x="4330326" y="4049163"/>
              <a:ext cx="44187" cy="59755"/>
            </a:xfrm>
            <a:custGeom>
              <a:avLst/>
              <a:gdLst/>
              <a:ahLst/>
              <a:cxnLst/>
              <a:rect l="l" t="t" r="r" b="b"/>
              <a:pathLst>
                <a:path w="1769" h="2398" extrusionOk="0">
                  <a:moveTo>
                    <a:pt x="33" y="0"/>
                  </a:moveTo>
                  <a:cubicBezTo>
                    <a:pt x="14" y="0"/>
                    <a:pt x="1" y="18"/>
                    <a:pt x="19" y="36"/>
                  </a:cubicBezTo>
                  <a:cubicBezTo>
                    <a:pt x="634" y="788"/>
                    <a:pt x="1148" y="1592"/>
                    <a:pt x="1688" y="2382"/>
                  </a:cubicBezTo>
                  <a:cubicBezTo>
                    <a:pt x="1695" y="2393"/>
                    <a:pt x="1706" y="2398"/>
                    <a:pt x="1716" y="2398"/>
                  </a:cubicBezTo>
                  <a:cubicBezTo>
                    <a:pt x="1742" y="2398"/>
                    <a:pt x="1768" y="2371"/>
                    <a:pt x="1750" y="2345"/>
                  </a:cubicBezTo>
                  <a:cubicBezTo>
                    <a:pt x="1299" y="1504"/>
                    <a:pt x="684" y="726"/>
                    <a:pt x="56" y="10"/>
                  </a:cubicBezTo>
                  <a:cubicBezTo>
                    <a:pt x="49" y="3"/>
                    <a:pt x="40" y="0"/>
                    <a:pt x="33" y="0"/>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21" name="Google Shape;8921;p63"/>
            <p:cNvSpPr/>
            <p:nvPr/>
          </p:nvSpPr>
          <p:spPr>
            <a:xfrm>
              <a:off x="4409838" y="4034451"/>
              <a:ext cx="29180" cy="40052"/>
            </a:xfrm>
            <a:custGeom>
              <a:avLst/>
              <a:gdLst/>
              <a:ahLst/>
              <a:cxnLst/>
              <a:rect l="l" t="t" r="r" b="b"/>
              <a:pathLst>
                <a:path w="1170" h="1607" extrusionOk="0">
                  <a:moveTo>
                    <a:pt x="53" y="0"/>
                  </a:moveTo>
                  <a:cubicBezTo>
                    <a:pt x="27" y="0"/>
                    <a:pt x="1" y="27"/>
                    <a:pt x="18" y="53"/>
                  </a:cubicBezTo>
                  <a:cubicBezTo>
                    <a:pt x="370" y="568"/>
                    <a:pt x="709" y="1107"/>
                    <a:pt x="1098" y="1597"/>
                  </a:cubicBezTo>
                  <a:cubicBezTo>
                    <a:pt x="1105" y="1604"/>
                    <a:pt x="1114" y="1607"/>
                    <a:pt x="1123" y="1607"/>
                  </a:cubicBezTo>
                  <a:cubicBezTo>
                    <a:pt x="1146" y="1607"/>
                    <a:pt x="1169" y="1586"/>
                    <a:pt x="1160" y="1559"/>
                  </a:cubicBezTo>
                  <a:cubicBezTo>
                    <a:pt x="834" y="1020"/>
                    <a:pt x="445" y="530"/>
                    <a:pt x="81" y="16"/>
                  </a:cubicBezTo>
                  <a:cubicBezTo>
                    <a:pt x="74" y="5"/>
                    <a:pt x="63" y="0"/>
                    <a:pt x="53" y="0"/>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22" name="Google Shape;8922;p63"/>
            <p:cNvSpPr/>
            <p:nvPr/>
          </p:nvSpPr>
          <p:spPr>
            <a:xfrm>
              <a:off x="4418988" y="4003803"/>
              <a:ext cx="33766" cy="69445"/>
            </a:xfrm>
            <a:custGeom>
              <a:avLst/>
              <a:gdLst/>
              <a:ahLst/>
              <a:cxnLst/>
              <a:rect l="l" t="t" r="r" b="b"/>
              <a:pathLst>
                <a:path w="1340" h="2771" extrusionOk="0">
                  <a:moveTo>
                    <a:pt x="65" y="0"/>
                  </a:moveTo>
                  <a:cubicBezTo>
                    <a:pt x="31" y="0"/>
                    <a:pt x="0" y="30"/>
                    <a:pt x="27" y="66"/>
                  </a:cubicBezTo>
                  <a:cubicBezTo>
                    <a:pt x="604" y="894"/>
                    <a:pt x="943" y="1785"/>
                    <a:pt x="1244" y="2739"/>
                  </a:cubicBezTo>
                  <a:cubicBezTo>
                    <a:pt x="1250" y="2761"/>
                    <a:pt x="1270" y="2770"/>
                    <a:pt x="1289" y="2770"/>
                  </a:cubicBezTo>
                  <a:cubicBezTo>
                    <a:pt x="1315" y="2770"/>
                    <a:pt x="1339" y="2754"/>
                    <a:pt x="1332" y="2726"/>
                  </a:cubicBezTo>
                  <a:cubicBezTo>
                    <a:pt x="1182" y="1747"/>
                    <a:pt x="680" y="806"/>
                    <a:pt x="102" y="15"/>
                  </a:cubicBezTo>
                  <a:cubicBezTo>
                    <a:pt x="92" y="5"/>
                    <a:pt x="78" y="0"/>
                    <a:pt x="65" y="0"/>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23" name="Google Shape;8923;p63"/>
            <p:cNvSpPr/>
            <p:nvPr/>
          </p:nvSpPr>
          <p:spPr>
            <a:xfrm>
              <a:off x="4463538" y="4012628"/>
              <a:ext cx="28346" cy="57171"/>
            </a:xfrm>
            <a:custGeom>
              <a:avLst/>
              <a:gdLst/>
              <a:ahLst/>
              <a:cxnLst/>
              <a:rect l="l" t="t" r="r" b="b"/>
              <a:pathLst>
                <a:path w="1118" h="2281" extrusionOk="0">
                  <a:moveTo>
                    <a:pt x="45" y="0"/>
                  </a:moveTo>
                  <a:cubicBezTo>
                    <a:pt x="21" y="0"/>
                    <a:pt x="0" y="19"/>
                    <a:pt x="17" y="44"/>
                  </a:cubicBezTo>
                  <a:cubicBezTo>
                    <a:pt x="343" y="784"/>
                    <a:pt x="644" y="1550"/>
                    <a:pt x="1033" y="2265"/>
                  </a:cubicBezTo>
                  <a:cubicBezTo>
                    <a:pt x="1040" y="2276"/>
                    <a:pt x="1051" y="2281"/>
                    <a:pt x="1062" y="2281"/>
                  </a:cubicBezTo>
                  <a:cubicBezTo>
                    <a:pt x="1088" y="2281"/>
                    <a:pt x="1117" y="2254"/>
                    <a:pt x="1108" y="2227"/>
                  </a:cubicBezTo>
                  <a:cubicBezTo>
                    <a:pt x="820" y="1474"/>
                    <a:pt x="431" y="747"/>
                    <a:pt x="79" y="19"/>
                  </a:cubicBezTo>
                  <a:cubicBezTo>
                    <a:pt x="71" y="6"/>
                    <a:pt x="57" y="0"/>
                    <a:pt x="45" y="0"/>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24" name="Google Shape;8924;p63"/>
            <p:cNvSpPr/>
            <p:nvPr/>
          </p:nvSpPr>
          <p:spPr>
            <a:xfrm>
              <a:off x="4496542" y="3992074"/>
              <a:ext cx="24595" cy="85918"/>
            </a:xfrm>
            <a:custGeom>
              <a:avLst/>
              <a:gdLst/>
              <a:ahLst/>
              <a:cxnLst/>
              <a:rect l="l" t="t" r="r" b="b"/>
              <a:pathLst>
                <a:path w="988" h="3427" extrusionOk="0">
                  <a:moveTo>
                    <a:pt x="51" y="0"/>
                  </a:moveTo>
                  <a:cubicBezTo>
                    <a:pt x="29" y="0"/>
                    <a:pt x="0" y="27"/>
                    <a:pt x="9" y="54"/>
                  </a:cubicBezTo>
                  <a:cubicBezTo>
                    <a:pt x="248" y="581"/>
                    <a:pt x="436" y="1133"/>
                    <a:pt x="586" y="1697"/>
                  </a:cubicBezTo>
                  <a:cubicBezTo>
                    <a:pt x="737" y="2262"/>
                    <a:pt x="787" y="2839"/>
                    <a:pt x="900" y="3404"/>
                  </a:cubicBezTo>
                  <a:cubicBezTo>
                    <a:pt x="900" y="3420"/>
                    <a:pt x="909" y="3427"/>
                    <a:pt x="919" y="3427"/>
                  </a:cubicBezTo>
                  <a:cubicBezTo>
                    <a:pt x="933" y="3427"/>
                    <a:pt x="950" y="3413"/>
                    <a:pt x="950" y="3392"/>
                  </a:cubicBezTo>
                  <a:cubicBezTo>
                    <a:pt x="988" y="2250"/>
                    <a:pt x="561" y="1032"/>
                    <a:pt x="72" y="16"/>
                  </a:cubicBezTo>
                  <a:cubicBezTo>
                    <a:pt x="68" y="5"/>
                    <a:pt x="60" y="0"/>
                    <a:pt x="51" y="0"/>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25" name="Google Shape;8925;p63"/>
            <p:cNvSpPr/>
            <p:nvPr/>
          </p:nvSpPr>
          <p:spPr>
            <a:xfrm>
              <a:off x="4487905" y="3982508"/>
              <a:ext cx="26262" cy="25840"/>
            </a:xfrm>
            <a:custGeom>
              <a:avLst/>
              <a:gdLst/>
              <a:ahLst/>
              <a:cxnLst/>
              <a:rect l="l" t="t" r="r" b="b"/>
              <a:pathLst>
                <a:path w="1055" h="1031" extrusionOk="0">
                  <a:moveTo>
                    <a:pt x="526" y="0"/>
                  </a:moveTo>
                  <a:cubicBezTo>
                    <a:pt x="518" y="0"/>
                    <a:pt x="510" y="0"/>
                    <a:pt x="502" y="1"/>
                  </a:cubicBezTo>
                  <a:cubicBezTo>
                    <a:pt x="226" y="13"/>
                    <a:pt x="0" y="252"/>
                    <a:pt x="13" y="540"/>
                  </a:cubicBezTo>
                  <a:cubicBezTo>
                    <a:pt x="25" y="809"/>
                    <a:pt x="251" y="1030"/>
                    <a:pt x="529" y="1030"/>
                  </a:cubicBezTo>
                  <a:cubicBezTo>
                    <a:pt x="537" y="1030"/>
                    <a:pt x="545" y="1030"/>
                    <a:pt x="552" y="1030"/>
                  </a:cubicBezTo>
                  <a:cubicBezTo>
                    <a:pt x="828" y="1017"/>
                    <a:pt x="1054" y="779"/>
                    <a:pt x="1042" y="490"/>
                  </a:cubicBezTo>
                  <a:cubicBezTo>
                    <a:pt x="1029" y="209"/>
                    <a:pt x="804" y="0"/>
                    <a:pt x="526" y="0"/>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26" name="Google Shape;8926;p63"/>
            <p:cNvSpPr/>
            <p:nvPr/>
          </p:nvSpPr>
          <p:spPr>
            <a:xfrm>
              <a:off x="4479484" y="4019043"/>
              <a:ext cx="14590" cy="14212"/>
            </a:xfrm>
            <a:custGeom>
              <a:avLst/>
              <a:gdLst/>
              <a:ahLst/>
              <a:cxnLst/>
              <a:rect l="l" t="t" r="r" b="b"/>
              <a:pathLst>
                <a:path w="579" h="567" extrusionOk="0">
                  <a:moveTo>
                    <a:pt x="299" y="1"/>
                  </a:moveTo>
                  <a:cubicBezTo>
                    <a:pt x="292" y="1"/>
                    <a:pt x="284" y="1"/>
                    <a:pt x="277" y="2"/>
                  </a:cubicBezTo>
                  <a:cubicBezTo>
                    <a:pt x="126" y="2"/>
                    <a:pt x="1" y="140"/>
                    <a:pt x="13" y="290"/>
                  </a:cubicBezTo>
                  <a:cubicBezTo>
                    <a:pt x="13" y="454"/>
                    <a:pt x="151" y="566"/>
                    <a:pt x="302" y="566"/>
                  </a:cubicBezTo>
                  <a:cubicBezTo>
                    <a:pt x="465" y="554"/>
                    <a:pt x="578" y="428"/>
                    <a:pt x="578" y="265"/>
                  </a:cubicBezTo>
                  <a:cubicBezTo>
                    <a:pt x="566" y="122"/>
                    <a:pt x="451" y="1"/>
                    <a:pt x="299" y="1"/>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27" name="Google Shape;8927;p63"/>
            <p:cNvSpPr/>
            <p:nvPr/>
          </p:nvSpPr>
          <p:spPr>
            <a:xfrm>
              <a:off x="4327628" y="4046174"/>
              <a:ext cx="14173" cy="14212"/>
            </a:xfrm>
            <a:custGeom>
              <a:avLst/>
              <a:gdLst/>
              <a:ahLst/>
              <a:cxnLst/>
              <a:rect l="l" t="t" r="r" b="b"/>
              <a:pathLst>
                <a:path w="578" h="567" extrusionOk="0">
                  <a:moveTo>
                    <a:pt x="297" y="1"/>
                  </a:moveTo>
                  <a:cubicBezTo>
                    <a:pt x="290" y="1"/>
                    <a:pt x="283" y="1"/>
                    <a:pt x="276" y="2"/>
                  </a:cubicBezTo>
                  <a:cubicBezTo>
                    <a:pt x="113" y="2"/>
                    <a:pt x="0" y="140"/>
                    <a:pt x="0" y="290"/>
                  </a:cubicBezTo>
                  <a:cubicBezTo>
                    <a:pt x="13" y="453"/>
                    <a:pt x="138" y="566"/>
                    <a:pt x="301" y="566"/>
                  </a:cubicBezTo>
                  <a:cubicBezTo>
                    <a:pt x="452" y="554"/>
                    <a:pt x="577" y="428"/>
                    <a:pt x="565" y="265"/>
                  </a:cubicBezTo>
                  <a:cubicBezTo>
                    <a:pt x="565" y="122"/>
                    <a:pt x="439" y="1"/>
                    <a:pt x="297" y="1"/>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28" name="Google Shape;8928;p63"/>
            <p:cNvSpPr/>
            <p:nvPr/>
          </p:nvSpPr>
          <p:spPr>
            <a:xfrm>
              <a:off x="4222226" y="4161138"/>
              <a:ext cx="14590" cy="14212"/>
            </a:xfrm>
            <a:custGeom>
              <a:avLst/>
              <a:gdLst/>
              <a:ahLst/>
              <a:cxnLst/>
              <a:rect l="l" t="t" r="r" b="b"/>
              <a:pathLst>
                <a:path w="578" h="566" extrusionOk="0">
                  <a:moveTo>
                    <a:pt x="276" y="0"/>
                  </a:moveTo>
                  <a:cubicBezTo>
                    <a:pt x="126" y="13"/>
                    <a:pt x="0" y="151"/>
                    <a:pt x="0" y="301"/>
                  </a:cubicBezTo>
                  <a:cubicBezTo>
                    <a:pt x="12" y="445"/>
                    <a:pt x="138" y="566"/>
                    <a:pt x="281" y="566"/>
                  </a:cubicBezTo>
                  <a:cubicBezTo>
                    <a:pt x="288" y="566"/>
                    <a:pt x="295" y="566"/>
                    <a:pt x="302" y="565"/>
                  </a:cubicBezTo>
                  <a:cubicBezTo>
                    <a:pt x="452" y="565"/>
                    <a:pt x="578" y="427"/>
                    <a:pt x="565" y="276"/>
                  </a:cubicBezTo>
                  <a:cubicBezTo>
                    <a:pt x="565" y="126"/>
                    <a:pt x="427" y="0"/>
                    <a:pt x="276" y="0"/>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29" name="Google Shape;8929;p63"/>
            <p:cNvSpPr/>
            <p:nvPr/>
          </p:nvSpPr>
          <p:spPr>
            <a:xfrm>
              <a:off x="4397974" y="4023243"/>
              <a:ext cx="21260" cy="20995"/>
            </a:xfrm>
            <a:custGeom>
              <a:avLst/>
              <a:gdLst/>
              <a:ahLst/>
              <a:cxnLst/>
              <a:rect l="l" t="t" r="r" b="b"/>
              <a:pathLst>
                <a:path w="854" h="843" extrusionOk="0">
                  <a:moveTo>
                    <a:pt x="426" y="1"/>
                  </a:moveTo>
                  <a:cubicBezTo>
                    <a:pt x="418" y="1"/>
                    <a:pt x="410" y="1"/>
                    <a:pt x="402" y="1"/>
                  </a:cubicBezTo>
                  <a:cubicBezTo>
                    <a:pt x="176" y="1"/>
                    <a:pt x="1" y="202"/>
                    <a:pt x="13" y="441"/>
                  </a:cubicBezTo>
                  <a:cubicBezTo>
                    <a:pt x="13" y="666"/>
                    <a:pt x="214" y="842"/>
                    <a:pt x="440" y="842"/>
                  </a:cubicBezTo>
                  <a:cubicBezTo>
                    <a:pt x="678" y="830"/>
                    <a:pt x="854" y="629"/>
                    <a:pt x="841" y="403"/>
                  </a:cubicBezTo>
                  <a:cubicBezTo>
                    <a:pt x="829" y="173"/>
                    <a:pt x="653" y="1"/>
                    <a:pt x="426" y="1"/>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30" name="Google Shape;8930;p63"/>
            <p:cNvSpPr/>
            <p:nvPr/>
          </p:nvSpPr>
          <p:spPr>
            <a:xfrm>
              <a:off x="4319603" y="4067792"/>
              <a:ext cx="21677" cy="20995"/>
            </a:xfrm>
            <a:custGeom>
              <a:avLst/>
              <a:gdLst/>
              <a:ahLst/>
              <a:cxnLst/>
              <a:rect l="l" t="t" r="r" b="b"/>
              <a:pathLst>
                <a:path w="867" h="843" extrusionOk="0">
                  <a:moveTo>
                    <a:pt x="436" y="0"/>
                  </a:moveTo>
                  <a:cubicBezTo>
                    <a:pt x="429" y="0"/>
                    <a:pt x="422" y="0"/>
                    <a:pt x="415" y="1"/>
                  </a:cubicBezTo>
                  <a:cubicBezTo>
                    <a:pt x="189" y="13"/>
                    <a:pt x="1" y="202"/>
                    <a:pt x="14" y="440"/>
                  </a:cubicBezTo>
                  <a:cubicBezTo>
                    <a:pt x="26" y="659"/>
                    <a:pt x="214" y="842"/>
                    <a:pt x="431" y="842"/>
                  </a:cubicBezTo>
                  <a:cubicBezTo>
                    <a:pt x="438" y="842"/>
                    <a:pt x="446" y="842"/>
                    <a:pt x="453" y="842"/>
                  </a:cubicBezTo>
                  <a:cubicBezTo>
                    <a:pt x="679" y="829"/>
                    <a:pt x="867" y="628"/>
                    <a:pt x="854" y="402"/>
                  </a:cubicBezTo>
                  <a:cubicBezTo>
                    <a:pt x="842" y="184"/>
                    <a:pt x="653" y="0"/>
                    <a:pt x="436" y="0"/>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31" name="Google Shape;8931;p63"/>
            <p:cNvSpPr/>
            <p:nvPr/>
          </p:nvSpPr>
          <p:spPr>
            <a:xfrm>
              <a:off x="4247305" y="4131319"/>
              <a:ext cx="21260" cy="20995"/>
            </a:xfrm>
            <a:custGeom>
              <a:avLst/>
              <a:gdLst/>
              <a:ahLst/>
              <a:cxnLst/>
              <a:rect l="l" t="t" r="r" b="b"/>
              <a:pathLst>
                <a:path w="854" h="843" extrusionOk="0">
                  <a:moveTo>
                    <a:pt x="426" y="0"/>
                  </a:moveTo>
                  <a:cubicBezTo>
                    <a:pt x="418" y="0"/>
                    <a:pt x="410" y="0"/>
                    <a:pt x="402" y="1"/>
                  </a:cubicBezTo>
                  <a:cubicBezTo>
                    <a:pt x="176" y="13"/>
                    <a:pt x="1" y="201"/>
                    <a:pt x="13" y="440"/>
                  </a:cubicBezTo>
                  <a:cubicBezTo>
                    <a:pt x="13" y="659"/>
                    <a:pt x="201" y="842"/>
                    <a:pt x="418" y="842"/>
                  </a:cubicBezTo>
                  <a:cubicBezTo>
                    <a:pt x="426" y="842"/>
                    <a:pt x="433" y="842"/>
                    <a:pt x="440" y="841"/>
                  </a:cubicBezTo>
                  <a:cubicBezTo>
                    <a:pt x="678" y="829"/>
                    <a:pt x="854" y="628"/>
                    <a:pt x="841" y="402"/>
                  </a:cubicBezTo>
                  <a:cubicBezTo>
                    <a:pt x="829" y="172"/>
                    <a:pt x="653" y="0"/>
                    <a:pt x="426" y="0"/>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32" name="Google Shape;8932;p63"/>
            <p:cNvSpPr/>
            <p:nvPr/>
          </p:nvSpPr>
          <p:spPr>
            <a:xfrm>
              <a:off x="4414856" y="3999099"/>
              <a:ext cx="14173" cy="14535"/>
            </a:xfrm>
            <a:custGeom>
              <a:avLst/>
              <a:gdLst/>
              <a:ahLst/>
              <a:cxnLst/>
              <a:rect l="l" t="t" r="r" b="b"/>
              <a:pathLst>
                <a:path w="578" h="578" extrusionOk="0">
                  <a:moveTo>
                    <a:pt x="276" y="1"/>
                  </a:moveTo>
                  <a:cubicBezTo>
                    <a:pt x="113" y="13"/>
                    <a:pt x="0" y="151"/>
                    <a:pt x="0" y="302"/>
                  </a:cubicBezTo>
                  <a:cubicBezTo>
                    <a:pt x="13" y="452"/>
                    <a:pt x="138" y="578"/>
                    <a:pt x="301" y="578"/>
                  </a:cubicBezTo>
                  <a:cubicBezTo>
                    <a:pt x="452" y="565"/>
                    <a:pt x="578" y="427"/>
                    <a:pt x="565" y="277"/>
                  </a:cubicBezTo>
                  <a:cubicBezTo>
                    <a:pt x="565" y="126"/>
                    <a:pt x="427" y="1"/>
                    <a:pt x="276" y="1"/>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33" name="Google Shape;8933;p63"/>
            <p:cNvSpPr/>
            <p:nvPr/>
          </p:nvSpPr>
          <p:spPr>
            <a:xfrm>
              <a:off x="4269010" y="4090739"/>
              <a:ext cx="14173" cy="14212"/>
            </a:xfrm>
            <a:custGeom>
              <a:avLst/>
              <a:gdLst/>
              <a:ahLst/>
              <a:cxnLst/>
              <a:rect l="l" t="t" r="r" b="b"/>
              <a:pathLst>
                <a:path w="566" h="567" extrusionOk="0">
                  <a:moveTo>
                    <a:pt x="286" y="1"/>
                  </a:moveTo>
                  <a:cubicBezTo>
                    <a:pt x="279" y="1"/>
                    <a:pt x="272" y="1"/>
                    <a:pt x="264" y="1"/>
                  </a:cubicBezTo>
                  <a:cubicBezTo>
                    <a:pt x="113" y="1"/>
                    <a:pt x="0" y="139"/>
                    <a:pt x="0" y="290"/>
                  </a:cubicBezTo>
                  <a:cubicBezTo>
                    <a:pt x="13" y="453"/>
                    <a:pt x="139" y="566"/>
                    <a:pt x="289" y="566"/>
                  </a:cubicBezTo>
                  <a:cubicBezTo>
                    <a:pt x="452" y="554"/>
                    <a:pt x="565" y="428"/>
                    <a:pt x="565" y="265"/>
                  </a:cubicBezTo>
                  <a:cubicBezTo>
                    <a:pt x="553" y="121"/>
                    <a:pt x="439" y="1"/>
                    <a:pt x="286" y="1"/>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34" name="Google Shape;8934;p63"/>
            <p:cNvSpPr/>
            <p:nvPr/>
          </p:nvSpPr>
          <p:spPr>
            <a:xfrm>
              <a:off x="4204771" y="4118930"/>
              <a:ext cx="14173" cy="14535"/>
            </a:xfrm>
            <a:custGeom>
              <a:avLst/>
              <a:gdLst/>
              <a:ahLst/>
              <a:cxnLst/>
              <a:rect l="l" t="t" r="r" b="b"/>
              <a:pathLst>
                <a:path w="565" h="578" extrusionOk="0">
                  <a:moveTo>
                    <a:pt x="276" y="0"/>
                  </a:moveTo>
                  <a:cubicBezTo>
                    <a:pt x="113" y="13"/>
                    <a:pt x="0" y="151"/>
                    <a:pt x="0" y="301"/>
                  </a:cubicBezTo>
                  <a:cubicBezTo>
                    <a:pt x="13" y="452"/>
                    <a:pt x="138" y="578"/>
                    <a:pt x="301" y="578"/>
                  </a:cubicBezTo>
                  <a:cubicBezTo>
                    <a:pt x="452" y="565"/>
                    <a:pt x="565" y="427"/>
                    <a:pt x="565" y="276"/>
                  </a:cubicBezTo>
                  <a:cubicBezTo>
                    <a:pt x="552" y="126"/>
                    <a:pt x="427" y="0"/>
                    <a:pt x="276" y="0"/>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35" name="Google Shape;8935;p63"/>
            <p:cNvSpPr/>
            <p:nvPr/>
          </p:nvSpPr>
          <p:spPr>
            <a:xfrm>
              <a:off x="4279874" y="4119893"/>
              <a:ext cx="36266" cy="30362"/>
            </a:xfrm>
            <a:custGeom>
              <a:avLst/>
              <a:gdLst/>
              <a:ahLst/>
              <a:cxnLst/>
              <a:rect l="l" t="t" r="r" b="b"/>
              <a:pathLst>
                <a:path w="1453" h="1211" extrusionOk="0">
                  <a:moveTo>
                    <a:pt x="82" y="1"/>
                  </a:moveTo>
                  <a:cubicBezTo>
                    <a:pt x="39" y="1"/>
                    <a:pt x="1" y="48"/>
                    <a:pt x="40" y="88"/>
                  </a:cubicBezTo>
                  <a:cubicBezTo>
                    <a:pt x="266" y="289"/>
                    <a:pt x="492" y="489"/>
                    <a:pt x="718" y="690"/>
                  </a:cubicBezTo>
                  <a:cubicBezTo>
                    <a:pt x="919" y="866"/>
                    <a:pt x="1120" y="1067"/>
                    <a:pt x="1358" y="1205"/>
                  </a:cubicBezTo>
                  <a:cubicBezTo>
                    <a:pt x="1366" y="1209"/>
                    <a:pt x="1374" y="1210"/>
                    <a:pt x="1381" y="1210"/>
                  </a:cubicBezTo>
                  <a:cubicBezTo>
                    <a:pt x="1422" y="1210"/>
                    <a:pt x="1452" y="1159"/>
                    <a:pt x="1421" y="1117"/>
                  </a:cubicBezTo>
                  <a:cubicBezTo>
                    <a:pt x="1245" y="903"/>
                    <a:pt x="1007" y="728"/>
                    <a:pt x="781" y="552"/>
                  </a:cubicBezTo>
                  <a:cubicBezTo>
                    <a:pt x="567" y="364"/>
                    <a:pt x="342" y="188"/>
                    <a:pt x="116" y="12"/>
                  </a:cubicBezTo>
                  <a:cubicBezTo>
                    <a:pt x="105" y="4"/>
                    <a:pt x="93" y="1"/>
                    <a:pt x="82" y="1"/>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36" name="Google Shape;8936;p63"/>
            <p:cNvSpPr/>
            <p:nvPr/>
          </p:nvSpPr>
          <p:spPr>
            <a:xfrm>
              <a:off x="4344368" y="4081531"/>
              <a:ext cx="17091" cy="23902"/>
            </a:xfrm>
            <a:custGeom>
              <a:avLst/>
              <a:gdLst/>
              <a:ahLst/>
              <a:cxnLst/>
              <a:rect l="l" t="t" r="r" b="b"/>
              <a:pathLst>
                <a:path w="688" h="966" extrusionOk="0">
                  <a:moveTo>
                    <a:pt x="58" y="1"/>
                  </a:moveTo>
                  <a:cubicBezTo>
                    <a:pt x="26" y="1"/>
                    <a:pt x="0" y="32"/>
                    <a:pt x="26" y="74"/>
                  </a:cubicBezTo>
                  <a:cubicBezTo>
                    <a:pt x="176" y="363"/>
                    <a:pt x="352" y="714"/>
                    <a:pt x="603" y="952"/>
                  </a:cubicBezTo>
                  <a:cubicBezTo>
                    <a:pt x="612" y="962"/>
                    <a:pt x="622" y="966"/>
                    <a:pt x="631" y="966"/>
                  </a:cubicBezTo>
                  <a:cubicBezTo>
                    <a:pt x="661" y="966"/>
                    <a:pt x="688" y="928"/>
                    <a:pt x="678" y="890"/>
                  </a:cubicBezTo>
                  <a:cubicBezTo>
                    <a:pt x="540" y="589"/>
                    <a:pt x="302" y="287"/>
                    <a:pt x="101" y="24"/>
                  </a:cubicBezTo>
                  <a:cubicBezTo>
                    <a:pt x="89" y="8"/>
                    <a:pt x="73" y="1"/>
                    <a:pt x="58" y="1"/>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37" name="Google Shape;8937;p63"/>
            <p:cNvSpPr/>
            <p:nvPr/>
          </p:nvSpPr>
          <p:spPr>
            <a:xfrm>
              <a:off x="4354683" y="4062007"/>
              <a:ext cx="23344" cy="34884"/>
            </a:xfrm>
            <a:custGeom>
              <a:avLst/>
              <a:gdLst/>
              <a:ahLst/>
              <a:cxnLst/>
              <a:rect l="l" t="t" r="r" b="b"/>
              <a:pathLst>
                <a:path w="940" h="1393" extrusionOk="0">
                  <a:moveTo>
                    <a:pt x="47" y="0"/>
                  </a:moveTo>
                  <a:cubicBezTo>
                    <a:pt x="23" y="0"/>
                    <a:pt x="1" y="28"/>
                    <a:pt x="17" y="61"/>
                  </a:cubicBezTo>
                  <a:cubicBezTo>
                    <a:pt x="243" y="513"/>
                    <a:pt x="494" y="1003"/>
                    <a:pt x="833" y="1379"/>
                  </a:cubicBezTo>
                  <a:cubicBezTo>
                    <a:pt x="845" y="1388"/>
                    <a:pt x="858" y="1392"/>
                    <a:pt x="871" y="1392"/>
                  </a:cubicBezTo>
                  <a:cubicBezTo>
                    <a:pt x="909" y="1392"/>
                    <a:pt x="940" y="1354"/>
                    <a:pt x="921" y="1316"/>
                  </a:cubicBezTo>
                  <a:cubicBezTo>
                    <a:pt x="682" y="865"/>
                    <a:pt x="356" y="438"/>
                    <a:pt x="80" y="24"/>
                  </a:cubicBezTo>
                  <a:cubicBezTo>
                    <a:pt x="72" y="7"/>
                    <a:pt x="59" y="0"/>
                    <a:pt x="47" y="0"/>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38" name="Google Shape;8938;p63"/>
            <p:cNvSpPr/>
            <p:nvPr/>
          </p:nvSpPr>
          <p:spPr>
            <a:xfrm>
              <a:off x="4425947" y="4038913"/>
              <a:ext cx="25011" cy="38114"/>
            </a:xfrm>
            <a:custGeom>
              <a:avLst/>
              <a:gdLst/>
              <a:ahLst/>
              <a:cxnLst/>
              <a:rect l="l" t="t" r="r" b="b"/>
              <a:pathLst>
                <a:path w="1001" h="1521" extrusionOk="0">
                  <a:moveTo>
                    <a:pt x="57" y="1"/>
                  </a:moveTo>
                  <a:cubicBezTo>
                    <a:pt x="27" y="1"/>
                    <a:pt x="1" y="36"/>
                    <a:pt x="19" y="72"/>
                  </a:cubicBezTo>
                  <a:cubicBezTo>
                    <a:pt x="257" y="561"/>
                    <a:pt x="520" y="1101"/>
                    <a:pt x="884" y="1502"/>
                  </a:cubicBezTo>
                  <a:cubicBezTo>
                    <a:pt x="897" y="1515"/>
                    <a:pt x="912" y="1521"/>
                    <a:pt x="926" y="1521"/>
                  </a:cubicBezTo>
                  <a:cubicBezTo>
                    <a:pt x="966" y="1521"/>
                    <a:pt x="1000" y="1477"/>
                    <a:pt x="972" y="1440"/>
                  </a:cubicBezTo>
                  <a:cubicBezTo>
                    <a:pt x="721" y="950"/>
                    <a:pt x="370" y="498"/>
                    <a:pt x="94" y="22"/>
                  </a:cubicBezTo>
                  <a:cubicBezTo>
                    <a:pt x="83" y="7"/>
                    <a:pt x="70" y="1"/>
                    <a:pt x="57" y="1"/>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39" name="Google Shape;8939;p63"/>
            <p:cNvSpPr/>
            <p:nvPr/>
          </p:nvSpPr>
          <p:spPr>
            <a:xfrm>
              <a:off x="4498281" y="4018480"/>
              <a:ext cx="17508" cy="49419"/>
            </a:xfrm>
            <a:custGeom>
              <a:avLst/>
              <a:gdLst/>
              <a:ahLst/>
              <a:cxnLst/>
              <a:rect l="l" t="t" r="r" b="b"/>
              <a:pathLst>
                <a:path w="712" h="1976" extrusionOk="0">
                  <a:moveTo>
                    <a:pt x="49" y="0"/>
                  </a:moveTo>
                  <a:cubicBezTo>
                    <a:pt x="25" y="0"/>
                    <a:pt x="0" y="25"/>
                    <a:pt x="9" y="49"/>
                  </a:cubicBezTo>
                  <a:cubicBezTo>
                    <a:pt x="172" y="689"/>
                    <a:pt x="398" y="1304"/>
                    <a:pt x="536" y="1957"/>
                  </a:cubicBezTo>
                  <a:cubicBezTo>
                    <a:pt x="542" y="1969"/>
                    <a:pt x="558" y="1976"/>
                    <a:pt x="573" y="1976"/>
                  </a:cubicBezTo>
                  <a:cubicBezTo>
                    <a:pt x="589" y="1976"/>
                    <a:pt x="605" y="1969"/>
                    <a:pt x="611" y="1957"/>
                  </a:cubicBezTo>
                  <a:cubicBezTo>
                    <a:pt x="711" y="1317"/>
                    <a:pt x="335" y="589"/>
                    <a:pt x="84" y="24"/>
                  </a:cubicBezTo>
                  <a:cubicBezTo>
                    <a:pt x="75" y="7"/>
                    <a:pt x="62" y="0"/>
                    <a:pt x="49" y="0"/>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40" name="Google Shape;8940;p63"/>
            <p:cNvSpPr/>
            <p:nvPr/>
          </p:nvSpPr>
          <p:spPr>
            <a:xfrm>
              <a:off x="4242388" y="4164728"/>
              <a:ext cx="33349" cy="16150"/>
            </a:xfrm>
            <a:custGeom>
              <a:avLst/>
              <a:gdLst/>
              <a:ahLst/>
              <a:cxnLst/>
              <a:rect l="l" t="t" r="r" b="b"/>
              <a:pathLst>
                <a:path w="1329" h="652" extrusionOk="0">
                  <a:moveTo>
                    <a:pt x="73" y="0"/>
                  </a:moveTo>
                  <a:cubicBezTo>
                    <a:pt x="27" y="0"/>
                    <a:pt x="1" y="66"/>
                    <a:pt x="53" y="97"/>
                  </a:cubicBezTo>
                  <a:cubicBezTo>
                    <a:pt x="417" y="311"/>
                    <a:pt x="831" y="574"/>
                    <a:pt x="1258" y="650"/>
                  </a:cubicBezTo>
                  <a:cubicBezTo>
                    <a:pt x="1262" y="651"/>
                    <a:pt x="1266" y="651"/>
                    <a:pt x="1271" y="651"/>
                  </a:cubicBezTo>
                  <a:cubicBezTo>
                    <a:pt x="1312" y="651"/>
                    <a:pt x="1329" y="597"/>
                    <a:pt x="1283" y="574"/>
                  </a:cubicBezTo>
                  <a:cubicBezTo>
                    <a:pt x="931" y="348"/>
                    <a:pt x="492" y="198"/>
                    <a:pt x="103" y="10"/>
                  </a:cubicBezTo>
                  <a:cubicBezTo>
                    <a:pt x="93" y="3"/>
                    <a:pt x="82" y="0"/>
                    <a:pt x="73" y="0"/>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41" name="Google Shape;8941;p63"/>
            <p:cNvSpPr/>
            <p:nvPr/>
          </p:nvSpPr>
          <p:spPr>
            <a:xfrm>
              <a:off x="4225714" y="4181790"/>
              <a:ext cx="44604" cy="18734"/>
            </a:xfrm>
            <a:custGeom>
              <a:avLst/>
              <a:gdLst/>
              <a:ahLst/>
              <a:cxnLst/>
              <a:rect l="l" t="t" r="r" b="b"/>
              <a:pathLst>
                <a:path w="1777" h="745" extrusionOk="0">
                  <a:moveTo>
                    <a:pt x="77" y="0"/>
                  </a:moveTo>
                  <a:cubicBezTo>
                    <a:pt x="34" y="0"/>
                    <a:pt x="1" y="70"/>
                    <a:pt x="45" y="92"/>
                  </a:cubicBezTo>
                  <a:cubicBezTo>
                    <a:pt x="559" y="343"/>
                    <a:pt x="1124" y="645"/>
                    <a:pt x="1689" y="745"/>
                  </a:cubicBezTo>
                  <a:cubicBezTo>
                    <a:pt x="1739" y="745"/>
                    <a:pt x="1777" y="682"/>
                    <a:pt x="1726" y="657"/>
                  </a:cubicBezTo>
                  <a:cubicBezTo>
                    <a:pt x="1199" y="406"/>
                    <a:pt x="635" y="243"/>
                    <a:pt x="95" y="5"/>
                  </a:cubicBezTo>
                  <a:cubicBezTo>
                    <a:pt x="89" y="2"/>
                    <a:pt x="83" y="0"/>
                    <a:pt x="77" y="0"/>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42" name="Google Shape;8942;p63"/>
            <p:cNvSpPr/>
            <p:nvPr/>
          </p:nvSpPr>
          <p:spPr>
            <a:xfrm>
              <a:off x="4248828" y="4057736"/>
              <a:ext cx="323481" cy="222547"/>
            </a:xfrm>
            <a:custGeom>
              <a:avLst/>
              <a:gdLst/>
              <a:ahLst/>
              <a:cxnLst/>
              <a:rect l="l" t="t" r="r" b="b"/>
              <a:pathLst>
                <a:path w="12939" h="8899" extrusionOk="0">
                  <a:moveTo>
                    <a:pt x="9339" y="1"/>
                  </a:moveTo>
                  <a:cubicBezTo>
                    <a:pt x="8043" y="1"/>
                    <a:pt x="6751" y="333"/>
                    <a:pt x="5560" y="867"/>
                  </a:cubicBezTo>
                  <a:cubicBezTo>
                    <a:pt x="4091" y="1532"/>
                    <a:pt x="2774" y="2498"/>
                    <a:pt x="1531" y="3553"/>
                  </a:cubicBezTo>
                  <a:cubicBezTo>
                    <a:pt x="866" y="4130"/>
                    <a:pt x="176" y="4833"/>
                    <a:pt x="88" y="5749"/>
                  </a:cubicBezTo>
                  <a:cubicBezTo>
                    <a:pt x="0" y="6677"/>
                    <a:pt x="578" y="7556"/>
                    <a:pt x="1306" y="8058"/>
                  </a:cubicBezTo>
                  <a:cubicBezTo>
                    <a:pt x="2046" y="8547"/>
                    <a:pt x="2924" y="8735"/>
                    <a:pt x="3778" y="8898"/>
                  </a:cubicBezTo>
                  <a:lnTo>
                    <a:pt x="7806" y="6251"/>
                  </a:lnTo>
                  <a:cubicBezTo>
                    <a:pt x="9174" y="5862"/>
                    <a:pt x="10454" y="5146"/>
                    <a:pt x="11533" y="4167"/>
                  </a:cubicBezTo>
                  <a:cubicBezTo>
                    <a:pt x="12072" y="3678"/>
                    <a:pt x="12574" y="3088"/>
                    <a:pt x="12825" y="2373"/>
                  </a:cubicBezTo>
                  <a:cubicBezTo>
                    <a:pt x="12888" y="2185"/>
                    <a:pt x="12938" y="1984"/>
                    <a:pt x="12926" y="1783"/>
                  </a:cubicBezTo>
                  <a:cubicBezTo>
                    <a:pt x="12888" y="1206"/>
                    <a:pt x="12411" y="792"/>
                    <a:pt x="11934" y="541"/>
                  </a:cubicBezTo>
                  <a:cubicBezTo>
                    <a:pt x="11395" y="265"/>
                    <a:pt x="10792" y="114"/>
                    <a:pt x="10203" y="51"/>
                  </a:cubicBezTo>
                  <a:cubicBezTo>
                    <a:pt x="9915" y="17"/>
                    <a:pt x="9627" y="1"/>
                    <a:pt x="9339" y="1"/>
                  </a:cubicBezTo>
                  <a:close/>
                </a:path>
              </a:pathLst>
            </a:custGeom>
            <a:solidFill>
              <a:srgbClr val="561521"/>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43" name="Google Shape;8943;p63"/>
            <p:cNvSpPr/>
            <p:nvPr/>
          </p:nvSpPr>
          <p:spPr>
            <a:xfrm>
              <a:off x="4171216" y="4122373"/>
              <a:ext cx="157572" cy="189601"/>
            </a:xfrm>
            <a:custGeom>
              <a:avLst/>
              <a:gdLst/>
              <a:ahLst/>
              <a:cxnLst/>
              <a:rect l="l" t="t" r="r" b="b"/>
              <a:pathLst>
                <a:path w="6288" h="7584" extrusionOk="0">
                  <a:moveTo>
                    <a:pt x="933" y="1"/>
                  </a:moveTo>
                  <a:cubicBezTo>
                    <a:pt x="682" y="1"/>
                    <a:pt x="446" y="73"/>
                    <a:pt x="277" y="255"/>
                  </a:cubicBezTo>
                  <a:cubicBezTo>
                    <a:pt x="1" y="556"/>
                    <a:pt x="1" y="1033"/>
                    <a:pt x="89" y="1447"/>
                  </a:cubicBezTo>
                  <a:cubicBezTo>
                    <a:pt x="264" y="2162"/>
                    <a:pt x="666" y="2827"/>
                    <a:pt x="1155" y="3380"/>
                  </a:cubicBezTo>
                  <a:cubicBezTo>
                    <a:pt x="1645" y="3932"/>
                    <a:pt x="3188" y="5274"/>
                    <a:pt x="3753" y="5739"/>
                  </a:cubicBezTo>
                  <a:cubicBezTo>
                    <a:pt x="4983" y="6730"/>
                    <a:pt x="5058" y="6592"/>
                    <a:pt x="6288" y="7583"/>
                  </a:cubicBezTo>
                  <a:lnTo>
                    <a:pt x="6238" y="4873"/>
                  </a:lnTo>
                  <a:cubicBezTo>
                    <a:pt x="5347" y="4258"/>
                    <a:pt x="4707" y="3317"/>
                    <a:pt x="4042" y="2426"/>
                  </a:cubicBezTo>
                  <a:cubicBezTo>
                    <a:pt x="3389" y="1535"/>
                    <a:pt x="2661" y="631"/>
                    <a:pt x="1682" y="180"/>
                  </a:cubicBezTo>
                  <a:cubicBezTo>
                    <a:pt x="1450" y="73"/>
                    <a:pt x="1184" y="1"/>
                    <a:pt x="933" y="1"/>
                  </a:cubicBezTo>
                  <a:close/>
                </a:path>
              </a:pathLst>
            </a:custGeom>
            <a:solidFill>
              <a:srgbClr val="EA3F28"/>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44" name="Google Shape;8944;p63"/>
            <p:cNvSpPr/>
            <p:nvPr/>
          </p:nvSpPr>
          <p:spPr>
            <a:xfrm>
              <a:off x="4211105" y="4097254"/>
              <a:ext cx="170078" cy="182818"/>
            </a:xfrm>
            <a:custGeom>
              <a:avLst/>
              <a:gdLst/>
              <a:ahLst/>
              <a:cxnLst/>
              <a:rect l="l" t="t" r="r" b="b"/>
              <a:pathLst>
                <a:path w="6803" h="7318" extrusionOk="0">
                  <a:moveTo>
                    <a:pt x="726" y="0"/>
                  </a:moveTo>
                  <a:cubicBezTo>
                    <a:pt x="525" y="0"/>
                    <a:pt x="320" y="87"/>
                    <a:pt x="214" y="240"/>
                  </a:cubicBezTo>
                  <a:cubicBezTo>
                    <a:pt x="152" y="340"/>
                    <a:pt x="126" y="441"/>
                    <a:pt x="114" y="554"/>
                  </a:cubicBezTo>
                  <a:cubicBezTo>
                    <a:pt x="1" y="1419"/>
                    <a:pt x="440" y="2285"/>
                    <a:pt x="942" y="3026"/>
                  </a:cubicBezTo>
                  <a:cubicBezTo>
                    <a:pt x="1833" y="4343"/>
                    <a:pt x="2950" y="5485"/>
                    <a:pt x="4092" y="6602"/>
                  </a:cubicBezTo>
                  <a:cubicBezTo>
                    <a:pt x="4368" y="6878"/>
                    <a:pt x="4669" y="7167"/>
                    <a:pt x="5033" y="7317"/>
                  </a:cubicBezTo>
                  <a:lnTo>
                    <a:pt x="6802" y="6389"/>
                  </a:lnTo>
                  <a:cubicBezTo>
                    <a:pt x="5924" y="4619"/>
                    <a:pt x="4744" y="2988"/>
                    <a:pt x="3326" y="1557"/>
                  </a:cubicBezTo>
                  <a:cubicBezTo>
                    <a:pt x="2837" y="1056"/>
                    <a:pt x="2021" y="516"/>
                    <a:pt x="1381" y="190"/>
                  </a:cubicBezTo>
                  <a:cubicBezTo>
                    <a:pt x="1193" y="89"/>
                    <a:pt x="980" y="1"/>
                    <a:pt x="766" y="1"/>
                  </a:cubicBezTo>
                  <a:cubicBezTo>
                    <a:pt x="753" y="1"/>
                    <a:pt x="740" y="0"/>
                    <a:pt x="726" y="0"/>
                  </a:cubicBezTo>
                  <a:close/>
                </a:path>
              </a:pathLst>
            </a:custGeom>
            <a:solidFill>
              <a:srgbClr val="EA3F28"/>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45" name="Google Shape;8945;p63"/>
            <p:cNvSpPr/>
            <p:nvPr/>
          </p:nvSpPr>
          <p:spPr>
            <a:xfrm>
              <a:off x="4272425" y="4051595"/>
              <a:ext cx="181750" cy="201875"/>
            </a:xfrm>
            <a:custGeom>
              <a:avLst/>
              <a:gdLst/>
              <a:ahLst/>
              <a:cxnLst/>
              <a:rect l="l" t="t" r="r" b="b"/>
              <a:pathLst>
                <a:path w="7280" h="8078" extrusionOk="0">
                  <a:moveTo>
                    <a:pt x="668" y="0"/>
                  </a:moveTo>
                  <a:cubicBezTo>
                    <a:pt x="599" y="0"/>
                    <a:pt x="531" y="10"/>
                    <a:pt x="465" y="33"/>
                  </a:cubicBezTo>
                  <a:cubicBezTo>
                    <a:pt x="51" y="184"/>
                    <a:pt x="1" y="711"/>
                    <a:pt x="76" y="1138"/>
                  </a:cubicBezTo>
                  <a:cubicBezTo>
                    <a:pt x="302" y="2506"/>
                    <a:pt x="1055" y="3760"/>
                    <a:pt x="1921" y="4890"/>
                  </a:cubicBezTo>
                  <a:cubicBezTo>
                    <a:pt x="2799" y="6019"/>
                    <a:pt x="3464" y="6923"/>
                    <a:pt x="4293" y="8077"/>
                  </a:cubicBezTo>
                  <a:lnTo>
                    <a:pt x="7279" y="6822"/>
                  </a:lnTo>
                  <a:cubicBezTo>
                    <a:pt x="5987" y="4978"/>
                    <a:pt x="4606" y="3183"/>
                    <a:pt x="3000" y="1564"/>
                  </a:cubicBezTo>
                  <a:cubicBezTo>
                    <a:pt x="2473" y="1037"/>
                    <a:pt x="1908" y="510"/>
                    <a:pt x="1231" y="171"/>
                  </a:cubicBezTo>
                  <a:cubicBezTo>
                    <a:pt x="1055" y="79"/>
                    <a:pt x="859" y="0"/>
                    <a:pt x="668" y="0"/>
                  </a:cubicBezTo>
                  <a:close/>
                </a:path>
              </a:pathLst>
            </a:custGeom>
            <a:solidFill>
              <a:srgbClr val="EA3F28"/>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46" name="Google Shape;8946;p63"/>
            <p:cNvSpPr/>
            <p:nvPr/>
          </p:nvSpPr>
          <p:spPr>
            <a:xfrm>
              <a:off x="4350059" y="4014283"/>
              <a:ext cx="168827" cy="209627"/>
            </a:xfrm>
            <a:custGeom>
              <a:avLst/>
              <a:gdLst/>
              <a:ahLst/>
              <a:cxnLst/>
              <a:rect l="l" t="t" r="r" b="b"/>
              <a:pathLst>
                <a:path w="6765" h="8384" extrusionOk="0">
                  <a:moveTo>
                    <a:pt x="805" y="1"/>
                  </a:moveTo>
                  <a:cubicBezTo>
                    <a:pt x="722" y="1"/>
                    <a:pt x="637" y="9"/>
                    <a:pt x="553" y="26"/>
                  </a:cubicBezTo>
                  <a:cubicBezTo>
                    <a:pt x="365" y="63"/>
                    <a:pt x="189" y="151"/>
                    <a:pt x="101" y="302"/>
                  </a:cubicBezTo>
                  <a:cubicBezTo>
                    <a:pt x="38" y="415"/>
                    <a:pt x="26" y="528"/>
                    <a:pt x="26" y="653"/>
                  </a:cubicBezTo>
                  <a:cubicBezTo>
                    <a:pt x="1" y="1431"/>
                    <a:pt x="277" y="2197"/>
                    <a:pt x="603" y="2912"/>
                  </a:cubicBezTo>
                  <a:cubicBezTo>
                    <a:pt x="1519" y="4907"/>
                    <a:pt x="2774" y="6752"/>
                    <a:pt x="4292" y="8383"/>
                  </a:cubicBezTo>
                  <a:lnTo>
                    <a:pt x="6764" y="6765"/>
                  </a:lnTo>
                  <a:cubicBezTo>
                    <a:pt x="5510" y="4644"/>
                    <a:pt x="4230" y="2485"/>
                    <a:pt x="2385" y="791"/>
                  </a:cubicBezTo>
                  <a:cubicBezTo>
                    <a:pt x="1946" y="396"/>
                    <a:pt x="1391" y="1"/>
                    <a:pt x="805" y="1"/>
                  </a:cubicBezTo>
                  <a:close/>
                </a:path>
              </a:pathLst>
            </a:custGeom>
            <a:solidFill>
              <a:srgbClr val="EA3F28"/>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47" name="Google Shape;8947;p63"/>
            <p:cNvSpPr/>
            <p:nvPr/>
          </p:nvSpPr>
          <p:spPr>
            <a:xfrm>
              <a:off x="4440841" y="3968574"/>
              <a:ext cx="114636" cy="212211"/>
            </a:xfrm>
            <a:custGeom>
              <a:avLst/>
              <a:gdLst/>
              <a:ahLst/>
              <a:cxnLst/>
              <a:rect l="l" t="t" r="r" b="b"/>
              <a:pathLst>
                <a:path w="4582" h="8498" extrusionOk="0">
                  <a:moveTo>
                    <a:pt x="748" y="1"/>
                  </a:moveTo>
                  <a:cubicBezTo>
                    <a:pt x="682" y="1"/>
                    <a:pt x="617" y="13"/>
                    <a:pt x="553" y="40"/>
                  </a:cubicBezTo>
                  <a:cubicBezTo>
                    <a:pt x="365" y="115"/>
                    <a:pt x="239" y="316"/>
                    <a:pt x="164" y="516"/>
                  </a:cubicBezTo>
                  <a:cubicBezTo>
                    <a:pt x="13" y="905"/>
                    <a:pt x="1" y="1345"/>
                    <a:pt x="13" y="1759"/>
                  </a:cubicBezTo>
                  <a:cubicBezTo>
                    <a:pt x="89" y="3014"/>
                    <a:pt x="503" y="4218"/>
                    <a:pt x="1055" y="5335"/>
                  </a:cubicBezTo>
                  <a:cubicBezTo>
                    <a:pt x="1607" y="6439"/>
                    <a:pt x="2322" y="7468"/>
                    <a:pt x="3025" y="8497"/>
                  </a:cubicBezTo>
                  <a:lnTo>
                    <a:pt x="4581" y="6941"/>
                  </a:lnTo>
                  <a:cubicBezTo>
                    <a:pt x="4192" y="5046"/>
                    <a:pt x="3452" y="3214"/>
                    <a:pt x="2410" y="1583"/>
                  </a:cubicBezTo>
                  <a:cubicBezTo>
                    <a:pt x="2121" y="1131"/>
                    <a:pt x="1808" y="705"/>
                    <a:pt x="1419" y="341"/>
                  </a:cubicBezTo>
                  <a:cubicBezTo>
                    <a:pt x="1231" y="163"/>
                    <a:pt x="989" y="1"/>
                    <a:pt x="748" y="1"/>
                  </a:cubicBezTo>
                  <a:close/>
                </a:path>
              </a:pathLst>
            </a:custGeom>
            <a:solidFill>
              <a:srgbClr val="EA3F28"/>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48" name="Google Shape;8948;p63"/>
            <p:cNvSpPr/>
            <p:nvPr/>
          </p:nvSpPr>
          <p:spPr>
            <a:xfrm>
              <a:off x="4487042" y="3947107"/>
              <a:ext cx="94210" cy="215118"/>
            </a:xfrm>
            <a:custGeom>
              <a:avLst/>
              <a:gdLst/>
              <a:ahLst/>
              <a:cxnLst/>
              <a:rect l="l" t="t" r="r" b="b"/>
              <a:pathLst>
                <a:path w="3766" h="8599" extrusionOk="0">
                  <a:moveTo>
                    <a:pt x="1095" y="1"/>
                  </a:moveTo>
                  <a:cubicBezTo>
                    <a:pt x="967" y="1"/>
                    <a:pt x="840" y="29"/>
                    <a:pt x="728" y="90"/>
                  </a:cubicBezTo>
                  <a:cubicBezTo>
                    <a:pt x="465" y="241"/>
                    <a:pt x="339" y="554"/>
                    <a:pt x="276" y="843"/>
                  </a:cubicBezTo>
                  <a:cubicBezTo>
                    <a:pt x="0" y="2035"/>
                    <a:pt x="226" y="3277"/>
                    <a:pt x="578" y="4457"/>
                  </a:cubicBezTo>
                  <a:cubicBezTo>
                    <a:pt x="1029" y="5888"/>
                    <a:pt x="1669" y="7243"/>
                    <a:pt x="2322" y="8598"/>
                  </a:cubicBezTo>
                  <a:lnTo>
                    <a:pt x="3765" y="6904"/>
                  </a:lnTo>
                  <a:cubicBezTo>
                    <a:pt x="3627" y="4695"/>
                    <a:pt x="3376" y="2801"/>
                    <a:pt x="2234" y="856"/>
                  </a:cubicBezTo>
                  <a:cubicBezTo>
                    <a:pt x="2071" y="592"/>
                    <a:pt x="1895" y="328"/>
                    <a:pt x="1632" y="165"/>
                  </a:cubicBezTo>
                  <a:cubicBezTo>
                    <a:pt x="1475" y="61"/>
                    <a:pt x="1283" y="1"/>
                    <a:pt x="1095" y="1"/>
                  </a:cubicBezTo>
                  <a:close/>
                </a:path>
              </a:pathLst>
            </a:custGeom>
            <a:solidFill>
              <a:srgbClr val="EA3F28"/>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49" name="Google Shape;8949;p63"/>
            <p:cNvSpPr/>
            <p:nvPr/>
          </p:nvSpPr>
          <p:spPr>
            <a:xfrm>
              <a:off x="4522321" y="4012347"/>
              <a:ext cx="38351" cy="102391"/>
            </a:xfrm>
            <a:custGeom>
              <a:avLst/>
              <a:gdLst/>
              <a:ahLst/>
              <a:cxnLst/>
              <a:rect l="l" t="t" r="r" b="b"/>
              <a:pathLst>
                <a:path w="1532" h="4095" extrusionOk="0">
                  <a:moveTo>
                    <a:pt x="488" y="1"/>
                  </a:moveTo>
                  <a:cubicBezTo>
                    <a:pt x="463" y="1"/>
                    <a:pt x="439" y="3"/>
                    <a:pt x="415" y="9"/>
                  </a:cubicBezTo>
                  <a:cubicBezTo>
                    <a:pt x="126" y="71"/>
                    <a:pt x="51" y="398"/>
                    <a:pt x="38" y="661"/>
                  </a:cubicBezTo>
                  <a:cubicBezTo>
                    <a:pt x="0" y="1640"/>
                    <a:pt x="615" y="3309"/>
                    <a:pt x="904" y="4037"/>
                  </a:cubicBezTo>
                  <a:cubicBezTo>
                    <a:pt x="926" y="4075"/>
                    <a:pt x="965" y="4094"/>
                    <a:pt x="1002" y="4094"/>
                  </a:cubicBezTo>
                  <a:cubicBezTo>
                    <a:pt x="1051" y="4094"/>
                    <a:pt x="1098" y="4063"/>
                    <a:pt x="1105" y="3999"/>
                  </a:cubicBezTo>
                  <a:cubicBezTo>
                    <a:pt x="1255" y="2845"/>
                    <a:pt x="1531" y="1803"/>
                    <a:pt x="1067" y="435"/>
                  </a:cubicBezTo>
                  <a:cubicBezTo>
                    <a:pt x="1017" y="285"/>
                    <a:pt x="891" y="172"/>
                    <a:pt x="753" y="84"/>
                  </a:cubicBezTo>
                  <a:cubicBezTo>
                    <a:pt x="674" y="35"/>
                    <a:pt x="580" y="1"/>
                    <a:pt x="488" y="1"/>
                  </a:cubicBezTo>
                  <a:close/>
                </a:path>
              </a:pathLst>
            </a:custGeom>
            <a:solidFill>
              <a:srgbClr val="FC7A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50" name="Google Shape;8950;p63"/>
            <p:cNvSpPr/>
            <p:nvPr/>
          </p:nvSpPr>
          <p:spPr>
            <a:xfrm>
              <a:off x="4212145" y="4175514"/>
              <a:ext cx="84622" cy="73644"/>
            </a:xfrm>
            <a:custGeom>
              <a:avLst/>
              <a:gdLst/>
              <a:ahLst/>
              <a:cxnLst/>
              <a:rect l="l" t="t" r="r" b="b"/>
              <a:pathLst>
                <a:path w="3395" h="2945" extrusionOk="0">
                  <a:moveTo>
                    <a:pt x="662" y="0"/>
                  </a:moveTo>
                  <a:cubicBezTo>
                    <a:pt x="603" y="0"/>
                    <a:pt x="545" y="6"/>
                    <a:pt x="490" y="15"/>
                  </a:cubicBezTo>
                  <a:cubicBezTo>
                    <a:pt x="364" y="28"/>
                    <a:pt x="251" y="78"/>
                    <a:pt x="176" y="178"/>
                  </a:cubicBezTo>
                  <a:cubicBezTo>
                    <a:pt x="0" y="417"/>
                    <a:pt x="151" y="706"/>
                    <a:pt x="326" y="919"/>
                  </a:cubicBezTo>
                  <a:cubicBezTo>
                    <a:pt x="954" y="1722"/>
                    <a:pt x="2610" y="2613"/>
                    <a:pt x="3250" y="2939"/>
                  </a:cubicBezTo>
                  <a:cubicBezTo>
                    <a:pt x="3260" y="2943"/>
                    <a:pt x="3271" y="2944"/>
                    <a:pt x="3281" y="2944"/>
                  </a:cubicBezTo>
                  <a:cubicBezTo>
                    <a:pt x="3344" y="2944"/>
                    <a:pt x="3394" y="2881"/>
                    <a:pt x="3351" y="2826"/>
                  </a:cubicBezTo>
                  <a:cubicBezTo>
                    <a:pt x="2686" y="1822"/>
                    <a:pt x="2234" y="818"/>
                    <a:pt x="954" y="66"/>
                  </a:cubicBezTo>
                  <a:cubicBezTo>
                    <a:pt x="866" y="18"/>
                    <a:pt x="764" y="0"/>
                    <a:pt x="662" y="0"/>
                  </a:cubicBezTo>
                  <a:close/>
                </a:path>
              </a:pathLst>
            </a:custGeom>
            <a:solidFill>
              <a:srgbClr val="FC7A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51" name="Google Shape;8951;p63"/>
            <p:cNvSpPr/>
            <p:nvPr/>
          </p:nvSpPr>
          <p:spPr>
            <a:xfrm>
              <a:off x="4243008" y="4142916"/>
              <a:ext cx="97545" cy="94639"/>
            </a:xfrm>
            <a:custGeom>
              <a:avLst/>
              <a:gdLst/>
              <a:ahLst/>
              <a:cxnLst/>
              <a:rect l="l" t="t" r="r" b="b"/>
              <a:pathLst>
                <a:path w="3900" h="3787" extrusionOk="0">
                  <a:moveTo>
                    <a:pt x="697" y="1"/>
                  </a:moveTo>
                  <a:cubicBezTo>
                    <a:pt x="669" y="1"/>
                    <a:pt x="642" y="2"/>
                    <a:pt x="615" y="4"/>
                  </a:cubicBezTo>
                  <a:cubicBezTo>
                    <a:pt x="427" y="4"/>
                    <a:pt x="239" y="92"/>
                    <a:pt x="138" y="242"/>
                  </a:cubicBezTo>
                  <a:cubicBezTo>
                    <a:pt x="0" y="481"/>
                    <a:pt x="151" y="794"/>
                    <a:pt x="314" y="1033"/>
                  </a:cubicBezTo>
                  <a:cubicBezTo>
                    <a:pt x="1042" y="2087"/>
                    <a:pt x="3163" y="3392"/>
                    <a:pt x="3803" y="3781"/>
                  </a:cubicBezTo>
                  <a:cubicBezTo>
                    <a:pt x="3811" y="3785"/>
                    <a:pt x="3819" y="3787"/>
                    <a:pt x="3826" y="3787"/>
                  </a:cubicBezTo>
                  <a:cubicBezTo>
                    <a:pt x="3867" y="3787"/>
                    <a:pt x="3899" y="3735"/>
                    <a:pt x="3878" y="3693"/>
                  </a:cubicBezTo>
                  <a:cubicBezTo>
                    <a:pt x="3125" y="2426"/>
                    <a:pt x="2673" y="1171"/>
                    <a:pt x="1155" y="129"/>
                  </a:cubicBezTo>
                  <a:cubicBezTo>
                    <a:pt x="1017" y="33"/>
                    <a:pt x="851" y="1"/>
                    <a:pt x="697" y="1"/>
                  </a:cubicBezTo>
                  <a:close/>
                </a:path>
              </a:pathLst>
            </a:custGeom>
            <a:solidFill>
              <a:srgbClr val="FC7A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52" name="Google Shape;8952;p63"/>
            <p:cNvSpPr/>
            <p:nvPr/>
          </p:nvSpPr>
          <p:spPr>
            <a:xfrm>
              <a:off x="4459783" y="4016031"/>
              <a:ext cx="51274" cy="120802"/>
            </a:xfrm>
            <a:custGeom>
              <a:avLst/>
              <a:gdLst/>
              <a:ahLst/>
              <a:cxnLst/>
              <a:rect l="l" t="t" r="r" b="b"/>
              <a:pathLst>
                <a:path w="2047" h="4826" extrusionOk="0">
                  <a:moveTo>
                    <a:pt x="479" y="0"/>
                  </a:moveTo>
                  <a:cubicBezTo>
                    <a:pt x="393" y="0"/>
                    <a:pt x="309" y="20"/>
                    <a:pt x="239" y="66"/>
                  </a:cubicBezTo>
                  <a:cubicBezTo>
                    <a:pt x="13" y="217"/>
                    <a:pt x="1" y="556"/>
                    <a:pt x="38" y="844"/>
                  </a:cubicBezTo>
                  <a:cubicBezTo>
                    <a:pt x="189" y="2062"/>
                    <a:pt x="1356" y="4044"/>
                    <a:pt x="1808" y="4785"/>
                  </a:cubicBezTo>
                  <a:cubicBezTo>
                    <a:pt x="1827" y="4813"/>
                    <a:pt x="1854" y="4825"/>
                    <a:pt x="1881" y="4825"/>
                  </a:cubicBezTo>
                  <a:cubicBezTo>
                    <a:pt x="1926" y="4825"/>
                    <a:pt x="1971" y="4790"/>
                    <a:pt x="1971" y="4735"/>
                  </a:cubicBezTo>
                  <a:cubicBezTo>
                    <a:pt x="1908" y="3304"/>
                    <a:pt x="2046" y="2011"/>
                    <a:pt x="1193" y="430"/>
                  </a:cubicBezTo>
                  <a:cubicBezTo>
                    <a:pt x="1105" y="267"/>
                    <a:pt x="942" y="142"/>
                    <a:pt x="766" y="66"/>
                  </a:cubicBezTo>
                  <a:cubicBezTo>
                    <a:pt x="679" y="26"/>
                    <a:pt x="577" y="0"/>
                    <a:pt x="479" y="0"/>
                  </a:cubicBezTo>
                  <a:close/>
                </a:path>
              </a:pathLst>
            </a:custGeom>
            <a:solidFill>
              <a:srgbClr val="FC7A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53" name="Google Shape;8953;p63"/>
            <p:cNvSpPr/>
            <p:nvPr/>
          </p:nvSpPr>
          <p:spPr>
            <a:xfrm>
              <a:off x="4291166" y="4097349"/>
              <a:ext cx="113385" cy="106590"/>
            </a:xfrm>
            <a:custGeom>
              <a:avLst/>
              <a:gdLst/>
              <a:ahLst/>
              <a:cxnLst/>
              <a:rect l="l" t="t" r="r" b="b"/>
              <a:pathLst>
                <a:path w="4548" h="4259" extrusionOk="0">
                  <a:moveTo>
                    <a:pt x="997" y="1"/>
                  </a:moveTo>
                  <a:cubicBezTo>
                    <a:pt x="991" y="1"/>
                    <a:pt x="986" y="1"/>
                    <a:pt x="980" y="1"/>
                  </a:cubicBezTo>
                  <a:cubicBezTo>
                    <a:pt x="1" y="14"/>
                    <a:pt x="666" y="1155"/>
                    <a:pt x="992" y="1507"/>
                  </a:cubicBezTo>
                  <a:cubicBezTo>
                    <a:pt x="1833" y="2448"/>
                    <a:pt x="3690" y="3753"/>
                    <a:pt x="4406" y="4242"/>
                  </a:cubicBezTo>
                  <a:cubicBezTo>
                    <a:pt x="4420" y="4254"/>
                    <a:pt x="4435" y="4259"/>
                    <a:pt x="4450" y="4259"/>
                  </a:cubicBezTo>
                  <a:cubicBezTo>
                    <a:pt x="4502" y="4259"/>
                    <a:pt x="4548" y="4200"/>
                    <a:pt x="4519" y="4142"/>
                  </a:cubicBezTo>
                  <a:cubicBezTo>
                    <a:pt x="4029" y="3289"/>
                    <a:pt x="3628" y="2398"/>
                    <a:pt x="3050" y="1595"/>
                  </a:cubicBezTo>
                  <a:cubicBezTo>
                    <a:pt x="2589" y="946"/>
                    <a:pt x="1880" y="1"/>
                    <a:pt x="997" y="1"/>
                  </a:cubicBezTo>
                  <a:close/>
                </a:path>
              </a:pathLst>
            </a:custGeom>
            <a:solidFill>
              <a:srgbClr val="FC7A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54" name="Google Shape;8954;p63"/>
            <p:cNvSpPr/>
            <p:nvPr/>
          </p:nvSpPr>
          <p:spPr>
            <a:xfrm>
              <a:off x="4370483" y="4050841"/>
              <a:ext cx="85873" cy="118218"/>
            </a:xfrm>
            <a:custGeom>
              <a:avLst/>
              <a:gdLst/>
              <a:ahLst/>
              <a:cxnLst/>
              <a:rect l="l" t="t" r="r" b="b"/>
              <a:pathLst>
                <a:path w="3440" h="4733" extrusionOk="0">
                  <a:moveTo>
                    <a:pt x="717" y="1"/>
                  </a:moveTo>
                  <a:cubicBezTo>
                    <a:pt x="1" y="1"/>
                    <a:pt x="373" y="1107"/>
                    <a:pt x="594" y="1491"/>
                  </a:cubicBezTo>
                  <a:cubicBezTo>
                    <a:pt x="1158" y="2482"/>
                    <a:pt x="2476" y="3950"/>
                    <a:pt x="3166" y="4678"/>
                  </a:cubicBezTo>
                  <a:cubicBezTo>
                    <a:pt x="3196" y="4716"/>
                    <a:pt x="3235" y="4732"/>
                    <a:pt x="3272" y="4732"/>
                  </a:cubicBezTo>
                  <a:cubicBezTo>
                    <a:pt x="3358" y="4732"/>
                    <a:pt x="3440" y="4645"/>
                    <a:pt x="3405" y="4540"/>
                  </a:cubicBezTo>
                  <a:cubicBezTo>
                    <a:pt x="3154" y="3687"/>
                    <a:pt x="2953" y="2833"/>
                    <a:pt x="2601" y="2005"/>
                  </a:cubicBezTo>
                  <a:cubicBezTo>
                    <a:pt x="2288" y="1277"/>
                    <a:pt x="1786" y="198"/>
                    <a:pt x="907" y="22"/>
                  </a:cubicBezTo>
                  <a:cubicBezTo>
                    <a:pt x="837" y="8"/>
                    <a:pt x="773" y="1"/>
                    <a:pt x="717" y="1"/>
                  </a:cubicBezTo>
                  <a:close/>
                </a:path>
              </a:pathLst>
            </a:custGeom>
            <a:solidFill>
              <a:srgbClr val="FC7A56"/>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55" name="Google Shape;8955;p63"/>
            <p:cNvSpPr/>
            <p:nvPr/>
          </p:nvSpPr>
          <p:spPr>
            <a:xfrm>
              <a:off x="4262970" y="4258054"/>
              <a:ext cx="20426" cy="8075"/>
            </a:xfrm>
            <a:custGeom>
              <a:avLst/>
              <a:gdLst/>
              <a:ahLst/>
              <a:cxnLst/>
              <a:rect l="l" t="t" r="r" b="b"/>
              <a:pathLst>
                <a:path w="822" h="319" extrusionOk="0">
                  <a:moveTo>
                    <a:pt x="62" y="0"/>
                  </a:moveTo>
                  <a:cubicBezTo>
                    <a:pt x="14" y="0"/>
                    <a:pt x="0" y="82"/>
                    <a:pt x="56" y="105"/>
                  </a:cubicBezTo>
                  <a:cubicBezTo>
                    <a:pt x="181" y="142"/>
                    <a:pt x="307" y="193"/>
                    <a:pt x="432" y="230"/>
                  </a:cubicBezTo>
                  <a:cubicBezTo>
                    <a:pt x="545" y="268"/>
                    <a:pt x="646" y="306"/>
                    <a:pt x="771" y="318"/>
                  </a:cubicBezTo>
                  <a:cubicBezTo>
                    <a:pt x="809" y="318"/>
                    <a:pt x="821" y="255"/>
                    <a:pt x="784" y="243"/>
                  </a:cubicBezTo>
                  <a:cubicBezTo>
                    <a:pt x="696" y="168"/>
                    <a:pt x="570" y="142"/>
                    <a:pt x="457" y="117"/>
                  </a:cubicBezTo>
                  <a:cubicBezTo>
                    <a:pt x="332" y="67"/>
                    <a:pt x="206" y="42"/>
                    <a:pt x="81" y="4"/>
                  </a:cubicBezTo>
                  <a:cubicBezTo>
                    <a:pt x="74" y="2"/>
                    <a:pt x="68" y="0"/>
                    <a:pt x="62"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56" name="Google Shape;8956;p63"/>
            <p:cNvSpPr/>
            <p:nvPr/>
          </p:nvSpPr>
          <p:spPr>
            <a:xfrm>
              <a:off x="4283259" y="4253260"/>
              <a:ext cx="17508" cy="9044"/>
            </a:xfrm>
            <a:custGeom>
              <a:avLst/>
              <a:gdLst/>
              <a:ahLst/>
              <a:cxnLst/>
              <a:rect l="l" t="t" r="r" b="b"/>
              <a:pathLst>
                <a:path w="695" h="368" extrusionOk="0">
                  <a:moveTo>
                    <a:pt x="67" y="0"/>
                  </a:moveTo>
                  <a:cubicBezTo>
                    <a:pt x="28" y="0"/>
                    <a:pt x="1" y="66"/>
                    <a:pt x="42" y="97"/>
                  </a:cubicBezTo>
                  <a:cubicBezTo>
                    <a:pt x="143" y="172"/>
                    <a:pt x="256" y="235"/>
                    <a:pt x="369" y="298"/>
                  </a:cubicBezTo>
                  <a:cubicBezTo>
                    <a:pt x="440" y="329"/>
                    <a:pt x="520" y="367"/>
                    <a:pt x="601" y="367"/>
                  </a:cubicBezTo>
                  <a:cubicBezTo>
                    <a:pt x="620" y="367"/>
                    <a:pt x="638" y="365"/>
                    <a:pt x="657" y="361"/>
                  </a:cubicBezTo>
                  <a:cubicBezTo>
                    <a:pt x="682" y="361"/>
                    <a:pt x="695" y="323"/>
                    <a:pt x="670" y="298"/>
                  </a:cubicBezTo>
                  <a:cubicBezTo>
                    <a:pt x="594" y="235"/>
                    <a:pt x="494" y="223"/>
                    <a:pt x="406" y="185"/>
                  </a:cubicBezTo>
                  <a:cubicBezTo>
                    <a:pt x="293" y="135"/>
                    <a:pt x="193" y="72"/>
                    <a:pt x="92" y="9"/>
                  </a:cubicBezTo>
                  <a:cubicBezTo>
                    <a:pt x="84" y="3"/>
                    <a:pt x="75" y="0"/>
                    <a:pt x="67"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57" name="Google Shape;8957;p63"/>
            <p:cNvSpPr/>
            <p:nvPr/>
          </p:nvSpPr>
          <p:spPr>
            <a:xfrm>
              <a:off x="4298088" y="4250776"/>
              <a:ext cx="18342" cy="10336"/>
            </a:xfrm>
            <a:custGeom>
              <a:avLst/>
              <a:gdLst/>
              <a:ahLst/>
              <a:cxnLst/>
              <a:rect l="l" t="t" r="r" b="b"/>
              <a:pathLst>
                <a:path w="737" h="418" extrusionOk="0">
                  <a:moveTo>
                    <a:pt x="71" y="0"/>
                  </a:moveTo>
                  <a:cubicBezTo>
                    <a:pt x="37" y="0"/>
                    <a:pt x="0" y="43"/>
                    <a:pt x="34" y="65"/>
                  </a:cubicBezTo>
                  <a:cubicBezTo>
                    <a:pt x="134" y="153"/>
                    <a:pt x="235" y="228"/>
                    <a:pt x="360" y="303"/>
                  </a:cubicBezTo>
                  <a:cubicBezTo>
                    <a:pt x="441" y="350"/>
                    <a:pt x="555" y="418"/>
                    <a:pt x="661" y="418"/>
                  </a:cubicBezTo>
                  <a:cubicBezTo>
                    <a:pt x="669" y="418"/>
                    <a:pt x="678" y="417"/>
                    <a:pt x="686" y="416"/>
                  </a:cubicBezTo>
                  <a:cubicBezTo>
                    <a:pt x="724" y="416"/>
                    <a:pt x="737" y="379"/>
                    <a:pt x="711" y="354"/>
                  </a:cubicBezTo>
                  <a:cubicBezTo>
                    <a:pt x="649" y="278"/>
                    <a:pt x="511" y="241"/>
                    <a:pt x="410" y="190"/>
                  </a:cubicBezTo>
                  <a:cubicBezTo>
                    <a:pt x="297" y="140"/>
                    <a:pt x="197" y="65"/>
                    <a:pt x="84" y="2"/>
                  </a:cubicBezTo>
                  <a:cubicBezTo>
                    <a:pt x="80" y="1"/>
                    <a:pt x="76" y="0"/>
                    <a:pt x="71"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58" name="Google Shape;8958;p63"/>
            <p:cNvSpPr/>
            <p:nvPr/>
          </p:nvSpPr>
          <p:spPr>
            <a:xfrm>
              <a:off x="4314389" y="4244405"/>
              <a:ext cx="15841" cy="11951"/>
            </a:xfrm>
            <a:custGeom>
              <a:avLst/>
              <a:gdLst/>
              <a:ahLst/>
              <a:cxnLst/>
              <a:rect l="l" t="t" r="r" b="b"/>
              <a:pathLst>
                <a:path w="645" h="475" extrusionOk="0">
                  <a:moveTo>
                    <a:pt x="43" y="1"/>
                  </a:moveTo>
                  <a:cubicBezTo>
                    <a:pt x="21" y="1"/>
                    <a:pt x="0" y="38"/>
                    <a:pt x="21" y="58"/>
                  </a:cubicBezTo>
                  <a:cubicBezTo>
                    <a:pt x="121" y="133"/>
                    <a:pt x="221" y="221"/>
                    <a:pt x="322" y="296"/>
                  </a:cubicBezTo>
                  <a:cubicBezTo>
                    <a:pt x="397" y="359"/>
                    <a:pt x="485" y="434"/>
                    <a:pt x="585" y="472"/>
                  </a:cubicBezTo>
                  <a:cubicBezTo>
                    <a:pt x="589" y="474"/>
                    <a:pt x="592" y="475"/>
                    <a:pt x="596" y="475"/>
                  </a:cubicBezTo>
                  <a:cubicBezTo>
                    <a:pt x="619" y="475"/>
                    <a:pt x="645" y="442"/>
                    <a:pt x="623" y="409"/>
                  </a:cubicBezTo>
                  <a:cubicBezTo>
                    <a:pt x="560" y="322"/>
                    <a:pt x="460" y="271"/>
                    <a:pt x="372" y="221"/>
                  </a:cubicBezTo>
                  <a:cubicBezTo>
                    <a:pt x="272" y="146"/>
                    <a:pt x="159" y="83"/>
                    <a:pt x="58" y="8"/>
                  </a:cubicBezTo>
                  <a:cubicBezTo>
                    <a:pt x="53" y="3"/>
                    <a:pt x="48" y="1"/>
                    <a:pt x="43"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59" name="Google Shape;8959;p63"/>
            <p:cNvSpPr/>
            <p:nvPr/>
          </p:nvSpPr>
          <p:spPr>
            <a:xfrm>
              <a:off x="4328372" y="4241764"/>
              <a:ext cx="15007" cy="13566"/>
            </a:xfrm>
            <a:custGeom>
              <a:avLst/>
              <a:gdLst/>
              <a:ahLst/>
              <a:cxnLst/>
              <a:rect l="l" t="t" r="r" b="b"/>
              <a:pathLst>
                <a:path w="592" h="539" extrusionOk="0">
                  <a:moveTo>
                    <a:pt x="64" y="0"/>
                  </a:moveTo>
                  <a:cubicBezTo>
                    <a:pt x="31" y="0"/>
                    <a:pt x="0" y="29"/>
                    <a:pt x="29" y="58"/>
                  </a:cubicBezTo>
                  <a:cubicBezTo>
                    <a:pt x="92" y="159"/>
                    <a:pt x="180" y="247"/>
                    <a:pt x="255" y="334"/>
                  </a:cubicBezTo>
                  <a:cubicBezTo>
                    <a:pt x="331" y="410"/>
                    <a:pt x="418" y="523"/>
                    <a:pt x="519" y="535"/>
                  </a:cubicBezTo>
                  <a:cubicBezTo>
                    <a:pt x="525" y="538"/>
                    <a:pt x="532" y="539"/>
                    <a:pt x="539" y="539"/>
                  </a:cubicBezTo>
                  <a:cubicBezTo>
                    <a:pt x="568" y="539"/>
                    <a:pt x="592" y="516"/>
                    <a:pt x="582" y="485"/>
                  </a:cubicBezTo>
                  <a:cubicBezTo>
                    <a:pt x="544" y="385"/>
                    <a:pt x="431" y="322"/>
                    <a:pt x="356" y="259"/>
                  </a:cubicBezTo>
                  <a:cubicBezTo>
                    <a:pt x="268" y="184"/>
                    <a:pt x="180" y="96"/>
                    <a:pt x="92" y="8"/>
                  </a:cubicBezTo>
                  <a:cubicBezTo>
                    <a:pt x="84" y="3"/>
                    <a:pt x="74" y="0"/>
                    <a:pt x="64"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60" name="Google Shape;8960;p63"/>
            <p:cNvSpPr/>
            <p:nvPr/>
          </p:nvSpPr>
          <p:spPr>
            <a:xfrm>
              <a:off x="4338888" y="4231274"/>
              <a:ext cx="22094" cy="19057"/>
            </a:xfrm>
            <a:custGeom>
              <a:avLst/>
              <a:gdLst/>
              <a:ahLst/>
              <a:cxnLst/>
              <a:rect l="l" t="t" r="r" b="b"/>
              <a:pathLst>
                <a:path w="884" h="754" extrusionOk="0">
                  <a:moveTo>
                    <a:pt x="52" y="0"/>
                  </a:moveTo>
                  <a:cubicBezTo>
                    <a:pt x="22" y="0"/>
                    <a:pt x="1" y="48"/>
                    <a:pt x="33" y="69"/>
                  </a:cubicBezTo>
                  <a:cubicBezTo>
                    <a:pt x="183" y="182"/>
                    <a:pt x="321" y="307"/>
                    <a:pt x="459" y="433"/>
                  </a:cubicBezTo>
                  <a:cubicBezTo>
                    <a:pt x="585" y="533"/>
                    <a:pt x="685" y="659"/>
                    <a:pt x="811" y="746"/>
                  </a:cubicBezTo>
                  <a:cubicBezTo>
                    <a:pt x="818" y="751"/>
                    <a:pt x="825" y="753"/>
                    <a:pt x="831" y="753"/>
                  </a:cubicBezTo>
                  <a:cubicBezTo>
                    <a:pt x="861" y="753"/>
                    <a:pt x="883" y="714"/>
                    <a:pt x="873" y="684"/>
                  </a:cubicBezTo>
                  <a:cubicBezTo>
                    <a:pt x="685" y="408"/>
                    <a:pt x="346" y="194"/>
                    <a:pt x="70" y="6"/>
                  </a:cubicBezTo>
                  <a:cubicBezTo>
                    <a:pt x="64" y="2"/>
                    <a:pt x="58" y="0"/>
                    <a:pt x="52"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61" name="Google Shape;8961;p63"/>
            <p:cNvSpPr/>
            <p:nvPr/>
          </p:nvSpPr>
          <p:spPr>
            <a:xfrm>
              <a:off x="4352730" y="4224214"/>
              <a:ext cx="25011" cy="17442"/>
            </a:xfrm>
            <a:custGeom>
              <a:avLst/>
              <a:gdLst/>
              <a:ahLst/>
              <a:cxnLst/>
              <a:rect l="l" t="t" r="r" b="b"/>
              <a:pathLst>
                <a:path w="1009" h="700" extrusionOk="0">
                  <a:moveTo>
                    <a:pt x="43" y="0"/>
                  </a:moveTo>
                  <a:cubicBezTo>
                    <a:pt x="21" y="0"/>
                    <a:pt x="0" y="37"/>
                    <a:pt x="21" y="57"/>
                  </a:cubicBezTo>
                  <a:cubicBezTo>
                    <a:pt x="284" y="283"/>
                    <a:pt x="610" y="597"/>
                    <a:pt x="962" y="697"/>
                  </a:cubicBezTo>
                  <a:cubicBezTo>
                    <a:pt x="965" y="699"/>
                    <a:pt x="969" y="700"/>
                    <a:pt x="972" y="700"/>
                  </a:cubicBezTo>
                  <a:cubicBezTo>
                    <a:pt x="993" y="700"/>
                    <a:pt x="1009" y="669"/>
                    <a:pt x="987" y="647"/>
                  </a:cubicBezTo>
                  <a:cubicBezTo>
                    <a:pt x="861" y="522"/>
                    <a:pt x="698" y="446"/>
                    <a:pt x="548" y="346"/>
                  </a:cubicBezTo>
                  <a:cubicBezTo>
                    <a:pt x="372" y="233"/>
                    <a:pt x="221" y="133"/>
                    <a:pt x="58" y="7"/>
                  </a:cubicBezTo>
                  <a:cubicBezTo>
                    <a:pt x="53" y="2"/>
                    <a:pt x="48" y="0"/>
                    <a:pt x="43"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62" name="Google Shape;8962;p63"/>
            <p:cNvSpPr/>
            <p:nvPr/>
          </p:nvSpPr>
          <p:spPr>
            <a:xfrm>
              <a:off x="4376006" y="4220261"/>
              <a:ext cx="18758" cy="17442"/>
            </a:xfrm>
            <a:custGeom>
              <a:avLst/>
              <a:gdLst/>
              <a:ahLst/>
              <a:cxnLst/>
              <a:rect l="l" t="t" r="r" b="b"/>
              <a:pathLst>
                <a:path w="754" h="696" extrusionOk="0">
                  <a:moveTo>
                    <a:pt x="50" y="0"/>
                  </a:moveTo>
                  <a:cubicBezTo>
                    <a:pt x="24" y="0"/>
                    <a:pt x="0" y="24"/>
                    <a:pt x="8" y="62"/>
                  </a:cubicBezTo>
                  <a:cubicBezTo>
                    <a:pt x="33" y="200"/>
                    <a:pt x="158" y="288"/>
                    <a:pt x="259" y="375"/>
                  </a:cubicBezTo>
                  <a:cubicBezTo>
                    <a:pt x="384" y="488"/>
                    <a:pt x="522" y="614"/>
                    <a:pt x="673" y="689"/>
                  </a:cubicBezTo>
                  <a:cubicBezTo>
                    <a:pt x="682" y="694"/>
                    <a:pt x="691" y="696"/>
                    <a:pt x="699" y="696"/>
                  </a:cubicBezTo>
                  <a:cubicBezTo>
                    <a:pt x="734" y="696"/>
                    <a:pt x="754" y="657"/>
                    <a:pt x="723" y="626"/>
                  </a:cubicBezTo>
                  <a:cubicBezTo>
                    <a:pt x="635" y="514"/>
                    <a:pt x="510" y="426"/>
                    <a:pt x="397" y="338"/>
                  </a:cubicBezTo>
                  <a:cubicBezTo>
                    <a:pt x="284" y="250"/>
                    <a:pt x="133" y="162"/>
                    <a:pt x="96" y="37"/>
                  </a:cubicBezTo>
                  <a:cubicBezTo>
                    <a:pt x="85" y="11"/>
                    <a:pt x="67" y="0"/>
                    <a:pt x="50"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63" name="Google Shape;8963;p63"/>
            <p:cNvSpPr/>
            <p:nvPr/>
          </p:nvSpPr>
          <p:spPr>
            <a:xfrm>
              <a:off x="4385481" y="4208860"/>
              <a:ext cx="20009" cy="22610"/>
            </a:xfrm>
            <a:custGeom>
              <a:avLst/>
              <a:gdLst/>
              <a:ahLst/>
              <a:cxnLst/>
              <a:rect l="l" t="t" r="r" b="b"/>
              <a:pathLst>
                <a:path w="813" h="902" extrusionOk="0">
                  <a:moveTo>
                    <a:pt x="68" y="0"/>
                  </a:moveTo>
                  <a:cubicBezTo>
                    <a:pt x="33" y="0"/>
                    <a:pt x="1" y="37"/>
                    <a:pt x="26" y="79"/>
                  </a:cubicBezTo>
                  <a:cubicBezTo>
                    <a:pt x="189" y="380"/>
                    <a:pt x="415" y="732"/>
                    <a:pt x="729" y="895"/>
                  </a:cubicBezTo>
                  <a:cubicBezTo>
                    <a:pt x="738" y="899"/>
                    <a:pt x="747" y="902"/>
                    <a:pt x="756" y="902"/>
                  </a:cubicBezTo>
                  <a:cubicBezTo>
                    <a:pt x="791" y="902"/>
                    <a:pt x="812" y="863"/>
                    <a:pt x="792" y="832"/>
                  </a:cubicBezTo>
                  <a:cubicBezTo>
                    <a:pt x="679" y="694"/>
                    <a:pt x="541" y="594"/>
                    <a:pt x="428" y="468"/>
                  </a:cubicBezTo>
                  <a:cubicBezTo>
                    <a:pt x="315" y="330"/>
                    <a:pt x="202" y="179"/>
                    <a:pt x="114" y="29"/>
                  </a:cubicBezTo>
                  <a:cubicBezTo>
                    <a:pt x="102" y="9"/>
                    <a:pt x="84" y="0"/>
                    <a:pt x="68"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64" name="Google Shape;8964;p63"/>
            <p:cNvSpPr/>
            <p:nvPr/>
          </p:nvSpPr>
          <p:spPr>
            <a:xfrm>
              <a:off x="4407583" y="4207770"/>
              <a:ext cx="17091" cy="17765"/>
            </a:xfrm>
            <a:custGeom>
              <a:avLst/>
              <a:gdLst/>
              <a:ahLst/>
              <a:cxnLst/>
              <a:rect l="l" t="t" r="r" b="b"/>
              <a:pathLst>
                <a:path w="692" h="712" extrusionOk="0">
                  <a:moveTo>
                    <a:pt x="63" y="1"/>
                  </a:moveTo>
                  <a:cubicBezTo>
                    <a:pt x="34" y="1"/>
                    <a:pt x="0" y="30"/>
                    <a:pt x="18" y="66"/>
                  </a:cubicBezTo>
                  <a:cubicBezTo>
                    <a:pt x="156" y="317"/>
                    <a:pt x="357" y="593"/>
                    <a:pt x="633" y="706"/>
                  </a:cubicBezTo>
                  <a:cubicBezTo>
                    <a:pt x="639" y="710"/>
                    <a:pt x="645" y="712"/>
                    <a:pt x="650" y="712"/>
                  </a:cubicBezTo>
                  <a:cubicBezTo>
                    <a:pt x="677" y="712"/>
                    <a:pt x="692" y="662"/>
                    <a:pt x="671" y="631"/>
                  </a:cubicBezTo>
                  <a:cubicBezTo>
                    <a:pt x="583" y="530"/>
                    <a:pt x="470" y="455"/>
                    <a:pt x="370" y="355"/>
                  </a:cubicBezTo>
                  <a:cubicBezTo>
                    <a:pt x="269" y="254"/>
                    <a:pt x="181" y="141"/>
                    <a:pt x="93" y="16"/>
                  </a:cubicBezTo>
                  <a:cubicBezTo>
                    <a:pt x="86" y="5"/>
                    <a:pt x="75" y="1"/>
                    <a:pt x="63"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65" name="Google Shape;8965;p63"/>
            <p:cNvSpPr/>
            <p:nvPr/>
          </p:nvSpPr>
          <p:spPr>
            <a:xfrm>
              <a:off x="4414499" y="4192537"/>
              <a:ext cx="22094" cy="24871"/>
            </a:xfrm>
            <a:custGeom>
              <a:avLst/>
              <a:gdLst/>
              <a:ahLst/>
              <a:cxnLst/>
              <a:rect l="l" t="t" r="r" b="b"/>
              <a:pathLst>
                <a:path w="888" h="1001" extrusionOk="0">
                  <a:moveTo>
                    <a:pt x="59" y="1"/>
                  </a:moveTo>
                  <a:cubicBezTo>
                    <a:pt x="28" y="1"/>
                    <a:pt x="1" y="45"/>
                    <a:pt x="29" y="82"/>
                  </a:cubicBezTo>
                  <a:cubicBezTo>
                    <a:pt x="267" y="396"/>
                    <a:pt x="506" y="735"/>
                    <a:pt x="794" y="986"/>
                  </a:cubicBezTo>
                  <a:cubicBezTo>
                    <a:pt x="805" y="996"/>
                    <a:pt x="818" y="1001"/>
                    <a:pt x="830" y="1001"/>
                  </a:cubicBezTo>
                  <a:cubicBezTo>
                    <a:pt x="860" y="1001"/>
                    <a:pt x="888" y="971"/>
                    <a:pt x="870" y="935"/>
                  </a:cubicBezTo>
                  <a:cubicBezTo>
                    <a:pt x="644" y="609"/>
                    <a:pt x="355" y="320"/>
                    <a:pt x="92" y="19"/>
                  </a:cubicBezTo>
                  <a:cubicBezTo>
                    <a:pt x="82" y="6"/>
                    <a:pt x="70" y="1"/>
                    <a:pt x="59"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66" name="Google Shape;8966;p63"/>
            <p:cNvSpPr/>
            <p:nvPr/>
          </p:nvSpPr>
          <p:spPr>
            <a:xfrm>
              <a:off x="4425315" y="4179105"/>
              <a:ext cx="28763" cy="29716"/>
            </a:xfrm>
            <a:custGeom>
              <a:avLst/>
              <a:gdLst/>
              <a:ahLst/>
              <a:cxnLst/>
              <a:rect l="l" t="t" r="r" b="b"/>
              <a:pathLst>
                <a:path w="1142" h="1197" extrusionOk="0">
                  <a:moveTo>
                    <a:pt x="45" y="1"/>
                  </a:moveTo>
                  <a:cubicBezTo>
                    <a:pt x="19" y="1"/>
                    <a:pt x="0" y="30"/>
                    <a:pt x="20" y="59"/>
                  </a:cubicBezTo>
                  <a:cubicBezTo>
                    <a:pt x="183" y="247"/>
                    <a:pt x="346" y="435"/>
                    <a:pt x="522" y="636"/>
                  </a:cubicBezTo>
                  <a:cubicBezTo>
                    <a:pt x="685" y="812"/>
                    <a:pt x="848" y="1025"/>
                    <a:pt x="1049" y="1188"/>
                  </a:cubicBezTo>
                  <a:cubicBezTo>
                    <a:pt x="1057" y="1194"/>
                    <a:pt x="1067" y="1196"/>
                    <a:pt x="1076" y="1196"/>
                  </a:cubicBezTo>
                  <a:cubicBezTo>
                    <a:pt x="1109" y="1196"/>
                    <a:pt x="1141" y="1165"/>
                    <a:pt x="1112" y="1126"/>
                  </a:cubicBezTo>
                  <a:cubicBezTo>
                    <a:pt x="836" y="711"/>
                    <a:pt x="409" y="360"/>
                    <a:pt x="70" y="9"/>
                  </a:cubicBezTo>
                  <a:cubicBezTo>
                    <a:pt x="62" y="3"/>
                    <a:pt x="53" y="1"/>
                    <a:pt x="45"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67" name="Google Shape;8967;p63"/>
            <p:cNvSpPr/>
            <p:nvPr/>
          </p:nvSpPr>
          <p:spPr>
            <a:xfrm>
              <a:off x="4445248" y="4185824"/>
              <a:ext cx="16674" cy="19057"/>
            </a:xfrm>
            <a:custGeom>
              <a:avLst/>
              <a:gdLst/>
              <a:ahLst/>
              <a:cxnLst/>
              <a:rect l="l" t="t" r="r" b="b"/>
              <a:pathLst>
                <a:path w="676" h="757" extrusionOk="0">
                  <a:moveTo>
                    <a:pt x="74" y="1"/>
                  </a:moveTo>
                  <a:cubicBezTo>
                    <a:pt x="37" y="1"/>
                    <a:pt x="1" y="36"/>
                    <a:pt x="27" y="72"/>
                  </a:cubicBezTo>
                  <a:cubicBezTo>
                    <a:pt x="165" y="310"/>
                    <a:pt x="354" y="611"/>
                    <a:pt x="592" y="749"/>
                  </a:cubicBezTo>
                  <a:cubicBezTo>
                    <a:pt x="599" y="754"/>
                    <a:pt x="606" y="756"/>
                    <a:pt x="614" y="756"/>
                  </a:cubicBezTo>
                  <a:cubicBezTo>
                    <a:pt x="646" y="756"/>
                    <a:pt x="675" y="717"/>
                    <a:pt x="655" y="687"/>
                  </a:cubicBezTo>
                  <a:cubicBezTo>
                    <a:pt x="579" y="574"/>
                    <a:pt x="479" y="486"/>
                    <a:pt x="391" y="386"/>
                  </a:cubicBezTo>
                  <a:cubicBezTo>
                    <a:pt x="291" y="273"/>
                    <a:pt x="203" y="147"/>
                    <a:pt x="115" y="22"/>
                  </a:cubicBezTo>
                  <a:cubicBezTo>
                    <a:pt x="104" y="7"/>
                    <a:pt x="89" y="1"/>
                    <a:pt x="74"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68" name="Google Shape;8968;p63"/>
            <p:cNvSpPr/>
            <p:nvPr/>
          </p:nvSpPr>
          <p:spPr>
            <a:xfrm>
              <a:off x="4459472" y="4177378"/>
              <a:ext cx="14173" cy="20026"/>
            </a:xfrm>
            <a:custGeom>
              <a:avLst/>
              <a:gdLst/>
              <a:ahLst/>
              <a:cxnLst/>
              <a:rect l="l" t="t" r="r" b="b"/>
              <a:pathLst>
                <a:path w="568" h="804" extrusionOk="0">
                  <a:moveTo>
                    <a:pt x="62" y="0"/>
                  </a:moveTo>
                  <a:cubicBezTo>
                    <a:pt x="33" y="0"/>
                    <a:pt x="0" y="36"/>
                    <a:pt x="18" y="71"/>
                  </a:cubicBezTo>
                  <a:cubicBezTo>
                    <a:pt x="81" y="209"/>
                    <a:pt x="156" y="335"/>
                    <a:pt x="232" y="460"/>
                  </a:cubicBezTo>
                  <a:cubicBezTo>
                    <a:pt x="307" y="586"/>
                    <a:pt x="382" y="711"/>
                    <a:pt x="495" y="799"/>
                  </a:cubicBezTo>
                  <a:cubicBezTo>
                    <a:pt x="501" y="802"/>
                    <a:pt x="509" y="804"/>
                    <a:pt x="517" y="804"/>
                  </a:cubicBezTo>
                  <a:cubicBezTo>
                    <a:pt x="541" y="804"/>
                    <a:pt x="567" y="790"/>
                    <a:pt x="558" y="761"/>
                  </a:cubicBezTo>
                  <a:cubicBezTo>
                    <a:pt x="495" y="636"/>
                    <a:pt x="407" y="523"/>
                    <a:pt x="332" y="410"/>
                  </a:cubicBezTo>
                  <a:cubicBezTo>
                    <a:pt x="244" y="285"/>
                    <a:pt x="169" y="159"/>
                    <a:pt x="93" y="21"/>
                  </a:cubicBezTo>
                  <a:cubicBezTo>
                    <a:pt x="86" y="6"/>
                    <a:pt x="74" y="0"/>
                    <a:pt x="62"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69" name="Google Shape;8969;p63"/>
            <p:cNvSpPr/>
            <p:nvPr/>
          </p:nvSpPr>
          <p:spPr>
            <a:xfrm>
              <a:off x="4468883" y="4164001"/>
              <a:ext cx="15841" cy="23256"/>
            </a:xfrm>
            <a:custGeom>
              <a:avLst/>
              <a:gdLst/>
              <a:ahLst/>
              <a:cxnLst/>
              <a:rect l="l" t="t" r="r" b="b"/>
              <a:pathLst>
                <a:path w="638" h="926" extrusionOk="0">
                  <a:moveTo>
                    <a:pt x="36" y="1"/>
                  </a:moveTo>
                  <a:cubicBezTo>
                    <a:pt x="16" y="1"/>
                    <a:pt x="1" y="20"/>
                    <a:pt x="17" y="45"/>
                  </a:cubicBezTo>
                  <a:cubicBezTo>
                    <a:pt x="180" y="333"/>
                    <a:pt x="331" y="672"/>
                    <a:pt x="557" y="910"/>
                  </a:cubicBezTo>
                  <a:cubicBezTo>
                    <a:pt x="564" y="921"/>
                    <a:pt x="575" y="926"/>
                    <a:pt x="585" y="926"/>
                  </a:cubicBezTo>
                  <a:cubicBezTo>
                    <a:pt x="611" y="926"/>
                    <a:pt x="637" y="899"/>
                    <a:pt x="620" y="873"/>
                  </a:cubicBezTo>
                  <a:cubicBezTo>
                    <a:pt x="494" y="572"/>
                    <a:pt x="256" y="295"/>
                    <a:pt x="67" y="19"/>
                  </a:cubicBezTo>
                  <a:cubicBezTo>
                    <a:pt x="59" y="6"/>
                    <a:pt x="47" y="1"/>
                    <a:pt x="36"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70" name="Google Shape;8970;p63"/>
            <p:cNvSpPr/>
            <p:nvPr/>
          </p:nvSpPr>
          <p:spPr>
            <a:xfrm>
              <a:off x="4474573" y="4151556"/>
              <a:ext cx="19592" cy="30362"/>
            </a:xfrm>
            <a:custGeom>
              <a:avLst/>
              <a:gdLst/>
              <a:ahLst/>
              <a:cxnLst/>
              <a:rect l="l" t="t" r="r" b="b"/>
              <a:pathLst>
                <a:path w="787" h="1217" extrusionOk="0">
                  <a:moveTo>
                    <a:pt x="45" y="0"/>
                  </a:moveTo>
                  <a:cubicBezTo>
                    <a:pt x="21" y="0"/>
                    <a:pt x="0" y="19"/>
                    <a:pt x="17" y="44"/>
                  </a:cubicBezTo>
                  <a:cubicBezTo>
                    <a:pt x="268" y="420"/>
                    <a:pt x="456" y="822"/>
                    <a:pt x="694" y="1199"/>
                  </a:cubicBezTo>
                  <a:cubicBezTo>
                    <a:pt x="703" y="1211"/>
                    <a:pt x="716" y="1217"/>
                    <a:pt x="730" y="1217"/>
                  </a:cubicBezTo>
                  <a:cubicBezTo>
                    <a:pt x="758" y="1217"/>
                    <a:pt x="786" y="1194"/>
                    <a:pt x="769" y="1161"/>
                  </a:cubicBezTo>
                  <a:cubicBezTo>
                    <a:pt x="619" y="747"/>
                    <a:pt x="330" y="370"/>
                    <a:pt x="79" y="19"/>
                  </a:cubicBezTo>
                  <a:cubicBezTo>
                    <a:pt x="71" y="6"/>
                    <a:pt x="57" y="0"/>
                    <a:pt x="45"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71" name="Google Shape;8971;p63"/>
            <p:cNvSpPr/>
            <p:nvPr/>
          </p:nvSpPr>
          <p:spPr>
            <a:xfrm>
              <a:off x="4494305" y="4158321"/>
              <a:ext cx="13756" cy="21964"/>
            </a:xfrm>
            <a:custGeom>
              <a:avLst/>
              <a:gdLst/>
              <a:ahLst/>
              <a:cxnLst/>
              <a:rect l="l" t="t" r="r" b="b"/>
              <a:pathLst>
                <a:path w="555" h="881" extrusionOk="0">
                  <a:moveTo>
                    <a:pt x="66" y="1"/>
                  </a:moveTo>
                  <a:cubicBezTo>
                    <a:pt x="34" y="1"/>
                    <a:pt x="1" y="23"/>
                    <a:pt x="18" y="56"/>
                  </a:cubicBezTo>
                  <a:cubicBezTo>
                    <a:pt x="80" y="207"/>
                    <a:pt x="143" y="370"/>
                    <a:pt x="231" y="508"/>
                  </a:cubicBezTo>
                  <a:cubicBezTo>
                    <a:pt x="294" y="634"/>
                    <a:pt x="369" y="797"/>
                    <a:pt x="494" y="872"/>
                  </a:cubicBezTo>
                  <a:cubicBezTo>
                    <a:pt x="500" y="878"/>
                    <a:pt x="507" y="880"/>
                    <a:pt x="513" y="880"/>
                  </a:cubicBezTo>
                  <a:cubicBezTo>
                    <a:pt x="534" y="880"/>
                    <a:pt x="554" y="854"/>
                    <a:pt x="545" y="834"/>
                  </a:cubicBezTo>
                  <a:cubicBezTo>
                    <a:pt x="507" y="696"/>
                    <a:pt x="394" y="571"/>
                    <a:pt x="331" y="458"/>
                  </a:cubicBezTo>
                  <a:cubicBezTo>
                    <a:pt x="244" y="320"/>
                    <a:pt x="168" y="169"/>
                    <a:pt x="105" y="19"/>
                  </a:cubicBezTo>
                  <a:cubicBezTo>
                    <a:pt x="97" y="6"/>
                    <a:pt x="82" y="1"/>
                    <a:pt x="66"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72" name="Google Shape;8972;p63"/>
            <p:cNvSpPr/>
            <p:nvPr/>
          </p:nvSpPr>
          <p:spPr>
            <a:xfrm>
              <a:off x="4504359" y="4148568"/>
              <a:ext cx="13339" cy="25840"/>
            </a:xfrm>
            <a:custGeom>
              <a:avLst/>
              <a:gdLst/>
              <a:ahLst/>
              <a:cxnLst/>
              <a:rect l="l" t="t" r="r" b="b"/>
              <a:pathLst>
                <a:path w="524" h="1026" extrusionOk="0">
                  <a:moveTo>
                    <a:pt x="35" y="1"/>
                  </a:moveTo>
                  <a:cubicBezTo>
                    <a:pt x="16" y="1"/>
                    <a:pt x="0" y="24"/>
                    <a:pt x="9" y="42"/>
                  </a:cubicBezTo>
                  <a:cubicBezTo>
                    <a:pt x="97" y="205"/>
                    <a:pt x="172" y="355"/>
                    <a:pt x="248" y="531"/>
                  </a:cubicBezTo>
                  <a:cubicBezTo>
                    <a:pt x="323" y="682"/>
                    <a:pt x="361" y="870"/>
                    <a:pt x="474" y="1008"/>
                  </a:cubicBezTo>
                  <a:cubicBezTo>
                    <a:pt x="479" y="1019"/>
                    <a:pt x="490" y="1026"/>
                    <a:pt x="500" y="1026"/>
                  </a:cubicBezTo>
                  <a:cubicBezTo>
                    <a:pt x="512" y="1026"/>
                    <a:pt x="524" y="1016"/>
                    <a:pt x="524" y="995"/>
                  </a:cubicBezTo>
                  <a:cubicBezTo>
                    <a:pt x="511" y="845"/>
                    <a:pt x="423" y="694"/>
                    <a:pt x="348" y="544"/>
                  </a:cubicBezTo>
                  <a:cubicBezTo>
                    <a:pt x="260" y="368"/>
                    <a:pt x="160" y="192"/>
                    <a:pt x="59" y="17"/>
                  </a:cubicBezTo>
                  <a:cubicBezTo>
                    <a:pt x="52" y="5"/>
                    <a:pt x="43" y="1"/>
                    <a:pt x="35"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73" name="Google Shape;8973;p63"/>
            <p:cNvSpPr/>
            <p:nvPr/>
          </p:nvSpPr>
          <p:spPr>
            <a:xfrm>
              <a:off x="4510325" y="4147442"/>
              <a:ext cx="10421" cy="19057"/>
            </a:xfrm>
            <a:custGeom>
              <a:avLst/>
              <a:gdLst/>
              <a:ahLst/>
              <a:cxnLst/>
              <a:rect l="l" t="t" r="r" b="b"/>
              <a:pathLst>
                <a:path w="410" h="760" extrusionOk="0">
                  <a:moveTo>
                    <a:pt x="50" y="1"/>
                  </a:moveTo>
                  <a:cubicBezTo>
                    <a:pt x="26" y="1"/>
                    <a:pt x="1" y="22"/>
                    <a:pt x="8" y="53"/>
                  </a:cubicBezTo>
                  <a:cubicBezTo>
                    <a:pt x="46" y="191"/>
                    <a:pt x="84" y="317"/>
                    <a:pt x="146" y="442"/>
                  </a:cubicBezTo>
                  <a:cubicBezTo>
                    <a:pt x="197" y="555"/>
                    <a:pt x="247" y="693"/>
                    <a:pt x="360" y="756"/>
                  </a:cubicBezTo>
                  <a:cubicBezTo>
                    <a:pt x="364" y="758"/>
                    <a:pt x="369" y="759"/>
                    <a:pt x="373" y="759"/>
                  </a:cubicBezTo>
                  <a:cubicBezTo>
                    <a:pt x="393" y="759"/>
                    <a:pt x="410" y="739"/>
                    <a:pt x="410" y="718"/>
                  </a:cubicBezTo>
                  <a:cubicBezTo>
                    <a:pt x="385" y="605"/>
                    <a:pt x="297" y="505"/>
                    <a:pt x="247" y="417"/>
                  </a:cubicBezTo>
                  <a:cubicBezTo>
                    <a:pt x="184" y="292"/>
                    <a:pt x="134" y="166"/>
                    <a:pt x="84" y="28"/>
                  </a:cubicBezTo>
                  <a:cubicBezTo>
                    <a:pt x="79" y="9"/>
                    <a:pt x="65" y="1"/>
                    <a:pt x="50"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74" name="Google Shape;8974;p63"/>
            <p:cNvSpPr/>
            <p:nvPr/>
          </p:nvSpPr>
          <p:spPr>
            <a:xfrm>
              <a:off x="4521239" y="4121936"/>
              <a:ext cx="11672" cy="34238"/>
            </a:xfrm>
            <a:custGeom>
              <a:avLst/>
              <a:gdLst/>
              <a:ahLst/>
              <a:cxnLst/>
              <a:rect l="l" t="t" r="r" b="b"/>
              <a:pathLst>
                <a:path w="474" h="1369" extrusionOk="0">
                  <a:moveTo>
                    <a:pt x="40" y="1"/>
                  </a:moveTo>
                  <a:cubicBezTo>
                    <a:pt x="20" y="1"/>
                    <a:pt x="1" y="17"/>
                    <a:pt x="1" y="45"/>
                  </a:cubicBezTo>
                  <a:cubicBezTo>
                    <a:pt x="63" y="485"/>
                    <a:pt x="151" y="974"/>
                    <a:pt x="390" y="1350"/>
                  </a:cubicBezTo>
                  <a:cubicBezTo>
                    <a:pt x="398" y="1363"/>
                    <a:pt x="411" y="1369"/>
                    <a:pt x="423" y="1369"/>
                  </a:cubicBezTo>
                  <a:cubicBezTo>
                    <a:pt x="448" y="1369"/>
                    <a:pt x="473" y="1346"/>
                    <a:pt x="465" y="1313"/>
                  </a:cubicBezTo>
                  <a:cubicBezTo>
                    <a:pt x="352" y="874"/>
                    <a:pt x="164" y="485"/>
                    <a:pt x="76" y="33"/>
                  </a:cubicBezTo>
                  <a:cubicBezTo>
                    <a:pt x="70" y="11"/>
                    <a:pt x="55" y="1"/>
                    <a:pt x="40"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75" name="Google Shape;8975;p63"/>
            <p:cNvSpPr/>
            <p:nvPr/>
          </p:nvSpPr>
          <p:spPr>
            <a:xfrm>
              <a:off x="4530057" y="4121838"/>
              <a:ext cx="8754" cy="29393"/>
            </a:xfrm>
            <a:custGeom>
              <a:avLst/>
              <a:gdLst/>
              <a:ahLst/>
              <a:cxnLst/>
              <a:rect l="l" t="t" r="r" b="b"/>
              <a:pathLst>
                <a:path w="348" h="1171" extrusionOk="0">
                  <a:moveTo>
                    <a:pt x="59" y="1"/>
                  </a:moveTo>
                  <a:cubicBezTo>
                    <a:pt x="32" y="1"/>
                    <a:pt x="1" y="22"/>
                    <a:pt x="9" y="53"/>
                  </a:cubicBezTo>
                  <a:cubicBezTo>
                    <a:pt x="59" y="254"/>
                    <a:pt x="97" y="455"/>
                    <a:pt x="134" y="643"/>
                  </a:cubicBezTo>
                  <a:cubicBezTo>
                    <a:pt x="172" y="818"/>
                    <a:pt x="184" y="1007"/>
                    <a:pt x="260" y="1157"/>
                  </a:cubicBezTo>
                  <a:cubicBezTo>
                    <a:pt x="264" y="1167"/>
                    <a:pt x="273" y="1171"/>
                    <a:pt x="282" y="1171"/>
                  </a:cubicBezTo>
                  <a:cubicBezTo>
                    <a:pt x="295" y="1171"/>
                    <a:pt x="310" y="1160"/>
                    <a:pt x="310" y="1145"/>
                  </a:cubicBezTo>
                  <a:cubicBezTo>
                    <a:pt x="348" y="793"/>
                    <a:pt x="184" y="367"/>
                    <a:pt x="97" y="28"/>
                  </a:cubicBezTo>
                  <a:cubicBezTo>
                    <a:pt x="92" y="9"/>
                    <a:pt x="76" y="1"/>
                    <a:pt x="59"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76" name="Google Shape;8976;p63"/>
            <p:cNvSpPr/>
            <p:nvPr/>
          </p:nvSpPr>
          <p:spPr>
            <a:xfrm>
              <a:off x="4540018" y="4108475"/>
              <a:ext cx="9171" cy="34238"/>
            </a:xfrm>
            <a:custGeom>
              <a:avLst/>
              <a:gdLst/>
              <a:ahLst/>
              <a:cxnLst/>
              <a:rect l="l" t="t" r="r" b="b"/>
              <a:pathLst>
                <a:path w="377" h="1373" extrusionOk="0">
                  <a:moveTo>
                    <a:pt x="54" y="0"/>
                  </a:moveTo>
                  <a:cubicBezTo>
                    <a:pt x="29" y="0"/>
                    <a:pt x="0" y="22"/>
                    <a:pt x="0" y="53"/>
                  </a:cubicBezTo>
                  <a:cubicBezTo>
                    <a:pt x="88" y="479"/>
                    <a:pt x="151" y="931"/>
                    <a:pt x="289" y="1345"/>
                  </a:cubicBezTo>
                  <a:cubicBezTo>
                    <a:pt x="295" y="1363"/>
                    <a:pt x="314" y="1372"/>
                    <a:pt x="333" y="1372"/>
                  </a:cubicBezTo>
                  <a:cubicBezTo>
                    <a:pt x="355" y="1372"/>
                    <a:pt x="377" y="1360"/>
                    <a:pt x="377" y="1333"/>
                  </a:cubicBezTo>
                  <a:cubicBezTo>
                    <a:pt x="339" y="894"/>
                    <a:pt x="188" y="454"/>
                    <a:pt x="88" y="28"/>
                  </a:cubicBezTo>
                  <a:cubicBezTo>
                    <a:pt x="83" y="9"/>
                    <a:pt x="69" y="0"/>
                    <a:pt x="54"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77" name="Google Shape;8977;p63"/>
            <p:cNvSpPr/>
            <p:nvPr/>
          </p:nvSpPr>
          <p:spPr>
            <a:xfrm>
              <a:off x="4556004" y="4113466"/>
              <a:ext cx="7087" cy="24548"/>
            </a:xfrm>
            <a:custGeom>
              <a:avLst/>
              <a:gdLst/>
              <a:ahLst/>
              <a:cxnLst/>
              <a:rect l="l" t="t" r="r" b="b"/>
              <a:pathLst>
                <a:path w="272" h="971" extrusionOk="0">
                  <a:moveTo>
                    <a:pt x="58" y="0"/>
                  </a:moveTo>
                  <a:cubicBezTo>
                    <a:pt x="31" y="0"/>
                    <a:pt x="0" y="22"/>
                    <a:pt x="8" y="53"/>
                  </a:cubicBezTo>
                  <a:cubicBezTo>
                    <a:pt x="45" y="341"/>
                    <a:pt x="58" y="705"/>
                    <a:pt x="183" y="956"/>
                  </a:cubicBezTo>
                  <a:cubicBezTo>
                    <a:pt x="193" y="966"/>
                    <a:pt x="204" y="970"/>
                    <a:pt x="215" y="970"/>
                  </a:cubicBezTo>
                  <a:cubicBezTo>
                    <a:pt x="232" y="970"/>
                    <a:pt x="246" y="959"/>
                    <a:pt x="246" y="944"/>
                  </a:cubicBezTo>
                  <a:cubicBezTo>
                    <a:pt x="271" y="793"/>
                    <a:pt x="221" y="655"/>
                    <a:pt x="196" y="505"/>
                  </a:cubicBezTo>
                  <a:cubicBezTo>
                    <a:pt x="171" y="354"/>
                    <a:pt x="133" y="191"/>
                    <a:pt x="96" y="28"/>
                  </a:cubicBezTo>
                  <a:cubicBezTo>
                    <a:pt x="91" y="9"/>
                    <a:pt x="75" y="0"/>
                    <a:pt x="58"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78" name="Google Shape;8978;p63"/>
            <p:cNvSpPr/>
            <p:nvPr/>
          </p:nvSpPr>
          <p:spPr>
            <a:xfrm>
              <a:off x="4567670" y="4101854"/>
              <a:ext cx="7920" cy="26163"/>
            </a:xfrm>
            <a:custGeom>
              <a:avLst/>
              <a:gdLst/>
              <a:ahLst/>
              <a:cxnLst/>
              <a:rect l="l" t="t" r="r" b="b"/>
              <a:pathLst>
                <a:path w="322" h="1051" extrusionOk="0">
                  <a:moveTo>
                    <a:pt x="55" y="0"/>
                  </a:moveTo>
                  <a:cubicBezTo>
                    <a:pt x="28" y="0"/>
                    <a:pt x="0" y="24"/>
                    <a:pt x="8" y="62"/>
                  </a:cubicBezTo>
                  <a:cubicBezTo>
                    <a:pt x="45" y="225"/>
                    <a:pt x="83" y="375"/>
                    <a:pt x="108" y="538"/>
                  </a:cubicBezTo>
                  <a:cubicBezTo>
                    <a:pt x="146" y="702"/>
                    <a:pt x="158" y="877"/>
                    <a:pt x="221" y="1028"/>
                  </a:cubicBezTo>
                  <a:cubicBezTo>
                    <a:pt x="226" y="1044"/>
                    <a:pt x="238" y="1051"/>
                    <a:pt x="250" y="1051"/>
                  </a:cubicBezTo>
                  <a:cubicBezTo>
                    <a:pt x="267" y="1051"/>
                    <a:pt x="284" y="1037"/>
                    <a:pt x="284" y="1015"/>
                  </a:cubicBezTo>
                  <a:cubicBezTo>
                    <a:pt x="321" y="702"/>
                    <a:pt x="183" y="338"/>
                    <a:pt x="95" y="36"/>
                  </a:cubicBezTo>
                  <a:cubicBezTo>
                    <a:pt x="90" y="11"/>
                    <a:pt x="73" y="0"/>
                    <a:pt x="55"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79" name="Google Shape;8979;p63"/>
            <p:cNvSpPr/>
            <p:nvPr/>
          </p:nvSpPr>
          <p:spPr>
            <a:xfrm>
              <a:off x="4269662" y="4112477"/>
              <a:ext cx="320980" cy="228038"/>
            </a:xfrm>
            <a:custGeom>
              <a:avLst/>
              <a:gdLst/>
              <a:ahLst/>
              <a:cxnLst/>
              <a:rect l="l" t="t" r="r" b="b"/>
              <a:pathLst>
                <a:path w="12838" h="9125" extrusionOk="0">
                  <a:moveTo>
                    <a:pt x="12511" y="0"/>
                  </a:moveTo>
                  <a:cubicBezTo>
                    <a:pt x="10190" y="2535"/>
                    <a:pt x="4568" y="6149"/>
                    <a:pt x="0" y="6237"/>
                  </a:cubicBezTo>
                  <a:cubicBezTo>
                    <a:pt x="1293" y="7404"/>
                    <a:pt x="2435" y="8295"/>
                    <a:pt x="4129" y="8772"/>
                  </a:cubicBezTo>
                  <a:cubicBezTo>
                    <a:pt x="4903" y="8994"/>
                    <a:pt x="5765" y="9125"/>
                    <a:pt x="6624" y="9125"/>
                  </a:cubicBezTo>
                  <a:cubicBezTo>
                    <a:pt x="7854" y="9125"/>
                    <a:pt x="9079" y="8857"/>
                    <a:pt x="10039" y="8207"/>
                  </a:cubicBezTo>
                  <a:cubicBezTo>
                    <a:pt x="11420" y="7279"/>
                    <a:pt x="12172" y="5647"/>
                    <a:pt x="12536" y="4066"/>
                  </a:cubicBezTo>
                  <a:cubicBezTo>
                    <a:pt x="12838" y="2724"/>
                    <a:pt x="12700" y="1343"/>
                    <a:pt x="12511" y="0"/>
                  </a:cubicBezTo>
                  <a:close/>
                </a:path>
              </a:pathLst>
            </a:custGeom>
            <a:solidFill>
              <a:srgbClr val="FFA43C"/>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80" name="Google Shape;8980;p63"/>
            <p:cNvSpPr/>
            <p:nvPr/>
          </p:nvSpPr>
          <p:spPr>
            <a:xfrm>
              <a:off x="4281731" y="4132092"/>
              <a:ext cx="301805" cy="147611"/>
            </a:xfrm>
            <a:custGeom>
              <a:avLst/>
              <a:gdLst/>
              <a:ahLst/>
              <a:cxnLst/>
              <a:rect l="l" t="t" r="r" b="b"/>
              <a:pathLst>
                <a:path w="12081" h="5902" extrusionOk="0">
                  <a:moveTo>
                    <a:pt x="12042" y="0"/>
                  </a:moveTo>
                  <a:cubicBezTo>
                    <a:pt x="12031" y="0"/>
                    <a:pt x="12018" y="4"/>
                    <a:pt x="12010" y="13"/>
                  </a:cubicBezTo>
                  <a:cubicBezTo>
                    <a:pt x="10742" y="1783"/>
                    <a:pt x="8747" y="2899"/>
                    <a:pt x="6852" y="3891"/>
                  </a:cubicBezTo>
                  <a:cubicBezTo>
                    <a:pt x="4706" y="5020"/>
                    <a:pt x="2472" y="5748"/>
                    <a:pt x="38" y="5848"/>
                  </a:cubicBezTo>
                  <a:cubicBezTo>
                    <a:pt x="0" y="5848"/>
                    <a:pt x="0" y="5899"/>
                    <a:pt x="38" y="5899"/>
                  </a:cubicBezTo>
                  <a:cubicBezTo>
                    <a:pt x="126" y="5901"/>
                    <a:pt x="214" y="5902"/>
                    <a:pt x="302" y="5902"/>
                  </a:cubicBezTo>
                  <a:cubicBezTo>
                    <a:pt x="2678" y="5902"/>
                    <a:pt x="4946" y="5093"/>
                    <a:pt x="7028" y="4004"/>
                  </a:cubicBezTo>
                  <a:cubicBezTo>
                    <a:pt x="8119" y="3427"/>
                    <a:pt x="9211" y="2824"/>
                    <a:pt x="10190" y="2071"/>
                  </a:cubicBezTo>
                  <a:cubicBezTo>
                    <a:pt x="10880" y="1544"/>
                    <a:pt x="11771" y="892"/>
                    <a:pt x="12072" y="38"/>
                  </a:cubicBezTo>
                  <a:cubicBezTo>
                    <a:pt x="12080" y="14"/>
                    <a:pt x="12062" y="0"/>
                    <a:pt x="12042"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81" name="Google Shape;8981;p63"/>
            <p:cNvSpPr/>
            <p:nvPr/>
          </p:nvSpPr>
          <p:spPr>
            <a:xfrm>
              <a:off x="4269138" y="4111616"/>
              <a:ext cx="313894" cy="157624"/>
            </a:xfrm>
            <a:custGeom>
              <a:avLst/>
              <a:gdLst/>
              <a:ahLst/>
              <a:cxnLst/>
              <a:rect l="l" t="t" r="r" b="b"/>
              <a:pathLst>
                <a:path w="12558" h="6299" extrusionOk="0">
                  <a:moveTo>
                    <a:pt x="12522" y="0"/>
                  </a:moveTo>
                  <a:cubicBezTo>
                    <a:pt x="12513" y="0"/>
                    <a:pt x="12504" y="6"/>
                    <a:pt x="12499" y="19"/>
                  </a:cubicBezTo>
                  <a:cubicBezTo>
                    <a:pt x="11834" y="998"/>
                    <a:pt x="10667" y="1776"/>
                    <a:pt x="9726" y="2453"/>
                  </a:cubicBezTo>
                  <a:cubicBezTo>
                    <a:pt x="8785" y="3144"/>
                    <a:pt x="7781" y="3746"/>
                    <a:pt x="6739" y="4273"/>
                  </a:cubicBezTo>
                  <a:cubicBezTo>
                    <a:pt x="5685" y="4787"/>
                    <a:pt x="4581" y="5227"/>
                    <a:pt x="3451" y="5553"/>
                  </a:cubicBezTo>
                  <a:cubicBezTo>
                    <a:pt x="2322" y="5867"/>
                    <a:pt x="1180" y="5992"/>
                    <a:pt x="38" y="6231"/>
                  </a:cubicBezTo>
                  <a:cubicBezTo>
                    <a:pt x="1" y="6231"/>
                    <a:pt x="13" y="6293"/>
                    <a:pt x="38" y="6293"/>
                  </a:cubicBezTo>
                  <a:cubicBezTo>
                    <a:pt x="122" y="6297"/>
                    <a:pt x="207" y="6299"/>
                    <a:pt x="292" y="6299"/>
                  </a:cubicBezTo>
                  <a:cubicBezTo>
                    <a:pt x="1395" y="6299"/>
                    <a:pt x="2541" y="6007"/>
                    <a:pt x="3590" y="5704"/>
                  </a:cubicBezTo>
                  <a:cubicBezTo>
                    <a:pt x="4731" y="5365"/>
                    <a:pt x="5848" y="4913"/>
                    <a:pt x="6915" y="4373"/>
                  </a:cubicBezTo>
                  <a:cubicBezTo>
                    <a:pt x="8032" y="3809"/>
                    <a:pt x="9111" y="3118"/>
                    <a:pt x="10115" y="2353"/>
                  </a:cubicBezTo>
                  <a:cubicBezTo>
                    <a:pt x="10968" y="1700"/>
                    <a:pt x="11997" y="985"/>
                    <a:pt x="12549" y="44"/>
                  </a:cubicBezTo>
                  <a:cubicBezTo>
                    <a:pt x="12558" y="19"/>
                    <a:pt x="12539" y="0"/>
                    <a:pt x="12522"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82" name="Google Shape;8982;p63"/>
            <p:cNvSpPr/>
            <p:nvPr/>
          </p:nvSpPr>
          <p:spPr>
            <a:xfrm>
              <a:off x="4311457" y="4286450"/>
              <a:ext cx="14590" cy="14535"/>
            </a:xfrm>
            <a:custGeom>
              <a:avLst/>
              <a:gdLst/>
              <a:ahLst/>
              <a:cxnLst/>
              <a:rect l="l" t="t" r="r" b="b"/>
              <a:pathLst>
                <a:path w="591" h="591" extrusionOk="0">
                  <a:moveTo>
                    <a:pt x="289" y="1"/>
                  </a:moveTo>
                  <a:cubicBezTo>
                    <a:pt x="126" y="13"/>
                    <a:pt x="1" y="151"/>
                    <a:pt x="13" y="315"/>
                  </a:cubicBezTo>
                  <a:cubicBezTo>
                    <a:pt x="13" y="465"/>
                    <a:pt x="151" y="591"/>
                    <a:pt x="314" y="591"/>
                  </a:cubicBezTo>
                  <a:cubicBezTo>
                    <a:pt x="477" y="578"/>
                    <a:pt x="590" y="440"/>
                    <a:pt x="590" y="289"/>
                  </a:cubicBezTo>
                  <a:cubicBezTo>
                    <a:pt x="578" y="126"/>
                    <a:pt x="452" y="1"/>
                    <a:pt x="289"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83" name="Google Shape;8983;p63"/>
            <p:cNvSpPr/>
            <p:nvPr/>
          </p:nvSpPr>
          <p:spPr>
            <a:xfrm>
              <a:off x="4359830" y="4273818"/>
              <a:ext cx="15007" cy="14858"/>
            </a:xfrm>
            <a:custGeom>
              <a:avLst/>
              <a:gdLst/>
              <a:ahLst/>
              <a:cxnLst/>
              <a:rect l="l" t="t" r="r" b="b"/>
              <a:pathLst>
                <a:path w="591" h="591" extrusionOk="0">
                  <a:moveTo>
                    <a:pt x="289" y="0"/>
                  </a:moveTo>
                  <a:cubicBezTo>
                    <a:pt x="126" y="13"/>
                    <a:pt x="1" y="151"/>
                    <a:pt x="13" y="314"/>
                  </a:cubicBezTo>
                  <a:cubicBezTo>
                    <a:pt x="13" y="465"/>
                    <a:pt x="151" y="590"/>
                    <a:pt x="314" y="590"/>
                  </a:cubicBezTo>
                  <a:cubicBezTo>
                    <a:pt x="478" y="578"/>
                    <a:pt x="590" y="440"/>
                    <a:pt x="590" y="276"/>
                  </a:cubicBezTo>
                  <a:cubicBezTo>
                    <a:pt x="578" y="126"/>
                    <a:pt x="452" y="0"/>
                    <a:pt x="289"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84" name="Google Shape;8984;p63"/>
            <p:cNvSpPr/>
            <p:nvPr/>
          </p:nvSpPr>
          <p:spPr>
            <a:xfrm>
              <a:off x="4419672" y="4251926"/>
              <a:ext cx="15007" cy="14858"/>
            </a:xfrm>
            <a:custGeom>
              <a:avLst/>
              <a:gdLst/>
              <a:ahLst/>
              <a:cxnLst/>
              <a:rect l="l" t="t" r="r" b="b"/>
              <a:pathLst>
                <a:path w="603" h="591" extrusionOk="0">
                  <a:moveTo>
                    <a:pt x="289" y="0"/>
                  </a:moveTo>
                  <a:cubicBezTo>
                    <a:pt x="126" y="13"/>
                    <a:pt x="0" y="151"/>
                    <a:pt x="13" y="314"/>
                  </a:cubicBezTo>
                  <a:cubicBezTo>
                    <a:pt x="13" y="465"/>
                    <a:pt x="151" y="590"/>
                    <a:pt x="314" y="590"/>
                  </a:cubicBezTo>
                  <a:cubicBezTo>
                    <a:pt x="477" y="578"/>
                    <a:pt x="603" y="440"/>
                    <a:pt x="590" y="277"/>
                  </a:cubicBezTo>
                  <a:cubicBezTo>
                    <a:pt x="578" y="126"/>
                    <a:pt x="452" y="0"/>
                    <a:pt x="289"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85" name="Google Shape;8985;p63"/>
            <p:cNvSpPr/>
            <p:nvPr/>
          </p:nvSpPr>
          <p:spPr>
            <a:xfrm>
              <a:off x="4478574" y="4226892"/>
              <a:ext cx="14590" cy="14858"/>
            </a:xfrm>
            <a:custGeom>
              <a:avLst/>
              <a:gdLst/>
              <a:ahLst/>
              <a:cxnLst/>
              <a:rect l="l" t="t" r="r" b="b"/>
              <a:pathLst>
                <a:path w="590" h="592" extrusionOk="0">
                  <a:moveTo>
                    <a:pt x="289" y="1"/>
                  </a:moveTo>
                  <a:cubicBezTo>
                    <a:pt x="126" y="13"/>
                    <a:pt x="0" y="151"/>
                    <a:pt x="13" y="315"/>
                  </a:cubicBezTo>
                  <a:cubicBezTo>
                    <a:pt x="13" y="470"/>
                    <a:pt x="138" y="591"/>
                    <a:pt x="291" y="591"/>
                  </a:cubicBezTo>
                  <a:cubicBezTo>
                    <a:pt x="299" y="591"/>
                    <a:pt x="306" y="591"/>
                    <a:pt x="314" y="591"/>
                  </a:cubicBezTo>
                  <a:cubicBezTo>
                    <a:pt x="477" y="578"/>
                    <a:pt x="590" y="453"/>
                    <a:pt x="590" y="289"/>
                  </a:cubicBezTo>
                  <a:cubicBezTo>
                    <a:pt x="577" y="126"/>
                    <a:pt x="439" y="1"/>
                    <a:pt x="289"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86" name="Google Shape;8986;p63"/>
            <p:cNvSpPr/>
            <p:nvPr/>
          </p:nvSpPr>
          <p:spPr>
            <a:xfrm>
              <a:off x="4529734" y="4193141"/>
              <a:ext cx="15007" cy="14858"/>
            </a:xfrm>
            <a:custGeom>
              <a:avLst/>
              <a:gdLst/>
              <a:ahLst/>
              <a:cxnLst/>
              <a:rect l="l" t="t" r="r" b="b"/>
              <a:pathLst>
                <a:path w="603" h="590" extrusionOk="0">
                  <a:moveTo>
                    <a:pt x="289" y="0"/>
                  </a:moveTo>
                  <a:cubicBezTo>
                    <a:pt x="126" y="13"/>
                    <a:pt x="0" y="151"/>
                    <a:pt x="13" y="301"/>
                  </a:cubicBezTo>
                  <a:cubicBezTo>
                    <a:pt x="13" y="464"/>
                    <a:pt x="151" y="590"/>
                    <a:pt x="314" y="590"/>
                  </a:cubicBezTo>
                  <a:cubicBezTo>
                    <a:pt x="477" y="577"/>
                    <a:pt x="602" y="439"/>
                    <a:pt x="590" y="276"/>
                  </a:cubicBezTo>
                  <a:cubicBezTo>
                    <a:pt x="590" y="126"/>
                    <a:pt x="452" y="0"/>
                    <a:pt x="289"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87" name="Google Shape;8987;p63"/>
            <p:cNvSpPr/>
            <p:nvPr/>
          </p:nvSpPr>
          <p:spPr>
            <a:xfrm>
              <a:off x="4568239" y="4161663"/>
              <a:ext cx="14590" cy="14858"/>
            </a:xfrm>
            <a:custGeom>
              <a:avLst/>
              <a:gdLst/>
              <a:ahLst/>
              <a:cxnLst/>
              <a:rect l="l" t="t" r="r" b="b"/>
              <a:pathLst>
                <a:path w="590" h="591" extrusionOk="0">
                  <a:moveTo>
                    <a:pt x="276" y="1"/>
                  </a:moveTo>
                  <a:cubicBezTo>
                    <a:pt x="126" y="13"/>
                    <a:pt x="0" y="152"/>
                    <a:pt x="0" y="315"/>
                  </a:cubicBezTo>
                  <a:cubicBezTo>
                    <a:pt x="13" y="465"/>
                    <a:pt x="151" y="591"/>
                    <a:pt x="314" y="591"/>
                  </a:cubicBezTo>
                  <a:cubicBezTo>
                    <a:pt x="464" y="578"/>
                    <a:pt x="590" y="440"/>
                    <a:pt x="590" y="277"/>
                  </a:cubicBezTo>
                  <a:cubicBezTo>
                    <a:pt x="577" y="126"/>
                    <a:pt x="439" y="1"/>
                    <a:pt x="276"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88" name="Google Shape;8988;p63"/>
            <p:cNvSpPr/>
            <p:nvPr/>
          </p:nvSpPr>
          <p:spPr>
            <a:xfrm>
              <a:off x="4339267" y="4286713"/>
              <a:ext cx="5419" cy="5168"/>
            </a:xfrm>
            <a:custGeom>
              <a:avLst/>
              <a:gdLst/>
              <a:ahLst/>
              <a:cxnLst/>
              <a:rect l="l" t="t" r="r" b="b"/>
              <a:pathLst>
                <a:path w="214" h="206" extrusionOk="0">
                  <a:moveTo>
                    <a:pt x="120" y="0"/>
                  </a:moveTo>
                  <a:cubicBezTo>
                    <a:pt x="113" y="0"/>
                    <a:pt x="107" y="1"/>
                    <a:pt x="100" y="2"/>
                  </a:cubicBezTo>
                  <a:cubicBezTo>
                    <a:pt x="38" y="2"/>
                    <a:pt x="0" y="53"/>
                    <a:pt x="0" y="103"/>
                  </a:cubicBezTo>
                  <a:cubicBezTo>
                    <a:pt x="0" y="159"/>
                    <a:pt x="40" y="205"/>
                    <a:pt x="94" y="205"/>
                  </a:cubicBezTo>
                  <a:cubicBezTo>
                    <a:pt x="100" y="205"/>
                    <a:pt x="106" y="204"/>
                    <a:pt x="113" y="203"/>
                  </a:cubicBezTo>
                  <a:cubicBezTo>
                    <a:pt x="163" y="203"/>
                    <a:pt x="213" y="153"/>
                    <a:pt x="213" y="103"/>
                  </a:cubicBezTo>
                  <a:cubicBezTo>
                    <a:pt x="213" y="47"/>
                    <a:pt x="173" y="0"/>
                    <a:pt x="120"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89" name="Google Shape;8989;p63"/>
            <p:cNvSpPr/>
            <p:nvPr/>
          </p:nvSpPr>
          <p:spPr>
            <a:xfrm>
              <a:off x="4399585" y="4267685"/>
              <a:ext cx="5836" cy="5168"/>
            </a:xfrm>
            <a:custGeom>
              <a:avLst/>
              <a:gdLst/>
              <a:ahLst/>
              <a:cxnLst/>
              <a:rect l="l" t="t" r="r" b="b"/>
              <a:pathLst>
                <a:path w="227" h="205" extrusionOk="0">
                  <a:moveTo>
                    <a:pt x="129" y="0"/>
                  </a:moveTo>
                  <a:cubicBezTo>
                    <a:pt x="124" y="0"/>
                    <a:pt x="119" y="1"/>
                    <a:pt x="114" y="2"/>
                  </a:cubicBezTo>
                  <a:cubicBezTo>
                    <a:pt x="51" y="2"/>
                    <a:pt x="1" y="52"/>
                    <a:pt x="13" y="102"/>
                  </a:cubicBezTo>
                  <a:cubicBezTo>
                    <a:pt x="13" y="159"/>
                    <a:pt x="54" y="205"/>
                    <a:pt x="98" y="205"/>
                  </a:cubicBezTo>
                  <a:cubicBezTo>
                    <a:pt x="103" y="205"/>
                    <a:pt x="109" y="204"/>
                    <a:pt x="114" y="203"/>
                  </a:cubicBezTo>
                  <a:cubicBezTo>
                    <a:pt x="177" y="203"/>
                    <a:pt x="227" y="153"/>
                    <a:pt x="214" y="102"/>
                  </a:cubicBezTo>
                  <a:cubicBezTo>
                    <a:pt x="214" y="46"/>
                    <a:pt x="174" y="0"/>
                    <a:pt x="129"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90" name="Google Shape;8990;p63"/>
            <p:cNvSpPr/>
            <p:nvPr/>
          </p:nvSpPr>
          <p:spPr>
            <a:xfrm>
              <a:off x="4510935" y="4214004"/>
              <a:ext cx="5419" cy="5491"/>
            </a:xfrm>
            <a:custGeom>
              <a:avLst/>
              <a:gdLst/>
              <a:ahLst/>
              <a:cxnLst/>
              <a:rect l="l" t="t" r="r" b="b"/>
              <a:pathLst>
                <a:path w="214" h="216" extrusionOk="0">
                  <a:moveTo>
                    <a:pt x="113" y="0"/>
                  </a:moveTo>
                  <a:cubicBezTo>
                    <a:pt x="50" y="13"/>
                    <a:pt x="0" y="63"/>
                    <a:pt x="13" y="113"/>
                  </a:cubicBezTo>
                  <a:cubicBezTo>
                    <a:pt x="13" y="169"/>
                    <a:pt x="53" y="216"/>
                    <a:pt x="97" y="216"/>
                  </a:cubicBezTo>
                  <a:cubicBezTo>
                    <a:pt x="103" y="216"/>
                    <a:pt x="108" y="215"/>
                    <a:pt x="113" y="214"/>
                  </a:cubicBezTo>
                  <a:cubicBezTo>
                    <a:pt x="176" y="214"/>
                    <a:pt x="214" y="163"/>
                    <a:pt x="214" y="113"/>
                  </a:cubicBezTo>
                  <a:cubicBezTo>
                    <a:pt x="214" y="50"/>
                    <a:pt x="163" y="0"/>
                    <a:pt x="113"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91" name="Google Shape;8991;p63"/>
            <p:cNvSpPr/>
            <p:nvPr/>
          </p:nvSpPr>
          <p:spPr>
            <a:xfrm>
              <a:off x="4556097" y="4179566"/>
              <a:ext cx="5419" cy="5491"/>
            </a:xfrm>
            <a:custGeom>
              <a:avLst/>
              <a:gdLst/>
              <a:ahLst/>
              <a:cxnLst/>
              <a:rect l="l" t="t" r="r" b="b"/>
              <a:pathLst>
                <a:path w="215" h="214" extrusionOk="0">
                  <a:moveTo>
                    <a:pt x="101" y="0"/>
                  </a:moveTo>
                  <a:cubicBezTo>
                    <a:pt x="38" y="0"/>
                    <a:pt x="1" y="50"/>
                    <a:pt x="1" y="113"/>
                  </a:cubicBezTo>
                  <a:cubicBezTo>
                    <a:pt x="1" y="176"/>
                    <a:pt x="51" y="214"/>
                    <a:pt x="114" y="214"/>
                  </a:cubicBezTo>
                  <a:cubicBezTo>
                    <a:pt x="164" y="214"/>
                    <a:pt x="214" y="163"/>
                    <a:pt x="214" y="101"/>
                  </a:cubicBezTo>
                  <a:cubicBezTo>
                    <a:pt x="214" y="50"/>
                    <a:pt x="164" y="0"/>
                    <a:pt x="101"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92" name="Google Shape;8992;p63"/>
            <p:cNvSpPr/>
            <p:nvPr/>
          </p:nvSpPr>
          <p:spPr>
            <a:xfrm>
              <a:off x="4456323" y="4244819"/>
              <a:ext cx="5419" cy="5168"/>
            </a:xfrm>
            <a:custGeom>
              <a:avLst/>
              <a:gdLst/>
              <a:ahLst/>
              <a:cxnLst/>
              <a:rect l="l" t="t" r="r" b="b"/>
              <a:pathLst>
                <a:path w="214" h="214" extrusionOk="0">
                  <a:moveTo>
                    <a:pt x="101" y="0"/>
                  </a:moveTo>
                  <a:cubicBezTo>
                    <a:pt x="38" y="0"/>
                    <a:pt x="1" y="50"/>
                    <a:pt x="1" y="113"/>
                  </a:cubicBezTo>
                  <a:cubicBezTo>
                    <a:pt x="1" y="176"/>
                    <a:pt x="51" y="213"/>
                    <a:pt x="114" y="213"/>
                  </a:cubicBezTo>
                  <a:cubicBezTo>
                    <a:pt x="164" y="213"/>
                    <a:pt x="214" y="163"/>
                    <a:pt x="214" y="100"/>
                  </a:cubicBezTo>
                  <a:cubicBezTo>
                    <a:pt x="201" y="38"/>
                    <a:pt x="151" y="0"/>
                    <a:pt x="101"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93" name="Google Shape;8993;p63"/>
            <p:cNvSpPr/>
            <p:nvPr/>
          </p:nvSpPr>
          <p:spPr>
            <a:xfrm>
              <a:off x="4387431" y="4322493"/>
              <a:ext cx="21677" cy="7106"/>
            </a:xfrm>
            <a:custGeom>
              <a:avLst/>
              <a:gdLst/>
              <a:ahLst/>
              <a:cxnLst/>
              <a:rect l="l" t="t" r="r" b="b"/>
              <a:pathLst>
                <a:path w="861" h="285" extrusionOk="0">
                  <a:moveTo>
                    <a:pt x="52" y="1"/>
                  </a:moveTo>
                  <a:cubicBezTo>
                    <a:pt x="14" y="1"/>
                    <a:pt x="1" y="69"/>
                    <a:pt x="45" y="80"/>
                  </a:cubicBezTo>
                  <a:cubicBezTo>
                    <a:pt x="252" y="161"/>
                    <a:pt x="513" y="284"/>
                    <a:pt x="748" y="284"/>
                  </a:cubicBezTo>
                  <a:cubicBezTo>
                    <a:pt x="769" y="284"/>
                    <a:pt x="790" y="283"/>
                    <a:pt x="810" y="281"/>
                  </a:cubicBezTo>
                  <a:cubicBezTo>
                    <a:pt x="835" y="269"/>
                    <a:pt x="860" y="231"/>
                    <a:pt x="823" y="206"/>
                  </a:cubicBezTo>
                  <a:cubicBezTo>
                    <a:pt x="710" y="156"/>
                    <a:pt x="584" y="143"/>
                    <a:pt x="471" y="118"/>
                  </a:cubicBezTo>
                  <a:cubicBezTo>
                    <a:pt x="333" y="80"/>
                    <a:pt x="195" y="43"/>
                    <a:pt x="70" y="5"/>
                  </a:cubicBezTo>
                  <a:cubicBezTo>
                    <a:pt x="63" y="2"/>
                    <a:pt x="58" y="1"/>
                    <a:pt x="52"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94" name="Google Shape;8994;p63"/>
            <p:cNvSpPr/>
            <p:nvPr/>
          </p:nvSpPr>
          <p:spPr>
            <a:xfrm>
              <a:off x="4382303" y="4294199"/>
              <a:ext cx="25011" cy="11628"/>
            </a:xfrm>
            <a:custGeom>
              <a:avLst/>
              <a:gdLst/>
              <a:ahLst/>
              <a:cxnLst/>
              <a:rect l="l" t="t" r="r" b="b"/>
              <a:pathLst>
                <a:path w="994" h="460" extrusionOk="0">
                  <a:moveTo>
                    <a:pt x="69" y="1"/>
                  </a:moveTo>
                  <a:cubicBezTo>
                    <a:pt x="29" y="1"/>
                    <a:pt x="1" y="50"/>
                    <a:pt x="43" y="82"/>
                  </a:cubicBezTo>
                  <a:cubicBezTo>
                    <a:pt x="319" y="233"/>
                    <a:pt x="633" y="421"/>
                    <a:pt x="934" y="458"/>
                  </a:cubicBezTo>
                  <a:cubicBezTo>
                    <a:pt x="938" y="459"/>
                    <a:pt x="941" y="460"/>
                    <a:pt x="945" y="460"/>
                  </a:cubicBezTo>
                  <a:cubicBezTo>
                    <a:pt x="986" y="460"/>
                    <a:pt x="994" y="394"/>
                    <a:pt x="959" y="371"/>
                  </a:cubicBezTo>
                  <a:cubicBezTo>
                    <a:pt x="695" y="220"/>
                    <a:pt x="369" y="132"/>
                    <a:pt x="93" y="7"/>
                  </a:cubicBezTo>
                  <a:cubicBezTo>
                    <a:pt x="85" y="3"/>
                    <a:pt x="77" y="1"/>
                    <a:pt x="69"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95" name="Google Shape;8995;p63"/>
            <p:cNvSpPr/>
            <p:nvPr/>
          </p:nvSpPr>
          <p:spPr>
            <a:xfrm>
              <a:off x="4414246" y="4316278"/>
              <a:ext cx="21260" cy="8398"/>
            </a:xfrm>
            <a:custGeom>
              <a:avLst/>
              <a:gdLst/>
              <a:ahLst/>
              <a:cxnLst/>
              <a:rect l="l" t="t" r="r" b="b"/>
              <a:pathLst>
                <a:path w="857" h="334" extrusionOk="0">
                  <a:moveTo>
                    <a:pt x="61" y="0"/>
                  </a:moveTo>
                  <a:cubicBezTo>
                    <a:pt x="22" y="0"/>
                    <a:pt x="1" y="59"/>
                    <a:pt x="44" y="80"/>
                  </a:cubicBezTo>
                  <a:cubicBezTo>
                    <a:pt x="270" y="206"/>
                    <a:pt x="546" y="331"/>
                    <a:pt x="809" y="331"/>
                  </a:cubicBezTo>
                  <a:cubicBezTo>
                    <a:pt x="813" y="333"/>
                    <a:pt x="816" y="333"/>
                    <a:pt x="819" y="333"/>
                  </a:cubicBezTo>
                  <a:cubicBezTo>
                    <a:pt x="849" y="333"/>
                    <a:pt x="856" y="280"/>
                    <a:pt x="822" y="269"/>
                  </a:cubicBezTo>
                  <a:cubicBezTo>
                    <a:pt x="571" y="181"/>
                    <a:pt x="320" y="131"/>
                    <a:pt x="81" y="5"/>
                  </a:cubicBezTo>
                  <a:cubicBezTo>
                    <a:pt x="74" y="2"/>
                    <a:pt x="68" y="0"/>
                    <a:pt x="61"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96" name="Google Shape;8996;p63"/>
            <p:cNvSpPr/>
            <p:nvPr/>
          </p:nvSpPr>
          <p:spPr>
            <a:xfrm>
              <a:off x="4429308" y="4284568"/>
              <a:ext cx="20009" cy="10013"/>
            </a:xfrm>
            <a:custGeom>
              <a:avLst/>
              <a:gdLst/>
              <a:ahLst/>
              <a:cxnLst/>
              <a:rect l="l" t="t" r="r" b="b"/>
              <a:pathLst>
                <a:path w="810" h="406" extrusionOk="0">
                  <a:moveTo>
                    <a:pt x="86" y="0"/>
                  </a:moveTo>
                  <a:cubicBezTo>
                    <a:pt x="40" y="0"/>
                    <a:pt x="1" y="66"/>
                    <a:pt x="47" y="90"/>
                  </a:cubicBezTo>
                  <a:cubicBezTo>
                    <a:pt x="273" y="190"/>
                    <a:pt x="511" y="341"/>
                    <a:pt x="750" y="403"/>
                  </a:cubicBezTo>
                  <a:cubicBezTo>
                    <a:pt x="755" y="405"/>
                    <a:pt x="760" y="405"/>
                    <a:pt x="765" y="405"/>
                  </a:cubicBezTo>
                  <a:cubicBezTo>
                    <a:pt x="802" y="405"/>
                    <a:pt x="810" y="363"/>
                    <a:pt x="788" y="341"/>
                  </a:cubicBezTo>
                  <a:cubicBezTo>
                    <a:pt x="587" y="190"/>
                    <a:pt x="323" y="102"/>
                    <a:pt x="97" y="2"/>
                  </a:cubicBezTo>
                  <a:cubicBezTo>
                    <a:pt x="94" y="1"/>
                    <a:pt x="90" y="0"/>
                    <a:pt x="86"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97" name="Google Shape;8997;p63"/>
            <p:cNvSpPr/>
            <p:nvPr/>
          </p:nvSpPr>
          <p:spPr>
            <a:xfrm>
              <a:off x="4424765" y="4297499"/>
              <a:ext cx="17925" cy="10659"/>
            </a:xfrm>
            <a:custGeom>
              <a:avLst/>
              <a:gdLst/>
              <a:ahLst/>
              <a:cxnLst/>
              <a:rect l="l" t="t" r="r" b="b"/>
              <a:pathLst>
                <a:path w="710" h="421" extrusionOk="0">
                  <a:moveTo>
                    <a:pt x="67" y="0"/>
                  </a:moveTo>
                  <a:cubicBezTo>
                    <a:pt x="28" y="0"/>
                    <a:pt x="1" y="39"/>
                    <a:pt x="31" y="70"/>
                  </a:cubicBezTo>
                  <a:cubicBezTo>
                    <a:pt x="195" y="233"/>
                    <a:pt x="420" y="408"/>
                    <a:pt x="659" y="421"/>
                  </a:cubicBezTo>
                  <a:cubicBezTo>
                    <a:pt x="709" y="421"/>
                    <a:pt x="709" y="358"/>
                    <a:pt x="684" y="333"/>
                  </a:cubicBezTo>
                  <a:cubicBezTo>
                    <a:pt x="584" y="283"/>
                    <a:pt x="483" y="258"/>
                    <a:pt x="383" y="208"/>
                  </a:cubicBezTo>
                  <a:cubicBezTo>
                    <a:pt x="282" y="145"/>
                    <a:pt x="182" y="82"/>
                    <a:pt x="94" y="7"/>
                  </a:cubicBezTo>
                  <a:cubicBezTo>
                    <a:pt x="85" y="2"/>
                    <a:pt x="75" y="0"/>
                    <a:pt x="67"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98" name="Google Shape;8998;p63"/>
            <p:cNvSpPr/>
            <p:nvPr/>
          </p:nvSpPr>
          <p:spPr>
            <a:xfrm>
              <a:off x="4439350" y="4313301"/>
              <a:ext cx="17925" cy="8075"/>
            </a:xfrm>
            <a:custGeom>
              <a:avLst/>
              <a:gdLst/>
              <a:ahLst/>
              <a:cxnLst/>
              <a:rect l="l" t="t" r="r" b="b"/>
              <a:pathLst>
                <a:path w="723" h="321" extrusionOk="0">
                  <a:moveTo>
                    <a:pt x="52" y="1"/>
                  </a:moveTo>
                  <a:cubicBezTo>
                    <a:pt x="22" y="1"/>
                    <a:pt x="1" y="48"/>
                    <a:pt x="32" y="69"/>
                  </a:cubicBezTo>
                  <a:cubicBezTo>
                    <a:pt x="220" y="169"/>
                    <a:pt x="459" y="308"/>
                    <a:pt x="672" y="320"/>
                  </a:cubicBezTo>
                  <a:cubicBezTo>
                    <a:pt x="710" y="320"/>
                    <a:pt x="722" y="257"/>
                    <a:pt x="685" y="245"/>
                  </a:cubicBezTo>
                  <a:cubicBezTo>
                    <a:pt x="597" y="195"/>
                    <a:pt x="496" y="169"/>
                    <a:pt x="409" y="144"/>
                  </a:cubicBezTo>
                  <a:cubicBezTo>
                    <a:pt x="296" y="107"/>
                    <a:pt x="183" y="57"/>
                    <a:pt x="70" y="6"/>
                  </a:cubicBezTo>
                  <a:cubicBezTo>
                    <a:pt x="64" y="2"/>
                    <a:pt x="58" y="1"/>
                    <a:pt x="52"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8999" name="Google Shape;8999;p63"/>
            <p:cNvSpPr/>
            <p:nvPr/>
          </p:nvSpPr>
          <p:spPr>
            <a:xfrm>
              <a:off x="4452576" y="4300375"/>
              <a:ext cx="22510" cy="10659"/>
            </a:xfrm>
            <a:custGeom>
              <a:avLst/>
              <a:gdLst/>
              <a:ahLst/>
              <a:cxnLst/>
              <a:rect l="l" t="t" r="r" b="b"/>
              <a:pathLst>
                <a:path w="896" h="419" extrusionOk="0">
                  <a:moveTo>
                    <a:pt x="97" y="0"/>
                  </a:moveTo>
                  <a:cubicBezTo>
                    <a:pt x="43" y="0"/>
                    <a:pt x="0" y="82"/>
                    <a:pt x="67" y="105"/>
                  </a:cubicBezTo>
                  <a:cubicBezTo>
                    <a:pt x="193" y="180"/>
                    <a:pt x="331" y="243"/>
                    <a:pt x="469" y="305"/>
                  </a:cubicBezTo>
                  <a:cubicBezTo>
                    <a:pt x="582" y="356"/>
                    <a:pt x="707" y="418"/>
                    <a:pt x="833" y="418"/>
                  </a:cubicBezTo>
                  <a:cubicBezTo>
                    <a:pt x="858" y="406"/>
                    <a:pt x="896" y="356"/>
                    <a:pt x="858" y="331"/>
                  </a:cubicBezTo>
                  <a:cubicBezTo>
                    <a:pt x="770" y="255"/>
                    <a:pt x="657" y="230"/>
                    <a:pt x="544" y="193"/>
                  </a:cubicBezTo>
                  <a:cubicBezTo>
                    <a:pt x="406" y="142"/>
                    <a:pt x="256" y="80"/>
                    <a:pt x="118" y="4"/>
                  </a:cubicBezTo>
                  <a:cubicBezTo>
                    <a:pt x="111" y="2"/>
                    <a:pt x="104" y="0"/>
                    <a:pt x="97"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00" name="Google Shape;9000;p63"/>
            <p:cNvSpPr/>
            <p:nvPr/>
          </p:nvSpPr>
          <p:spPr>
            <a:xfrm>
              <a:off x="4452663" y="4260641"/>
              <a:ext cx="16258" cy="15181"/>
            </a:xfrm>
            <a:custGeom>
              <a:avLst/>
              <a:gdLst/>
              <a:ahLst/>
              <a:cxnLst/>
              <a:rect l="l" t="t" r="r" b="b"/>
              <a:pathLst>
                <a:path w="653" h="606" extrusionOk="0">
                  <a:moveTo>
                    <a:pt x="56" y="0"/>
                  </a:moveTo>
                  <a:cubicBezTo>
                    <a:pt x="22" y="0"/>
                    <a:pt x="0" y="38"/>
                    <a:pt x="29" y="76"/>
                  </a:cubicBezTo>
                  <a:cubicBezTo>
                    <a:pt x="104" y="176"/>
                    <a:pt x="204" y="264"/>
                    <a:pt x="292" y="365"/>
                  </a:cubicBezTo>
                  <a:cubicBezTo>
                    <a:pt x="380" y="440"/>
                    <a:pt x="468" y="540"/>
                    <a:pt x="568" y="603"/>
                  </a:cubicBezTo>
                  <a:cubicBezTo>
                    <a:pt x="573" y="605"/>
                    <a:pt x="579" y="606"/>
                    <a:pt x="584" y="606"/>
                  </a:cubicBezTo>
                  <a:cubicBezTo>
                    <a:pt x="618" y="606"/>
                    <a:pt x="653" y="573"/>
                    <a:pt x="631" y="540"/>
                  </a:cubicBezTo>
                  <a:cubicBezTo>
                    <a:pt x="568" y="440"/>
                    <a:pt x="468" y="365"/>
                    <a:pt x="380" y="277"/>
                  </a:cubicBezTo>
                  <a:cubicBezTo>
                    <a:pt x="280" y="189"/>
                    <a:pt x="192" y="101"/>
                    <a:pt x="92" y="13"/>
                  </a:cubicBezTo>
                  <a:cubicBezTo>
                    <a:pt x="79" y="4"/>
                    <a:pt x="67" y="0"/>
                    <a:pt x="56"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01" name="Google Shape;9001;p63"/>
            <p:cNvSpPr/>
            <p:nvPr/>
          </p:nvSpPr>
          <p:spPr>
            <a:xfrm>
              <a:off x="4447634" y="4276283"/>
              <a:ext cx="12506" cy="9690"/>
            </a:xfrm>
            <a:custGeom>
              <a:avLst/>
              <a:gdLst/>
              <a:ahLst/>
              <a:cxnLst/>
              <a:rect l="l" t="t" r="r" b="b"/>
              <a:pathLst>
                <a:path w="516" h="389" extrusionOk="0">
                  <a:moveTo>
                    <a:pt x="67" y="0"/>
                  </a:moveTo>
                  <a:cubicBezTo>
                    <a:pt x="28" y="0"/>
                    <a:pt x="0" y="66"/>
                    <a:pt x="42" y="97"/>
                  </a:cubicBezTo>
                  <a:cubicBezTo>
                    <a:pt x="167" y="198"/>
                    <a:pt x="293" y="323"/>
                    <a:pt x="444" y="386"/>
                  </a:cubicBezTo>
                  <a:cubicBezTo>
                    <a:pt x="449" y="388"/>
                    <a:pt x="454" y="388"/>
                    <a:pt x="458" y="388"/>
                  </a:cubicBezTo>
                  <a:cubicBezTo>
                    <a:pt x="490" y="388"/>
                    <a:pt x="515" y="356"/>
                    <a:pt x="494" y="323"/>
                  </a:cubicBezTo>
                  <a:cubicBezTo>
                    <a:pt x="381" y="198"/>
                    <a:pt x="218" y="110"/>
                    <a:pt x="92" y="10"/>
                  </a:cubicBezTo>
                  <a:cubicBezTo>
                    <a:pt x="84" y="3"/>
                    <a:pt x="75" y="0"/>
                    <a:pt x="67"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02" name="Google Shape;9002;p63"/>
            <p:cNvSpPr/>
            <p:nvPr/>
          </p:nvSpPr>
          <p:spPr>
            <a:xfrm>
              <a:off x="4363252" y="4300128"/>
              <a:ext cx="22093" cy="8398"/>
            </a:xfrm>
            <a:custGeom>
              <a:avLst/>
              <a:gdLst/>
              <a:ahLst/>
              <a:cxnLst/>
              <a:rect l="l" t="t" r="r" b="b"/>
              <a:pathLst>
                <a:path w="886" h="332" extrusionOk="0">
                  <a:moveTo>
                    <a:pt x="64" y="1"/>
                  </a:moveTo>
                  <a:cubicBezTo>
                    <a:pt x="24" y="1"/>
                    <a:pt x="0" y="71"/>
                    <a:pt x="44" y="93"/>
                  </a:cubicBezTo>
                  <a:cubicBezTo>
                    <a:pt x="295" y="206"/>
                    <a:pt x="559" y="319"/>
                    <a:pt x="847" y="331"/>
                  </a:cubicBezTo>
                  <a:cubicBezTo>
                    <a:pt x="885" y="331"/>
                    <a:pt x="885" y="269"/>
                    <a:pt x="847" y="256"/>
                  </a:cubicBezTo>
                  <a:cubicBezTo>
                    <a:pt x="596" y="168"/>
                    <a:pt x="333" y="105"/>
                    <a:pt x="82" y="5"/>
                  </a:cubicBezTo>
                  <a:cubicBezTo>
                    <a:pt x="76" y="2"/>
                    <a:pt x="70" y="1"/>
                    <a:pt x="64"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03" name="Google Shape;9003;p63"/>
            <p:cNvSpPr/>
            <p:nvPr/>
          </p:nvSpPr>
          <p:spPr>
            <a:xfrm>
              <a:off x="4433751" y="4329569"/>
              <a:ext cx="22510" cy="4199"/>
            </a:xfrm>
            <a:custGeom>
              <a:avLst/>
              <a:gdLst/>
              <a:ahLst/>
              <a:cxnLst/>
              <a:rect l="l" t="t" r="r" b="b"/>
              <a:pathLst>
                <a:path w="901" h="166" extrusionOk="0">
                  <a:moveTo>
                    <a:pt x="63" y="12"/>
                  </a:moveTo>
                  <a:cubicBezTo>
                    <a:pt x="19" y="12"/>
                    <a:pt x="0" y="101"/>
                    <a:pt x="59" y="101"/>
                  </a:cubicBezTo>
                  <a:cubicBezTo>
                    <a:pt x="233" y="127"/>
                    <a:pt x="432" y="165"/>
                    <a:pt x="621" y="165"/>
                  </a:cubicBezTo>
                  <a:cubicBezTo>
                    <a:pt x="704" y="165"/>
                    <a:pt x="786" y="158"/>
                    <a:pt x="863" y="139"/>
                  </a:cubicBezTo>
                  <a:cubicBezTo>
                    <a:pt x="900" y="126"/>
                    <a:pt x="900" y="76"/>
                    <a:pt x="863" y="63"/>
                  </a:cubicBezTo>
                  <a:cubicBezTo>
                    <a:pt x="612" y="1"/>
                    <a:pt x="323" y="38"/>
                    <a:pt x="72" y="13"/>
                  </a:cubicBezTo>
                  <a:cubicBezTo>
                    <a:pt x="69" y="12"/>
                    <a:pt x="66" y="12"/>
                    <a:pt x="63" y="12"/>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04" name="Google Shape;9004;p63"/>
            <p:cNvSpPr/>
            <p:nvPr/>
          </p:nvSpPr>
          <p:spPr>
            <a:xfrm>
              <a:off x="4469746" y="4284174"/>
              <a:ext cx="12923" cy="12274"/>
            </a:xfrm>
            <a:custGeom>
              <a:avLst/>
              <a:gdLst/>
              <a:ahLst/>
              <a:cxnLst/>
              <a:rect l="l" t="t" r="r" b="b"/>
              <a:pathLst>
                <a:path w="519" h="488" extrusionOk="0">
                  <a:moveTo>
                    <a:pt x="67" y="0"/>
                  </a:moveTo>
                  <a:cubicBezTo>
                    <a:pt x="33" y="0"/>
                    <a:pt x="1" y="36"/>
                    <a:pt x="18" y="71"/>
                  </a:cubicBezTo>
                  <a:cubicBezTo>
                    <a:pt x="119" y="222"/>
                    <a:pt x="269" y="435"/>
                    <a:pt x="445" y="485"/>
                  </a:cubicBezTo>
                  <a:cubicBezTo>
                    <a:pt x="450" y="486"/>
                    <a:pt x="454" y="487"/>
                    <a:pt x="458" y="487"/>
                  </a:cubicBezTo>
                  <a:cubicBezTo>
                    <a:pt x="499" y="487"/>
                    <a:pt x="518" y="433"/>
                    <a:pt x="495" y="410"/>
                  </a:cubicBezTo>
                  <a:cubicBezTo>
                    <a:pt x="445" y="335"/>
                    <a:pt x="357" y="297"/>
                    <a:pt x="294" y="234"/>
                  </a:cubicBezTo>
                  <a:cubicBezTo>
                    <a:pt x="232" y="172"/>
                    <a:pt x="156" y="96"/>
                    <a:pt x="106" y="21"/>
                  </a:cubicBezTo>
                  <a:cubicBezTo>
                    <a:pt x="95" y="6"/>
                    <a:pt x="81" y="0"/>
                    <a:pt x="67"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05" name="Google Shape;9005;p63"/>
            <p:cNvSpPr/>
            <p:nvPr/>
          </p:nvSpPr>
          <p:spPr>
            <a:xfrm>
              <a:off x="4483887" y="4245143"/>
              <a:ext cx="10422" cy="17442"/>
            </a:xfrm>
            <a:custGeom>
              <a:avLst/>
              <a:gdLst/>
              <a:ahLst/>
              <a:cxnLst/>
              <a:rect l="l" t="t" r="r" b="b"/>
              <a:pathLst>
                <a:path w="413" h="692" extrusionOk="0">
                  <a:moveTo>
                    <a:pt x="35" y="1"/>
                  </a:moveTo>
                  <a:cubicBezTo>
                    <a:pt x="16" y="1"/>
                    <a:pt x="1" y="21"/>
                    <a:pt x="11" y="42"/>
                  </a:cubicBezTo>
                  <a:cubicBezTo>
                    <a:pt x="49" y="154"/>
                    <a:pt x="124" y="255"/>
                    <a:pt x="174" y="355"/>
                  </a:cubicBezTo>
                  <a:cubicBezTo>
                    <a:pt x="237" y="468"/>
                    <a:pt x="275" y="581"/>
                    <a:pt x="350" y="682"/>
                  </a:cubicBezTo>
                  <a:cubicBezTo>
                    <a:pt x="353" y="689"/>
                    <a:pt x="360" y="692"/>
                    <a:pt x="367" y="692"/>
                  </a:cubicBezTo>
                  <a:cubicBezTo>
                    <a:pt x="387" y="692"/>
                    <a:pt x="413" y="671"/>
                    <a:pt x="413" y="644"/>
                  </a:cubicBezTo>
                  <a:cubicBezTo>
                    <a:pt x="413" y="518"/>
                    <a:pt x="337" y="405"/>
                    <a:pt x="275" y="305"/>
                  </a:cubicBezTo>
                  <a:cubicBezTo>
                    <a:pt x="212" y="192"/>
                    <a:pt x="149" y="79"/>
                    <a:pt x="49" y="4"/>
                  </a:cubicBezTo>
                  <a:cubicBezTo>
                    <a:pt x="44" y="2"/>
                    <a:pt x="40" y="1"/>
                    <a:pt x="35"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06" name="Google Shape;9006;p63"/>
            <p:cNvSpPr/>
            <p:nvPr/>
          </p:nvSpPr>
          <p:spPr>
            <a:xfrm>
              <a:off x="4472652" y="4256391"/>
              <a:ext cx="9171" cy="11628"/>
            </a:xfrm>
            <a:custGeom>
              <a:avLst/>
              <a:gdLst/>
              <a:ahLst/>
              <a:cxnLst/>
              <a:rect l="l" t="t" r="r" b="b"/>
              <a:pathLst>
                <a:path w="363" h="464" extrusionOk="0">
                  <a:moveTo>
                    <a:pt x="73" y="1"/>
                  </a:moveTo>
                  <a:cubicBezTo>
                    <a:pt x="38" y="1"/>
                    <a:pt x="0" y="38"/>
                    <a:pt x="26" y="80"/>
                  </a:cubicBezTo>
                  <a:cubicBezTo>
                    <a:pt x="89" y="218"/>
                    <a:pt x="164" y="369"/>
                    <a:pt x="289" y="456"/>
                  </a:cubicBezTo>
                  <a:cubicBezTo>
                    <a:pt x="296" y="461"/>
                    <a:pt x="304" y="463"/>
                    <a:pt x="310" y="463"/>
                  </a:cubicBezTo>
                  <a:cubicBezTo>
                    <a:pt x="339" y="463"/>
                    <a:pt x="362" y="424"/>
                    <a:pt x="352" y="394"/>
                  </a:cubicBezTo>
                  <a:cubicBezTo>
                    <a:pt x="289" y="268"/>
                    <a:pt x="189" y="155"/>
                    <a:pt x="114" y="30"/>
                  </a:cubicBezTo>
                  <a:cubicBezTo>
                    <a:pt x="106" y="9"/>
                    <a:pt x="90" y="1"/>
                    <a:pt x="73"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07" name="Google Shape;9007;p63"/>
            <p:cNvSpPr/>
            <p:nvPr/>
          </p:nvSpPr>
          <p:spPr>
            <a:xfrm>
              <a:off x="4488887" y="4275018"/>
              <a:ext cx="8337" cy="13243"/>
            </a:xfrm>
            <a:custGeom>
              <a:avLst/>
              <a:gdLst/>
              <a:ahLst/>
              <a:cxnLst/>
              <a:rect l="l" t="t" r="r" b="b"/>
              <a:pathLst>
                <a:path w="324" h="531" extrusionOk="0">
                  <a:moveTo>
                    <a:pt x="71" y="1"/>
                  </a:moveTo>
                  <a:cubicBezTo>
                    <a:pt x="38" y="1"/>
                    <a:pt x="1" y="32"/>
                    <a:pt x="9" y="74"/>
                  </a:cubicBezTo>
                  <a:cubicBezTo>
                    <a:pt x="47" y="162"/>
                    <a:pt x="85" y="250"/>
                    <a:pt x="122" y="325"/>
                  </a:cubicBezTo>
                  <a:cubicBezTo>
                    <a:pt x="160" y="400"/>
                    <a:pt x="198" y="488"/>
                    <a:pt x="273" y="526"/>
                  </a:cubicBezTo>
                  <a:cubicBezTo>
                    <a:pt x="280" y="529"/>
                    <a:pt x="286" y="531"/>
                    <a:pt x="293" y="531"/>
                  </a:cubicBezTo>
                  <a:cubicBezTo>
                    <a:pt x="310" y="531"/>
                    <a:pt x="323" y="519"/>
                    <a:pt x="323" y="501"/>
                  </a:cubicBezTo>
                  <a:cubicBezTo>
                    <a:pt x="323" y="413"/>
                    <a:pt x="273" y="350"/>
                    <a:pt x="235" y="287"/>
                  </a:cubicBezTo>
                  <a:cubicBezTo>
                    <a:pt x="198" y="200"/>
                    <a:pt x="147" y="112"/>
                    <a:pt x="110" y="24"/>
                  </a:cubicBezTo>
                  <a:cubicBezTo>
                    <a:pt x="102" y="8"/>
                    <a:pt x="87" y="1"/>
                    <a:pt x="71"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08" name="Google Shape;9008;p63"/>
            <p:cNvSpPr/>
            <p:nvPr/>
          </p:nvSpPr>
          <p:spPr>
            <a:xfrm>
              <a:off x="4510948" y="4264260"/>
              <a:ext cx="4169" cy="17119"/>
            </a:xfrm>
            <a:custGeom>
              <a:avLst/>
              <a:gdLst/>
              <a:ahLst/>
              <a:cxnLst/>
              <a:rect l="l" t="t" r="r" b="b"/>
              <a:pathLst>
                <a:path w="164" h="688" extrusionOk="0">
                  <a:moveTo>
                    <a:pt x="44" y="0"/>
                  </a:moveTo>
                  <a:cubicBezTo>
                    <a:pt x="22" y="0"/>
                    <a:pt x="0" y="13"/>
                    <a:pt x="0" y="38"/>
                  </a:cubicBezTo>
                  <a:cubicBezTo>
                    <a:pt x="0" y="151"/>
                    <a:pt x="13" y="276"/>
                    <a:pt x="13" y="389"/>
                  </a:cubicBezTo>
                  <a:cubicBezTo>
                    <a:pt x="13" y="477"/>
                    <a:pt x="13" y="577"/>
                    <a:pt x="50" y="665"/>
                  </a:cubicBezTo>
                  <a:cubicBezTo>
                    <a:pt x="61" y="681"/>
                    <a:pt x="76" y="688"/>
                    <a:pt x="91" y="688"/>
                  </a:cubicBezTo>
                  <a:cubicBezTo>
                    <a:pt x="111" y="688"/>
                    <a:pt x="131" y="675"/>
                    <a:pt x="138" y="653"/>
                  </a:cubicBezTo>
                  <a:cubicBezTo>
                    <a:pt x="163" y="565"/>
                    <a:pt x="138" y="464"/>
                    <a:pt x="126" y="364"/>
                  </a:cubicBezTo>
                  <a:cubicBezTo>
                    <a:pt x="113" y="251"/>
                    <a:pt x="101" y="151"/>
                    <a:pt x="88" y="38"/>
                  </a:cubicBezTo>
                  <a:cubicBezTo>
                    <a:pt x="88" y="13"/>
                    <a:pt x="66" y="0"/>
                    <a:pt x="44"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09" name="Google Shape;9009;p63"/>
            <p:cNvSpPr/>
            <p:nvPr/>
          </p:nvSpPr>
          <p:spPr>
            <a:xfrm>
              <a:off x="4499232" y="4238682"/>
              <a:ext cx="4586" cy="12920"/>
            </a:xfrm>
            <a:custGeom>
              <a:avLst/>
              <a:gdLst/>
              <a:ahLst/>
              <a:cxnLst/>
              <a:rect l="l" t="t" r="r" b="b"/>
              <a:pathLst>
                <a:path w="177" h="521" extrusionOk="0">
                  <a:moveTo>
                    <a:pt x="44" y="1"/>
                  </a:moveTo>
                  <a:cubicBezTo>
                    <a:pt x="23" y="1"/>
                    <a:pt x="0" y="19"/>
                    <a:pt x="0" y="42"/>
                  </a:cubicBezTo>
                  <a:cubicBezTo>
                    <a:pt x="25" y="192"/>
                    <a:pt x="38" y="355"/>
                    <a:pt x="101" y="493"/>
                  </a:cubicBezTo>
                  <a:cubicBezTo>
                    <a:pt x="107" y="511"/>
                    <a:pt x="123" y="520"/>
                    <a:pt x="139" y="520"/>
                  </a:cubicBezTo>
                  <a:cubicBezTo>
                    <a:pt x="158" y="520"/>
                    <a:pt x="176" y="508"/>
                    <a:pt x="176" y="481"/>
                  </a:cubicBezTo>
                  <a:cubicBezTo>
                    <a:pt x="176" y="330"/>
                    <a:pt x="113" y="167"/>
                    <a:pt x="76" y="29"/>
                  </a:cubicBezTo>
                  <a:cubicBezTo>
                    <a:pt x="71" y="9"/>
                    <a:pt x="58" y="1"/>
                    <a:pt x="44"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10" name="Google Shape;9010;p63"/>
            <p:cNvSpPr/>
            <p:nvPr/>
          </p:nvSpPr>
          <p:spPr>
            <a:xfrm>
              <a:off x="4523343" y="4226222"/>
              <a:ext cx="4585" cy="19380"/>
            </a:xfrm>
            <a:custGeom>
              <a:avLst/>
              <a:gdLst/>
              <a:ahLst/>
              <a:cxnLst/>
              <a:rect l="l" t="t" r="r" b="b"/>
              <a:pathLst>
                <a:path w="189" h="764" extrusionOk="0">
                  <a:moveTo>
                    <a:pt x="37" y="1"/>
                  </a:moveTo>
                  <a:cubicBezTo>
                    <a:pt x="18" y="1"/>
                    <a:pt x="0" y="13"/>
                    <a:pt x="0" y="34"/>
                  </a:cubicBezTo>
                  <a:cubicBezTo>
                    <a:pt x="13" y="260"/>
                    <a:pt x="13" y="523"/>
                    <a:pt x="88" y="736"/>
                  </a:cubicBezTo>
                  <a:cubicBezTo>
                    <a:pt x="94" y="754"/>
                    <a:pt x="108" y="763"/>
                    <a:pt x="121" y="763"/>
                  </a:cubicBezTo>
                  <a:cubicBezTo>
                    <a:pt x="136" y="763"/>
                    <a:pt x="151" y="751"/>
                    <a:pt x="151" y="724"/>
                  </a:cubicBezTo>
                  <a:cubicBezTo>
                    <a:pt x="188" y="510"/>
                    <a:pt x="113" y="247"/>
                    <a:pt x="75" y="34"/>
                  </a:cubicBezTo>
                  <a:cubicBezTo>
                    <a:pt x="70" y="10"/>
                    <a:pt x="53" y="1"/>
                    <a:pt x="37"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11" name="Google Shape;9011;p63"/>
            <p:cNvSpPr/>
            <p:nvPr/>
          </p:nvSpPr>
          <p:spPr>
            <a:xfrm>
              <a:off x="4520109" y="4251946"/>
              <a:ext cx="4585" cy="20349"/>
            </a:xfrm>
            <a:custGeom>
              <a:avLst/>
              <a:gdLst/>
              <a:ahLst/>
              <a:cxnLst/>
              <a:rect l="l" t="t" r="r" b="b"/>
              <a:pathLst>
                <a:path w="189" h="816" extrusionOk="0">
                  <a:moveTo>
                    <a:pt x="63" y="1"/>
                  </a:moveTo>
                  <a:cubicBezTo>
                    <a:pt x="44" y="1"/>
                    <a:pt x="25" y="13"/>
                    <a:pt x="25" y="38"/>
                  </a:cubicBezTo>
                  <a:cubicBezTo>
                    <a:pt x="25" y="277"/>
                    <a:pt x="0" y="565"/>
                    <a:pt x="63" y="791"/>
                  </a:cubicBezTo>
                  <a:cubicBezTo>
                    <a:pt x="70" y="805"/>
                    <a:pt x="88" y="815"/>
                    <a:pt x="105" y="815"/>
                  </a:cubicBezTo>
                  <a:cubicBezTo>
                    <a:pt x="119" y="815"/>
                    <a:pt x="132" y="808"/>
                    <a:pt x="138" y="791"/>
                  </a:cubicBezTo>
                  <a:cubicBezTo>
                    <a:pt x="188" y="553"/>
                    <a:pt x="126" y="277"/>
                    <a:pt x="100" y="38"/>
                  </a:cubicBezTo>
                  <a:cubicBezTo>
                    <a:pt x="100" y="13"/>
                    <a:pt x="82" y="1"/>
                    <a:pt x="63"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12" name="Google Shape;9012;p63"/>
            <p:cNvSpPr/>
            <p:nvPr/>
          </p:nvSpPr>
          <p:spPr>
            <a:xfrm>
              <a:off x="4535606" y="4259642"/>
              <a:ext cx="8754" cy="19380"/>
            </a:xfrm>
            <a:custGeom>
              <a:avLst/>
              <a:gdLst/>
              <a:ahLst/>
              <a:cxnLst/>
              <a:rect l="l" t="t" r="r" b="b"/>
              <a:pathLst>
                <a:path w="355" h="778" extrusionOk="0">
                  <a:moveTo>
                    <a:pt x="300" y="0"/>
                  </a:moveTo>
                  <a:cubicBezTo>
                    <a:pt x="282" y="0"/>
                    <a:pt x="264" y="11"/>
                    <a:pt x="259" y="37"/>
                  </a:cubicBezTo>
                  <a:cubicBezTo>
                    <a:pt x="184" y="275"/>
                    <a:pt x="71" y="501"/>
                    <a:pt x="8" y="740"/>
                  </a:cubicBezTo>
                  <a:cubicBezTo>
                    <a:pt x="0" y="764"/>
                    <a:pt x="18" y="778"/>
                    <a:pt x="35" y="778"/>
                  </a:cubicBezTo>
                  <a:cubicBezTo>
                    <a:pt x="45" y="778"/>
                    <a:pt x="54" y="774"/>
                    <a:pt x="58" y="765"/>
                  </a:cubicBezTo>
                  <a:cubicBezTo>
                    <a:pt x="209" y="564"/>
                    <a:pt x="272" y="300"/>
                    <a:pt x="347" y="62"/>
                  </a:cubicBezTo>
                  <a:cubicBezTo>
                    <a:pt x="354" y="24"/>
                    <a:pt x="326" y="0"/>
                    <a:pt x="300"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13" name="Google Shape;9013;p63"/>
            <p:cNvSpPr/>
            <p:nvPr/>
          </p:nvSpPr>
          <p:spPr>
            <a:xfrm>
              <a:off x="4537494" y="4229407"/>
              <a:ext cx="3752" cy="16473"/>
            </a:xfrm>
            <a:custGeom>
              <a:avLst/>
              <a:gdLst/>
              <a:ahLst/>
              <a:cxnLst/>
              <a:rect l="l" t="t" r="r" b="b"/>
              <a:pathLst>
                <a:path w="151" h="657" extrusionOk="0">
                  <a:moveTo>
                    <a:pt x="57" y="1"/>
                  </a:moveTo>
                  <a:cubicBezTo>
                    <a:pt x="30" y="1"/>
                    <a:pt x="0" y="22"/>
                    <a:pt x="0" y="51"/>
                  </a:cubicBezTo>
                  <a:cubicBezTo>
                    <a:pt x="0" y="151"/>
                    <a:pt x="13" y="251"/>
                    <a:pt x="0" y="352"/>
                  </a:cubicBezTo>
                  <a:cubicBezTo>
                    <a:pt x="0" y="440"/>
                    <a:pt x="0" y="528"/>
                    <a:pt x="13" y="628"/>
                  </a:cubicBezTo>
                  <a:cubicBezTo>
                    <a:pt x="19" y="647"/>
                    <a:pt x="38" y="656"/>
                    <a:pt x="57" y="656"/>
                  </a:cubicBezTo>
                  <a:cubicBezTo>
                    <a:pt x="76" y="656"/>
                    <a:pt x="94" y="647"/>
                    <a:pt x="101" y="628"/>
                  </a:cubicBezTo>
                  <a:cubicBezTo>
                    <a:pt x="151" y="452"/>
                    <a:pt x="138" y="214"/>
                    <a:pt x="101" y="38"/>
                  </a:cubicBezTo>
                  <a:cubicBezTo>
                    <a:pt x="95" y="12"/>
                    <a:pt x="77" y="1"/>
                    <a:pt x="57"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14" name="Google Shape;9014;p63"/>
            <p:cNvSpPr/>
            <p:nvPr/>
          </p:nvSpPr>
          <p:spPr>
            <a:xfrm>
              <a:off x="4559898" y="4220241"/>
              <a:ext cx="6253" cy="20995"/>
            </a:xfrm>
            <a:custGeom>
              <a:avLst/>
              <a:gdLst/>
              <a:ahLst/>
              <a:cxnLst/>
              <a:rect l="l" t="t" r="r" b="b"/>
              <a:pathLst>
                <a:path w="247" h="839" extrusionOk="0">
                  <a:moveTo>
                    <a:pt x="151" y="1"/>
                  </a:moveTo>
                  <a:cubicBezTo>
                    <a:pt x="132" y="1"/>
                    <a:pt x="114" y="14"/>
                    <a:pt x="121" y="36"/>
                  </a:cubicBezTo>
                  <a:cubicBezTo>
                    <a:pt x="121" y="162"/>
                    <a:pt x="121" y="300"/>
                    <a:pt x="96" y="438"/>
                  </a:cubicBezTo>
                  <a:cubicBezTo>
                    <a:pt x="71" y="551"/>
                    <a:pt x="34" y="664"/>
                    <a:pt x="8" y="789"/>
                  </a:cubicBezTo>
                  <a:cubicBezTo>
                    <a:pt x="0" y="814"/>
                    <a:pt x="24" y="838"/>
                    <a:pt x="49" y="838"/>
                  </a:cubicBezTo>
                  <a:cubicBezTo>
                    <a:pt x="62" y="838"/>
                    <a:pt x="75" y="831"/>
                    <a:pt x="84" y="814"/>
                  </a:cubicBezTo>
                  <a:cubicBezTo>
                    <a:pt x="234" y="601"/>
                    <a:pt x="247" y="275"/>
                    <a:pt x="184" y="24"/>
                  </a:cubicBezTo>
                  <a:cubicBezTo>
                    <a:pt x="179" y="8"/>
                    <a:pt x="165" y="1"/>
                    <a:pt x="151"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15" name="Google Shape;9015;p63"/>
            <p:cNvSpPr/>
            <p:nvPr/>
          </p:nvSpPr>
          <p:spPr>
            <a:xfrm>
              <a:off x="4547097" y="4256801"/>
              <a:ext cx="10421" cy="21641"/>
            </a:xfrm>
            <a:custGeom>
              <a:avLst/>
              <a:gdLst/>
              <a:ahLst/>
              <a:cxnLst/>
              <a:rect l="l" t="t" r="r" b="b"/>
              <a:pathLst>
                <a:path w="419" h="872" extrusionOk="0">
                  <a:moveTo>
                    <a:pt x="359" y="1"/>
                  </a:moveTo>
                  <a:cubicBezTo>
                    <a:pt x="344" y="1"/>
                    <a:pt x="330" y="6"/>
                    <a:pt x="322" y="19"/>
                  </a:cubicBezTo>
                  <a:cubicBezTo>
                    <a:pt x="209" y="282"/>
                    <a:pt x="71" y="546"/>
                    <a:pt x="8" y="822"/>
                  </a:cubicBezTo>
                  <a:cubicBezTo>
                    <a:pt x="0" y="847"/>
                    <a:pt x="24" y="871"/>
                    <a:pt x="49" y="871"/>
                  </a:cubicBezTo>
                  <a:cubicBezTo>
                    <a:pt x="62" y="871"/>
                    <a:pt x="75" y="864"/>
                    <a:pt x="84" y="847"/>
                  </a:cubicBezTo>
                  <a:cubicBezTo>
                    <a:pt x="222" y="609"/>
                    <a:pt x="310" y="320"/>
                    <a:pt x="410" y="57"/>
                  </a:cubicBezTo>
                  <a:cubicBezTo>
                    <a:pt x="418" y="23"/>
                    <a:pt x="388" y="1"/>
                    <a:pt x="359"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16" name="Google Shape;9016;p63"/>
            <p:cNvSpPr/>
            <p:nvPr/>
          </p:nvSpPr>
          <p:spPr>
            <a:xfrm>
              <a:off x="4469688" y="4315309"/>
              <a:ext cx="15007" cy="5168"/>
            </a:xfrm>
            <a:custGeom>
              <a:avLst/>
              <a:gdLst/>
              <a:ahLst/>
              <a:cxnLst/>
              <a:rect l="l" t="t" r="r" b="b"/>
              <a:pathLst>
                <a:path w="598" h="210" extrusionOk="0">
                  <a:moveTo>
                    <a:pt x="41" y="0"/>
                  </a:moveTo>
                  <a:cubicBezTo>
                    <a:pt x="5" y="0"/>
                    <a:pt x="1" y="69"/>
                    <a:pt x="45" y="80"/>
                  </a:cubicBezTo>
                  <a:cubicBezTo>
                    <a:pt x="177" y="135"/>
                    <a:pt x="339" y="210"/>
                    <a:pt x="487" y="210"/>
                  </a:cubicBezTo>
                  <a:cubicBezTo>
                    <a:pt x="507" y="210"/>
                    <a:pt x="527" y="208"/>
                    <a:pt x="547" y="205"/>
                  </a:cubicBezTo>
                  <a:cubicBezTo>
                    <a:pt x="572" y="205"/>
                    <a:pt x="597" y="168"/>
                    <a:pt x="559" y="155"/>
                  </a:cubicBezTo>
                  <a:cubicBezTo>
                    <a:pt x="484" y="117"/>
                    <a:pt x="409" y="105"/>
                    <a:pt x="334" y="80"/>
                  </a:cubicBezTo>
                  <a:cubicBezTo>
                    <a:pt x="233" y="67"/>
                    <a:pt x="145" y="30"/>
                    <a:pt x="57" y="5"/>
                  </a:cubicBezTo>
                  <a:cubicBezTo>
                    <a:pt x="51" y="1"/>
                    <a:pt x="46" y="0"/>
                    <a:pt x="41"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17" name="Google Shape;9017;p63"/>
            <p:cNvSpPr/>
            <p:nvPr/>
          </p:nvSpPr>
          <p:spPr>
            <a:xfrm>
              <a:off x="4458765" y="4326150"/>
              <a:ext cx="21677" cy="3553"/>
            </a:xfrm>
            <a:custGeom>
              <a:avLst/>
              <a:gdLst/>
              <a:ahLst/>
              <a:cxnLst/>
              <a:rect l="l" t="t" r="r" b="b"/>
              <a:pathLst>
                <a:path w="866" h="140" extrusionOk="0">
                  <a:moveTo>
                    <a:pt x="63" y="0"/>
                  </a:moveTo>
                  <a:cubicBezTo>
                    <a:pt x="25" y="0"/>
                    <a:pt x="0" y="63"/>
                    <a:pt x="50" y="75"/>
                  </a:cubicBezTo>
                  <a:cubicBezTo>
                    <a:pt x="196" y="112"/>
                    <a:pt x="349" y="140"/>
                    <a:pt x="502" y="140"/>
                  </a:cubicBezTo>
                  <a:cubicBezTo>
                    <a:pt x="613" y="140"/>
                    <a:pt x="723" y="125"/>
                    <a:pt x="828" y="88"/>
                  </a:cubicBezTo>
                  <a:cubicBezTo>
                    <a:pt x="866" y="75"/>
                    <a:pt x="866" y="13"/>
                    <a:pt x="816" y="13"/>
                  </a:cubicBezTo>
                  <a:cubicBezTo>
                    <a:pt x="678" y="19"/>
                    <a:pt x="545" y="30"/>
                    <a:pt x="409" y="30"/>
                  </a:cubicBezTo>
                  <a:cubicBezTo>
                    <a:pt x="296" y="30"/>
                    <a:pt x="182" y="23"/>
                    <a:pt x="63"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18" name="Google Shape;9018;p63"/>
            <p:cNvSpPr/>
            <p:nvPr/>
          </p:nvSpPr>
          <p:spPr>
            <a:xfrm>
              <a:off x="4486201" y="4284538"/>
              <a:ext cx="12506" cy="17442"/>
            </a:xfrm>
            <a:custGeom>
              <a:avLst/>
              <a:gdLst/>
              <a:ahLst/>
              <a:cxnLst/>
              <a:rect l="l" t="t" r="r" b="b"/>
              <a:pathLst>
                <a:path w="497" h="700" extrusionOk="0">
                  <a:moveTo>
                    <a:pt x="49" y="1"/>
                  </a:moveTo>
                  <a:cubicBezTo>
                    <a:pt x="24" y="1"/>
                    <a:pt x="1" y="20"/>
                    <a:pt x="9" y="44"/>
                  </a:cubicBezTo>
                  <a:cubicBezTo>
                    <a:pt x="47" y="182"/>
                    <a:pt x="122" y="295"/>
                    <a:pt x="185" y="408"/>
                  </a:cubicBezTo>
                  <a:cubicBezTo>
                    <a:pt x="260" y="509"/>
                    <a:pt x="335" y="622"/>
                    <a:pt x="436" y="697"/>
                  </a:cubicBezTo>
                  <a:cubicBezTo>
                    <a:pt x="441" y="698"/>
                    <a:pt x="445" y="699"/>
                    <a:pt x="450" y="699"/>
                  </a:cubicBezTo>
                  <a:cubicBezTo>
                    <a:pt x="479" y="699"/>
                    <a:pt x="497" y="667"/>
                    <a:pt x="486" y="634"/>
                  </a:cubicBezTo>
                  <a:cubicBezTo>
                    <a:pt x="436" y="534"/>
                    <a:pt x="335" y="433"/>
                    <a:pt x="272" y="333"/>
                  </a:cubicBezTo>
                  <a:cubicBezTo>
                    <a:pt x="197" y="232"/>
                    <a:pt x="147" y="120"/>
                    <a:pt x="84" y="19"/>
                  </a:cubicBezTo>
                  <a:cubicBezTo>
                    <a:pt x="75" y="6"/>
                    <a:pt x="62" y="1"/>
                    <a:pt x="49" y="1"/>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19" name="Google Shape;9019;p63"/>
            <p:cNvSpPr/>
            <p:nvPr/>
          </p:nvSpPr>
          <p:spPr>
            <a:xfrm>
              <a:off x="4499037" y="4273781"/>
              <a:ext cx="7087" cy="21641"/>
            </a:xfrm>
            <a:custGeom>
              <a:avLst/>
              <a:gdLst/>
              <a:ahLst/>
              <a:cxnLst/>
              <a:rect l="l" t="t" r="r" b="b"/>
              <a:pathLst>
                <a:path w="285" h="867" extrusionOk="0">
                  <a:moveTo>
                    <a:pt x="50" y="0"/>
                  </a:moveTo>
                  <a:cubicBezTo>
                    <a:pt x="27" y="0"/>
                    <a:pt x="1" y="22"/>
                    <a:pt x="9" y="53"/>
                  </a:cubicBezTo>
                  <a:cubicBezTo>
                    <a:pt x="59" y="304"/>
                    <a:pt x="96" y="605"/>
                    <a:pt x="222" y="843"/>
                  </a:cubicBezTo>
                  <a:cubicBezTo>
                    <a:pt x="227" y="859"/>
                    <a:pt x="239" y="866"/>
                    <a:pt x="251" y="866"/>
                  </a:cubicBezTo>
                  <a:cubicBezTo>
                    <a:pt x="268" y="866"/>
                    <a:pt x="285" y="853"/>
                    <a:pt x="285" y="831"/>
                  </a:cubicBezTo>
                  <a:cubicBezTo>
                    <a:pt x="272" y="567"/>
                    <a:pt x="159" y="279"/>
                    <a:pt x="84" y="28"/>
                  </a:cubicBezTo>
                  <a:cubicBezTo>
                    <a:pt x="79" y="9"/>
                    <a:pt x="65" y="0"/>
                    <a:pt x="50"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20" name="Google Shape;9020;p63"/>
            <p:cNvSpPr/>
            <p:nvPr/>
          </p:nvSpPr>
          <p:spPr>
            <a:xfrm>
              <a:off x="4525654" y="4268180"/>
              <a:ext cx="8337" cy="29393"/>
            </a:xfrm>
            <a:custGeom>
              <a:avLst/>
              <a:gdLst/>
              <a:ahLst/>
              <a:cxnLst/>
              <a:rect l="l" t="t" r="r" b="b"/>
              <a:pathLst>
                <a:path w="336" h="1173" extrusionOk="0">
                  <a:moveTo>
                    <a:pt x="291" y="0"/>
                  </a:moveTo>
                  <a:cubicBezTo>
                    <a:pt x="269" y="0"/>
                    <a:pt x="247" y="13"/>
                    <a:pt x="247" y="38"/>
                  </a:cubicBezTo>
                  <a:cubicBezTo>
                    <a:pt x="197" y="414"/>
                    <a:pt x="84" y="753"/>
                    <a:pt x="9" y="1117"/>
                  </a:cubicBezTo>
                  <a:cubicBezTo>
                    <a:pt x="1" y="1151"/>
                    <a:pt x="31" y="1173"/>
                    <a:pt x="60" y="1173"/>
                  </a:cubicBezTo>
                  <a:cubicBezTo>
                    <a:pt x="75" y="1173"/>
                    <a:pt x="88" y="1167"/>
                    <a:pt x="97" y="1155"/>
                  </a:cubicBezTo>
                  <a:cubicBezTo>
                    <a:pt x="272" y="816"/>
                    <a:pt x="310" y="414"/>
                    <a:pt x="335" y="38"/>
                  </a:cubicBezTo>
                  <a:cubicBezTo>
                    <a:pt x="335" y="13"/>
                    <a:pt x="313" y="0"/>
                    <a:pt x="291" y="0"/>
                  </a:cubicBezTo>
                  <a:close/>
                </a:path>
              </a:pathLst>
            </a:custGeom>
            <a:solidFill>
              <a:srgbClr val="FFDA7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730116" name="Google Shape;9021;p63"/>
          <p:cNvGrpSpPr/>
          <p:nvPr/>
        </p:nvGrpSpPr>
        <p:grpSpPr>
          <a:xfrm rot="-6704476">
            <a:off x="6070600" y="5135563"/>
            <a:ext cx="2944813" cy="987425"/>
            <a:chOff x="1953550" y="3501225"/>
            <a:chExt cx="487850" cy="215275"/>
          </a:xfrm>
        </p:grpSpPr>
        <p:sp>
          <p:nvSpPr>
            <p:cNvPr id="9022" name="Google Shape;9022;p63"/>
            <p:cNvSpPr/>
            <p:nvPr/>
          </p:nvSpPr>
          <p:spPr>
            <a:xfrm>
              <a:off x="1953822" y="3501161"/>
              <a:ext cx="487061" cy="215275"/>
            </a:xfrm>
            <a:custGeom>
              <a:avLst/>
              <a:gdLst/>
              <a:ahLst/>
              <a:cxnLst/>
              <a:rect l="l" t="t" r="r" b="b"/>
              <a:pathLst>
                <a:path w="19477" h="8611" extrusionOk="0">
                  <a:moveTo>
                    <a:pt x="10005" y="1"/>
                  </a:moveTo>
                  <a:cubicBezTo>
                    <a:pt x="9294" y="1"/>
                    <a:pt x="8584" y="47"/>
                    <a:pt x="7881" y="139"/>
                  </a:cubicBezTo>
                  <a:cubicBezTo>
                    <a:pt x="6212" y="353"/>
                    <a:pt x="1946" y="2913"/>
                    <a:pt x="1" y="4582"/>
                  </a:cubicBezTo>
                  <a:cubicBezTo>
                    <a:pt x="2302" y="7322"/>
                    <a:pt x="5307" y="8611"/>
                    <a:pt x="8298" y="8611"/>
                  </a:cubicBezTo>
                  <a:cubicBezTo>
                    <a:pt x="8814" y="8611"/>
                    <a:pt x="9328" y="8572"/>
                    <a:pt x="9839" y="8497"/>
                  </a:cubicBezTo>
                  <a:cubicBezTo>
                    <a:pt x="13302" y="7982"/>
                    <a:pt x="16590" y="5849"/>
                    <a:pt x="19477" y="2975"/>
                  </a:cubicBezTo>
                  <a:cubicBezTo>
                    <a:pt x="16591" y="976"/>
                    <a:pt x="13274" y="1"/>
                    <a:pt x="10005" y="1"/>
                  </a:cubicBezTo>
                  <a:close/>
                </a:path>
              </a:pathLst>
            </a:custGeom>
            <a:solidFill>
              <a:srgbClr val="2EA19D"/>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23" name="Google Shape;9023;p63"/>
            <p:cNvSpPr/>
            <p:nvPr/>
          </p:nvSpPr>
          <p:spPr>
            <a:xfrm>
              <a:off x="2370129" y="3582861"/>
              <a:ext cx="21565" cy="8306"/>
            </a:xfrm>
            <a:custGeom>
              <a:avLst/>
              <a:gdLst/>
              <a:ahLst/>
              <a:cxnLst/>
              <a:rect l="l" t="t" r="r" b="b"/>
              <a:pathLst>
                <a:path w="860" h="332" extrusionOk="0">
                  <a:moveTo>
                    <a:pt x="759" y="0"/>
                  </a:moveTo>
                  <a:cubicBezTo>
                    <a:pt x="753" y="0"/>
                    <a:pt x="747" y="1"/>
                    <a:pt x="740" y="3"/>
                  </a:cubicBezTo>
                  <a:cubicBezTo>
                    <a:pt x="602" y="41"/>
                    <a:pt x="477" y="79"/>
                    <a:pt x="339" y="104"/>
                  </a:cubicBezTo>
                  <a:cubicBezTo>
                    <a:pt x="226" y="129"/>
                    <a:pt x="100" y="116"/>
                    <a:pt x="25" y="204"/>
                  </a:cubicBezTo>
                  <a:cubicBezTo>
                    <a:pt x="0" y="229"/>
                    <a:pt x="0" y="267"/>
                    <a:pt x="38" y="292"/>
                  </a:cubicBezTo>
                  <a:cubicBezTo>
                    <a:pt x="72" y="322"/>
                    <a:pt x="116" y="332"/>
                    <a:pt x="164" y="332"/>
                  </a:cubicBezTo>
                  <a:cubicBezTo>
                    <a:pt x="238" y="332"/>
                    <a:pt x="320" y="307"/>
                    <a:pt x="389" y="292"/>
                  </a:cubicBezTo>
                  <a:cubicBezTo>
                    <a:pt x="527" y="254"/>
                    <a:pt x="665" y="204"/>
                    <a:pt x="791" y="141"/>
                  </a:cubicBezTo>
                  <a:cubicBezTo>
                    <a:pt x="860" y="118"/>
                    <a:pt x="823" y="0"/>
                    <a:pt x="759"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24" name="Google Shape;9024;p63"/>
            <p:cNvSpPr/>
            <p:nvPr/>
          </p:nvSpPr>
          <p:spPr>
            <a:xfrm>
              <a:off x="1955690" y="3571758"/>
              <a:ext cx="487850" cy="52607"/>
            </a:xfrm>
            <a:custGeom>
              <a:avLst/>
              <a:gdLst/>
              <a:ahLst/>
              <a:cxnLst/>
              <a:rect l="l" t="t" r="r" b="b"/>
              <a:pathLst>
                <a:path w="19514" h="2109" extrusionOk="0">
                  <a:moveTo>
                    <a:pt x="19451" y="1"/>
                  </a:moveTo>
                  <a:cubicBezTo>
                    <a:pt x="19356" y="22"/>
                    <a:pt x="11605" y="1843"/>
                    <a:pt x="4247" y="1843"/>
                  </a:cubicBezTo>
                  <a:cubicBezTo>
                    <a:pt x="2809" y="1843"/>
                    <a:pt x="1386" y="1773"/>
                    <a:pt x="38" y="1607"/>
                  </a:cubicBezTo>
                  <a:lnTo>
                    <a:pt x="0" y="1871"/>
                  </a:lnTo>
                  <a:cubicBezTo>
                    <a:pt x="1368" y="2046"/>
                    <a:pt x="2799" y="2109"/>
                    <a:pt x="4254" y="2109"/>
                  </a:cubicBezTo>
                  <a:cubicBezTo>
                    <a:pt x="11658" y="2109"/>
                    <a:pt x="19426" y="289"/>
                    <a:pt x="19514" y="264"/>
                  </a:cubicBezTo>
                  <a:lnTo>
                    <a:pt x="19451" y="1"/>
                  </a:ln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25" name="Google Shape;9025;p63"/>
            <p:cNvSpPr/>
            <p:nvPr/>
          </p:nvSpPr>
          <p:spPr>
            <a:xfrm>
              <a:off x="2331027" y="3541897"/>
              <a:ext cx="64433" cy="56414"/>
            </a:xfrm>
            <a:custGeom>
              <a:avLst/>
              <a:gdLst/>
              <a:ahLst/>
              <a:cxnLst/>
              <a:rect l="l" t="t" r="r" b="b"/>
              <a:pathLst>
                <a:path w="2573" h="2247" extrusionOk="0">
                  <a:moveTo>
                    <a:pt x="2322" y="0"/>
                  </a:moveTo>
                  <a:cubicBezTo>
                    <a:pt x="1506" y="866"/>
                    <a:pt x="841" y="1456"/>
                    <a:pt x="0" y="2033"/>
                  </a:cubicBezTo>
                  <a:lnTo>
                    <a:pt x="151" y="2247"/>
                  </a:lnTo>
                  <a:lnTo>
                    <a:pt x="289" y="2033"/>
                  </a:lnTo>
                  <a:cubicBezTo>
                    <a:pt x="327" y="2058"/>
                    <a:pt x="352" y="2071"/>
                    <a:pt x="389" y="2096"/>
                  </a:cubicBezTo>
                  <a:cubicBezTo>
                    <a:pt x="1142" y="1544"/>
                    <a:pt x="1795" y="967"/>
                    <a:pt x="2573" y="138"/>
                  </a:cubicBezTo>
                  <a:cubicBezTo>
                    <a:pt x="2498" y="88"/>
                    <a:pt x="2410" y="50"/>
                    <a:pt x="2322" y="0"/>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26" name="Google Shape;9026;p63"/>
            <p:cNvSpPr/>
            <p:nvPr/>
          </p:nvSpPr>
          <p:spPr>
            <a:xfrm>
              <a:off x="2291284" y="3533272"/>
              <a:ext cx="79161" cy="70605"/>
            </a:xfrm>
            <a:custGeom>
              <a:avLst/>
              <a:gdLst/>
              <a:ahLst/>
              <a:cxnLst/>
              <a:rect l="l" t="t" r="r" b="b"/>
              <a:pathLst>
                <a:path w="3163" h="2837" extrusionOk="0">
                  <a:moveTo>
                    <a:pt x="2899" y="0"/>
                  </a:moveTo>
                  <a:cubicBezTo>
                    <a:pt x="2008" y="1054"/>
                    <a:pt x="1029" y="1958"/>
                    <a:pt x="0" y="2711"/>
                  </a:cubicBezTo>
                  <a:lnTo>
                    <a:pt x="88" y="2836"/>
                  </a:lnTo>
                  <a:lnTo>
                    <a:pt x="226" y="2648"/>
                  </a:lnTo>
                  <a:cubicBezTo>
                    <a:pt x="276" y="2686"/>
                    <a:pt x="339" y="2723"/>
                    <a:pt x="389" y="2761"/>
                  </a:cubicBezTo>
                  <a:cubicBezTo>
                    <a:pt x="1368" y="2021"/>
                    <a:pt x="2309" y="1130"/>
                    <a:pt x="3162" y="113"/>
                  </a:cubicBezTo>
                  <a:cubicBezTo>
                    <a:pt x="3075" y="75"/>
                    <a:pt x="2987" y="38"/>
                    <a:pt x="2899" y="0"/>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27" name="Google Shape;9027;p63"/>
            <p:cNvSpPr/>
            <p:nvPr/>
          </p:nvSpPr>
          <p:spPr>
            <a:xfrm>
              <a:off x="2241814" y="3521499"/>
              <a:ext cx="96781" cy="86872"/>
            </a:xfrm>
            <a:custGeom>
              <a:avLst/>
              <a:gdLst/>
              <a:ahLst/>
              <a:cxnLst/>
              <a:rect l="l" t="t" r="r" b="b"/>
              <a:pathLst>
                <a:path w="3866" h="3477" extrusionOk="0">
                  <a:moveTo>
                    <a:pt x="3590" y="1"/>
                  </a:moveTo>
                  <a:cubicBezTo>
                    <a:pt x="2523" y="1381"/>
                    <a:pt x="1318" y="2511"/>
                    <a:pt x="1" y="3376"/>
                  </a:cubicBezTo>
                  <a:lnTo>
                    <a:pt x="76" y="3477"/>
                  </a:lnTo>
                  <a:lnTo>
                    <a:pt x="189" y="3339"/>
                  </a:lnTo>
                  <a:cubicBezTo>
                    <a:pt x="239" y="3389"/>
                    <a:pt x="302" y="3427"/>
                    <a:pt x="352" y="3477"/>
                  </a:cubicBezTo>
                  <a:cubicBezTo>
                    <a:pt x="1632" y="2586"/>
                    <a:pt x="2811" y="1457"/>
                    <a:pt x="3866" y="89"/>
                  </a:cubicBezTo>
                  <a:cubicBezTo>
                    <a:pt x="3778" y="51"/>
                    <a:pt x="3690" y="26"/>
                    <a:pt x="3590" y="1"/>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28" name="Google Shape;9028;p63"/>
            <p:cNvSpPr/>
            <p:nvPr/>
          </p:nvSpPr>
          <p:spPr>
            <a:xfrm>
              <a:off x="2203946" y="3512711"/>
              <a:ext cx="104145" cy="102100"/>
            </a:xfrm>
            <a:custGeom>
              <a:avLst/>
              <a:gdLst/>
              <a:ahLst/>
              <a:cxnLst/>
              <a:rect l="l" t="t" r="r" b="b"/>
              <a:pathLst>
                <a:path w="4167" h="4092" extrusionOk="0">
                  <a:moveTo>
                    <a:pt x="3878" y="0"/>
                  </a:moveTo>
                  <a:cubicBezTo>
                    <a:pt x="2510" y="1569"/>
                    <a:pt x="1205" y="2912"/>
                    <a:pt x="0" y="3991"/>
                  </a:cubicBezTo>
                  <a:lnTo>
                    <a:pt x="88" y="4091"/>
                  </a:lnTo>
                  <a:lnTo>
                    <a:pt x="176" y="3991"/>
                  </a:lnTo>
                  <a:cubicBezTo>
                    <a:pt x="213" y="4016"/>
                    <a:pt x="251" y="4054"/>
                    <a:pt x="289" y="4091"/>
                  </a:cubicBezTo>
                  <a:cubicBezTo>
                    <a:pt x="1506" y="2987"/>
                    <a:pt x="2811" y="1644"/>
                    <a:pt x="4166" y="76"/>
                  </a:cubicBezTo>
                  <a:cubicBezTo>
                    <a:pt x="4066" y="51"/>
                    <a:pt x="3978" y="26"/>
                    <a:pt x="3878" y="0"/>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29" name="Google Shape;9029;p63"/>
            <p:cNvSpPr/>
            <p:nvPr/>
          </p:nvSpPr>
          <p:spPr>
            <a:xfrm>
              <a:off x="2156422" y="3505209"/>
              <a:ext cx="122028" cy="113867"/>
            </a:xfrm>
            <a:custGeom>
              <a:avLst/>
              <a:gdLst/>
              <a:ahLst/>
              <a:cxnLst/>
              <a:rect l="l" t="t" r="r" b="b"/>
              <a:pathLst>
                <a:path w="4883" h="4556" extrusionOk="0">
                  <a:moveTo>
                    <a:pt x="4569" y="0"/>
                  </a:moveTo>
                  <a:cubicBezTo>
                    <a:pt x="3138" y="1631"/>
                    <a:pt x="1607" y="3087"/>
                    <a:pt x="1" y="4342"/>
                  </a:cubicBezTo>
                  <a:lnTo>
                    <a:pt x="176" y="4555"/>
                  </a:lnTo>
                  <a:cubicBezTo>
                    <a:pt x="176" y="4543"/>
                    <a:pt x="189" y="4543"/>
                    <a:pt x="202" y="4530"/>
                  </a:cubicBezTo>
                  <a:cubicBezTo>
                    <a:pt x="176" y="4505"/>
                    <a:pt x="151" y="4480"/>
                    <a:pt x="126" y="4455"/>
                  </a:cubicBezTo>
                  <a:lnTo>
                    <a:pt x="315" y="4267"/>
                  </a:lnTo>
                  <a:cubicBezTo>
                    <a:pt x="352" y="4304"/>
                    <a:pt x="377" y="4329"/>
                    <a:pt x="415" y="4367"/>
                  </a:cubicBezTo>
                  <a:cubicBezTo>
                    <a:pt x="1984" y="3112"/>
                    <a:pt x="3477" y="1669"/>
                    <a:pt x="4882" y="50"/>
                  </a:cubicBezTo>
                  <a:cubicBezTo>
                    <a:pt x="4769" y="25"/>
                    <a:pt x="4669" y="13"/>
                    <a:pt x="4569" y="0"/>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30" name="Google Shape;9030;p63"/>
            <p:cNvSpPr/>
            <p:nvPr/>
          </p:nvSpPr>
          <p:spPr>
            <a:xfrm>
              <a:off x="2117128" y="3500297"/>
              <a:ext cx="122817" cy="119751"/>
            </a:xfrm>
            <a:custGeom>
              <a:avLst/>
              <a:gdLst/>
              <a:ahLst/>
              <a:cxnLst/>
              <a:rect l="l" t="t" r="r" b="b"/>
              <a:pathLst>
                <a:path w="4907" h="4794" extrusionOk="0">
                  <a:moveTo>
                    <a:pt x="4555" y="0"/>
                  </a:moveTo>
                  <a:cubicBezTo>
                    <a:pt x="3652" y="967"/>
                    <a:pt x="2686" y="1933"/>
                    <a:pt x="1745" y="2887"/>
                  </a:cubicBezTo>
                  <a:cubicBezTo>
                    <a:pt x="1167" y="3464"/>
                    <a:pt x="565" y="4066"/>
                    <a:pt x="0" y="4656"/>
                  </a:cubicBezTo>
                  <a:lnTo>
                    <a:pt x="138" y="4794"/>
                  </a:lnTo>
                  <a:lnTo>
                    <a:pt x="314" y="4618"/>
                  </a:lnTo>
                  <a:cubicBezTo>
                    <a:pt x="327" y="4643"/>
                    <a:pt x="352" y="4656"/>
                    <a:pt x="364" y="4668"/>
                  </a:cubicBezTo>
                  <a:cubicBezTo>
                    <a:pt x="879" y="4141"/>
                    <a:pt x="1418" y="3602"/>
                    <a:pt x="1945" y="3075"/>
                  </a:cubicBezTo>
                  <a:cubicBezTo>
                    <a:pt x="2937" y="2071"/>
                    <a:pt x="3966" y="1042"/>
                    <a:pt x="4907" y="25"/>
                  </a:cubicBezTo>
                  <a:cubicBezTo>
                    <a:pt x="4781" y="25"/>
                    <a:pt x="4668" y="13"/>
                    <a:pt x="4555" y="0"/>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31" name="Google Shape;9031;p63"/>
            <p:cNvSpPr/>
            <p:nvPr/>
          </p:nvSpPr>
          <p:spPr>
            <a:xfrm>
              <a:off x="2077207" y="3501204"/>
              <a:ext cx="120713" cy="121135"/>
            </a:xfrm>
            <a:custGeom>
              <a:avLst/>
              <a:gdLst/>
              <a:ahLst/>
              <a:cxnLst/>
              <a:rect l="l" t="t" r="r" b="b"/>
              <a:pathLst>
                <a:path w="4832" h="4845" extrusionOk="0">
                  <a:moveTo>
                    <a:pt x="4832" y="0"/>
                  </a:moveTo>
                  <a:cubicBezTo>
                    <a:pt x="4706" y="0"/>
                    <a:pt x="4593" y="0"/>
                    <a:pt x="4468" y="13"/>
                  </a:cubicBezTo>
                  <a:cubicBezTo>
                    <a:pt x="3075" y="1732"/>
                    <a:pt x="1569" y="3288"/>
                    <a:pt x="0" y="4668"/>
                  </a:cubicBezTo>
                  <a:lnTo>
                    <a:pt x="25" y="4681"/>
                  </a:lnTo>
                  <a:lnTo>
                    <a:pt x="63" y="4656"/>
                  </a:lnTo>
                  <a:cubicBezTo>
                    <a:pt x="113" y="4719"/>
                    <a:pt x="164" y="4781"/>
                    <a:pt x="214" y="4844"/>
                  </a:cubicBezTo>
                  <a:cubicBezTo>
                    <a:pt x="1833" y="3413"/>
                    <a:pt x="3389" y="1795"/>
                    <a:pt x="4832" y="0"/>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32" name="Google Shape;9032;p63"/>
            <p:cNvSpPr/>
            <p:nvPr/>
          </p:nvSpPr>
          <p:spPr>
            <a:xfrm>
              <a:off x="2033338" y="3504216"/>
              <a:ext cx="117031" cy="115944"/>
            </a:xfrm>
            <a:custGeom>
              <a:avLst/>
              <a:gdLst/>
              <a:ahLst/>
              <a:cxnLst/>
              <a:rect l="l" t="t" r="r" b="b"/>
              <a:pathLst>
                <a:path w="4682" h="4644" extrusionOk="0">
                  <a:moveTo>
                    <a:pt x="4682" y="1"/>
                  </a:moveTo>
                  <a:lnTo>
                    <a:pt x="4682" y="1"/>
                  </a:lnTo>
                  <a:cubicBezTo>
                    <a:pt x="4543" y="26"/>
                    <a:pt x="4393" y="64"/>
                    <a:pt x="4230" y="101"/>
                  </a:cubicBezTo>
                  <a:cubicBezTo>
                    <a:pt x="2887" y="1707"/>
                    <a:pt x="1469" y="3201"/>
                    <a:pt x="1" y="4543"/>
                  </a:cubicBezTo>
                  <a:lnTo>
                    <a:pt x="89" y="4644"/>
                  </a:lnTo>
                  <a:lnTo>
                    <a:pt x="252" y="4493"/>
                  </a:lnTo>
                  <a:cubicBezTo>
                    <a:pt x="277" y="4531"/>
                    <a:pt x="315" y="4556"/>
                    <a:pt x="340" y="4594"/>
                  </a:cubicBezTo>
                  <a:cubicBezTo>
                    <a:pt x="1845" y="3201"/>
                    <a:pt x="3301" y="1670"/>
                    <a:pt x="4682" y="1"/>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33" name="Google Shape;9033;p63"/>
            <p:cNvSpPr/>
            <p:nvPr/>
          </p:nvSpPr>
          <p:spPr>
            <a:xfrm>
              <a:off x="2007081" y="3523009"/>
              <a:ext cx="89417" cy="95178"/>
            </a:xfrm>
            <a:custGeom>
              <a:avLst/>
              <a:gdLst/>
              <a:ahLst/>
              <a:cxnLst/>
              <a:rect l="l" t="t" r="r" b="b"/>
              <a:pathLst>
                <a:path w="3577" h="3804" extrusionOk="0">
                  <a:moveTo>
                    <a:pt x="3576" y="1"/>
                  </a:moveTo>
                  <a:lnTo>
                    <a:pt x="3576" y="1"/>
                  </a:lnTo>
                  <a:cubicBezTo>
                    <a:pt x="3376" y="89"/>
                    <a:pt x="3187" y="189"/>
                    <a:pt x="2987" y="302"/>
                  </a:cubicBezTo>
                  <a:cubicBezTo>
                    <a:pt x="2008" y="1482"/>
                    <a:pt x="1016" y="2611"/>
                    <a:pt x="0" y="3690"/>
                  </a:cubicBezTo>
                  <a:lnTo>
                    <a:pt x="125" y="3803"/>
                  </a:lnTo>
                  <a:lnTo>
                    <a:pt x="213" y="3728"/>
                  </a:lnTo>
                  <a:cubicBezTo>
                    <a:pt x="238" y="3753"/>
                    <a:pt x="251" y="3778"/>
                    <a:pt x="276" y="3803"/>
                  </a:cubicBezTo>
                  <a:cubicBezTo>
                    <a:pt x="1405" y="2598"/>
                    <a:pt x="2510" y="1318"/>
                    <a:pt x="3576" y="1"/>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34" name="Google Shape;9034;p63"/>
            <p:cNvSpPr/>
            <p:nvPr/>
          </p:nvSpPr>
          <p:spPr>
            <a:xfrm>
              <a:off x="1981523" y="3549217"/>
              <a:ext cx="69693" cy="68182"/>
            </a:xfrm>
            <a:custGeom>
              <a:avLst/>
              <a:gdLst/>
              <a:ahLst/>
              <a:cxnLst/>
              <a:rect l="l" t="t" r="r" b="b"/>
              <a:pathLst>
                <a:path w="2787" h="2724" extrusionOk="0">
                  <a:moveTo>
                    <a:pt x="2786" y="0"/>
                  </a:moveTo>
                  <a:lnTo>
                    <a:pt x="2786" y="0"/>
                  </a:lnTo>
                  <a:cubicBezTo>
                    <a:pt x="2548" y="138"/>
                    <a:pt x="2310" y="276"/>
                    <a:pt x="2084" y="427"/>
                  </a:cubicBezTo>
                  <a:cubicBezTo>
                    <a:pt x="1406" y="1218"/>
                    <a:pt x="716" y="1971"/>
                    <a:pt x="1" y="2673"/>
                  </a:cubicBezTo>
                  <a:lnTo>
                    <a:pt x="26" y="2698"/>
                  </a:lnTo>
                  <a:lnTo>
                    <a:pt x="226" y="2573"/>
                  </a:lnTo>
                  <a:cubicBezTo>
                    <a:pt x="264" y="2623"/>
                    <a:pt x="302" y="2673"/>
                    <a:pt x="327" y="2723"/>
                  </a:cubicBezTo>
                  <a:cubicBezTo>
                    <a:pt x="1180" y="1883"/>
                    <a:pt x="1996" y="967"/>
                    <a:pt x="2786" y="0"/>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35" name="Google Shape;9035;p63"/>
            <p:cNvSpPr/>
            <p:nvPr/>
          </p:nvSpPr>
          <p:spPr>
            <a:xfrm>
              <a:off x="2396558" y="3561284"/>
              <a:ext cx="29192" cy="22843"/>
            </a:xfrm>
            <a:custGeom>
              <a:avLst/>
              <a:gdLst/>
              <a:ahLst/>
              <a:cxnLst/>
              <a:rect l="l" t="t" r="r" b="b"/>
              <a:pathLst>
                <a:path w="1168" h="917" extrusionOk="0">
                  <a:moveTo>
                    <a:pt x="917" y="0"/>
                  </a:moveTo>
                  <a:lnTo>
                    <a:pt x="1" y="816"/>
                  </a:lnTo>
                  <a:lnTo>
                    <a:pt x="88" y="916"/>
                  </a:lnTo>
                  <a:lnTo>
                    <a:pt x="176" y="816"/>
                  </a:lnTo>
                  <a:cubicBezTo>
                    <a:pt x="214" y="853"/>
                    <a:pt x="252" y="891"/>
                    <a:pt x="289" y="916"/>
                  </a:cubicBezTo>
                  <a:lnTo>
                    <a:pt x="1168" y="151"/>
                  </a:lnTo>
                  <a:cubicBezTo>
                    <a:pt x="1080" y="101"/>
                    <a:pt x="1004" y="50"/>
                    <a:pt x="917" y="0"/>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36" name="Google Shape;9036;p63"/>
            <p:cNvSpPr/>
            <p:nvPr/>
          </p:nvSpPr>
          <p:spPr>
            <a:xfrm>
              <a:off x="2397024" y="3581821"/>
              <a:ext cx="23406" cy="18343"/>
            </a:xfrm>
            <a:custGeom>
              <a:avLst/>
              <a:gdLst/>
              <a:ahLst/>
              <a:cxnLst/>
              <a:rect l="l" t="t" r="r" b="b"/>
              <a:pathLst>
                <a:path w="930" h="742" extrusionOk="0">
                  <a:moveTo>
                    <a:pt x="176" y="1"/>
                  </a:moveTo>
                  <a:lnTo>
                    <a:pt x="88" y="101"/>
                  </a:lnTo>
                  <a:lnTo>
                    <a:pt x="1" y="202"/>
                  </a:lnTo>
                  <a:cubicBezTo>
                    <a:pt x="189" y="390"/>
                    <a:pt x="477" y="578"/>
                    <a:pt x="728" y="741"/>
                  </a:cubicBezTo>
                  <a:cubicBezTo>
                    <a:pt x="791" y="678"/>
                    <a:pt x="866" y="616"/>
                    <a:pt x="929" y="553"/>
                  </a:cubicBezTo>
                  <a:cubicBezTo>
                    <a:pt x="728" y="415"/>
                    <a:pt x="490" y="252"/>
                    <a:pt x="289" y="101"/>
                  </a:cubicBezTo>
                  <a:cubicBezTo>
                    <a:pt x="252" y="76"/>
                    <a:pt x="214" y="38"/>
                    <a:pt x="176" y="1"/>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37" name="Google Shape;9037;p63"/>
            <p:cNvSpPr/>
            <p:nvPr/>
          </p:nvSpPr>
          <p:spPr>
            <a:xfrm>
              <a:off x="2331381" y="3594339"/>
              <a:ext cx="56806" cy="33226"/>
            </a:xfrm>
            <a:custGeom>
              <a:avLst/>
              <a:gdLst/>
              <a:ahLst/>
              <a:cxnLst/>
              <a:rect l="l" t="t" r="r" b="b"/>
              <a:pathLst>
                <a:path w="2272" h="1331" extrusionOk="0">
                  <a:moveTo>
                    <a:pt x="151" y="0"/>
                  </a:moveTo>
                  <a:lnTo>
                    <a:pt x="13" y="214"/>
                  </a:lnTo>
                  <a:lnTo>
                    <a:pt x="1" y="226"/>
                  </a:lnTo>
                  <a:cubicBezTo>
                    <a:pt x="653" y="678"/>
                    <a:pt x="1331" y="1042"/>
                    <a:pt x="2021" y="1330"/>
                  </a:cubicBezTo>
                  <a:cubicBezTo>
                    <a:pt x="2109" y="1268"/>
                    <a:pt x="2184" y="1205"/>
                    <a:pt x="2272" y="1142"/>
                  </a:cubicBezTo>
                  <a:cubicBezTo>
                    <a:pt x="1582" y="854"/>
                    <a:pt x="904" y="502"/>
                    <a:pt x="251" y="63"/>
                  </a:cubicBezTo>
                  <a:cubicBezTo>
                    <a:pt x="214" y="38"/>
                    <a:pt x="189" y="25"/>
                    <a:pt x="151" y="0"/>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38" name="Google Shape;9038;p63"/>
            <p:cNvSpPr/>
            <p:nvPr/>
          </p:nvSpPr>
          <p:spPr>
            <a:xfrm>
              <a:off x="2291902" y="3597986"/>
              <a:ext cx="72586" cy="45685"/>
            </a:xfrm>
            <a:custGeom>
              <a:avLst/>
              <a:gdLst/>
              <a:ahLst/>
              <a:cxnLst/>
              <a:rect l="l" t="t" r="r" b="b"/>
              <a:pathLst>
                <a:path w="2900" h="1834" extrusionOk="0">
                  <a:moveTo>
                    <a:pt x="151" y="1"/>
                  </a:moveTo>
                  <a:lnTo>
                    <a:pt x="13" y="189"/>
                  </a:lnTo>
                  <a:lnTo>
                    <a:pt x="0" y="227"/>
                  </a:lnTo>
                  <a:cubicBezTo>
                    <a:pt x="854" y="842"/>
                    <a:pt x="1745" y="1381"/>
                    <a:pt x="2661" y="1833"/>
                  </a:cubicBezTo>
                  <a:cubicBezTo>
                    <a:pt x="2736" y="1770"/>
                    <a:pt x="2824" y="1708"/>
                    <a:pt x="2899" y="1645"/>
                  </a:cubicBezTo>
                  <a:cubicBezTo>
                    <a:pt x="2021" y="1218"/>
                    <a:pt x="1155" y="704"/>
                    <a:pt x="314" y="114"/>
                  </a:cubicBezTo>
                  <a:cubicBezTo>
                    <a:pt x="264" y="76"/>
                    <a:pt x="201" y="39"/>
                    <a:pt x="151" y="1"/>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39" name="Google Shape;9039;p63"/>
            <p:cNvSpPr/>
            <p:nvPr/>
          </p:nvSpPr>
          <p:spPr>
            <a:xfrm>
              <a:off x="2242131" y="3605076"/>
              <a:ext cx="94940" cy="59183"/>
            </a:xfrm>
            <a:custGeom>
              <a:avLst/>
              <a:gdLst/>
              <a:ahLst/>
              <a:cxnLst/>
              <a:rect l="l" t="t" r="r" b="b"/>
              <a:pathLst>
                <a:path w="3790" h="2373" extrusionOk="0">
                  <a:moveTo>
                    <a:pt x="176" y="1"/>
                  </a:moveTo>
                  <a:lnTo>
                    <a:pt x="63" y="139"/>
                  </a:lnTo>
                  <a:lnTo>
                    <a:pt x="0" y="214"/>
                  </a:lnTo>
                  <a:cubicBezTo>
                    <a:pt x="1104" y="1118"/>
                    <a:pt x="2284" y="1846"/>
                    <a:pt x="3501" y="2373"/>
                  </a:cubicBezTo>
                  <a:cubicBezTo>
                    <a:pt x="3602" y="2310"/>
                    <a:pt x="3702" y="2247"/>
                    <a:pt x="3790" y="2197"/>
                  </a:cubicBezTo>
                  <a:cubicBezTo>
                    <a:pt x="2598" y="1695"/>
                    <a:pt x="1431" y="1005"/>
                    <a:pt x="339" y="139"/>
                  </a:cubicBezTo>
                  <a:cubicBezTo>
                    <a:pt x="289" y="89"/>
                    <a:pt x="226" y="51"/>
                    <a:pt x="176" y="1"/>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40" name="Google Shape;9040;p63"/>
            <p:cNvSpPr/>
            <p:nvPr/>
          </p:nvSpPr>
          <p:spPr>
            <a:xfrm>
              <a:off x="2203952" y="3612502"/>
              <a:ext cx="103093" cy="68528"/>
            </a:xfrm>
            <a:custGeom>
              <a:avLst/>
              <a:gdLst/>
              <a:ahLst/>
              <a:cxnLst/>
              <a:rect l="l" t="t" r="r" b="b"/>
              <a:pathLst>
                <a:path w="4129" h="2736" extrusionOk="0">
                  <a:moveTo>
                    <a:pt x="176" y="0"/>
                  </a:moveTo>
                  <a:lnTo>
                    <a:pt x="88" y="100"/>
                  </a:lnTo>
                  <a:lnTo>
                    <a:pt x="0" y="201"/>
                  </a:lnTo>
                  <a:cubicBezTo>
                    <a:pt x="1192" y="1280"/>
                    <a:pt x="2472" y="2133"/>
                    <a:pt x="3815" y="2736"/>
                  </a:cubicBezTo>
                  <a:cubicBezTo>
                    <a:pt x="3915" y="2685"/>
                    <a:pt x="4028" y="2635"/>
                    <a:pt x="4129" y="2585"/>
                  </a:cubicBezTo>
                  <a:cubicBezTo>
                    <a:pt x="2786" y="1995"/>
                    <a:pt x="1493" y="1167"/>
                    <a:pt x="289" y="100"/>
                  </a:cubicBezTo>
                  <a:cubicBezTo>
                    <a:pt x="251" y="63"/>
                    <a:pt x="213" y="25"/>
                    <a:pt x="176" y="0"/>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41" name="Google Shape;9041;p63"/>
            <p:cNvSpPr/>
            <p:nvPr/>
          </p:nvSpPr>
          <p:spPr>
            <a:xfrm>
              <a:off x="2159810" y="3612965"/>
              <a:ext cx="109931" cy="84103"/>
            </a:xfrm>
            <a:custGeom>
              <a:avLst/>
              <a:gdLst/>
              <a:ahLst/>
              <a:cxnLst/>
              <a:rect l="l" t="t" r="r" b="b"/>
              <a:pathLst>
                <a:path w="4393" h="3364" extrusionOk="0">
                  <a:moveTo>
                    <a:pt x="189" y="1"/>
                  </a:moveTo>
                  <a:lnTo>
                    <a:pt x="0" y="189"/>
                  </a:lnTo>
                  <a:cubicBezTo>
                    <a:pt x="25" y="214"/>
                    <a:pt x="50" y="239"/>
                    <a:pt x="76" y="264"/>
                  </a:cubicBezTo>
                  <a:cubicBezTo>
                    <a:pt x="1293" y="1557"/>
                    <a:pt x="2636" y="2598"/>
                    <a:pt x="4054" y="3364"/>
                  </a:cubicBezTo>
                  <a:cubicBezTo>
                    <a:pt x="4167" y="3326"/>
                    <a:pt x="4279" y="3276"/>
                    <a:pt x="4392" y="3238"/>
                  </a:cubicBezTo>
                  <a:cubicBezTo>
                    <a:pt x="2924" y="2473"/>
                    <a:pt x="1544" y="1419"/>
                    <a:pt x="289" y="101"/>
                  </a:cubicBezTo>
                  <a:cubicBezTo>
                    <a:pt x="251" y="63"/>
                    <a:pt x="226" y="38"/>
                    <a:pt x="189" y="1"/>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42" name="Google Shape;9042;p63"/>
            <p:cNvSpPr/>
            <p:nvPr/>
          </p:nvSpPr>
          <p:spPr>
            <a:xfrm>
              <a:off x="2117966" y="3617018"/>
              <a:ext cx="111246" cy="92755"/>
            </a:xfrm>
            <a:custGeom>
              <a:avLst/>
              <a:gdLst/>
              <a:ahLst/>
              <a:cxnLst/>
              <a:rect l="l" t="t" r="r" b="b"/>
              <a:pathLst>
                <a:path w="4456" h="3703" extrusionOk="0">
                  <a:moveTo>
                    <a:pt x="201" y="0"/>
                  </a:moveTo>
                  <a:lnTo>
                    <a:pt x="25" y="176"/>
                  </a:lnTo>
                  <a:lnTo>
                    <a:pt x="0" y="188"/>
                  </a:lnTo>
                  <a:cubicBezTo>
                    <a:pt x="1293" y="1519"/>
                    <a:pt x="2673" y="2698"/>
                    <a:pt x="4104" y="3702"/>
                  </a:cubicBezTo>
                  <a:cubicBezTo>
                    <a:pt x="4229" y="3677"/>
                    <a:pt x="4342" y="3652"/>
                    <a:pt x="4455" y="3614"/>
                  </a:cubicBezTo>
                  <a:cubicBezTo>
                    <a:pt x="2987" y="2610"/>
                    <a:pt x="1581" y="1406"/>
                    <a:pt x="251" y="50"/>
                  </a:cubicBezTo>
                  <a:cubicBezTo>
                    <a:pt x="239" y="38"/>
                    <a:pt x="214" y="25"/>
                    <a:pt x="201" y="0"/>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43" name="Google Shape;9043;p63"/>
            <p:cNvSpPr/>
            <p:nvPr/>
          </p:nvSpPr>
          <p:spPr>
            <a:xfrm>
              <a:off x="2073288" y="3617465"/>
              <a:ext cx="122028" cy="97947"/>
            </a:xfrm>
            <a:custGeom>
              <a:avLst/>
              <a:gdLst/>
              <a:ahLst/>
              <a:cxnLst/>
              <a:rect l="l" t="t" r="r" b="b"/>
              <a:pathLst>
                <a:path w="4883" h="3917" extrusionOk="0">
                  <a:moveTo>
                    <a:pt x="214" y="1"/>
                  </a:moveTo>
                  <a:lnTo>
                    <a:pt x="176" y="26"/>
                  </a:lnTo>
                  <a:lnTo>
                    <a:pt x="1" y="164"/>
                  </a:lnTo>
                  <a:cubicBezTo>
                    <a:pt x="1318" y="1820"/>
                    <a:pt x="2862" y="2950"/>
                    <a:pt x="4443" y="3916"/>
                  </a:cubicBezTo>
                  <a:cubicBezTo>
                    <a:pt x="4594" y="3903"/>
                    <a:pt x="4744" y="3878"/>
                    <a:pt x="4882" y="3866"/>
                  </a:cubicBezTo>
                  <a:cubicBezTo>
                    <a:pt x="3289" y="2900"/>
                    <a:pt x="1707" y="1795"/>
                    <a:pt x="365" y="189"/>
                  </a:cubicBezTo>
                  <a:cubicBezTo>
                    <a:pt x="315" y="126"/>
                    <a:pt x="264" y="64"/>
                    <a:pt x="214" y="1"/>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44" name="Google Shape;9044;p63"/>
            <p:cNvSpPr/>
            <p:nvPr/>
          </p:nvSpPr>
          <p:spPr>
            <a:xfrm>
              <a:off x="2032968" y="3617017"/>
              <a:ext cx="128340" cy="99331"/>
            </a:xfrm>
            <a:custGeom>
              <a:avLst/>
              <a:gdLst/>
              <a:ahLst/>
              <a:cxnLst/>
              <a:rect l="l" t="t" r="r" b="b"/>
              <a:pathLst>
                <a:path w="5133" h="3966" extrusionOk="0">
                  <a:moveTo>
                    <a:pt x="201" y="0"/>
                  </a:moveTo>
                  <a:lnTo>
                    <a:pt x="38" y="151"/>
                  </a:lnTo>
                  <a:lnTo>
                    <a:pt x="0" y="188"/>
                  </a:lnTo>
                  <a:cubicBezTo>
                    <a:pt x="1431" y="1682"/>
                    <a:pt x="2974" y="2949"/>
                    <a:pt x="4593" y="3953"/>
                  </a:cubicBezTo>
                  <a:cubicBezTo>
                    <a:pt x="4769" y="3966"/>
                    <a:pt x="4957" y="3966"/>
                    <a:pt x="5132" y="3966"/>
                  </a:cubicBezTo>
                  <a:cubicBezTo>
                    <a:pt x="3426" y="2949"/>
                    <a:pt x="1794" y="1657"/>
                    <a:pt x="289" y="101"/>
                  </a:cubicBezTo>
                  <a:cubicBezTo>
                    <a:pt x="264" y="63"/>
                    <a:pt x="226" y="38"/>
                    <a:pt x="201" y="0"/>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45" name="Google Shape;9045;p63"/>
            <p:cNvSpPr/>
            <p:nvPr/>
          </p:nvSpPr>
          <p:spPr>
            <a:xfrm>
              <a:off x="2007264" y="3617460"/>
              <a:ext cx="104145" cy="93794"/>
            </a:xfrm>
            <a:custGeom>
              <a:avLst/>
              <a:gdLst/>
              <a:ahLst/>
              <a:cxnLst/>
              <a:rect l="l" t="t" r="r" b="b"/>
              <a:pathLst>
                <a:path w="4167" h="3753" extrusionOk="0">
                  <a:moveTo>
                    <a:pt x="213" y="1"/>
                  </a:moveTo>
                  <a:lnTo>
                    <a:pt x="125" y="76"/>
                  </a:lnTo>
                  <a:lnTo>
                    <a:pt x="0" y="176"/>
                  </a:lnTo>
                  <a:cubicBezTo>
                    <a:pt x="1079" y="1494"/>
                    <a:pt x="2259" y="2636"/>
                    <a:pt x="3501" y="3602"/>
                  </a:cubicBezTo>
                  <a:cubicBezTo>
                    <a:pt x="3714" y="3665"/>
                    <a:pt x="3940" y="3715"/>
                    <a:pt x="4166" y="3753"/>
                  </a:cubicBezTo>
                  <a:cubicBezTo>
                    <a:pt x="2773" y="2749"/>
                    <a:pt x="1468" y="1519"/>
                    <a:pt x="276" y="76"/>
                  </a:cubicBezTo>
                  <a:cubicBezTo>
                    <a:pt x="251" y="51"/>
                    <a:pt x="238" y="26"/>
                    <a:pt x="213" y="1"/>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46" name="Google Shape;9046;p63"/>
            <p:cNvSpPr/>
            <p:nvPr/>
          </p:nvSpPr>
          <p:spPr>
            <a:xfrm>
              <a:off x="1979085" y="3614759"/>
              <a:ext cx="93099" cy="86179"/>
            </a:xfrm>
            <a:custGeom>
              <a:avLst/>
              <a:gdLst/>
              <a:ahLst/>
              <a:cxnLst/>
              <a:rect l="l" t="t" r="r" b="b"/>
              <a:pathLst>
                <a:path w="3728" h="3440" extrusionOk="0">
                  <a:moveTo>
                    <a:pt x="226" y="1"/>
                  </a:moveTo>
                  <a:lnTo>
                    <a:pt x="26" y="126"/>
                  </a:lnTo>
                  <a:lnTo>
                    <a:pt x="1" y="151"/>
                  </a:lnTo>
                  <a:cubicBezTo>
                    <a:pt x="716" y="1318"/>
                    <a:pt x="1632" y="2197"/>
                    <a:pt x="2573" y="2925"/>
                  </a:cubicBezTo>
                  <a:cubicBezTo>
                    <a:pt x="2950" y="3113"/>
                    <a:pt x="3339" y="3289"/>
                    <a:pt x="3728" y="3439"/>
                  </a:cubicBezTo>
                  <a:cubicBezTo>
                    <a:pt x="2535" y="2598"/>
                    <a:pt x="1268" y="1620"/>
                    <a:pt x="327" y="151"/>
                  </a:cubicBezTo>
                  <a:cubicBezTo>
                    <a:pt x="302" y="101"/>
                    <a:pt x="264" y="51"/>
                    <a:pt x="226" y="1"/>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47" name="Google Shape;9047;p63"/>
            <p:cNvSpPr/>
            <p:nvPr/>
          </p:nvSpPr>
          <p:spPr>
            <a:xfrm>
              <a:off x="2148407" y="3637638"/>
              <a:ext cx="7890" cy="7614"/>
            </a:xfrm>
            <a:custGeom>
              <a:avLst/>
              <a:gdLst/>
              <a:ahLst/>
              <a:cxnLst/>
              <a:rect l="l" t="t" r="r" b="b"/>
              <a:pathLst>
                <a:path w="315" h="302" extrusionOk="0">
                  <a:moveTo>
                    <a:pt x="164" y="0"/>
                  </a:moveTo>
                  <a:cubicBezTo>
                    <a:pt x="76" y="0"/>
                    <a:pt x="1" y="63"/>
                    <a:pt x="1" y="151"/>
                  </a:cubicBezTo>
                  <a:cubicBezTo>
                    <a:pt x="1" y="239"/>
                    <a:pt x="76" y="301"/>
                    <a:pt x="164" y="301"/>
                  </a:cubicBezTo>
                  <a:cubicBezTo>
                    <a:pt x="239" y="301"/>
                    <a:pt x="314" y="239"/>
                    <a:pt x="314" y="151"/>
                  </a:cubicBezTo>
                  <a:cubicBezTo>
                    <a:pt x="314" y="63"/>
                    <a:pt x="239" y="0"/>
                    <a:pt x="164"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48" name="Google Shape;9048;p63"/>
            <p:cNvSpPr/>
            <p:nvPr/>
          </p:nvSpPr>
          <p:spPr>
            <a:xfrm>
              <a:off x="2232979" y="3561297"/>
              <a:ext cx="7890" cy="7614"/>
            </a:xfrm>
            <a:custGeom>
              <a:avLst/>
              <a:gdLst/>
              <a:ahLst/>
              <a:cxnLst/>
              <a:rect l="l" t="t" r="r" b="b"/>
              <a:pathLst>
                <a:path w="315" h="302" extrusionOk="0">
                  <a:moveTo>
                    <a:pt x="164" y="1"/>
                  </a:moveTo>
                  <a:cubicBezTo>
                    <a:pt x="76" y="1"/>
                    <a:pt x="1" y="63"/>
                    <a:pt x="1" y="151"/>
                  </a:cubicBezTo>
                  <a:cubicBezTo>
                    <a:pt x="1" y="239"/>
                    <a:pt x="76" y="302"/>
                    <a:pt x="164" y="302"/>
                  </a:cubicBezTo>
                  <a:cubicBezTo>
                    <a:pt x="239" y="302"/>
                    <a:pt x="314" y="239"/>
                    <a:pt x="314" y="151"/>
                  </a:cubicBezTo>
                  <a:cubicBezTo>
                    <a:pt x="314" y="63"/>
                    <a:pt x="239" y="1"/>
                    <a:pt x="164" y="1"/>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49" name="Google Shape;9049;p63"/>
            <p:cNvSpPr/>
            <p:nvPr/>
          </p:nvSpPr>
          <p:spPr>
            <a:xfrm>
              <a:off x="2087498" y="3552694"/>
              <a:ext cx="7627" cy="7614"/>
            </a:xfrm>
            <a:custGeom>
              <a:avLst/>
              <a:gdLst/>
              <a:ahLst/>
              <a:cxnLst/>
              <a:rect l="l" t="t" r="r" b="b"/>
              <a:pathLst>
                <a:path w="302" h="302" extrusionOk="0">
                  <a:moveTo>
                    <a:pt x="151" y="0"/>
                  </a:moveTo>
                  <a:cubicBezTo>
                    <a:pt x="63" y="0"/>
                    <a:pt x="1" y="63"/>
                    <a:pt x="1" y="151"/>
                  </a:cubicBezTo>
                  <a:cubicBezTo>
                    <a:pt x="1" y="239"/>
                    <a:pt x="63" y="301"/>
                    <a:pt x="151" y="301"/>
                  </a:cubicBezTo>
                  <a:cubicBezTo>
                    <a:pt x="226" y="301"/>
                    <a:pt x="302" y="239"/>
                    <a:pt x="302" y="151"/>
                  </a:cubicBezTo>
                  <a:cubicBezTo>
                    <a:pt x="302" y="63"/>
                    <a:pt x="226" y="0"/>
                    <a:pt x="151" y="0"/>
                  </a:cubicBezTo>
                  <a:close/>
                </a:path>
              </a:pathLst>
            </a:custGeom>
            <a:solidFill>
              <a:srgbClr val="FFFFF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50" name="Google Shape;9050;p63"/>
            <p:cNvSpPr/>
            <p:nvPr/>
          </p:nvSpPr>
          <p:spPr>
            <a:xfrm>
              <a:off x="2375077" y="3553728"/>
              <a:ext cx="41290" cy="37033"/>
            </a:xfrm>
            <a:custGeom>
              <a:avLst/>
              <a:gdLst/>
              <a:ahLst/>
              <a:cxnLst/>
              <a:rect l="l" t="t" r="r" b="b"/>
              <a:pathLst>
                <a:path w="1645" h="1481" extrusionOk="0">
                  <a:moveTo>
                    <a:pt x="1406" y="0"/>
                  </a:moveTo>
                  <a:lnTo>
                    <a:pt x="1193" y="201"/>
                  </a:lnTo>
                  <a:cubicBezTo>
                    <a:pt x="791" y="590"/>
                    <a:pt x="465" y="904"/>
                    <a:pt x="1" y="1280"/>
                  </a:cubicBezTo>
                  <a:lnTo>
                    <a:pt x="177" y="1481"/>
                  </a:lnTo>
                  <a:cubicBezTo>
                    <a:pt x="189" y="1468"/>
                    <a:pt x="214" y="1456"/>
                    <a:pt x="227" y="1443"/>
                  </a:cubicBezTo>
                  <a:cubicBezTo>
                    <a:pt x="214" y="1431"/>
                    <a:pt x="189" y="1418"/>
                    <a:pt x="177" y="1406"/>
                  </a:cubicBezTo>
                  <a:lnTo>
                    <a:pt x="365" y="1205"/>
                  </a:lnTo>
                  <a:cubicBezTo>
                    <a:pt x="390" y="1230"/>
                    <a:pt x="415" y="1242"/>
                    <a:pt x="440" y="1267"/>
                  </a:cubicBezTo>
                  <a:cubicBezTo>
                    <a:pt x="779" y="979"/>
                    <a:pt x="1068" y="703"/>
                    <a:pt x="1381" y="402"/>
                  </a:cubicBezTo>
                  <a:lnTo>
                    <a:pt x="1645" y="151"/>
                  </a:lnTo>
                  <a:cubicBezTo>
                    <a:pt x="1569" y="100"/>
                    <a:pt x="1494" y="50"/>
                    <a:pt x="1406" y="0"/>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9051" name="Google Shape;9051;p63"/>
            <p:cNvSpPr/>
            <p:nvPr/>
          </p:nvSpPr>
          <p:spPr>
            <a:xfrm>
              <a:off x="2376743" y="3584966"/>
              <a:ext cx="30770" cy="26304"/>
            </a:xfrm>
            <a:custGeom>
              <a:avLst/>
              <a:gdLst/>
              <a:ahLst/>
              <a:cxnLst/>
              <a:rect l="l" t="t" r="r" b="b"/>
              <a:pathLst>
                <a:path w="1231" h="1055" extrusionOk="0">
                  <a:moveTo>
                    <a:pt x="189" y="1"/>
                  </a:moveTo>
                  <a:lnTo>
                    <a:pt x="1" y="202"/>
                  </a:lnTo>
                  <a:cubicBezTo>
                    <a:pt x="13" y="214"/>
                    <a:pt x="38" y="227"/>
                    <a:pt x="51" y="239"/>
                  </a:cubicBezTo>
                  <a:cubicBezTo>
                    <a:pt x="364" y="528"/>
                    <a:pt x="691" y="804"/>
                    <a:pt x="1017" y="1055"/>
                  </a:cubicBezTo>
                  <a:cubicBezTo>
                    <a:pt x="1092" y="992"/>
                    <a:pt x="1155" y="929"/>
                    <a:pt x="1230" y="867"/>
                  </a:cubicBezTo>
                  <a:cubicBezTo>
                    <a:pt x="904" y="616"/>
                    <a:pt x="578" y="352"/>
                    <a:pt x="264" y="63"/>
                  </a:cubicBezTo>
                  <a:cubicBezTo>
                    <a:pt x="239" y="38"/>
                    <a:pt x="214" y="26"/>
                    <a:pt x="189" y="1"/>
                  </a:cubicBezTo>
                  <a:close/>
                </a:path>
              </a:pathLst>
            </a:custGeom>
            <a:solidFill>
              <a:srgbClr val="0A7C7F"/>
            </a:solidFill>
            <a:ln>
              <a:noFill/>
            </a:ln>
          </p:spPr>
          <p:txBody>
            <a:bodyPr spcFirstLastPara="1" lIns="121900" tIns="121900" rIns="121900" bIns="121900" anchor="ct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
        <p:nvSpPr>
          <p:cNvPr id="717830" name="TextBox 620"/>
          <p:cNvSpPr txBox="1">
            <a:spLocks noChangeArrowheads="1"/>
          </p:cNvSpPr>
          <p:nvPr/>
        </p:nvSpPr>
        <p:spPr bwMode="auto">
          <a:xfrm>
            <a:off x="277813" y="1946275"/>
            <a:ext cx="8666163" cy="2400300"/>
          </a:xfrm>
          <a:prstGeom prst="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a:spAutoFit/>
          </a:bodyPr>
          <a:lstStyle>
            <a:lvl1pPr defTabSz="913130">
              <a:defRPr>
                <a:solidFill>
                  <a:schemeClr val="bg1"/>
                </a:solidFill>
                <a:latin typeface="Arial" panose="020B0604020202020204" pitchFamily="34" charset="0"/>
              </a:defRPr>
            </a:lvl1pPr>
            <a:lvl2pPr defTabSz="913130">
              <a:defRPr>
                <a:solidFill>
                  <a:schemeClr val="bg1"/>
                </a:solidFill>
                <a:latin typeface="Arial" panose="020B0604020202020204" pitchFamily="34" charset="0"/>
              </a:defRPr>
            </a:lvl2pPr>
            <a:lvl3pPr defTabSz="913130">
              <a:defRPr>
                <a:solidFill>
                  <a:schemeClr val="bg1"/>
                </a:solidFill>
                <a:latin typeface="Arial" panose="020B0604020202020204" pitchFamily="34" charset="0"/>
              </a:defRPr>
            </a:lvl3pPr>
            <a:lvl4pPr defTabSz="913130">
              <a:defRPr>
                <a:solidFill>
                  <a:schemeClr val="bg1"/>
                </a:solidFill>
                <a:latin typeface="Arial" panose="020B0604020202020204" pitchFamily="34" charset="0"/>
              </a:defRPr>
            </a:lvl4pPr>
            <a:lvl5pPr defTabSz="913130">
              <a:defRPr>
                <a:solidFill>
                  <a:schemeClr val="bg1"/>
                </a:solidFill>
                <a:latin typeface="Arial" panose="020B0604020202020204" pitchFamily="34" charset="0"/>
              </a:defRPr>
            </a:lvl5pPr>
            <a:lvl6pPr marL="2514600" indent="-228600" defTabSz="913130" eaLnBrk="0" fontAlgn="base" hangingPunct="0">
              <a:spcBef>
                <a:spcPct val="0"/>
              </a:spcBef>
              <a:spcAft>
                <a:spcPct val="0"/>
              </a:spcAft>
              <a:defRPr>
                <a:solidFill>
                  <a:schemeClr val="bg1"/>
                </a:solidFill>
                <a:latin typeface="Arial" panose="020B0604020202020204" pitchFamily="34" charset="0"/>
              </a:defRPr>
            </a:lvl6pPr>
            <a:lvl7pPr marL="2971800" indent="-228600" defTabSz="913130" eaLnBrk="0" fontAlgn="base" hangingPunct="0">
              <a:spcBef>
                <a:spcPct val="0"/>
              </a:spcBef>
              <a:spcAft>
                <a:spcPct val="0"/>
              </a:spcAft>
              <a:defRPr>
                <a:solidFill>
                  <a:schemeClr val="bg1"/>
                </a:solidFill>
                <a:latin typeface="Arial" panose="020B0604020202020204" pitchFamily="34" charset="0"/>
              </a:defRPr>
            </a:lvl7pPr>
            <a:lvl8pPr marL="3429000" indent="-228600" defTabSz="913130" eaLnBrk="0" fontAlgn="base" hangingPunct="0">
              <a:spcBef>
                <a:spcPct val="0"/>
              </a:spcBef>
              <a:spcAft>
                <a:spcPct val="0"/>
              </a:spcAft>
              <a:defRPr>
                <a:solidFill>
                  <a:schemeClr val="bg1"/>
                </a:solidFill>
                <a:latin typeface="Arial" panose="020B0604020202020204" pitchFamily="34" charset="0"/>
              </a:defRPr>
            </a:lvl8pPr>
            <a:lvl9pPr marL="3886200" indent="-228600" defTabSz="913130" eaLnBrk="0" fontAlgn="base" hangingPunct="0">
              <a:spcBef>
                <a:spcPct val="0"/>
              </a:spcBef>
              <a:spcAft>
                <a:spcPct val="0"/>
              </a:spcAft>
              <a:defRPr>
                <a:solidFill>
                  <a:schemeClr val="bg1"/>
                </a:solidFill>
                <a:latin typeface="Arial" panose="020B0604020202020204" pitchFamily="34" charset="0"/>
              </a:defRPr>
            </a:lvl9pPr>
          </a:lstStyle>
          <a:p>
            <a:pPr marL="0" marR="0" lvl="0" indent="0" algn="ctr" defTabSz="913130" rtl="0" eaLnBrk="1" fontAlgn="base" latinLnBrk="0" hangingPunct="1">
              <a:lnSpc>
                <a:spcPct val="100000"/>
              </a:lnSpc>
              <a:spcBef>
                <a:spcPct val="0"/>
              </a:spcBef>
              <a:spcAft>
                <a:spcPct val="0"/>
              </a:spcAft>
              <a:buClrTx/>
              <a:buSzTx/>
              <a:buFontTx/>
              <a:buNone/>
              <a:defRPr/>
            </a:pPr>
            <a:r>
              <a:rPr kumimoji="0" lang="en-US" altLang="en-US" sz="15000" b="0" i="0" u="none" strike="noStrike" kern="1200" cap="none" spc="0" normalizeH="0" baseline="0" noProof="0" dirty="0">
                <a:ln>
                  <a:noFill/>
                </a:ln>
                <a:solidFill>
                  <a:srgbClr val="EA3F28"/>
                </a:solidFill>
                <a:effectLst/>
                <a:uLnTx/>
                <a:uFillTx/>
                <a:latin typeface="Times New Roman" panose="02020603050405020304" pitchFamily="18" charset="0"/>
                <a:ea typeface="#9Slide03 Roboto Medium"/>
                <a:cs typeface="Times New Roman" panose="02020603050405020304" pitchFamily="18" charset="0"/>
              </a:rPr>
              <a:t>Thank You</a:t>
            </a:r>
            <a:endParaRPr kumimoji="0" lang="en-US" altLang="en-US" sz="15000" b="0" i="0" u="none" strike="noStrike" kern="1200" cap="none" spc="0" normalizeH="0" baseline="0" noProof="0" dirty="0">
              <a:ln>
                <a:noFill/>
              </a:ln>
              <a:solidFill>
                <a:srgbClr val="EA3F28"/>
              </a:solidFill>
              <a:effectLst/>
              <a:uLnTx/>
              <a:uFillTx/>
              <a:latin typeface="Times New Roman" panose="02020603050405020304" pitchFamily="18" charset="0"/>
              <a:ea typeface="#9Slide03 Roboto Medium"/>
              <a:cs typeface="Times New Roman" panose="02020603050405020304" pitchFamily="18" charset="0"/>
            </a:endParaRPr>
          </a:p>
        </p:txBody>
      </p:sp>
    </p:spTree>
  </p:cSld>
  <p:clrMapOvr>
    <a:masterClrMapping/>
  </p:clrMapOvr>
  <p:transition spd="slow">
    <p:blinds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8018"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6"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Tiết 41,42  -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sp>
        <p:nvSpPr>
          <p:cNvPr id="598021" name="Text Box 1"/>
          <p:cNvSpPr txBox="1"/>
          <p:nvPr/>
        </p:nvSpPr>
        <p:spPr>
          <a:xfrm>
            <a:off x="122238" y="1412875"/>
            <a:ext cx="8929687" cy="4319588"/>
          </a:xfrm>
          <a:prstGeom prst="rect">
            <a:avLst/>
          </a:prstGeom>
          <a:noFill/>
          <a:ln w="38160" cap="sq" cmpd="sng">
            <a:solidFill>
              <a:srgbClr val="C00000"/>
            </a:solidFill>
            <a:prstDash val="solid"/>
            <a:miter/>
            <a:headEnd type="none" w="med" len="med"/>
            <a:tailEnd type="none" w="med" len="med"/>
          </a:ln>
        </p:spPr>
        <p:txBody>
          <a:bodyPr lIns="90000" tIns="46800" rIns="90000" bIns="46800"/>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fr-FR" altLang="en-US" sz="2800" b="1" dirty="0">
                <a:latin typeface="Times New Roman" panose="02020603050405020304" pitchFamily="18" charset="0"/>
                <a:cs typeface="Times New Roman" panose="02020603050405020304" pitchFamily="18" charset="0"/>
              </a:rPr>
              <a:t>1. Thống nhất đất nước về mặt nh</a:t>
            </a:r>
            <a:r>
              <a:rPr lang="fr-FR" altLang="en-US" sz="2800" b="1" dirty="0">
                <a:latin typeface="Times New Roman" panose="02020603050405020304" pitchFamily="18" charset="0"/>
                <a:ea typeface="Times New Roman" panose="02020603050405020304" pitchFamily="18" charset="0"/>
              </a:rPr>
              <a:t>à</a:t>
            </a:r>
            <a:r>
              <a:rPr lang="fr-FR" altLang="en-US" sz="2800" b="1" dirty="0">
                <a:latin typeface="Times New Roman" panose="02020603050405020304" pitchFamily="18" charset="0"/>
                <a:cs typeface="Times New Roman" panose="02020603050405020304" pitchFamily="18" charset="0"/>
              </a:rPr>
              <a:t> nước</a:t>
            </a:r>
            <a:endParaRPr lang="fr-FR" altLang="en-US" sz="2800" b="1" dirty="0">
              <a:latin typeface="Times New Roman" panose="02020603050405020304" pitchFamily="18" charset="0"/>
              <a:cs typeface="Times New Roman" panose="02020603050405020304" pitchFamily="18" charset="0"/>
            </a:endParaRPr>
          </a:p>
          <a:p>
            <a:pPr algn="just" defTabSz="449580" eaLnBrk="1" hangingPunct="1">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800" b="1" dirty="0">
                <a:latin typeface="Times New Roman" panose="02020603050405020304" pitchFamily="18" charset="0"/>
                <a:cs typeface="Times New Roman" panose="02020603050405020304" pitchFamily="18" charset="0"/>
              </a:rPr>
              <a:t>* Nguyên nhân:</a:t>
            </a:r>
            <a:endParaRPr lang="en-US" altLang="en-US" sz="2800" b="1" dirty="0">
              <a:latin typeface="Times New Roman" panose="02020603050405020304" pitchFamily="18" charset="0"/>
              <a:cs typeface="Times New Roman" panose="02020603050405020304" pitchFamily="18" charset="0"/>
            </a:endParaRPr>
          </a:p>
          <a:p>
            <a:pPr algn="just" defTabSz="449580" eaLnBrk="1" hangingPunct="1">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dirty="0">
                <a:latin typeface="Times New Roman" panose="02020603050405020304" pitchFamily="18" charset="0"/>
                <a:cs typeface="Times New Roman" panose="02020603050405020304" pitchFamily="18" charset="0"/>
              </a:rPr>
              <a:t>- Sau Đại thắng Xuân 1975, đất nước thống nhất về mặt lãnh thổ, song mỗi miền lại tồn tại một hình thức tổ chức nh</a:t>
            </a:r>
            <a:r>
              <a:rPr lang="vi-VN" altLang="en-US" sz="2800" dirty="0">
                <a:latin typeface="Times New Roman" panose="02020603050405020304" pitchFamily="18" charset="0"/>
                <a:ea typeface="Times New Roman" panose="02020603050405020304" pitchFamily="18" charset="0"/>
              </a:rPr>
              <a:t>à</a:t>
            </a:r>
            <a:r>
              <a:rPr lang="vi-VN" altLang="en-US" sz="2800" dirty="0">
                <a:latin typeface="Times New Roman" panose="02020603050405020304" pitchFamily="18" charset="0"/>
                <a:cs typeface="Times New Roman" panose="02020603050405020304" pitchFamily="18" charset="0"/>
              </a:rPr>
              <a:t> nước khác nhau: Chính phủ Việt Nam Dân chủ Cộng ho</a:t>
            </a:r>
            <a:r>
              <a:rPr lang="vi-VN" altLang="en-US" sz="2800" dirty="0">
                <a:latin typeface="Times New Roman" panose="02020603050405020304" pitchFamily="18" charset="0"/>
                <a:ea typeface="Times New Roman" panose="02020603050405020304" pitchFamily="18" charset="0"/>
              </a:rPr>
              <a:t>à</a:t>
            </a:r>
            <a:r>
              <a:rPr lang="vi-VN" altLang="en-US" sz="2800" dirty="0">
                <a:latin typeface="Times New Roman" panose="02020603050405020304" pitchFamily="18" charset="0"/>
                <a:cs typeface="Times New Roman" panose="02020603050405020304" pitchFamily="18" charset="0"/>
              </a:rPr>
              <a:t> v</a:t>
            </a:r>
            <a:r>
              <a:rPr lang="vi-VN" altLang="en-US" sz="2800" dirty="0">
                <a:latin typeface="Times New Roman" panose="02020603050405020304" pitchFamily="18" charset="0"/>
                <a:ea typeface="Times New Roman" panose="02020603050405020304" pitchFamily="18" charset="0"/>
              </a:rPr>
              <a:t>à</a:t>
            </a:r>
            <a:r>
              <a:rPr lang="vi-VN" altLang="en-US" sz="2800" dirty="0">
                <a:latin typeface="Times New Roman" panose="02020603050405020304" pitchFamily="18" charset="0"/>
                <a:cs typeface="Times New Roman" panose="02020603050405020304" pitchFamily="18" charset="0"/>
              </a:rPr>
              <a:t> Chính phủ lâm thời Cộng ho</a:t>
            </a:r>
            <a:r>
              <a:rPr lang="vi-VN" altLang="en-US" sz="2800" dirty="0">
                <a:latin typeface="Times New Roman" panose="02020603050405020304" pitchFamily="18" charset="0"/>
                <a:ea typeface="Times New Roman" panose="02020603050405020304" pitchFamily="18" charset="0"/>
              </a:rPr>
              <a:t>à</a:t>
            </a:r>
            <a:r>
              <a:rPr lang="vi-VN" altLang="en-US" sz="2800" dirty="0">
                <a:latin typeface="Times New Roman" panose="02020603050405020304" pitchFamily="18" charset="0"/>
                <a:cs typeface="Times New Roman" panose="02020603050405020304" pitchFamily="18" charset="0"/>
              </a:rPr>
              <a:t> miền Nam Việt Nam. </a:t>
            </a:r>
            <a:endParaRPr lang="en-US" altLang="en-US" sz="2800" dirty="0">
              <a:latin typeface="Times New Roman" panose="02020603050405020304" pitchFamily="18" charset="0"/>
              <a:cs typeface="Times New Roman" panose="02020603050405020304" pitchFamily="18" charset="0"/>
            </a:endParaRPr>
          </a:p>
          <a:p>
            <a:pPr algn="just" defTabSz="449580" eaLnBrk="1" hangingPunct="1">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700" i="1" dirty="0">
                <a:solidFill>
                  <a:srgbClr val="FFFF00"/>
                </a:solidFill>
                <a:latin typeface="Times New Roman" panose="02020603050405020304" pitchFamily="18" charset="0"/>
                <a:cs typeface="Times New Roman" panose="02020603050405020304" pitchFamily="18" charset="0"/>
              </a:rPr>
              <a:t>=&gt; Hội nghị lần thứ 24 Ban Chấp h</a:t>
            </a:r>
            <a:r>
              <a:rPr lang="vi-VN" altLang="en-US" sz="2700" i="1" dirty="0">
                <a:solidFill>
                  <a:srgbClr val="FFFF00"/>
                </a:solidFill>
                <a:latin typeface="Times New Roman" panose="02020603050405020304" pitchFamily="18" charset="0"/>
                <a:ea typeface="Times New Roman" panose="02020603050405020304" pitchFamily="18" charset="0"/>
              </a:rPr>
              <a:t>à</a:t>
            </a:r>
            <a:r>
              <a:rPr lang="vi-VN" altLang="en-US" sz="2700" i="1" dirty="0">
                <a:solidFill>
                  <a:srgbClr val="FFFF00"/>
                </a:solidFill>
                <a:latin typeface="Times New Roman" panose="02020603050405020304" pitchFamily="18" charset="0"/>
                <a:cs typeface="Times New Roman" panose="02020603050405020304" pitchFamily="18" charset="0"/>
              </a:rPr>
              <a:t>nh Trung ương Đảng (9 – 1975) đã đề ra nhiệm vụ thống nhất đất nước về mặt Nh</a:t>
            </a:r>
            <a:r>
              <a:rPr lang="vi-VN" altLang="en-US" sz="2700" i="1" dirty="0">
                <a:solidFill>
                  <a:srgbClr val="FFFF00"/>
                </a:solidFill>
                <a:latin typeface="Times New Roman" panose="02020603050405020304" pitchFamily="18" charset="0"/>
                <a:ea typeface="Times New Roman" panose="02020603050405020304" pitchFamily="18" charset="0"/>
              </a:rPr>
              <a:t>à</a:t>
            </a:r>
            <a:r>
              <a:rPr lang="vi-VN" altLang="en-US" sz="2700" i="1" dirty="0">
                <a:solidFill>
                  <a:srgbClr val="FFFF00"/>
                </a:solidFill>
                <a:latin typeface="Times New Roman" panose="02020603050405020304" pitchFamily="18" charset="0"/>
                <a:cs typeface="Times New Roman" panose="02020603050405020304" pitchFamily="18" charset="0"/>
              </a:rPr>
              <a:t> nước.</a:t>
            </a:r>
            <a:endParaRPr lang="en-US" altLang="en-US" sz="2700" i="1" dirty="0">
              <a:solidFill>
                <a:srgbClr val="FFFF00"/>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9042"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6"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Tiết 41,42 -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sp>
        <p:nvSpPr>
          <p:cNvPr id="599045" name="Text Box 1"/>
          <p:cNvSpPr txBox="1"/>
          <p:nvPr/>
        </p:nvSpPr>
        <p:spPr>
          <a:xfrm>
            <a:off x="127000" y="1412875"/>
            <a:ext cx="8929688" cy="4032250"/>
          </a:xfrm>
          <a:prstGeom prst="rect">
            <a:avLst/>
          </a:prstGeom>
          <a:noFill/>
          <a:ln w="38160" cap="sq" cmpd="sng">
            <a:solidFill>
              <a:srgbClr val="C00000"/>
            </a:solidFill>
            <a:prstDash val="solid"/>
            <a:miter/>
            <a:headEnd type="none" w="med" len="med"/>
            <a:tailEnd type="none" w="med" len="med"/>
          </a:ln>
        </p:spPr>
        <p:txBody>
          <a:bodyPr lIns="90000" tIns="46800" rIns="90000" bIns="46800"/>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fr-FR" altLang="en-US" sz="2800" b="1" dirty="0">
                <a:latin typeface="Times New Roman" panose="02020603050405020304" pitchFamily="18" charset="0"/>
                <a:cs typeface="Times New Roman" panose="02020603050405020304" pitchFamily="18" charset="0"/>
              </a:rPr>
              <a:t>1. Thống nhất đất nước về mặt nh</a:t>
            </a:r>
            <a:r>
              <a:rPr lang="fr-FR" altLang="en-US" sz="2800" b="1" dirty="0">
                <a:latin typeface="Times New Roman" panose="02020603050405020304" pitchFamily="18" charset="0"/>
                <a:ea typeface="Times New Roman" panose="02020603050405020304" pitchFamily="18" charset="0"/>
              </a:rPr>
              <a:t>à</a:t>
            </a:r>
            <a:r>
              <a:rPr lang="fr-FR" altLang="en-US" sz="2800" b="1" dirty="0">
                <a:latin typeface="Times New Roman" panose="02020603050405020304" pitchFamily="18" charset="0"/>
                <a:cs typeface="Times New Roman" panose="02020603050405020304" pitchFamily="18" charset="0"/>
              </a:rPr>
              <a:t> nước</a:t>
            </a:r>
            <a:endParaRPr lang="fr-FR" altLang="en-US" sz="2800" b="1" dirty="0">
              <a:latin typeface="Times New Roman" panose="02020603050405020304" pitchFamily="18" charset="0"/>
              <a:cs typeface="Times New Roman" panose="02020603050405020304" pitchFamily="18" charset="0"/>
            </a:endParaRPr>
          </a:p>
          <a:p>
            <a:pPr algn="just" defTabSz="449580" eaLnBrk="1" hangingPunct="1">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b="1" dirty="0">
                <a:latin typeface="Times New Roman" panose="02020603050405020304" pitchFamily="18" charset="0"/>
                <a:cs typeface="Times New Roman" panose="02020603050405020304" pitchFamily="18" charset="0"/>
              </a:rPr>
              <a:t>* Qúa trình thống nhất</a:t>
            </a:r>
            <a:r>
              <a:rPr lang="en-US" altLang="en-US" sz="2800" b="1" dirty="0">
                <a:latin typeface="Times New Roman" panose="02020603050405020304" pitchFamily="18" charset="0"/>
                <a:cs typeface="Times New Roman" panose="02020603050405020304" pitchFamily="18" charset="0"/>
              </a:rPr>
              <a:t> đất nước</a:t>
            </a:r>
            <a:endParaRPr lang="vi-VN" altLang="en-US" sz="2800" b="1" dirty="0">
              <a:latin typeface="Times New Roman" panose="02020603050405020304" pitchFamily="18" charset="0"/>
              <a:cs typeface="Times New Roman" panose="02020603050405020304" pitchFamily="18" charset="0"/>
            </a:endParaRPr>
          </a:p>
          <a:p>
            <a:pPr algn="just" defTabSz="449580" eaLnBrk="1" hangingPunct="1">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dirty="0">
                <a:latin typeface="Times New Roman" panose="02020603050405020304" pitchFamily="18" charset="0"/>
                <a:cs typeface="Times New Roman" panose="02020603050405020304" pitchFamily="18" charset="0"/>
              </a:rPr>
              <a:t>- Hội nghị Hiệp thương chính trị thống nhất đất nước giữa đo</a:t>
            </a:r>
            <a:r>
              <a:rPr lang="vi-VN" altLang="en-US" sz="2800" dirty="0">
                <a:latin typeface="Times New Roman" panose="02020603050405020304" pitchFamily="18" charset="0"/>
                <a:ea typeface="Times New Roman" panose="02020603050405020304" pitchFamily="18" charset="0"/>
              </a:rPr>
              <a:t>à</a:t>
            </a:r>
            <a:r>
              <a:rPr lang="vi-VN" altLang="en-US" sz="2800" dirty="0">
                <a:latin typeface="Times New Roman" panose="02020603050405020304" pitchFamily="18" charset="0"/>
                <a:cs typeface="Times New Roman" panose="02020603050405020304" pitchFamily="18" charset="0"/>
              </a:rPr>
              <a:t>n đại biểu Nam, Bắc diễn ra tại S</a:t>
            </a:r>
            <a:r>
              <a:rPr lang="vi-VN" altLang="en-US" sz="2800" dirty="0">
                <a:latin typeface="Times New Roman" panose="02020603050405020304" pitchFamily="18" charset="0"/>
                <a:ea typeface="Times New Roman" panose="02020603050405020304" pitchFamily="18" charset="0"/>
              </a:rPr>
              <a:t>à</a:t>
            </a:r>
            <a:r>
              <a:rPr lang="vi-VN" altLang="en-US" sz="2800" dirty="0">
                <a:latin typeface="Times New Roman" panose="02020603050405020304" pitchFamily="18" charset="0"/>
                <a:cs typeface="Times New Roman" panose="02020603050405020304" pitchFamily="18" charset="0"/>
              </a:rPr>
              <a:t>i Gòn (từ ng</a:t>
            </a:r>
            <a:r>
              <a:rPr lang="vi-VN" altLang="en-US" sz="2800" dirty="0">
                <a:latin typeface="Times New Roman" panose="02020603050405020304" pitchFamily="18" charset="0"/>
                <a:ea typeface="Times New Roman" panose="02020603050405020304" pitchFamily="18" charset="0"/>
              </a:rPr>
              <a:t>à</a:t>
            </a:r>
            <a:r>
              <a:rPr lang="vi-VN" altLang="en-US" sz="2800" dirty="0">
                <a:latin typeface="Times New Roman" panose="02020603050405020304" pitchFamily="18" charset="0"/>
                <a:cs typeface="Times New Roman" panose="02020603050405020304" pitchFamily="18" charset="0"/>
              </a:rPr>
              <a:t>y 15 đến ng</a:t>
            </a:r>
            <a:r>
              <a:rPr lang="vi-VN" altLang="en-US" sz="2800" dirty="0">
                <a:latin typeface="Times New Roman" panose="02020603050405020304" pitchFamily="18" charset="0"/>
                <a:ea typeface="Times New Roman" panose="02020603050405020304" pitchFamily="18" charset="0"/>
              </a:rPr>
              <a:t>à</a:t>
            </a:r>
            <a:r>
              <a:rPr lang="vi-VN" altLang="en-US" sz="2800" dirty="0">
                <a:latin typeface="Times New Roman" panose="02020603050405020304" pitchFamily="18" charset="0"/>
                <a:cs typeface="Times New Roman" panose="02020603050405020304" pitchFamily="18" charset="0"/>
              </a:rPr>
              <a:t>y 21 – 11 – 1975) nhất trí chủ trương, biện pháp thống nhất đất nước về mặt Nh</a:t>
            </a:r>
            <a:r>
              <a:rPr lang="vi-VN" altLang="en-US" sz="2800" dirty="0">
                <a:latin typeface="Times New Roman" panose="02020603050405020304" pitchFamily="18" charset="0"/>
                <a:ea typeface="Times New Roman" panose="02020603050405020304" pitchFamily="18" charset="0"/>
              </a:rPr>
              <a:t>à</a:t>
            </a:r>
            <a:r>
              <a:rPr lang="vi-VN" altLang="en-US" sz="2800" dirty="0">
                <a:latin typeface="Times New Roman" panose="02020603050405020304" pitchFamily="18" charset="0"/>
                <a:cs typeface="Times New Roman" panose="02020603050405020304" pitchFamily="18" charset="0"/>
              </a:rPr>
              <a:t> nước.</a:t>
            </a:r>
            <a:endParaRPr lang="vi-VN" altLang="en-US" sz="2800" dirty="0">
              <a:latin typeface="Times New Roman" panose="02020603050405020304" pitchFamily="18" charset="0"/>
              <a:cs typeface="Times New Roman" panose="02020603050405020304" pitchFamily="18" charset="0"/>
            </a:endParaRPr>
          </a:p>
          <a:p>
            <a:pPr algn="just" defTabSz="449580" eaLnBrk="1" hangingPunct="1">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800" dirty="0">
                <a:latin typeface="Times New Roman" panose="02020603050405020304" pitchFamily="18" charset="0"/>
                <a:cs typeface="Times New Roman" panose="02020603050405020304" pitchFamily="18" charset="0"/>
              </a:rPr>
              <a:t>- </a:t>
            </a:r>
            <a:r>
              <a:rPr lang="vi-VN" altLang="en-US" sz="2800" dirty="0">
                <a:latin typeface="Times New Roman" panose="02020603050405020304" pitchFamily="18" charset="0"/>
                <a:cs typeface="Times New Roman" panose="02020603050405020304" pitchFamily="18" charset="0"/>
              </a:rPr>
              <a:t>Ng</a:t>
            </a:r>
            <a:r>
              <a:rPr lang="vi-VN" altLang="en-US" sz="2800" dirty="0">
                <a:latin typeface="Times New Roman" panose="02020603050405020304" pitchFamily="18" charset="0"/>
                <a:ea typeface="Times New Roman" panose="02020603050405020304" pitchFamily="18" charset="0"/>
              </a:rPr>
              <a:t>à</a:t>
            </a:r>
            <a:r>
              <a:rPr lang="vi-VN" altLang="en-US" sz="2800" dirty="0">
                <a:latin typeface="Times New Roman" panose="02020603050405020304" pitchFamily="18" charset="0"/>
                <a:cs typeface="Times New Roman" panose="02020603050405020304" pitchFamily="18" charset="0"/>
              </a:rPr>
              <a:t>y 25 – 4 – 1976, cuộc Tổng tuyển cử bầu Quốc hội chung (Quốc hội Khoá VI) được tiến h</a:t>
            </a:r>
            <a:r>
              <a:rPr lang="vi-VN" altLang="en-US" sz="2800" dirty="0">
                <a:latin typeface="Times New Roman" panose="02020603050405020304" pitchFamily="18" charset="0"/>
                <a:ea typeface="Times New Roman" panose="02020603050405020304" pitchFamily="18" charset="0"/>
              </a:rPr>
              <a:t>à</a:t>
            </a:r>
            <a:r>
              <a:rPr lang="vi-VN" altLang="en-US" sz="2800" dirty="0">
                <a:latin typeface="Times New Roman" panose="02020603050405020304" pitchFamily="18" charset="0"/>
                <a:cs typeface="Times New Roman" panose="02020603050405020304" pitchFamily="18" charset="0"/>
              </a:rPr>
              <a:t>nh trong cả nước.</a:t>
            </a:r>
            <a:endParaRPr lang="en-US" altLang="en-US" sz="2800" dirty="0">
              <a:latin typeface="Times New Roman" panose="02020603050405020304" pitchFamily="18" charset="0"/>
              <a:cs typeface="Times New Roman" panose="02020603050405020304" pitchFamily="18" charset="0"/>
            </a:endParaRPr>
          </a:p>
          <a:p>
            <a:pPr algn="just" defTabSz="449580" eaLnBrk="1" hangingPunct="1">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800" dirty="0">
                <a:latin typeface="Times New Roman" panose="02020603050405020304" pitchFamily="18" charset="0"/>
                <a:cs typeface="Times New Roman" panose="02020603050405020304" pitchFamily="18" charset="0"/>
              </a:rPr>
              <a:t>Nội dung: </a:t>
            </a:r>
            <a:endParaRPr lang="vi-VN" altLang="en-US" sz="2800"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0066" name="Rectangle 2"/>
          <p:cNvSpPr>
            <a:spLocks noGrp="1"/>
          </p:cNvSpPr>
          <p:nvPr>
            <p:ph idx="1"/>
          </p:nvPr>
        </p:nvSpPr>
        <p:spPr>
          <a:ln/>
        </p:spPr>
        <p:txBody>
          <a:bodyPr vert="horz" wrap="square" lIns="0" tIns="25560" rIns="0" bIns="0" anchor="t" anchorCtr="0"/>
          <a:p>
            <a:pPr eaLnBrk="1"/>
            <a:endParaRPr lang="vi-VN" altLang="en-US" dirty="0"/>
          </a:p>
        </p:txBody>
      </p:sp>
      <p:sp>
        <p:nvSpPr>
          <p:cNvPr id="48131" name="Rectangle 3"/>
          <p:cNvSpPr>
            <a:spLocks noChangeArrowheads="1"/>
          </p:cNvSpPr>
          <p:nvPr/>
        </p:nvSpPr>
        <p:spPr bwMode="auto">
          <a:xfrm>
            <a:off x="0" y="115888"/>
            <a:ext cx="9144000" cy="576263"/>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nchor="ctr"/>
          <a:lstStyle/>
          <a:p>
            <a:pPr marL="0" marR="0" lvl="0" indent="0" algn="ctr" defTabSz="449580" rtl="0" eaLnBrk="1" fontAlgn="base" latinLnBrk="0" hangingPunct="0">
              <a:lnSpc>
                <a:spcPct val="95000"/>
              </a:lnSpc>
              <a:spcBef>
                <a:spcPct val="0"/>
              </a:spcBef>
              <a:spcAft>
                <a:spcPct val="0"/>
              </a:spcAft>
              <a:buClr>
                <a:srgbClr val="000000"/>
              </a:buClr>
              <a:buSzPct val="100000"/>
              <a:buFont typeface="Times New Roman" panose="02020603050405020304" pitchFamily="18" charset="0"/>
              <a:buNone/>
              <a:defRPr/>
            </a:pPr>
            <a:r>
              <a:rPr kumimoji="0" lang="en-US" altLang="en-US" sz="2100" b="1"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mn-cs"/>
              </a:rPr>
              <a:t>Quốc</a:t>
            </a:r>
            <a:r>
              <a:rPr kumimoji="0" lang="en-US" altLang="en-US"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hội khóa VI của nước </a:t>
            </a:r>
            <a:r>
              <a:rPr kumimoji="0" lang="en-US" altLang="en-US" sz="2100" b="1"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mn-cs"/>
              </a:rPr>
              <a:t>Việt</a:t>
            </a:r>
            <a:r>
              <a:rPr kumimoji="0" lang="en-US" altLang="en-US"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Nam </a:t>
            </a:r>
            <a:r>
              <a:rPr kumimoji="0" lang="en-US" altLang="en-US" sz="2100" b="1"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mn-cs"/>
              </a:rPr>
              <a:t>thống</a:t>
            </a:r>
            <a:r>
              <a:rPr kumimoji="0" lang="en-US" altLang="en-US"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nhất </a:t>
            </a:r>
            <a:r>
              <a:rPr kumimoji="0" lang="en-US" altLang="en-US" sz="2100" b="1"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mn-cs"/>
              </a:rPr>
              <a:t>họp</a:t>
            </a:r>
            <a:r>
              <a:rPr kumimoji="0" lang="en-US" altLang="en-US"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a:t>
            </a:r>
            <a:r>
              <a:rPr kumimoji="0" lang="en-US" altLang="en-US" sz="2100" b="1"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mn-cs"/>
              </a:rPr>
              <a:t>kỳ</a:t>
            </a:r>
            <a:r>
              <a:rPr kumimoji="0" lang="en-US" altLang="en-US"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a:t>
            </a:r>
            <a:r>
              <a:rPr kumimoji="0" lang="en-US" altLang="en-US" sz="2100" b="1"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mn-cs"/>
              </a:rPr>
              <a:t>đầu</a:t>
            </a:r>
            <a:r>
              <a:rPr kumimoji="0" lang="en-US" altLang="en-US"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a:t>
            </a:r>
            <a:r>
              <a:rPr kumimoji="0" lang="en-US" altLang="en-US" sz="2100" b="1"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mn-cs"/>
              </a:rPr>
              <a:t>tiên</a:t>
            </a:r>
            <a:r>
              <a:rPr kumimoji="0" lang="en-US" altLang="en-US"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a:t>
            </a:r>
            <a:endParaRPr kumimoji="0" lang="en-US" altLang="en-US"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p:txBody>
      </p:sp>
      <p:pic>
        <p:nvPicPr>
          <p:cNvPr id="48132" name="Picture 4" descr="qh6_6b"/>
          <p:cNvPicPr>
            <a:picLocks noChangeAspect="1"/>
          </p:cNvPicPr>
          <p:nvPr/>
        </p:nvPicPr>
        <p:blipFill>
          <a:blip r:embed="rId1"/>
          <a:stretch>
            <a:fillRect/>
          </a:stretch>
        </p:blipFill>
        <p:spPr>
          <a:xfrm>
            <a:off x="0" y="836613"/>
            <a:ext cx="9144000" cy="60213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 calcmode="lin" valueType="num">
                                      <p:cBhvr>
                                        <p:cTn id="7" dur="500" fill="hold"/>
                                        <p:tgtEl>
                                          <p:spTgt spid="48131"/>
                                        </p:tgtEl>
                                        <p:attrNameLst>
                                          <p:attrName>ppt_w</p:attrName>
                                        </p:attrNameLst>
                                      </p:cBhvr>
                                      <p:tavLst>
                                        <p:tav tm="0">
                                          <p:val>
                                            <p:strVal val="#ppt_w*0.05"/>
                                          </p:val>
                                        </p:tav>
                                        <p:tav tm="100000">
                                          <p:val>
                                            <p:strVal val="#ppt_w"/>
                                          </p:val>
                                        </p:tav>
                                      </p:tavLst>
                                    </p:anim>
                                    <p:anim calcmode="lin" valueType="num">
                                      <p:cBhvr>
                                        <p:cTn id="8" dur="500" fill="hold"/>
                                        <p:tgtEl>
                                          <p:spTgt spid="48131"/>
                                        </p:tgtEl>
                                        <p:attrNameLst>
                                          <p:attrName>ppt_h</p:attrName>
                                        </p:attrNameLst>
                                      </p:cBhvr>
                                      <p:tavLst>
                                        <p:tav tm="0">
                                          <p:val>
                                            <p:strVal val="#ppt_h"/>
                                          </p:val>
                                        </p:tav>
                                        <p:tav tm="100000">
                                          <p:val>
                                            <p:strVal val="#ppt_h"/>
                                          </p:val>
                                        </p:tav>
                                      </p:tavLst>
                                    </p:anim>
                                    <p:anim calcmode="lin" valueType="num">
                                      <p:cBhvr>
                                        <p:cTn id="9" dur="500" fill="hold"/>
                                        <p:tgtEl>
                                          <p:spTgt spid="48131"/>
                                        </p:tgtEl>
                                        <p:attrNameLst>
                                          <p:attrName>ppt_x</p:attrName>
                                        </p:attrNameLst>
                                      </p:cBhvr>
                                      <p:tavLst>
                                        <p:tav tm="0">
                                          <p:val>
                                            <p:strVal val="#ppt_x-.2"/>
                                          </p:val>
                                        </p:tav>
                                        <p:tav tm="100000">
                                          <p:val>
                                            <p:strVal val="#ppt_x"/>
                                          </p:val>
                                        </p:tav>
                                      </p:tavLst>
                                    </p:anim>
                                    <p:anim calcmode="lin" valueType="num">
                                      <p:cBhvr>
                                        <p:cTn id="10" dur="500" fill="hold"/>
                                        <p:tgtEl>
                                          <p:spTgt spid="48131"/>
                                        </p:tgtEl>
                                        <p:attrNameLst>
                                          <p:attrName>ppt_y</p:attrName>
                                        </p:attrNameLst>
                                      </p:cBhvr>
                                      <p:tavLst>
                                        <p:tav tm="0">
                                          <p:val>
                                            <p:strVal val="#ppt_y"/>
                                          </p:val>
                                        </p:tav>
                                        <p:tav tm="100000">
                                          <p:val>
                                            <p:strVal val="#ppt_y"/>
                                          </p:val>
                                        </p:tav>
                                      </p:tavLst>
                                    </p:anim>
                                    <p:animEffect transition="in" filter="fade">
                                      <p:cBhvr>
                                        <p:cTn id="11" dur="500"/>
                                        <p:tgtEl>
                                          <p:spTgt spid="48131"/>
                                        </p:tgtEl>
                                      </p:cBhvr>
                                    </p:animEffect>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48132"/>
                                        </p:tgtEl>
                                        <p:attrNameLst>
                                          <p:attrName>style.visibility</p:attrName>
                                        </p:attrNameLst>
                                      </p:cBhvr>
                                      <p:to>
                                        <p:strVal val="visible"/>
                                      </p:to>
                                    </p:set>
                                    <p:animEffect transition="in" filter="fade">
                                      <p:cBhvr>
                                        <p:cTn id="16" dur="100"/>
                                        <p:tgtEl>
                                          <p:spTgt spid="48132"/>
                                        </p:tgtEl>
                                      </p:cBhvr>
                                    </p:animEffect>
                                    <p:anim calcmode="lin" valueType="num">
                                      <p:cBhvr>
                                        <p:cTn id="17" dur="400" fill="hold"/>
                                        <p:tgtEl>
                                          <p:spTgt spid="48132"/>
                                        </p:tgtEl>
                                        <p:attrNameLst>
                                          <p:attrName>ppt_x</p:attrName>
                                        </p:attrNameLst>
                                      </p:cBhvr>
                                      <p:tavLst>
                                        <p:tav tm="0">
                                          <p:val>
                                            <p:strVal val="#ppt_x"/>
                                          </p:val>
                                        </p:tav>
                                        <p:tav tm="100000">
                                          <p:val>
                                            <p:strVal val="#ppt_x"/>
                                          </p:val>
                                        </p:tav>
                                      </p:tavLst>
                                    </p:anim>
                                    <p:anim calcmode="lin" valueType="num">
                                      <p:cBhvr>
                                        <p:cTn id="18" dur="400" fill="hold"/>
                                        <p:tgtEl>
                                          <p:spTgt spid="48132"/>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4813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4813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1090" name="Rectangle 3"/>
          <p:cNvSpPr>
            <a:spLocks noGrp="1"/>
          </p:cNvSpPr>
          <p:nvPr>
            <p:ph idx="1"/>
          </p:nvPr>
        </p:nvSpPr>
        <p:spPr>
          <a:ln/>
        </p:spPr>
        <p:txBody>
          <a:bodyPr vert="horz" wrap="square" lIns="0" tIns="25560" rIns="0" bIns="0" anchor="t" anchorCtr="0"/>
          <a:p>
            <a:pPr eaLnBrk="1"/>
            <a:endParaRPr lang="vi-VN" altLang="en-US" dirty="0"/>
          </a:p>
        </p:txBody>
      </p:sp>
      <p:sp>
        <p:nvSpPr>
          <p:cNvPr id="49156" name="Rectangle 4"/>
          <p:cNvSpPr>
            <a:spLocks noChangeArrowheads="1"/>
          </p:cNvSpPr>
          <p:nvPr/>
        </p:nvSpPr>
        <p:spPr bwMode="auto">
          <a:xfrm>
            <a:off x="1470025" y="249238"/>
            <a:ext cx="6429375" cy="496888"/>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nchor="ctr"/>
          <a:lstStyle/>
          <a:p>
            <a:pPr marL="0" marR="0" lvl="0" indent="0" algn="ctr" defTabSz="449580" rtl="0" eaLnBrk="1" fontAlgn="base" latinLnBrk="0" hangingPunct="0">
              <a:lnSpc>
                <a:spcPct val="95000"/>
              </a:lnSpc>
              <a:spcBef>
                <a:spcPct val="0"/>
              </a:spcBef>
              <a:spcAft>
                <a:spcPct val="0"/>
              </a:spcAft>
              <a:buClr>
                <a:srgbClr val="000000"/>
              </a:buClr>
              <a:buSzPct val="100000"/>
              <a:buFont typeface="Times New Roman" panose="02020603050405020304" pitchFamily="18" charset="0"/>
              <a:buNone/>
              <a:defRPr/>
            </a:pPr>
            <a:r>
              <a:rPr kumimoji="0" lang="en-US" altLang="en-US" sz="2600" b="1"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mn-cs"/>
              </a:rPr>
              <a:t>Quốc</a:t>
            </a:r>
            <a:r>
              <a:rPr kumimoji="0" lang="en-US" altLang="en-US" sz="26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hội </a:t>
            </a:r>
            <a:r>
              <a:rPr kumimoji="0" lang="en-US" altLang="en-US" sz="2600" b="1"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mn-cs"/>
              </a:rPr>
              <a:t>khoá</a:t>
            </a:r>
            <a:r>
              <a:rPr kumimoji="0" lang="en-US" altLang="en-US" sz="26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VI </a:t>
            </a:r>
            <a:r>
              <a:rPr kumimoji="0" lang="en-US" altLang="en-US" sz="2600" b="1"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mn-cs"/>
              </a:rPr>
              <a:t>ra</a:t>
            </a:r>
            <a:r>
              <a:rPr kumimoji="0" lang="en-US" altLang="en-US" sz="26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a:t>
            </a:r>
            <a:r>
              <a:rPr kumimoji="0" lang="en-US" altLang="en-US" sz="2600" b="1"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mn-cs"/>
              </a:rPr>
              <a:t>mắt</a:t>
            </a:r>
            <a:r>
              <a:rPr kumimoji="0" lang="en-US" altLang="en-US" sz="26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a:t>
            </a:r>
            <a:r>
              <a:rPr kumimoji="0" lang="en-US" altLang="en-US" sz="2600" b="1"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mn-cs"/>
              </a:rPr>
              <a:t>đồng</a:t>
            </a:r>
            <a:r>
              <a:rPr kumimoji="0" lang="en-US" altLang="en-US" sz="26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a:t>
            </a:r>
            <a:r>
              <a:rPr kumimoji="0" lang="en-US" altLang="en-US" sz="2600" b="1"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mn-cs"/>
              </a:rPr>
              <a:t>bào</a:t>
            </a:r>
            <a:r>
              <a:rPr kumimoji="0" lang="en-US" altLang="en-US" sz="26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a:t>
            </a:r>
            <a:r>
              <a:rPr kumimoji="0" lang="en-US" altLang="en-US" sz="2600" b="1"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mn-cs"/>
              </a:rPr>
              <a:t>cả</a:t>
            </a:r>
            <a:r>
              <a:rPr kumimoji="0" lang="en-US" altLang="en-US" sz="26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nước</a:t>
            </a:r>
            <a:r>
              <a:rPr kumimoji="0" lang="en-US" altLang="en-US" sz="2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mn-cs"/>
              </a:rPr>
              <a:t> </a:t>
            </a:r>
            <a:endParaRPr kumimoji="0" lang="en-US" altLang="en-US" sz="2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mn-cs"/>
            </a:endParaRPr>
          </a:p>
        </p:txBody>
      </p:sp>
      <p:pic>
        <p:nvPicPr>
          <p:cNvPr id="49157" name="Picture 5" descr="qh6_1b"/>
          <p:cNvPicPr>
            <a:picLocks noChangeAspect="1"/>
          </p:cNvPicPr>
          <p:nvPr/>
        </p:nvPicPr>
        <p:blipFill>
          <a:blip r:embed="rId1"/>
          <a:stretch>
            <a:fillRect/>
          </a:stretch>
        </p:blipFill>
        <p:spPr>
          <a:xfrm>
            <a:off x="0" y="908050"/>
            <a:ext cx="9144000" cy="58785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9156"/>
                                        </p:tgtEl>
                                        <p:attrNameLst>
                                          <p:attrName>style.visibility</p:attrName>
                                        </p:attrNameLst>
                                      </p:cBhvr>
                                      <p:to>
                                        <p:strVal val="visible"/>
                                      </p:to>
                                    </p:set>
                                    <p:anim calcmode="lin" valueType="num">
                                      <p:cBhvr>
                                        <p:cTn id="7" dur="500" fill="hold"/>
                                        <p:tgtEl>
                                          <p:spTgt spid="4915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156"/>
                                        </p:tgtEl>
                                        <p:attrNameLst>
                                          <p:attrName>ppt_y</p:attrName>
                                        </p:attrNameLst>
                                      </p:cBhvr>
                                      <p:tavLst>
                                        <p:tav tm="0">
                                          <p:val>
                                            <p:strVal val="#ppt_y"/>
                                          </p:val>
                                        </p:tav>
                                        <p:tav tm="100000">
                                          <p:val>
                                            <p:strVal val="#ppt_y"/>
                                          </p:val>
                                        </p:tav>
                                      </p:tavLst>
                                    </p:anim>
                                    <p:anim calcmode="lin" valueType="num">
                                      <p:cBhvr>
                                        <p:cTn id="9" dur="500" fill="hold"/>
                                        <p:tgtEl>
                                          <p:spTgt spid="4915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15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156"/>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nodeType="clickEffect">
                                  <p:stCondLst>
                                    <p:cond delay="0"/>
                                  </p:stCondLst>
                                  <p:childTnLst>
                                    <p:set>
                                      <p:cBhvr>
                                        <p:cTn id="15" dur="1" fill="hold">
                                          <p:stCondLst>
                                            <p:cond delay="0"/>
                                          </p:stCondLst>
                                        </p:cTn>
                                        <p:tgtEl>
                                          <p:spTgt spid="49157"/>
                                        </p:tgtEl>
                                        <p:attrNameLst>
                                          <p:attrName>style.visibility</p:attrName>
                                        </p:attrNameLst>
                                      </p:cBhvr>
                                      <p:to>
                                        <p:strVal val="visible"/>
                                      </p:to>
                                    </p:set>
                                    <p:anim calcmode="lin" valueType="num">
                                      <p:cBhvr>
                                        <p:cTn id="16" dur="500" fill="hold"/>
                                        <p:tgtEl>
                                          <p:spTgt spid="49157"/>
                                        </p:tgtEl>
                                        <p:attrNameLst>
                                          <p:attrName>ppt_w</p:attrName>
                                        </p:attrNameLst>
                                      </p:cBhvr>
                                      <p:tavLst>
                                        <p:tav tm="0">
                                          <p:val>
                                            <p:strVal val="#ppt_w*0.05"/>
                                          </p:val>
                                        </p:tav>
                                        <p:tav tm="100000">
                                          <p:val>
                                            <p:strVal val="#ppt_w"/>
                                          </p:val>
                                        </p:tav>
                                      </p:tavLst>
                                    </p:anim>
                                    <p:anim calcmode="lin" valueType="num">
                                      <p:cBhvr>
                                        <p:cTn id="17" dur="500" fill="hold"/>
                                        <p:tgtEl>
                                          <p:spTgt spid="49157"/>
                                        </p:tgtEl>
                                        <p:attrNameLst>
                                          <p:attrName>ppt_h</p:attrName>
                                        </p:attrNameLst>
                                      </p:cBhvr>
                                      <p:tavLst>
                                        <p:tav tm="0">
                                          <p:val>
                                            <p:strVal val="#ppt_h"/>
                                          </p:val>
                                        </p:tav>
                                        <p:tav tm="100000">
                                          <p:val>
                                            <p:strVal val="#ppt_h"/>
                                          </p:val>
                                        </p:tav>
                                      </p:tavLst>
                                    </p:anim>
                                    <p:anim calcmode="lin" valueType="num">
                                      <p:cBhvr>
                                        <p:cTn id="18" dur="500" fill="hold"/>
                                        <p:tgtEl>
                                          <p:spTgt spid="49157"/>
                                        </p:tgtEl>
                                        <p:attrNameLst>
                                          <p:attrName>ppt_x</p:attrName>
                                        </p:attrNameLst>
                                      </p:cBhvr>
                                      <p:tavLst>
                                        <p:tav tm="0">
                                          <p:val>
                                            <p:strVal val="#ppt_x-.2"/>
                                          </p:val>
                                        </p:tav>
                                        <p:tav tm="100000">
                                          <p:val>
                                            <p:strVal val="#ppt_x"/>
                                          </p:val>
                                        </p:tav>
                                      </p:tavLst>
                                    </p:anim>
                                    <p:anim calcmode="lin" valueType="num">
                                      <p:cBhvr>
                                        <p:cTn id="19" dur="500" fill="hold"/>
                                        <p:tgtEl>
                                          <p:spTgt spid="49157"/>
                                        </p:tgtEl>
                                        <p:attrNameLst>
                                          <p:attrName>ppt_y</p:attrName>
                                        </p:attrNameLst>
                                      </p:cBhvr>
                                      <p:tavLst>
                                        <p:tav tm="0">
                                          <p:val>
                                            <p:strVal val="#ppt_y"/>
                                          </p:val>
                                        </p:tav>
                                        <p:tav tm="100000">
                                          <p:val>
                                            <p:strVal val="#ppt_y"/>
                                          </p:val>
                                        </p:tav>
                                      </p:tavLst>
                                    </p:anim>
                                    <p:animEffect transition="in" filter="fade">
                                      <p:cBhvr>
                                        <p:cTn id="20" dur="500"/>
                                        <p:tgtEl>
                                          <p:spTgt spid="49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1746"/>
            </a:gs>
            <a:gs pos="100000">
              <a:srgbClr val="003399"/>
            </a:gs>
          </a:gsLst>
          <a:lin ang="5400000" scaled="1"/>
          <a:tileRect/>
        </a:gradFill>
        <a:effectLst/>
      </p:bgPr>
    </p:bg>
    <p:spTree>
      <p:nvGrpSpPr>
        <p:cNvPr id="1" name=""/>
        <p:cNvGrpSpPr/>
        <p:nvPr/>
      </p:nvGrpSpPr>
      <p:grpSpPr/>
      <p:grpSp>
        <p:nvGrpSpPr>
          <p:cNvPr id="12289" name="Group 1"/>
          <p:cNvGrpSpPr/>
          <p:nvPr/>
        </p:nvGrpSpPr>
        <p:grpSpPr>
          <a:xfrm>
            <a:off x="4859338" y="3619500"/>
            <a:ext cx="4171950" cy="3233738"/>
            <a:chOff x="3061" y="2448"/>
            <a:chExt cx="2628" cy="1869"/>
          </a:xfrm>
        </p:grpSpPr>
        <p:pic>
          <p:nvPicPr>
            <p:cNvPr id="602123" name="Picture 2"/>
            <p:cNvPicPr>
              <a:picLocks noChangeAspect="1"/>
            </p:cNvPicPr>
            <p:nvPr/>
          </p:nvPicPr>
          <p:blipFill>
            <a:blip r:embed="rId1"/>
            <a:stretch>
              <a:fillRect/>
            </a:stretch>
          </p:blipFill>
          <p:spPr>
            <a:xfrm>
              <a:off x="3061" y="2448"/>
              <a:ext cx="2628" cy="1869"/>
            </a:xfrm>
            <a:prstGeom prst="rect">
              <a:avLst/>
            </a:prstGeom>
            <a:noFill/>
            <a:ln w="9525">
              <a:noFill/>
            </a:ln>
          </p:spPr>
        </p:pic>
        <p:sp>
          <p:nvSpPr>
            <p:cNvPr id="602124" name="Text Box 3"/>
            <p:cNvSpPr txBox="1"/>
            <p:nvPr/>
          </p:nvSpPr>
          <p:spPr>
            <a:xfrm>
              <a:off x="3061" y="2448"/>
              <a:ext cx="2628" cy="1869"/>
            </a:xfrm>
            <a:prstGeom prst="rect">
              <a:avLst/>
            </a:prstGeom>
            <a:noFill/>
            <a:ln w="9525">
              <a:noFill/>
            </a:ln>
          </p:spPr>
          <p:txBody>
            <a:bodyPr wrap="none" anchor="ctr" anchorCtr="0"/>
            <a:p>
              <a:pPr>
                <a:buClr>
                  <a:srgbClr val="000000"/>
                </a:buClr>
                <a:buSzPct val="100000"/>
                <a:buFont typeface="Times New Roman" panose="02020603050405020304" pitchFamily="18" charset="0"/>
              </a:pPr>
              <a:endParaRPr lang="en-US" altLang="en-US" dirty="0">
                <a:latin typeface="Arial" panose="020B0604020202020204" pitchFamily="34" charset="0"/>
              </a:endParaRPr>
            </a:p>
          </p:txBody>
        </p:sp>
      </p:grpSp>
      <p:pic>
        <p:nvPicPr>
          <p:cNvPr id="12292" name="Picture 4"/>
          <p:cNvPicPr>
            <a:picLocks noChangeAspect="1"/>
          </p:cNvPicPr>
          <p:nvPr/>
        </p:nvPicPr>
        <p:blipFill>
          <a:blip r:embed="rId2"/>
          <a:stretch>
            <a:fillRect/>
          </a:stretch>
        </p:blipFill>
        <p:spPr>
          <a:xfrm>
            <a:off x="131763" y="111125"/>
            <a:ext cx="4584700" cy="3476625"/>
          </a:xfrm>
          <a:prstGeom prst="rect">
            <a:avLst/>
          </a:prstGeom>
          <a:noFill/>
          <a:ln w="9525">
            <a:noFill/>
          </a:ln>
        </p:spPr>
      </p:pic>
      <p:pic>
        <p:nvPicPr>
          <p:cNvPr id="12293" name="Picture 5"/>
          <p:cNvPicPr>
            <a:picLocks noChangeAspect="1"/>
          </p:cNvPicPr>
          <p:nvPr/>
        </p:nvPicPr>
        <p:blipFill>
          <a:blip r:embed="rId3"/>
          <a:stretch>
            <a:fillRect/>
          </a:stretch>
        </p:blipFill>
        <p:spPr>
          <a:xfrm>
            <a:off x="179388" y="3619500"/>
            <a:ext cx="4537075" cy="3238500"/>
          </a:xfrm>
          <a:prstGeom prst="rect">
            <a:avLst/>
          </a:prstGeom>
          <a:noFill/>
          <a:ln w="9525">
            <a:noFill/>
          </a:ln>
        </p:spPr>
      </p:pic>
      <p:pic>
        <p:nvPicPr>
          <p:cNvPr id="12294" name="Picture 6"/>
          <p:cNvPicPr>
            <a:picLocks noChangeAspect="1"/>
          </p:cNvPicPr>
          <p:nvPr/>
        </p:nvPicPr>
        <p:blipFill>
          <a:blip r:embed="rId4"/>
          <a:stretch>
            <a:fillRect/>
          </a:stretch>
        </p:blipFill>
        <p:spPr>
          <a:xfrm>
            <a:off x="4859338" y="111125"/>
            <a:ext cx="4176712" cy="3476625"/>
          </a:xfrm>
          <a:prstGeom prst="rect">
            <a:avLst/>
          </a:prstGeom>
          <a:noFill/>
          <a:ln w="9525">
            <a:noFill/>
          </a:ln>
        </p:spPr>
      </p:pic>
      <p:sp>
        <p:nvSpPr>
          <p:cNvPr id="12295" name="Rectangle 7"/>
          <p:cNvSpPr/>
          <p:nvPr/>
        </p:nvSpPr>
        <p:spPr>
          <a:xfrm>
            <a:off x="254000" y="3060700"/>
            <a:ext cx="1295400" cy="381000"/>
          </a:xfrm>
          <a:prstGeom prst="rect">
            <a:avLst/>
          </a:prstGeom>
          <a:gradFill rotWithShape="0">
            <a:gsLst>
              <a:gs pos="0">
                <a:srgbClr val="FFA2A1"/>
              </a:gs>
              <a:gs pos="100000">
                <a:srgbClr val="FFE5E5"/>
              </a:gs>
            </a:gsLst>
            <a:lin ang="5400000" scaled="1"/>
            <a:tileRect/>
          </a:gradFill>
          <a:ln w="9360" cap="sq" cmpd="sng">
            <a:solidFill>
              <a:srgbClr val="BE4B48"/>
            </a:solidFill>
            <a:prstDash val="solid"/>
            <a:miter/>
            <a:headEnd type="none" w="med" len="med"/>
            <a:tailEnd type="none" w="med" len="med"/>
          </a:ln>
          <a:effectLst>
            <a:outerShdw dist="74769" dir="938534" algn="ctr" rotWithShape="0">
              <a:srgbClr val="000000">
                <a:alpha val="38033"/>
              </a:srgbClr>
            </a:outerShdw>
          </a:effectLst>
        </p:spPr>
        <p:txBody>
          <a:bodyPr wrap="none" lIns="90000" tIns="46800" rIns="90000" bIns="46800" anchor="ctr" anchorCtr="0"/>
          <a:p>
            <a:pPr algn="ctr" defTabSz="449580">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400" b="1" dirty="0">
                <a:solidFill>
                  <a:srgbClr val="000000"/>
                </a:solidFill>
                <a:latin typeface="Times New Roman" panose="02020603050405020304" pitchFamily="18" charset="0"/>
              </a:rPr>
              <a:t>Hà Nội</a:t>
            </a:r>
            <a:endParaRPr lang="en-US" altLang="en-US" sz="2400" b="1" dirty="0">
              <a:solidFill>
                <a:srgbClr val="000000"/>
              </a:solidFill>
              <a:latin typeface="Times New Roman" panose="02020603050405020304" pitchFamily="18" charset="0"/>
            </a:endParaRPr>
          </a:p>
        </p:txBody>
      </p:sp>
      <p:sp>
        <p:nvSpPr>
          <p:cNvPr id="12296" name="Rectangle 8"/>
          <p:cNvSpPr/>
          <p:nvPr/>
        </p:nvSpPr>
        <p:spPr>
          <a:xfrm>
            <a:off x="5851525" y="3095625"/>
            <a:ext cx="2376488" cy="381000"/>
          </a:xfrm>
          <a:prstGeom prst="rect">
            <a:avLst/>
          </a:prstGeom>
          <a:gradFill rotWithShape="0">
            <a:gsLst>
              <a:gs pos="0">
                <a:srgbClr val="DAFDA7"/>
              </a:gs>
              <a:gs pos="100000">
                <a:srgbClr val="F5FFE6"/>
              </a:gs>
            </a:gsLst>
            <a:lin ang="5400000" scaled="1"/>
            <a:tileRect/>
          </a:gradFill>
          <a:ln w="9360" cap="sq" cmpd="sng">
            <a:solidFill>
              <a:srgbClr val="98B954"/>
            </a:solidFill>
            <a:prstDash val="solid"/>
            <a:miter/>
            <a:headEnd type="none" w="med" len="med"/>
            <a:tailEnd type="none" w="med" len="med"/>
          </a:ln>
          <a:effectLst>
            <a:outerShdw dist="74769" dir="938534" algn="ctr" rotWithShape="0">
              <a:srgbClr val="000000">
                <a:alpha val="38033"/>
              </a:srgbClr>
            </a:outerShdw>
          </a:effectLst>
        </p:spPr>
        <p:txBody>
          <a:bodyPr wrap="none" lIns="90000" tIns="46800" rIns="90000" bIns="46800" anchor="ctr" anchorCtr="0"/>
          <a:p>
            <a:pPr algn="ctr" defTabSz="449580">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400" b="1" dirty="0">
                <a:solidFill>
                  <a:srgbClr val="000000"/>
                </a:solidFill>
                <a:latin typeface="Times New Roman" panose="02020603050405020304" pitchFamily="18" charset="0"/>
              </a:rPr>
              <a:t>TP Hồ Chí Minh</a:t>
            </a:r>
            <a:endParaRPr lang="en-US" altLang="en-US" sz="2400" b="1" dirty="0">
              <a:solidFill>
                <a:srgbClr val="000000"/>
              </a:solidFill>
              <a:latin typeface="Times New Roman" panose="02020603050405020304" pitchFamily="18" charset="0"/>
            </a:endParaRPr>
          </a:p>
        </p:txBody>
      </p:sp>
      <p:sp>
        <p:nvSpPr>
          <p:cNvPr id="12297" name="Rectangle 9"/>
          <p:cNvSpPr/>
          <p:nvPr/>
        </p:nvSpPr>
        <p:spPr>
          <a:xfrm>
            <a:off x="1908175" y="6472238"/>
            <a:ext cx="914400" cy="381000"/>
          </a:xfrm>
          <a:prstGeom prst="rect">
            <a:avLst/>
          </a:prstGeom>
          <a:gradFill rotWithShape="0">
            <a:gsLst>
              <a:gs pos="0">
                <a:srgbClr val="FFBE86"/>
              </a:gs>
              <a:gs pos="100000">
                <a:srgbClr val="FFEBDB"/>
              </a:gs>
            </a:gsLst>
            <a:lin ang="5400000" scaled="1"/>
            <a:tileRect/>
          </a:gradFill>
          <a:ln w="9360" cap="sq" cmpd="sng">
            <a:solidFill>
              <a:srgbClr val="F69240"/>
            </a:solidFill>
            <a:prstDash val="solid"/>
            <a:miter/>
            <a:headEnd type="none" w="med" len="med"/>
            <a:tailEnd type="none" w="med" len="med"/>
          </a:ln>
          <a:effectLst>
            <a:outerShdw dist="74769" dir="938534" algn="ctr" rotWithShape="0">
              <a:srgbClr val="000000">
                <a:alpha val="38033"/>
              </a:srgbClr>
            </a:outerShdw>
          </a:effectLst>
        </p:spPr>
        <p:txBody>
          <a:bodyPr wrap="none" lIns="90000" tIns="46800" rIns="90000" bIns="46800" anchor="ctr" anchorCtr="0"/>
          <a:p>
            <a:pPr algn="ctr" defTabSz="449580">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800" b="1" dirty="0">
                <a:solidFill>
                  <a:srgbClr val="000000"/>
                </a:solidFill>
                <a:latin typeface="Times New Roman" panose="02020603050405020304" pitchFamily="18" charset="0"/>
              </a:rPr>
              <a:t>Huế</a:t>
            </a:r>
            <a:endParaRPr lang="en-US" altLang="en-US" sz="2800" b="1" dirty="0">
              <a:solidFill>
                <a:srgbClr val="000000"/>
              </a:solidFill>
              <a:latin typeface="Times New Roman" panose="02020603050405020304" pitchFamily="18" charset="0"/>
            </a:endParaRPr>
          </a:p>
        </p:txBody>
      </p:sp>
      <p:sp>
        <p:nvSpPr>
          <p:cNvPr id="12298" name="Rectangle 10"/>
          <p:cNvSpPr/>
          <p:nvPr/>
        </p:nvSpPr>
        <p:spPr>
          <a:xfrm>
            <a:off x="6227763" y="6477000"/>
            <a:ext cx="1943100" cy="381000"/>
          </a:xfrm>
          <a:prstGeom prst="rect">
            <a:avLst/>
          </a:prstGeom>
          <a:gradFill rotWithShape="0">
            <a:gsLst>
              <a:gs pos="0">
                <a:srgbClr val="9EEAFF"/>
              </a:gs>
              <a:gs pos="100000">
                <a:srgbClr val="E4F9FF"/>
              </a:gs>
            </a:gsLst>
            <a:lin ang="5400000" scaled="1"/>
            <a:tileRect/>
          </a:gradFill>
          <a:ln w="9360" cap="sq" cmpd="sng">
            <a:solidFill>
              <a:srgbClr val="46AAC5"/>
            </a:solidFill>
            <a:prstDash val="solid"/>
            <a:miter/>
            <a:headEnd type="none" w="med" len="med"/>
            <a:tailEnd type="none" w="med" len="med"/>
          </a:ln>
          <a:effectLst>
            <a:outerShdw dist="74769" dir="938534" algn="ctr" rotWithShape="0">
              <a:srgbClr val="000000">
                <a:alpha val="38033"/>
              </a:srgbClr>
            </a:outerShdw>
          </a:effectLst>
        </p:spPr>
        <p:txBody>
          <a:bodyPr wrap="none" lIns="90000" tIns="46800" rIns="90000" bIns="46800" anchor="ctr" anchorCtr="0"/>
          <a:p>
            <a:pPr algn="ctr" defTabSz="449580">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400" b="1" dirty="0">
                <a:solidFill>
                  <a:srgbClr val="000000"/>
                </a:solidFill>
                <a:latin typeface="Times New Roman" panose="02020603050405020304" pitchFamily="18" charset="0"/>
              </a:rPr>
              <a:t>Tây Nguyên</a:t>
            </a:r>
            <a:endParaRPr lang="en-US" altLang="en-US" sz="2400" b="1" dirty="0">
              <a:solidFill>
                <a:srgbClr val="000000"/>
              </a:solidFill>
              <a:latin typeface="Times New Roman" panose="02020603050405020304" pitchFamily="18" charset="0"/>
            </a:endParaRPr>
          </a:p>
        </p:txBody>
      </p:sp>
      <p:sp>
        <p:nvSpPr>
          <p:cNvPr id="13" name="AutoShape 2"/>
          <p:cNvSpPr>
            <a:spLocks noChangeArrowheads="1"/>
          </p:cNvSpPr>
          <p:nvPr/>
        </p:nvSpPr>
        <p:spPr bwMode="auto">
          <a:xfrm>
            <a:off x="2708275" y="2697163"/>
            <a:ext cx="4248150" cy="1844675"/>
          </a:xfrm>
          <a:prstGeom prst="wedgeEllipseCallout">
            <a:avLst>
              <a:gd name="adj1" fmla="val -86343"/>
              <a:gd name="adj2" fmla="val 30856"/>
            </a:avLst>
          </a:prstGeom>
          <a:solidFill>
            <a:srgbClr val="FFFFFF"/>
          </a:solidFill>
          <a:ln w="25560" cap="sq">
            <a:solidFill>
              <a:srgbClr val="FF3300"/>
            </a:solidFill>
            <a:miter lim="800000"/>
          </a:ln>
          <a:effectLst/>
        </p:spPr>
        <p:txBody>
          <a:bodyPr lIns="90000" tIns="46800" rIns="90000" bIns="46800" anchor="ctr"/>
          <a:lstStyle/>
          <a:p>
            <a:pPr marL="0" marR="0" lvl="0" indent="0" algn="ctr"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r>
              <a:rPr kumimoji="0" lang="fr-FR" altLang="en-US" sz="2400" b="1" i="0" u="none" strike="noStrike" kern="1200" cap="none" spc="0" normalizeH="0" baseline="0" noProof="0" dirty="0">
                <a:ln>
                  <a:noFill/>
                </a:ln>
                <a:solidFill>
                  <a:srgbClr val="FF3300"/>
                </a:solidFill>
                <a:effectLst/>
                <a:uLnTx/>
                <a:uFillTx/>
                <a:latin typeface="+mj-lt"/>
                <a:ea typeface="+mn-ea"/>
                <a:cs typeface="+mn-cs"/>
              </a:rPr>
              <a:t>Từ 24/6 đến 3/7/1976, </a:t>
            </a:r>
            <a:r>
              <a:rPr kumimoji="0" lang="fr-FR" altLang="en-US" sz="2400" b="1" i="0" u="none" strike="noStrike" kern="1200" cap="none" spc="0" normalizeH="0" baseline="0" noProof="0" dirty="0" err="1">
                <a:ln>
                  <a:noFill/>
                </a:ln>
                <a:solidFill>
                  <a:srgbClr val="FF3300"/>
                </a:solidFill>
                <a:effectLst/>
                <a:uLnTx/>
                <a:uFillTx/>
                <a:latin typeface="+mj-lt"/>
                <a:ea typeface="+mn-ea"/>
                <a:cs typeface="+mn-cs"/>
              </a:rPr>
              <a:t>Quốc</a:t>
            </a:r>
            <a:r>
              <a:rPr kumimoji="0" lang="fr-FR" altLang="en-US" sz="2400" b="1" i="0" u="none" strike="noStrike" kern="1200" cap="none" spc="0" normalizeH="0" baseline="0" noProof="0" dirty="0">
                <a:ln>
                  <a:noFill/>
                </a:ln>
                <a:solidFill>
                  <a:srgbClr val="FF3300"/>
                </a:solidFill>
                <a:effectLst/>
                <a:uLnTx/>
                <a:uFillTx/>
                <a:latin typeface="+mj-lt"/>
                <a:ea typeface="+mn-ea"/>
                <a:cs typeface="+mn-cs"/>
              </a:rPr>
              <a:t> </a:t>
            </a:r>
            <a:r>
              <a:rPr kumimoji="0" lang="fr-FR" altLang="en-US" sz="2400" b="1" i="0" u="none" strike="noStrike" kern="1200" cap="none" spc="0" normalizeH="0" baseline="0" noProof="0" dirty="0" err="1">
                <a:ln>
                  <a:noFill/>
                </a:ln>
                <a:solidFill>
                  <a:srgbClr val="FF3300"/>
                </a:solidFill>
                <a:effectLst/>
                <a:uLnTx/>
                <a:uFillTx/>
                <a:latin typeface="+mj-lt"/>
                <a:ea typeface="+mn-ea"/>
                <a:cs typeface="+mn-cs"/>
              </a:rPr>
              <a:t>hội</a:t>
            </a:r>
            <a:r>
              <a:rPr kumimoji="0" lang="fr-FR" altLang="en-US" sz="2400" b="1" i="0" u="none" strike="noStrike" kern="1200" cap="none" spc="0" normalizeH="0" baseline="0" noProof="0" dirty="0">
                <a:ln>
                  <a:noFill/>
                </a:ln>
                <a:solidFill>
                  <a:srgbClr val="FF3300"/>
                </a:solidFill>
                <a:effectLst/>
                <a:uLnTx/>
                <a:uFillTx/>
                <a:latin typeface="+mj-lt"/>
                <a:ea typeface="+mn-ea"/>
                <a:cs typeface="+mn-cs"/>
              </a:rPr>
              <a:t> </a:t>
            </a:r>
            <a:r>
              <a:rPr kumimoji="0" lang="fr-FR" altLang="en-US" sz="2400" b="1" i="0" u="none" strike="noStrike" kern="1200" cap="none" spc="0" normalizeH="0" baseline="0" noProof="0" dirty="0" err="1">
                <a:ln>
                  <a:noFill/>
                </a:ln>
                <a:solidFill>
                  <a:srgbClr val="FF3300"/>
                </a:solidFill>
                <a:effectLst/>
                <a:uLnTx/>
                <a:uFillTx/>
                <a:latin typeface="+mj-lt"/>
                <a:ea typeface="+mn-ea"/>
                <a:cs typeface="+mn-cs"/>
              </a:rPr>
              <a:t>khóa</a:t>
            </a:r>
            <a:r>
              <a:rPr kumimoji="0" lang="fr-FR" altLang="en-US" sz="2400" b="1" i="0" u="none" strike="noStrike" kern="1200" cap="none" spc="0" normalizeH="0" baseline="0" noProof="0" dirty="0">
                <a:ln>
                  <a:noFill/>
                </a:ln>
                <a:solidFill>
                  <a:srgbClr val="FF3300"/>
                </a:solidFill>
                <a:effectLst/>
                <a:uLnTx/>
                <a:uFillTx/>
                <a:latin typeface="+mj-lt"/>
                <a:ea typeface="+mn-ea"/>
                <a:cs typeface="+mn-cs"/>
              </a:rPr>
              <a:t> VI </a:t>
            </a:r>
            <a:r>
              <a:rPr kumimoji="0" lang="fr-FR" altLang="en-US" sz="2400" b="1" i="0" u="none" strike="noStrike" kern="1200" cap="none" spc="0" normalizeH="0" baseline="0" noProof="0" dirty="0" err="1">
                <a:ln>
                  <a:noFill/>
                </a:ln>
                <a:solidFill>
                  <a:srgbClr val="FF3300"/>
                </a:solidFill>
                <a:effectLst/>
                <a:uLnTx/>
                <a:uFillTx/>
                <a:latin typeface="+mj-lt"/>
                <a:ea typeface="+mn-ea"/>
                <a:cs typeface="+mn-cs"/>
              </a:rPr>
              <a:t>đã</a:t>
            </a:r>
            <a:r>
              <a:rPr kumimoji="0" lang="fr-FR" altLang="en-US" sz="2400" b="1" i="0" u="none" strike="noStrike" kern="1200" cap="none" spc="0" normalizeH="0" baseline="0" noProof="0" dirty="0">
                <a:ln>
                  <a:noFill/>
                </a:ln>
                <a:solidFill>
                  <a:srgbClr val="FF3300"/>
                </a:solidFill>
                <a:effectLst/>
                <a:uLnTx/>
                <a:uFillTx/>
                <a:latin typeface="+mj-lt"/>
                <a:ea typeface="+mn-ea"/>
                <a:cs typeface="+mn-cs"/>
              </a:rPr>
              <a:t> </a:t>
            </a:r>
            <a:r>
              <a:rPr kumimoji="0" lang="fr-FR" altLang="en-US" sz="2400" b="1" i="0" u="none" strike="noStrike" kern="1200" cap="none" spc="0" normalizeH="0" baseline="0" noProof="0" dirty="0" err="1">
                <a:ln>
                  <a:noFill/>
                </a:ln>
                <a:solidFill>
                  <a:srgbClr val="FF3300"/>
                </a:solidFill>
                <a:effectLst/>
                <a:uLnTx/>
                <a:uFillTx/>
                <a:latin typeface="+mj-lt"/>
                <a:ea typeface="+mn-ea"/>
                <a:cs typeface="+mn-cs"/>
              </a:rPr>
              <a:t>quyết</a:t>
            </a:r>
            <a:r>
              <a:rPr kumimoji="0" lang="fr-FR" altLang="en-US" sz="2400" b="1" i="0" u="none" strike="noStrike" kern="1200" cap="none" spc="0" normalizeH="0" baseline="0" noProof="0" dirty="0">
                <a:ln>
                  <a:noFill/>
                </a:ln>
                <a:solidFill>
                  <a:srgbClr val="FF3300"/>
                </a:solidFill>
                <a:effectLst/>
                <a:uLnTx/>
                <a:uFillTx/>
                <a:latin typeface="+mj-lt"/>
                <a:ea typeface="+mn-ea"/>
                <a:cs typeface="+mn-cs"/>
              </a:rPr>
              <a:t> </a:t>
            </a:r>
            <a:r>
              <a:rPr kumimoji="0" lang="fr-FR" altLang="en-US" sz="2400" b="1" i="0" u="none" strike="noStrike" kern="1200" cap="none" spc="0" normalizeH="0" baseline="0" noProof="0" dirty="0" err="1">
                <a:ln>
                  <a:noFill/>
                </a:ln>
                <a:solidFill>
                  <a:srgbClr val="FF3300"/>
                </a:solidFill>
                <a:effectLst/>
                <a:uLnTx/>
                <a:uFillTx/>
                <a:latin typeface="+mj-lt"/>
                <a:ea typeface="+mn-ea"/>
                <a:cs typeface="+mn-cs"/>
              </a:rPr>
              <a:t>định</a:t>
            </a:r>
            <a:r>
              <a:rPr kumimoji="0" lang="fr-FR" altLang="en-US" sz="2400" b="1" i="0" u="none" strike="noStrike" kern="1200" cap="none" spc="0" normalizeH="0" baseline="0" noProof="0" dirty="0">
                <a:ln>
                  <a:noFill/>
                </a:ln>
                <a:solidFill>
                  <a:srgbClr val="FF3300"/>
                </a:solidFill>
                <a:effectLst/>
                <a:uLnTx/>
                <a:uFillTx/>
                <a:latin typeface="+mj-lt"/>
                <a:ea typeface="+mn-ea"/>
                <a:cs typeface="+mn-cs"/>
              </a:rPr>
              <a:t> </a:t>
            </a:r>
            <a:r>
              <a:rPr kumimoji="0" lang="fr-FR" altLang="en-US" sz="2400" b="1" i="0" u="none" strike="noStrike" kern="1200" cap="none" spc="0" normalizeH="0" baseline="0" noProof="0" dirty="0" err="1">
                <a:ln>
                  <a:noFill/>
                </a:ln>
                <a:solidFill>
                  <a:srgbClr val="FF3300"/>
                </a:solidFill>
                <a:effectLst/>
                <a:uLnTx/>
                <a:uFillTx/>
                <a:latin typeface="+mj-lt"/>
                <a:ea typeface="+mn-ea"/>
                <a:cs typeface="+mn-cs"/>
              </a:rPr>
              <a:t>những</a:t>
            </a:r>
            <a:r>
              <a:rPr kumimoji="0" lang="fr-FR" altLang="en-US" sz="2400" b="1" i="0" u="none" strike="noStrike" kern="1200" cap="none" spc="0" normalizeH="0" baseline="0" noProof="0" dirty="0">
                <a:ln>
                  <a:noFill/>
                </a:ln>
                <a:solidFill>
                  <a:srgbClr val="FF3300"/>
                </a:solidFill>
                <a:effectLst/>
                <a:uLnTx/>
                <a:uFillTx/>
                <a:latin typeface="+mj-lt"/>
                <a:ea typeface="+mn-ea"/>
                <a:cs typeface="+mn-cs"/>
              </a:rPr>
              <a:t> </a:t>
            </a:r>
            <a:r>
              <a:rPr kumimoji="0" lang="fr-FR" altLang="en-US" sz="2400" b="1" i="0" u="none" strike="noStrike" kern="1200" cap="none" spc="0" normalizeH="0" baseline="0" noProof="0" dirty="0" err="1">
                <a:ln>
                  <a:noFill/>
                </a:ln>
                <a:solidFill>
                  <a:srgbClr val="FF3300"/>
                </a:solidFill>
                <a:effectLst/>
                <a:uLnTx/>
                <a:uFillTx/>
                <a:latin typeface="+mj-lt"/>
                <a:ea typeface="+mn-ea"/>
                <a:cs typeface="+mn-cs"/>
              </a:rPr>
              <a:t>vấn</a:t>
            </a:r>
            <a:r>
              <a:rPr kumimoji="0" lang="fr-FR" altLang="en-US" sz="2400" b="1" i="0" u="none" strike="noStrike" kern="1200" cap="none" spc="0" normalizeH="0" baseline="0" noProof="0" dirty="0">
                <a:ln>
                  <a:noFill/>
                </a:ln>
                <a:solidFill>
                  <a:srgbClr val="FF3300"/>
                </a:solidFill>
                <a:effectLst/>
                <a:uLnTx/>
                <a:uFillTx/>
                <a:latin typeface="+mj-lt"/>
                <a:ea typeface="+mn-ea"/>
                <a:cs typeface="+mn-cs"/>
              </a:rPr>
              <a:t> </a:t>
            </a:r>
            <a:r>
              <a:rPr kumimoji="0" lang="fr-FR" altLang="en-US" sz="2400" b="1" i="0" u="none" strike="noStrike" kern="1200" cap="none" spc="0" normalizeH="0" baseline="0" noProof="0" dirty="0" err="1">
                <a:ln>
                  <a:noFill/>
                </a:ln>
                <a:solidFill>
                  <a:srgbClr val="FF3300"/>
                </a:solidFill>
                <a:effectLst/>
                <a:uLnTx/>
                <a:uFillTx/>
                <a:latin typeface="+mj-lt"/>
                <a:ea typeface="+mn-ea"/>
                <a:cs typeface="+mn-cs"/>
              </a:rPr>
              <a:t>đề</a:t>
            </a:r>
            <a:r>
              <a:rPr kumimoji="0" lang="fr-FR" altLang="en-US" sz="2400" b="1" i="0" u="none" strike="noStrike" kern="1200" cap="none" spc="0" normalizeH="0" baseline="0" noProof="0" dirty="0">
                <a:ln>
                  <a:noFill/>
                </a:ln>
                <a:solidFill>
                  <a:srgbClr val="FF3300"/>
                </a:solidFill>
                <a:effectLst/>
                <a:uLnTx/>
                <a:uFillTx/>
                <a:latin typeface="+mj-lt"/>
                <a:ea typeface="+mn-ea"/>
                <a:cs typeface="+mn-cs"/>
              </a:rPr>
              <a:t> </a:t>
            </a:r>
            <a:r>
              <a:rPr kumimoji="0" lang="fr-FR" altLang="en-US" sz="2400" b="1" i="0" u="none" strike="noStrike" kern="1200" cap="none" spc="0" normalizeH="0" baseline="0" noProof="0" dirty="0" err="1">
                <a:ln>
                  <a:noFill/>
                </a:ln>
                <a:solidFill>
                  <a:srgbClr val="FF3300"/>
                </a:solidFill>
                <a:effectLst/>
                <a:uLnTx/>
                <a:uFillTx/>
                <a:latin typeface="+mj-lt"/>
                <a:ea typeface="+mn-ea"/>
                <a:cs typeface="+mn-cs"/>
              </a:rPr>
              <a:t>gì</a:t>
            </a:r>
            <a:r>
              <a:rPr kumimoji="0" lang="fr-FR" altLang="en-US" sz="2400" b="1" i="0" u="none" strike="noStrike" kern="1200" cap="none" spc="0" normalizeH="0" baseline="0" noProof="0" dirty="0">
                <a:ln>
                  <a:noFill/>
                </a:ln>
                <a:solidFill>
                  <a:srgbClr val="FF3300"/>
                </a:solidFill>
                <a:effectLst/>
                <a:uLnTx/>
                <a:uFillTx/>
                <a:latin typeface="+mj-lt"/>
                <a:ea typeface="+mn-ea"/>
                <a:cs typeface="+mn-cs"/>
              </a:rPr>
              <a:t> ? </a:t>
            </a:r>
            <a:endParaRPr kumimoji="0" lang="fr-FR" altLang="en-US" sz="2400" b="1" i="0" u="none" strike="noStrike" kern="1200" cap="none" spc="0" normalizeH="0" baseline="0" noProof="0" dirty="0">
              <a:ln>
                <a:noFill/>
              </a:ln>
              <a:solidFill>
                <a:srgbClr val="FF3300"/>
              </a:solidFill>
              <a:effectLst/>
              <a:uLnTx/>
              <a:uFillTx/>
              <a:latin typeface="+mj-lt"/>
              <a:ea typeface="+mn-ea"/>
              <a:cs typeface="+mn-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additive="repl">
                                        <p:cTn id="6" dur="1" fill="hold">
                                          <p:stCondLst>
                                            <p:cond delay="0"/>
                                          </p:stCondLst>
                                        </p:cTn>
                                        <p:tgtEl>
                                          <p:spTgt spid="12292"/>
                                        </p:tgtEl>
                                        <p:attrNameLst>
                                          <p:attrName>style.visibility</p:attrName>
                                        </p:attrNameLst>
                                      </p:cBhvr>
                                      <p:to>
                                        <p:strVal val="visible"/>
                                      </p:to>
                                    </p:set>
                                    <p:animEffect transition="in" filter="box(in)">
                                      <p:cBhvr additive="repl">
                                        <p:cTn id="7" dur="500"/>
                                        <p:tgtEl>
                                          <p:spTgt spid="12292"/>
                                        </p:tgtEl>
                                      </p:cBhvr>
                                    </p:animEffect>
                                  </p:childTnLst>
                                </p:cTn>
                              </p:par>
                              <p:par>
                                <p:cTn id="8" presetID="4" presetClass="entr" presetSubtype="16" fill="hold" nodeType="withEffect">
                                  <p:stCondLst>
                                    <p:cond delay="0"/>
                                  </p:stCondLst>
                                  <p:childTnLst>
                                    <p:set>
                                      <p:cBhvr additive="repl">
                                        <p:cTn id="9" dur="1" fill="hold">
                                          <p:stCondLst>
                                            <p:cond delay="0"/>
                                          </p:stCondLst>
                                        </p:cTn>
                                        <p:tgtEl>
                                          <p:spTgt spid="12295"/>
                                        </p:tgtEl>
                                        <p:attrNameLst>
                                          <p:attrName>style.visibility</p:attrName>
                                        </p:attrNameLst>
                                      </p:cBhvr>
                                      <p:to>
                                        <p:strVal val="visible"/>
                                      </p:to>
                                    </p:set>
                                    <p:animEffect transition="in" filter="box(in)">
                                      <p:cBhvr additive="repl">
                                        <p:cTn id="10" dur="500"/>
                                        <p:tgtEl>
                                          <p:spTgt spid="12295"/>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additive="repl">
                                        <p:cTn id="13" dur="1" fill="hold">
                                          <p:stCondLst>
                                            <p:cond delay="0"/>
                                          </p:stCondLst>
                                        </p:cTn>
                                        <p:tgtEl>
                                          <p:spTgt spid="12293"/>
                                        </p:tgtEl>
                                        <p:attrNameLst>
                                          <p:attrName>style.visibility</p:attrName>
                                        </p:attrNameLst>
                                      </p:cBhvr>
                                      <p:to>
                                        <p:strVal val="visible"/>
                                      </p:to>
                                    </p:set>
                                    <p:animEffect transition="in" filter="box(in)">
                                      <p:cBhvr additive="repl">
                                        <p:cTn id="14" dur="500"/>
                                        <p:tgtEl>
                                          <p:spTgt spid="12293"/>
                                        </p:tgtEl>
                                      </p:cBhvr>
                                    </p:animEffect>
                                  </p:childTnLst>
                                </p:cTn>
                              </p:par>
                              <p:par>
                                <p:cTn id="15" presetID="4" presetClass="entr" presetSubtype="16" fill="hold" nodeType="withEffect">
                                  <p:stCondLst>
                                    <p:cond delay="0"/>
                                  </p:stCondLst>
                                  <p:childTnLst>
                                    <p:set>
                                      <p:cBhvr additive="repl">
                                        <p:cTn id="16" dur="1" fill="hold">
                                          <p:stCondLst>
                                            <p:cond delay="0"/>
                                          </p:stCondLst>
                                        </p:cTn>
                                        <p:tgtEl>
                                          <p:spTgt spid="12297"/>
                                        </p:tgtEl>
                                        <p:attrNameLst>
                                          <p:attrName>style.visibility</p:attrName>
                                        </p:attrNameLst>
                                      </p:cBhvr>
                                      <p:to>
                                        <p:strVal val="visible"/>
                                      </p:to>
                                    </p:set>
                                    <p:animEffect transition="in" filter="box(in)">
                                      <p:cBhvr additive="repl">
                                        <p:cTn id="17" dur="500"/>
                                        <p:tgtEl>
                                          <p:spTgt spid="12297"/>
                                        </p:tgtEl>
                                      </p:cBhvr>
                                    </p:animEffect>
                                  </p:childTnLst>
                                </p:cTn>
                              </p:par>
                            </p:childTnLst>
                          </p:cTn>
                        </p:par>
                        <p:par>
                          <p:cTn id="18" fill="hold">
                            <p:stCondLst>
                              <p:cond delay="1000"/>
                            </p:stCondLst>
                            <p:childTnLst>
                              <p:par>
                                <p:cTn id="19" presetID="4" presetClass="entr" presetSubtype="16" fill="hold" nodeType="afterEffect">
                                  <p:stCondLst>
                                    <p:cond delay="0"/>
                                  </p:stCondLst>
                                  <p:childTnLst>
                                    <p:set>
                                      <p:cBhvr additive="repl">
                                        <p:cTn id="20" dur="1" fill="hold">
                                          <p:stCondLst>
                                            <p:cond delay="0"/>
                                          </p:stCondLst>
                                        </p:cTn>
                                        <p:tgtEl>
                                          <p:spTgt spid="12294"/>
                                        </p:tgtEl>
                                        <p:attrNameLst>
                                          <p:attrName>style.visibility</p:attrName>
                                        </p:attrNameLst>
                                      </p:cBhvr>
                                      <p:to>
                                        <p:strVal val="visible"/>
                                      </p:to>
                                    </p:set>
                                    <p:animEffect transition="in" filter="box(in)">
                                      <p:cBhvr additive="repl">
                                        <p:cTn id="21" dur="500"/>
                                        <p:tgtEl>
                                          <p:spTgt spid="12294"/>
                                        </p:tgtEl>
                                      </p:cBhvr>
                                    </p:animEffect>
                                  </p:childTnLst>
                                </p:cTn>
                              </p:par>
                              <p:par>
                                <p:cTn id="22" presetID="4" presetClass="entr" presetSubtype="16" fill="hold" nodeType="withEffect">
                                  <p:stCondLst>
                                    <p:cond delay="0"/>
                                  </p:stCondLst>
                                  <p:childTnLst>
                                    <p:set>
                                      <p:cBhvr additive="repl">
                                        <p:cTn id="23" dur="1" fill="hold">
                                          <p:stCondLst>
                                            <p:cond delay="0"/>
                                          </p:stCondLst>
                                        </p:cTn>
                                        <p:tgtEl>
                                          <p:spTgt spid="12296"/>
                                        </p:tgtEl>
                                        <p:attrNameLst>
                                          <p:attrName>style.visibility</p:attrName>
                                        </p:attrNameLst>
                                      </p:cBhvr>
                                      <p:to>
                                        <p:strVal val="visible"/>
                                      </p:to>
                                    </p:set>
                                    <p:animEffect transition="in" filter="box(in)">
                                      <p:cBhvr additive="repl">
                                        <p:cTn id="24" dur="500"/>
                                        <p:tgtEl>
                                          <p:spTgt spid="12296"/>
                                        </p:tgtEl>
                                      </p:cBhvr>
                                    </p:animEffect>
                                  </p:childTnLst>
                                </p:cTn>
                              </p:par>
                            </p:childTnLst>
                          </p:cTn>
                        </p:par>
                        <p:par>
                          <p:cTn id="25" fill="hold">
                            <p:stCondLst>
                              <p:cond delay="1500"/>
                            </p:stCondLst>
                            <p:childTnLst>
                              <p:par>
                                <p:cTn id="26" presetID="4" presetClass="entr" presetSubtype="16" fill="hold" nodeType="afterEffect">
                                  <p:stCondLst>
                                    <p:cond delay="0"/>
                                  </p:stCondLst>
                                  <p:childTnLst>
                                    <p:set>
                                      <p:cBhvr additive="repl">
                                        <p:cTn id="27" dur="1" fill="hold">
                                          <p:stCondLst>
                                            <p:cond delay="0"/>
                                          </p:stCondLst>
                                        </p:cTn>
                                        <p:tgtEl>
                                          <p:spTgt spid="12289"/>
                                        </p:tgtEl>
                                        <p:attrNameLst>
                                          <p:attrName>style.visibility</p:attrName>
                                        </p:attrNameLst>
                                      </p:cBhvr>
                                      <p:to>
                                        <p:strVal val="visible"/>
                                      </p:to>
                                    </p:set>
                                    <p:animEffect transition="in" filter="box(in)">
                                      <p:cBhvr additive="repl">
                                        <p:cTn id="28" dur="500"/>
                                        <p:tgtEl>
                                          <p:spTgt spid="12289"/>
                                        </p:tgtEl>
                                      </p:cBhvr>
                                    </p:animEffect>
                                  </p:childTnLst>
                                </p:cTn>
                              </p:par>
                              <p:par>
                                <p:cTn id="29" presetID="4" presetClass="entr" presetSubtype="16" fill="hold" nodeType="withEffect">
                                  <p:stCondLst>
                                    <p:cond delay="0"/>
                                  </p:stCondLst>
                                  <p:childTnLst>
                                    <p:set>
                                      <p:cBhvr additive="repl">
                                        <p:cTn id="30" dur="1" fill="hold">
                                          <p:stCondLst>
                                            <p:cond delay="0"/>
                                          </p:stCondLst>
                                        </p:cTn>
                                        <p:tgtEl>
                                          <p:spTgt spid="12298"/>
                                        </p:tgtEl>
                                        <p:attrNameLst>
                                          <p:attrName>style.visibility</p:attrName>
                                        </p:attrNameLst>
                                      </p:cBhvr>
                                      <p:to>
                                        <p:strVal val="visible"/>
                                      </p:to>
                                    </p:set>
                                    <p:animEffect transition="in" filter="box(in)">
                                      <p:cBhvr additive="repl">
                                        <p:cTn id="31" dur="500"/>
                                        <p:tgtEl>
                                          <p:spTgt spid="12298"/>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30CAC"/>
        </a:solidFill>
        <a:effectLst/>
      </p:bgPr>
    </p:bg>
    <p:spTree>
      <p:nvGrpSpPr>
        <p:cNvPr id="1" name=""/>
        <p:cNvGrpSpPr/>
        <p:nvPr/>
      </p:nvGrpSpPr>
      <p:grpSpPr/>
      <p:pic>
        <p:nvPicPr>
          <p:cNvPr id="604162" name="Picture 1"/>
          <p:cNvPicPr>
            <a:picLocks noChangeAspect="1"/>
          </p:cNvPicPr>
          <p:nvPr/>
        </p:nvPicPr>
        <p:blipFill>
          <a:blip r:embed="rId1"/>
          <a:stretch>
            <a:fillRect/>
          </a:stretch>
        </p:blipFill>
        <p:spPr>
          <a:xfrm>
            <a:off x="23813" y="44450"/>
            <a:ext cx="3971925" cy="6762750"/>
          </a:xfrm>
          <a:prstGeom prst="rect">
            <a:avLst/>
          </a:prstGeom>
          <a:noFill/>
          <a:ln w="9525">
            <a:noFill/>
          </a:ln>
        </p:spPr>
      </p:pic>
      <p:sp>
        <p:nvSpPr>
          <p:cNvPr id="604163" name="Rectangle 2"/>
          <p:cNvSpPr/>
          <p:nvPr/>
        </p:nvSpPr>
        <p:spPr>
          <a:xfrm>
            <a:off x="0" y="6105525"/>
            <a:ext cx="3995738" cy="703263"/>
          </a:xfrm>
          <a:prstGeom prst="rect">
            <a:avLst/>
          </a:prstGeom>
          <a:solidFill>
            <a:srgbClr val="FFFFFF"/>
          </a:solidFill>
          <a:ln w="9525">
            <a:noFill/>
          </a:ln>
        </p:spPr>
        <p:txBody>
          <a:bodyPr lIns="90000" tIns="46800" rIns="90000" bIns="46800">
            <a:spAutoFit/>
          </a:bodyPr>
          <a:p>
            <a:pPr algn="ctr" defTabSz="449580">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000" b="1" dirty="0">
                <a:solidFill>
                  <a:srgbClr val="FF3300"/>
                </a:solidFill>
                <a:latin typeface="Cambria" panose="02040503050406030204" pitchFamily="18" charset="0"/>
              </a:rPr>
              <a:t>Bản</a:t>
            </a:r>
            <a:r>
              <a:rPr lang="vi-VN" altLang="en-US" sz="2000" b="1" dirty="0">
                <a:solidFill>
                  <a:srgbClr val="FF3300"/>
                </a:solidFill>
                <a:latin typeface="Cambria" panose="02040503050406030204" pitchFamily="18" charset="0"/>
              </a:rPr>
              <a:t> đồ hành chính  nước </a:t>
            </a:r>
            <a:endParaRPr lang="vi-VN" altLang="en-US" sz="2000" b="1" dirty="0">
              <a:solidFill>
                <a:srgbClr val="FF3300"/>
              </a:solidFill>
              <a:latin typeface="Cambria" panose="02040503050406030204" pitchFamily="18" charset="0"/>
            </a:endParaRPr>
          </a:p>
          <a:p>
            <a:pPr algn="ctr" defTabSz="449580">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000" b="1" dirty="0">
                <a:solidFill>
                  <a:srgbClr val="FF3300"/>
                </a:solidFill>
                <a:latin typeface="Cambria" panose="02040503050406030204" pitchFamily="18" charset="0"/>
              </a:rPr>
              <a:t>Cộng </a:t>
            </a:r>
            <a:r>
              <a:rPr lang="en-US" altLang="en-US" sz="2000" b="1" dirty="0">
                <a:solidFill>
                  <a:srgbClr val="FF3300"/>
                </a:solidFill>
                <a:latin typeface="Cambria" panose="02040503050406030204" pitchFamily="18" charset="0"/>
              </a:rPr>
              <a:t>h</a:t>
            </a:r>
            <a:r>
              <a:rPr lang="vi-VN" altLang="en-US" sz="2000" b="1" dirty="0">
                <a:solidFill>
                  <a:srgbClr val="FF3300"/>
                </a:solidFill>
                <a:latin typeface="Cambria" panose="02040503050406030204" pitchFamily="18" charset="0"/>
              </a:rPr>
              <a:t>oà XHCN Việt  Nam</a:t>
            </a:r>
            <a:endParaRPr lang="vi-VN" altLang="en-US" sz="2000" b="1" dirty="0">
              <a:solidFill>
                <a:srgbClr val="FF3300"/>
              </a:solidFill>
              <a:latin typeface="Cambria" panose="02040503050406030204" pitchFamily="18" charset="0"/>
            </a:endParaRPr>
          </a:p>
        </p:txBody>
      </p:sp>
      <p:sp>
        <p:nvSpPr>
          <p:cNvPr id="784388" name="Rectangle 3"/>
          <p:cNvSpPr>
            <a:spLocks noChangeArrowheads="1"/>
          </p:cNvSpPr>
          <p:nvPr/>
        </p:nvSpPr>
        <p:spPr bwMode="auto">
          <a:xfrm>
            <a:off x="3983038" y="0"/>
            <a:ext cx="5126038" cy="6850063"/>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lIns="90000" tIns="46800" rIns="90000" bIns="46800">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000" b="1" dirty="0">
                <a:solidFill>
                  <a:srgbClr val="FF3300"/>
                </a:solidFill>
                <a:latin typeface="Cambria" panose="02040503050406030204" pitchFamily="18" charset="0"/>
              </a:rPr>
              <a:t>Tên nước</a:t>
            </a:r>
            <a:endParaRPr lang="en-US" altLang="en-US" sz="2000" b="1" dirty="0">
              <a:solidFill>
                <a:srgbClr val="FF3300"/>
              </a:solidFill>
              <a:latin typeface="Cambria" panose="02040503050406030204" pitchFamily="18" charset="0"/>
            </a:endParaRPr>
          </a:p>
          <a:p>
            <a:pPr lvl="0"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000" b="1" dirty="0">
                <a:solidFill>
                  <a:srgbClr val="FF3300"/>
                </a:solidFill>
                <a:latin typeface="Cambria" panose="02040503050406030204" pitchFamily="18" charset="0"/>
              </a:rPr>
              <a:t>Nước  Cộng Hoà XHCN Việt  Nam:</a:t>
            </a:r>
            <a:endParaRPr lang="vi-VN" altLang="en-US" sz="2000" b="1" dirty="0">
              <a:solidFill>
                <a:srgbClr val="FF3300"/>
              </a:solidFill>
              <a:latin typeface="Cambria" panose="02040503050406030204" pitchFamily="18" charset="0"/>
            </a:endParaRPr>
          </a:p>
          <a:p>
            <a:pPr lvl="0" algn="just"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1900" b="1" dirty="0">
                <a:solidFill>
                  <a:srgbClr val="FFC000"/>
                </a:solidFill>
                <a:latin typeface="Times New Roman" panose="02020603050405020304" pitchFamily="18" charset="0"/>
              </a:rPr>
              <a:t>* </a:t>
            </a:r>
            <a:r>
              <a:rPr lang="vi-VN" altLang="en-US" sz="1900" b="1" dirty="0">
                <a:solidFill>
                  <a:srgbClr val="808000"/>
                </a:solidFill>
                <a:latin typeface="Times New Roman" panose="02020603050405020304" pitchFamily="18" charset="0"/>
              </a:rPr>
              <a:t>Diện tích đất liền</a:t>
            </a:r>
            <a:r>
              <a:rPr lang="vi-VN" altLang="en-US" sz="1900" b="1" dirty="0">
                <a:solidFill>
                  <a:srgbClr val="FFC000"/>
                </a:solidFill>
                <a:latin typeface="Times New Roman" panose="02020603050405020304" pitchFamily="18" charset="0"/>
              </a:rPr>
              <a:t> </a:t>
            </a:r>
            <a:r>
              <a:rPr lang="vi-VN" altLang="en-US" sz="1900" b="1" dirty="0">
                <a:solidFill>
                  <a:srgbClr val="003399"/>
                </a:solidFill>
                <a:latin typeface="Times New Roman" panose="02020603050405020304" pitchFamily="18" charset="0"/>
              </a:rPr>
              <a:t>khoảng 33</a:t>
            </a:r>
            <a:r>
              <a:rPr lang="en-US" altLang="en-US" sz="1900" b="1" dirty="0">
                <a:solidFill>
                  <a:srgbClr val="003399"/>
                </a:solidFill>
                <a:latin typeface="Times New Roman" panose="02020603050405020304" pitchFamily="18" charset="0"/>
              </a:rPr>
              <a:t>3</a:t>
            </a:r>
            <a:r>
              <a:rPr lang="vi-VN" altLang="en-US" sz="1900" b="1" dirty="0">
                <a:solidFill>
                  <a:srgbClr val="003399"/>
                </a:solidFill>
                <a:latin typeface="Times New Roman" panose="02020603050405020304" pitchFamily="18" charset="0"/>
              </a:rPr>
              <a:t>.</a:t>
            </a:r>
            <a:r>
              <a:rPr lang="en-US" altLang="en-US" sz="1900" b="1" dirty="0">
                <a:solidFill>
                  <a:srgbClr val="003399"/>
                </a:solidFill>
                <a:latin typeface="Times New Roman" panose="02020603050405020304" pitchFamily="18" charset="0"/>
              </a:rPr>
              <a:t>363</a:t>
            </a:r>
            <a:r>
              <a:rPr lang="vi-VN" altLang="en-US" sz="1900" b="1" dirty="0">
                <a:solidFill>
                  <a:srgbClr val="003399"/>
                </a:solidFill>
                <a:latin typeface="Times New Roman" panose="02020603050405020304" pitchFamily="18" charset="0"/>
              </a:rPr>
              <a:t> km</a:t>
            </a:r>
            <a:r>
              <a:rPr lang="vi-VN" altLang="en-US" sz="1900" b="1" baseline="30000" dirty="0">
                <a:solidFill>
                  <a:srgbClr val="003399"/>
                </a:solidFill>
                <a:latin typeface="Times New Roman" panose="02020603050405020304" pitchFamily="18" charset="0"/>
              </a:rPr>
              <a:t>2</a:t>
            </a:r>
            <a:r>
              <a:rPr lang="vi-VN" altLang="en-US" sz="1900" b="1" dirty="0">
                <a:solidFill>
                  <a:srgbClr val="003399"/>
                </a:solidFill>
                <a:latin typeface="Times New Roman" panose="02020603050405020304" pitchFamily="18" charset="0"/>
              </a:rPr>
              <a:t>:</a:t>
            </a:r>
            <a:endParaRPr lang="vi-VN" altLang="en-US" sz="1900" b="1" dirty="0">
              <a:solidFill>
                <a:srgbClr val="003399"/>
              </a:solidFill>
              <a:latin typeface="Times New Roman" panose="02020603050405020304" pitchFamily="18" charset="0"/>
            </a:endParaRPr>
          </a:p>
          <a:p>
            <a:pPr lvl="0" algn="just"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1900" b="1" dirty="0">
                <a:solidFill>
                  <a:srgbClr val="003399"/>
                </a:solidFill>
                <a:latin typeface="Times New Roman" panose="02020603050405020304" pitchFamily="18" charset="0"/>
              </a:rPr>
              <a:t>- Miền núi và trung du Bắc Bộ</a:t>
            </a:r>
            <a:r>
              <a:rPr lang="en-US" altLang="en-US" sz="1900" b="1" dirty="0">
                <a:solidFill>
                  <a:srgbClr val="003399"/>
                </a:solidFill>
                <a:latin typeface="Times New Roman" panose="02020603050405020304" pitchFamily="18" charset="0"/>
              </a:rPr>
              <a:t>:</a:t>
            </a:r>
            <a:r>
              <a:rPr lang="vi-VN" altLang="en-US" sz="1900" b="1" dirty="0">
                <a:solidFill>
                  <a:srgbClr val="003399"/>
                </a:solidFill>
                <a:latin typeface="Times New Roman" panose="02020603050405020304" pitchFamily="18" charset="0"/>
              </a:rPr>
              <a:t> 98 094 km</a:t>
            </a:r>
            <a:r>
              <a:rPr lang="vi-VN" altLang="en-US" sz="1900" b="1" baseline="30000" dirty="0">
                <a:solidFill>
                  <a:srgbClr val="003399"/>
                </a:solidFill>
                <a:latin typeface="Times New Roman" panose="02020603050405020304" pitchFamily="18" charset="0"/>
              </a:rPr>
              <a:t>2</a:t>
            </a:r>
            <a:endParaRPr lang="vi-VN" altLang="en-US" sz="1900" b="1" baseline="30000" dirty="0">
              <a:solidFill>
                <a:srgbClr val="003399"/>
              </a:solidFill>
              <a:latin typeface="Times New Roman" panose="02020603050405020304" pitchFamily="18" charset="0"/>
            </a:endParaRPr>
          </a:p>
          <a:p>
            <a:pPr lvl="0" algn="just"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1900" b="1" dirty="0">
                <a:solidFill>
                  <a:srgbClr val="003399"/>
                </a:solidFill>
                <a:latin typeface="Times New Roman" panose="02020603050405020304" pitchFamily="18" charset="0"/>
              </a:rPr>
              <a:t>- </a:t>
            </a:r>
            <a:r>
              <a:rPr lang="vi-VN" altLang="en-US" sz="1900" b="1" dirty="0">
                <a:solidFill>
                  <a:srgbClr val="003399"/>
                </a:solidFill>
                <a:latin typeface="Times New Roman" panose="02020603050405020304" pitchFamily="18" charset="0"/>
              </a:rPr>
              <a:t>Đồng bằng sông Hồng 17 321 km</a:t>
            </a:r>
            <a:r>
              <a:rPr lang="vi-VN" altLang="en-US" sz="1900" b="1" baseline="30000" dirty="0">
                <a:solidFill>
                  <a:srgbClr val="003399"/>
                </a:solidFill>
                <a:latin typeface="Times New Roman" panose="02020603050405020304" pitchFamily="18" charset="0"/>
              </a:rPr>
              <a:t>2</a:t>
            </a:r>
            <a:endParaRPr lang="vi-VN" altLang="en-US" sz="1900" b="1" baseline="30000" dirty="0">
              <a:solidFill>
                <a:srgbClr val="003399"/>
              </a:solidFill>
              <a:latin typeface="Times New Roman" panose="02020603050405020304" pitchFamily="18" charset="0"/>
            </a:endParaRPr>
          </a:p>
          <a:p>
            <a:pPr lvl="0" algn="just"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1900" b="1" dirty="0">
                <a:solidFill>
                  <a:srgbClr val="003399"/>
                </a:solidFill>
                <a:latin typeface="Times New Roman" panose="02020603050405020304" pitchFamily="18" charset="0"/>
              </a:rPr>
              <a:t>- Khu bốn cũ và duyên hải miền Trung</a:t>
            </a:r>
            <a:r>
              <a:rPr lang="en-US" altLang="en-US" sz="1900" b="1" dirty="0">
                <a:solidFill>
                  <a:srgbClr val="003399"/>
                </a:solidFill>
                <a:latin typeface="Times New Roman" panose="02020603050405020304" pitchFamily="18" charset="0"/>
              </a:rPr>
              <a:t>:</a:t>
            </a:r>
            <a:endParaRPr lang="en-US" altLang="en-US" sz="1900" b="1" dirty="0">
              <a:solidFill>
                <a:srgbClr val="003399"/>
              </a:solidFill>
              <a:latin typeface="Times New Roman" panose="02020603050405020304" pitchFamily="18" charset="0"/>
            </a:endParaRPr>
          </a:p>
          <a:p>
            <a:pPr lvl="0" algn="just"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1900" b="1" dirty="0">
                <a:solidFill>
                  <a:srgbClr val="003399"/>
                </a:solidFill>
                <a:latin typeface="Times New Roman" panose="02020603050405020304" pitchFamily="18" charset="0"/>
              </a:rPr>
              <a:t> 96 351 km</a:t>
            </a:r>
            <a:r>
              <a:rPr lang="vi-VN" altLang="en-US" sz="1900" b="1" baseline="30000" dirty="0">
                <a:solidFill>
                  <a:srgbClr val="003399"/>
                </a:solidFill>
                <a:latin typeface="Times New Roman" panose="02020603050405020304" pitchFamily="18" charset="0"/>
              </a:rPr>
              <a:t>2</a:t>
            </a:r>
            <a:endParaRPr lang="vi-VN" altLang="en-US" sz="1900" b="1" baseline="30000" dirty="0">
              <a:solidFill>
                <a:srgbClr val="003399"/>
              </a:solidFill>
              <a:latin typeface="Times New Roman" panose="02020603050405020304" pitchFamily="18" charset="0"/>
            </a:endParaRPr>
          </a:p>
          <a:p>
            <a:pPr lvl="0" algn="just"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1900" b="1" dirty="0">
                <a:solidFill>
                  <a:srgbClr val="003399"/>
                </a:solidFill>
                <a:latin typeface="Times New Roman" panose="02020603050405020304" pitchFamily="18" charset="0"/>
              </a:rPr>
              <a:t>- Tây Nguyên</a:t>
            </a:r>
            <a:r>
              <a:rPr lang="en-US" altLang="en-US" sz="1900" b="1" dirty="0">
                <a:solidFill>
                  <a:srgbClr val="003399"/>
                </a:solidFill>
                <a:latin typeface="Times New Roman" panose="02020603050405020304" pitchFamily="18" charset="0"/>
              </a:rPr>
              <a:t>:</a:t>
            </a:r>
            <a:r>
              <a:rPr lang="vi-VN" altLang="en-US" sz="1900" b="1" dirty="0">
                <a:solidFill>
                  <a:srgbClr val="003399"/>
                </a:solidFill>
                <a:latin typeface="Times New Roman" panose="02020603050405020304" pitchFamily="18" charset="0"/>
              </a:rPr>
              <a:t> 23 474 km</a:t>
            </a:r>
            <a:r>
              <a:rPr lang="vi-VN" altLang="en-US" sz="1900" b="1" baseline="30000" dirty="0">
                <a:solidFill>
                  <a:srgbClr val="003399"/>
                </a:solidFill>
                <a:latin typeface="Times New Roman" panose="02020603050405020304" pitchFamily="18" charset="0"/>
              </a:rPr>
              <a:t>2</a:t>
            </a:r>
            <a:endParaRPr lang="vi-VN" altLang="en-US" sz="1900" b="1" baseline="30000" dirty="0">
              <a:solidFill>
                <a:srgbClr val="003399"/>
              </a:solidFill>
              <a:latin typeface="Times New Roman" panose="02020603050405020304" pitchFamily="18" charset="0"/>
            </a:endParaRPr>
          </a:p>
          <a:p>
            <a:pPr lvl="0" algn="just"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1900" b="1" dirty="0">
                <a:solidFill>
                  <a:srgbClr val="003399"/>
                </a:solidFill>
                <a:latin typeface="Times New Roman" panose="02020603050405020304" pitchFamily="18" charset="0"/>
              </a:rPr>
              <a:t>- Nam Bộ</a:t>
            </a:r>
            <a:r>
              <a:rPr lang="en-US" altLang="en-US" sz="1900" b="1" dirty="0">
                <a:solidFill>
                  <a:srgbClr val="003399"/>
                </a:solidFill>
                <a:latin typeface="Times New Roman" panose="02020603050405020304" pitchFamily="18" charset="0"/>
              </a:rPr>
              <a:t>:</a:t>
            </a:r>
            <a:r>
              <a:rPr lang="vi-VN" altLang="en-US" sz="1900" b="1" dirty="0">
                <a:solidFill>
                  <a:srgbClr val="003399"/>
                </a:solidFill>
                <a:latin typeface="Times New Roman" panose="02020603050405020304" pitchFamily="18" charset="0"/>
              </a:rPr>
              <a:t>  63 028 km</a:t>
            </a:r>
            <a:r>
              <a:rPr lang="vi-VN" altLang="en-US" sz="1900" b="1" baseline="30000" dirty="0">
                <a:solidFill>
                  <a:srgbClr val="003399"/>
                </a:solidFill>
                <a:latin typeface="Times New Roman" panose="02020603050405020304" pitchFamily="18" charset="0"/>
              </a:rPr>
              <a:t>2</a:t>
            </a:r>
            <a:endParaRPr lang="vi-VN" altLang="en-US" sz="1900" b="1" baseline="30000" dirty="0">
              <a:solidFill>
                <a:srgbClr val="003399"/>
              </a:solidFill>
              <a:latin typeface="Times New Roman" panose="02020603050405020304" pitchFamily="18" charset="0"/>
            </a:endParaRPr>
          </a:p>
          <a:p>
            <a:pPr lvl="0" algn="just"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1900" b="1" dirty="0">
                <a:solidFill>
                  <a:srgbClr val="808000"/>
                </a:solidFill>
                <a:latin typeface="Times New Roman" panose="02020603050405020304" pitchFamily="18" charset="0"/>
              </a:rPr>
              <a:t>* Và một vùng biển bao la,</a:t>
            </a:r>
            <a:r>
              <a:rPr lang="vi-VN" altLang="en-US" sz="1900" b="1" dirty="0">
                <a:solidFill>
                  <a:srgbClr val="FFC000"/>
                </a:solidFill>
                <a:latin typeface="Times New Roman" panose="02020603050405020304" pitchFamily="18" charset="0"/>
              </a:rPr>
              <a:t> </a:t>
            </a:r>
            <a:r>
              <a:rPr lang="vi-VN" altLang="en-US" sz="1900" b="1" dirty="0">
                <a:solidFill>
                  <a:srgbClr val="003399"/>
                </a:solidFill>
                <a:latin typeface="Times New Roman" panose="02020603050405020304" pitchFamily="18" charset="0"/>
              </a:rPr>
              <a:t>trong đó có vùng thềm lục địa rộng lớn và những hệ thống quần đảo ở biển Đông</a:t>
            </a:r>
            <a:endParaRPr lang="vi-VN" altLang="en-US" sz="1900" b="1" dirty="0">
              <a:solidFill>
                <a:srgbClr val="003399"/>
              </a:solidFill>
              <a:latin typeface="Times New Roman" panose="02020603050405020304" pitchFamily="18" charset="0"/>
            </a:endParaRPr>
          </a:p>
          <a:p>
            <a:pPr lvl="0" algn="just"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1900" b="1" dirty="0">
                <a:solidFill>
                  <a:srgbClr val="808000"/>
                </a:solidFill>
                <a:latin typeface="Times New Roman" panose="02020603050405020304" pitchFamily="18" charset="0"/>
              </a:rPr>
              <a:t>* Chiều dài</a:t>
            </a:r>
            <a:r>
              <a:rPr lang="vi-VN" altLang="en-US" sz="1900" b="1" dirty="0">
                <a:solidFill>
                  <a:srgbClr val="FFC000"/>
                </a:solidFill>
                <a:latin typeface="Times New Roman" panose="02020603050405020304" pitchFamily="18" charset="0"/>
              </a:rPr>
              <a:t> </a:t>
            </a:r>
            <a:r>
              <a:rPr lang="vi-VN" altLang="en-US" sz="1900" b="1" dirty="0">
                <a:solidFill>
                  <a:srgbClr val="003399"/>
                </a:solidFill>
                <a:latin typeface="Times New Roman" panose="02020603050405020304" pitchFamily="18" charset="0"/>
              </a:rPr>
              <a:t>(tính theo đường thẳng) </a:t>
            </a:r>
            <a:r>
              <a:rPr lang="vi-VN" altLang="en-US" sz="1900" b="1" dirty="0">
                <a:solidFill>
                  <a:srgbClr val="808000"/>
                </a:solidFill>
                <a:latin typeface="Times New Roman" panose="02020603050405020304" pitchFamily="18" charset="0"/>
              </a:rPr>
              <a:t>của đất liền từ Bắc đến Nam là 1650 km;</a:t>
            </a:r>
            <a:r>
              <a:rPr lang="vi-VN" altLang="en-US" sz="1900" b="1" dirty="0">
                <a:solidFill>
                  <a:srgbClr val="FFC000"/>
                </a:solidFill>
                <a:latin typeface="Times New Roman" panose="02020603050405020304" pitchFamily="18" charset="0"/>
              </a:rPr>
              <a:t> </a:t>
            </a:r>
            <a:r>
              <a:rPr lang="vi-VN" altLang="en-US" sz="1900" b="1" dirty="0">
                <a:solidFill>
                  <a:srgbClr val="003399"/>
                </a:solidFill>
                <a:latin typeface="Times New Roman" panose="02020603050405020304" pitchFamily="18" charset="0"/>
              </a:rPr>
              <a:t>từ đông sang tây nơi rộng nhất ở đất liền là 600 km (từ Móng Cái đến biên giới Việt Lào), nơi hẹp nhất là 50km (ở Q. Bình).</a:t>
            </a:r>
            <a:endParaRPr lang="vi-VN" altLang="en-US" sz="1900" b="1" dirty="0">
              <a:solidFill>
                <a:srgbClr val="003399"/>
              </a:solidFill>
              <a:latin typeface="Times New Roman" panose="02020603050405020304" pitchFamily="18" charset="0"/>
            </a:endParaRPr>
          </a:p>
          <a:p>
            <a:pPr lvl="0" algn="just"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1900" b="1" dirty="0">
                <a:solidFill>
                  <a:srgbClr val="808000"/>
                </a:solidFill>
                <a:latin typeface="Times New Roman" panose="02020603050405020304" pitchFamily="18" charset="0"/>
              </a:rPr>
              <a:t>* Đường </a:t>
            </a:r>
            <a:r>
              <a:rPr lang="vi-VN" altLang="en-US" sz="1900" b="1" u="sng" dirty="0">
                <a:solidFill>
                  <a:srgbClr val="808000"/>
                </a:solidFill>
                <a:latin typeface="Times New Roman" panose="02020603050405020304" pitchFamily="18" charset="0"/>
              </a:rPr>
              <a:t>biên giới</a:t>
            </a:r>
            <a:r>
              <a:rPr lang="vi-VN" altLang="en-US" sz="1900" b="1" dirty="0">
                <a:solidFill>
                  <a:srgbClr val="808000"/>
                </a:solidFill>
                <a:latin typeface="Times New Roman" panose="02020603050405020304" pitchFamily="18" charset="0"/>
              </a:rPr>
              <a:t> trên đất liền là 3730km</a:t>
            </a:r>
            <a:r>
              <a:rPr lang="vi-VN" altLang="en-US" sz="1900" b="1" dirty="0">
                <a:solidFill>
                  <a:srgbClr val="FFC000"/>
                </a:solidFill>
                <a:latin typeface="Times New Roman" panose="02020603050405020304" pitchFamily="18" charset="0"/>
              </a:rPr>
              <a:t>,  </a:t>
            </a:r>
            <a:r>
              <a:rPr lang="vi-VN" altLang="en-US" sz="1900" b="1" dirty="0">
                <a:solidFill>
                  <a:srgbClr val="003399"/>
                </a:solidFill>
                <a:latin typeface="Times New Roman" panose="02020603050405020304" pitchFamily="18" charset="0"/>
              </a:rPr>
              <a:t>phía Bắc giáp Trung Quốc trên chiều dài 1150km, phía tây giáp Lào  với 1650km đường biên giới; phía tây nam giáp Cămpuchia với 930km đường biên giới. Phía đông, bờ biển dài 3260km.</a:t>
            </a:r>
            <a:r>
              <a:rPr lang="vi-VN" altLang="en-US" sz="1900" b="1" baseline="30000" dirty="0">
                <a:solidFill>
                  <a:srgbClr val="003399"/>
                </a:solidFill>
                <a:latin typeface="Times New Roman" panose="02020603050405020304" pitchFamily="18" charset="0"/>
              </a:rPr>
              <a:t> </a:t>
            </a:r>
            <a:endParaRPr lang="vi-VN" altLang="en-US" sz="1900" b="1" baseline="30000" dirty="0">
              <a:solidFill>
                <a:srgbClr val="003399"/>
              </a:solidFill>
              <a:latin typeface="Times New Roman" panose="02020603050405020304" pitchFamily="18" charset="0"/>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Picture 2"/>
          <p:cNvPicPr>
            <a:picLocks noChangeAspect="1"/>
          </p:cNvPicPr>
          <p:nvPr/>
        </p:nvPicPr>
        <p:blipFill>
          <a:blip r:embed="rId1"/>
          <a:stretch>
            <a:fillRect/>
          </a:stretch>
        </p:blipFill>
        <p:spPr>
          <a:xfrm>
            <a:off x="0" y="404813"/>
            <a:ext cx="5508625" cy="4824412"/>
          </a:xfrm>
          <a:prstGeom prst="rect">
            <a:avLst/>
          </a:prstGeom>
          <a:noFill/>
          <a:ln w="9525">
            <a:noFill/>
          </a:ln>
        </p:spPr>
      </p:pic>
      <p:sp>
        <p:nvSpPr>
          <p:cNvPr id="16387" name="Rectangle 3"/>
          <p:cNvSpPr>
            <a:spLocks noChangeArrowheads="1"/>
          </p:cNvSpPr>
          <p:nvPr/>
        </p:nvSpPr>
        <p:spPr bwMode="auto">
          <a:xfrm>
            <a:off x="971550" y="5373688"/>
            <a:ext cx="3348038" cy="520700"/>
          </a:xfrm>
          <a:prstGeom prst="rect">
            <a:avLst/>
          </a:prstGeom>
          <a:solidFill>
            <a:schemeClr val="bg1">
              <a:lumMod val="95000"/>
            </a:schemeClr>
          </a:solidFill>
          <a:ln>
            <a:noFill/>
          </a:ln>
          <a:effectLst/>
        </p:spPr>
        <p:txBody>
          <a:bodyPr lIns="90000" tIns="46800" rIns="90000" bIns="46800">
            <a:spAutoFit/>
          </a:bodyPr>
          <a:lstStyle/>
          <a:p>
            <a:pPr marL="0" marR="0" lvl="0" indent="0" algn="ctr"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r>
              <a:rPr kumimoji="0" lang="en-US" altLang="en-US" sz="2800" b="1" i="0" u="none" strike="noStrike" kern="1200" cap="none" spc="0" normalizeH="0" baseline="0" noProof="0" dirty="0" err="1">
                <a:ln>
                  <a:noFill/>
                </a:ln>
                <a:solidFill>
                  <a:srgbClr val="0000CC"/>
                </a:solidFill>
                <a:effectLst/>
                <a:uLnTx/>
                <a:uFillTx/>
                <a:latin typeface="+mj-lt"/>
                <a:ea typeface="+mn-ea"/>
                <a:cs typeface="+mn-cs"/>
              </a:rPr>
              <a:t>Quốc</a:t>
            </a:r>
            <a:r>
              <a:rPr kumimoji="0" lang="en-US" altLang="en-US" sz="2800" b="1" i="0" u="none" strike="noStrike" kern="1200" cap="none" spc="0" normalizeH="0" baseline="0" noProof="0" dirty="0">
                <a:ln>
                  <a:noFill/>
                </a:ln>
                <a:solidFill>
                  <a:srgbClr val="0000CC"/>
                </a:solidFill>
                <a:effectLst/>
                <a:uLnTx/>
                <a:uFillTx/>
                <a:latin typeface="+mj-lt"/>
                <a:ea typeface="+mn-ea"/>
                <a:cs typeface="+mn-cs"/>
              </a:rPr>
              <a:t> </a:t>
            </a:r>
            <a:r>
              <a:rPr kumimoji="0" lang="en-US" altLang="en-US" sz="2800" b="1" i="0" u="none" strike="noStrike" kern="1200" cap="none" spc="0" normalizeH="0" baseline="0" noProof="0" dirty="0" err="1">
                <a:ln>
                  <a:noFill/>
                </a:ln>
                <a:solidFill>
                  <a:srgbClr val="0000CC"/>
                </a:solidFill>
                <a:effectLst/>
                <a:uLnTx/>
                <a:uFillTx/>
                <a:latin typeface="+mj-lt"/>
                <a:ea typeface="+mn-ea"/>
                <a:cs typeface="+mn-cs"/>
              </a:rPr>
              <a:t>huy</a:t>
            </a:r>
            <a:r>
              <a:rPr kumimoji="0" lang="en-US" altLang="en-US" sz="2800" b="1" i="0" u="none" strike="noStrike" kern="1200" cap="none" spc="0" normalizeH="0" baseline="0" noProof="0" dirty="0">
                <a:ln>
                  <a:noFill/>
                </a:ln>
                <a:solidFill>
                  <a:srgbClr val="0000CC"/>
                </a:solidFill>
                <a:effectLst/>
                <a:uLnTx/>
                <a:uFillTx/>
                <a:latin typeface="+mj-lt"/>
                <a:ea typeface="+mn-ea"/>
                <a:cs typeface="+mn-cs"/>
              </a:rPr>
              <a:t> </a:t>
            </a:r>
            <a:r>
              <a:rPr kumimoji="0" lang="en-US" altLang="en-US" sz="2800" b="1" i="0" u="none" strike="noStrike" kern="1200" cap="none" spc="0" normalizeH="0" baseline="0" noProof="0" dirty="0" err="1">
                <a:ln>
                  <a:noFill/>
                </a:ln>
                <a:solidFill>
                  <a:srgbClr val="0000CC"/>
                </a:solidFill>
                <a:effectLst/>
                <a:uLnTx/>
                <a:uFillTx/>
                <a:latin typeface="+mj-lt"/>
                <a:ea typeface="+mn-ea"/>
                <a:cs typeface="+mn-cs"/>
              </a:rPr>
              <a:t>Việt</a:t>
            </a:r>
            <a:r>
              <a:rPr kumimoji="0" lang="en-US" altLang="en-US" sz="2800" b="1" i="0" u="none" strike="noStrike" kern="1200" cap="none" spc="0" normalizeH="0" baseline="0" noProof="0" dirty="0">
                <a:ln>
                  <a:noFill/>
                </a:ln>
                <a:solidFill>
                  <a:srgbClr val="0000CC"/>
                </a:solidFill>
                <a:effectLst/>
                <a:uLnTx/>
                <a:uFillTx/>
                <a:latin typeface="+mj-lt"/>
                <a:ea typeface="+mn-ea"/>
                <a:cs typeface="+mn-cs"/>
              </a:rPr>
              <a:t> Nam</a:t>
            </a:r>
            <a:endParaRPr kumimoji="0" lang="en-US" altLang="en-US" sz="2800" b="1" i="0" u="none" strike="noStrike" kern="1200" cap="none" spc="0" normalizeH="0" baseline="0" noProof="0" dirty="0">
              <a:ln>
                <a:noFill/>
              </a:ln>
              <a:solidFill>
                <a:srgbClr val="0000CC"/>
              </a:solidFill>
              <a:effectLst/>
              <a:uLnTx/>
              <a:uFillTx/>
              <a:latin typeface="+mj-lt"/>
              <a:ea typeface="+mn-ea"/>
              <a:cs typeface="+mn-cs"/>
            </a:endParaRPr>
          </a:p>
        </p:txBody>
      </p:sp>
      <p:sp>
        <p:nvSpPr>
          <p:cNvPr id="16391" name="AutoShape 7"/>
          <p:cNvSpPr>
            <a:spLocks noChangeArrowheads="1"/>
          </p:cNvSpPr>
          <p:nvPr/>
        </p:nvSpPr>
        <p:spPr bwMode="auto">
          <a:xfrm>
            <a:off x="5003800" y="4889500"/>
            <a:ext cx="4067175" cy="1852613"/>
          </a:xfrm>
          <a:prstGeom prst="wedgeRoundRectCallout">
            <a:avLst>
              <a:gd name="adj1" fmla="val -90064"/>
              <a:gd name="adj2" fmla="val -98225"/>
              <a:gd name="adj3" fmla="val 16667"/>
            </a:avLst>
          </a:prstGeom>
          <a:solidFill>
            <a:srgbClr val="FFFFFF"/>
          </a:solidFill>
          <a:ln w="9360" cap="sq">
            <a:solidFill>
              <a:srgbClr val="339933"/>
            </a:solidFill>
            <a:miter lim="800000"/>
          </a:ln>
          <a:effectLst/>
        </p:spPr>
        <p:txBody>
          <a:bodyPr lIns="90000" tIns="46800" rIns="90000" bIns="46800"/>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600" b="1" i="1" dirty="0">
                <a:solidFill>
                  <a:srgbClr val="339933"/>
                </a:solidFill>
                <a:latin typeface="Times New Roman" panose="02020603050405020304" pitchFamily="18" charset="0"/>
              </a:rPr>
              <a:t>Chia sẻ những điều em biết về ý nghĩa của quốc huy nước cộng hòa xã hội chủ nghĩa Việt Nam</a:t>
            </a:r>
            <a:r>
              <a:rPr lang="en-US" altLang="en-US" sz="2600" b="1" i="1" dirty="0">
                <a:solidFill>
                  <a:srgbClr val="339933"/>
                </a:solidFill>
                <a:latin typeface="Times New Roman" panose="02020603050405020304" pitchFamily="18" charset="0"/>
              </a:rPr>
              <a:t>?</a:t>
            </a:r>
            <a:endParaRPr lang="en-US" altLang="en-US" sz="2600" dirty="0">
              <a:solidFill>
                <a:srgbClr val="339933"/>
              </a:solidFill>
              <a:latin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additive="repl">
                                        <p:cTn id="6" dur="1" fill="hold">
                                          <p:stCondLst>
                                            <p:cond delay="0"/>
                                          </p:stCondLst>
                                        </p:cTn>
                                        <p:tgtEl>
                                          <p:spTgt spid="16386"/>
                                        </p:tgtEl>
                                        <p:attrNameLst>
                                          <p:attrName>style.visibility</p:attrName>
                                        </p:attrNameLst>
                                      </p:cBhvr>
                                      <p:to>
                                        <p:strVal val="visible"/>
                                      </p:to>
                                    </p:set>
                                    <p:animEffect transition="in" filter="blinds(horizontal)">
                                      <p:cBhvr additive="repl">
                                        <p:cTn id="7" dur="500"/>
                                        <p:tgtEl>
                                          <p:spTgt spid="16386"/>
                                        </p:tgtEl>
                                      </p:cBhvr>
                                    </p:animEffect>
                                  </p:childTnLst>
                                </p:cTn>
                              </p:par>
                              <p:par>
                                <p:cTn id="8" presetID="3" presetClass="entr" presetSubtype="10" fill="hold" nodeType="withEffect">
                                  <p:stCondLst>
                                    <p:cond delay="0"/>
                                  </p:stCondLst>
                                  <p:childTnLst>
                                    <p:set>
                                      <p:cBhvr additive="repl">
                                        <p:cTn id="9" dur="1" fill="hold">
                                          <p:stCondLst>
                                            <p:cond delay="0"/>
                                          </p:stCondLst>
                                        </p:cTn>
                                        <p:tgtEl>
                                          <p:spTgt spid="16387"/>
                                        </p:tgtEl>
                                        <p:attrNameLst>
                                          <p:attrName>style.visibility</p:attrName>
                                        </p:attrNameLst>
                                      </p:cBhvr>
                                      <p:to>
                                        <p:strVal val="visible"/>
                                      </p:to>
                                    </p:set>
                                    <p:animEffect transition="in" filter="blinds(horizontal)">
                                      <p:cBhvr additive="repl">
                                        <p:cTn id="10" dur="500"/>
                                        <p:tgtEl>
                                          <p:spTgt spid="1638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additive="repl">
                                        <p:cTn id="14" dur="1" fill="hold">
                                          <p:stCondLst>
                                            <p:cond delay="0"/>
                                          </p:stCondLst>
                                        </p:cTn>
                                        <p:tgtEl>
                                          <p:spTgt spid="16391"/>
                                        </p:tgtEl>
                                        <p:attrNameLst>
                                          <p:attrName>style.visibility</p:attrName>
                                        </p:attrNameLst>
                                      </p:cBhvr>
                                      <p:to>
                                        <p:strVal val="visible"/>
                                      </p:to>
                                    </p:set>
                                    <p:animEffect transition="in" filter="blinds(horizontal)">
                                      <p:cBhvr additive="repl">
                                        <p:cTn id="15" dur="500"/>
                                        <p:tgtEl>
                                          <p:spTgt spid="16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85730"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grpSp>
        <p:nvGrpSpPr>
          <p:cNvPr id="585732" name="Group 20"/>
          <p:cNvGrpSpPr/>
          <p:nvPr/>
        </p:nvGrpSpPr>
        <p:grpSpPr>
          <a:xfrm>
            <a:off x="2378075" y="400050"/>
            <a:ext cx="3794125" cy="1200150"/>
            <a:chOff x="-58867" y="290050"/>
            <a:chExt cx="2232324" cy="1097526"/>
          </a:xfrm>
        </p:grpSpPr>
        <p:sp>
          <p:nvSpPr>
            <p:cNvPr id="38" name="Rectangle 37"/>
            <p:cNvSpPr/>
            <p:nvPr/>
          </p:nvSpPr>
          <p:spPr>
            <a:xfrm>
              <a:off x="855991" y="290050"/>
              <a:ext cx="1317466" cy="1097526"/>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a:spAutoFit/>
            </a:bodyP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w="13462">
                    <a:solidFill>
                      <a:schemeClr val="bg1"/>
                    </a:solidFill>
                    <a:prstDash val="solid"/>
                  </a:ln>
                  <a:solidFill>
                    <a:srgbClr val="FF0000"/>
                  </a:solidFill>
                  <a:effectLst>
                    <a:outerShdw dist="38100" dir="2700000" algn="bl" rotWithShape="0">
                      <a:schemeClr val="accent5"/>
                    </a:outerShdw>
                  </a:effectLst>
                  <a:uLnTx/>
                  <a:uFillTx/>
                  <a:latin typeface="#9Slide07 IcielKoni" pitchFamily="2" charset="0"/>
                  <a:ea typeface="+mn-ea"/>
                  <a:cs typeface="+mn-cs"/>
                </a:rPr>
                <a:t>GAME SHOW</a:t>
              </a:r>
              <a:endParaRPr kumimoji="0" lang="en-US" sz="3600" b="1" i="0" u="none" strike="noStrike" kern="1200" cap="none" spc="0" normalizeH="0" baseline="0" noProof="0" dirty="0">
                <a:ln w="13462">
                  <a:solidFill>
                    <a:schemeClr val="bg1"/>
                  </a:solidFill>
                  <a:prstDash val="solid"/>
                </a:ln>
                <a:solidFill>
                  <a:srgbClr val="FF0000"/>
                </a:solidFill>
                <a:effectLst>
                  <a:outerShdw dist="38100" dir="2700000" algn="bl" rotWithShape="0">
                    <a:schemeClr val="accent5"/>
                  </a:outerShdw>
                </a:effectLst>
                <a:uLnTx/>
                <a:uFillTx/>
                <a:latin typeface="#9Slide07 IcielKoni" pitchFamily="2" charset="0"/>
                <a:ea typeface="+mn-ea"/>
                <a:cs typeface="+mn-cs"/>
              </a:endParaRPr>
            </a:p>
          </p:txBody>
        </p:sp>
        <p:pic>
          <p:nvPicPr>
            <p:cNvPr id="585739" name="Picture 2" descr="Hình ảnh Tên Lửa Vector Minh Họa Cô Lập Trên Nền Trắng Clip Nghệ Thuật Tên  Lửa, Thiên Hà Clipart, Vectơ, Tên Lửa Vector và PNG với nền trong suốt để  tải"/>
            <p:cNvPicPr>
              <a:picLocks noChangeAspect="1"/>
            </p:cNvPicPr>
            <p:nvPr/>
          </p:nvPicPr>
          <p:blipFill>
            <a:blip r:embed="rId2"/>
            <a:srcRect l="6628" t="12173" r="10886" b="7246"/>
            <a:stretch>
              <a:fillRect/>
            </a:stretch>
          </p:blipFill>
          <p:spPr>
            <a:xfrm>
              <a:off x="-58867" y="290050"/>
              <a:ext cx="1031061" cy="867465"/>
            </a:xfrm>
            <a:prstGeom prst="rect">
              <a:avLst/>
            </a:prstGeom>
            <a:noFill/>
            <a:ln w="9525">
              <a:noFill/>
            </a:ln>
          </p:spPr>
        </p:pic>
      </p:grpSp>
      <p:sp>
        <p:nvSpPr>
          <p:cNvPr id="581637" name="文本框 17"/>
          <p:cNvSpPr txBox="1">
            <a:spLocks noChangeArrowheads="1"/>
          </p:cNvSpPr>
          <p:nvPr/>
        </p:nvSpPr>
        <p:spPr bwMode="auto">
          <a:xfrm>
            <a:off x="1485900" y="2205038"/>
            <a:ext cx="5816600" cy="1016000"/>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685800" eaLnBrk="1" hangingPunct="1">
              <a:buNone/>
            </a:pPr>
            <a:r>
              <a:rPr lang="en-US" altLang="zh-CN" sz="6000" b="1" dirty="0">
                <a:solidFill>
                  <a:srgbClr val="FFFF00"/>
                </a:solidFill>
                <a:latin typeface="Times New Roman" panose="02020603050405020304" pitchFamily="18" charset="0"/>
                <a:ea typeface="黑体"/>
              </a:rPr>
              <a:t>KHỞI ĐỘNG</a:t>
            </a:r>
            <a:endParaRPr lang="zh-CN" altLang="en-US" sz="6000" b="1" dirty="0">
              <a:solidFill>
                <a:srgbClr val="FFFF00"/>
              </a:solidFill>
              <a:latin typeface="Times New Roman" panose="02020603050405020304" pitchFamily="18" charset="0"/>
              <a:ea typeface="黑体"/>
            </a:endParaRPr>
          </a:p>
        </p:txBody>
      </p:sp>
      <p:pic>
        <p:nvPicPr>
          <p:cNvPr id="41" name="Picture 40" descr="Diagram, schematic&#10;&#10;Description automatically generated"/>
          <p:cNvPicPr>
            <a:picLocks noChangeAspect="1"/>
          </p:cNvPicPr>
          <p:nvPr/>
        </p:nvPicPr>
        <p:blipFill>
          <a:blip r:embed="rId3" cstate="print"/>
          <a:stretch>
            <a:fillRect/>
          </a:stretch>
        </p:blipFill>
        <p:spPr>
          <a:xfrm>
            <a:off x="6117889" y="3493588"/>
            <a:ext cx="1625081" cy="134868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2" name="Picture 17" descr="Nhanh Trí - YouTube"/>
          <p:cNvPicPr>
            <a:picLocks noChangeAspect="1" noChangeArrowheads="1"/>
          </p:cNvPicPr>
          <p:nvPr/>
        </p:nvPicPr>
        <p:blipFill>
          <a:blip r:embed="rId4" cstate="print"/>
          <a:srcRect/>
          <a:stretch>
            <a:fillRect/>
          </a:stretch>
        </p:blipFill>
        <p:spPr bwMode="auto">
          <a:xfrm>
            <a:off x="2474226" y="3493588"/>
            <a:ext cx="3448194" cy="273558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3" name="Picture 42"/>
          <p:cNvPicPr>
            <a:picLocks noChangeAspect="1"/>
          </p:cNvPicPr>
          <p:nvPr/>
        </p:nvPicPr>
        <p:blipFill rotWithShape="1">
          <a:blip r:embed="rId5">
            <a:clrChange>
              <a:clrFrom>
                <a:srgbClr val="F5F5F5"/>
              </a:clrFrom>
              <a:clrTo>
                <a:srgbClr val="F5F5F5">
                  <a:alpha val="0"/>
                </a:srgbClr>
              </a:clrTo>
            </a:clrChange>
          </a:blip>
          <a:srcRect t="10213" b="5340"/>
          <a:stretch>
            <a:fillRect/>
          </a:stretch>
        </p:blipFill>
        <p:spPr>
          <a:xfrm>
            <a:off x="6308486" y="1034696"/>
            <a:ext cx="1127811" cy="1131912"/>
          </a:xfrm>
          <a:prstGeom prst="downArrow">
            <a:avLst>
              <a:gd name="adj1" fmla="val 70968"/>
              <a:gd name="adj2" fmla="val 50000"/>
            </a:avLst>
          </a:prstGeom>
          <a:ln>
            <a:solidFill>
              <a:schemeClr val="tx1"/>
            </a:solidFill>
          </a:ln>
        </p:spPr>
      </p:pic>
      <p:sp>
        <p:nvSpPr>
          <p:cNvPr id="44" name="Rectangle 43"/>
          <p:cNvSpPr/>
          <p:nvPr/>
        </p:nvSpPr>
        <p:spPr>
          <a:xfrm>
            <a:off x="7512050" y="1520825"/>
            <a:ext cx="1312863" cy="584200"/>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wrap="none">
            <a:spAutoFit/>
          </a:bodyPr>
          <a:lstStyle/>
          <a:p>
            <a:pPr marL="0" marR="0" lvl="0" indent="0" algn="ctr" defTabSz="449580" rtl="0" eaLnBrk="0" fontAlgn="auto" latinLnBrk="0" hangingPunct="0">
              <a:lnSpc>
                <a:spcPct val="100000"/>
              </a:lnSpc>
              <a:spcBef>
                <a:spcPts val="0"/>
              </a:spcBef>
              <a:spcAft>
                <a:spcPts val="0"/>
              </a:spcAft>
              <a:buClrTx/>
              <a:buSzTx/>
              <a:buFontTx/>
              <a:buNone/>
              <a:defRPr/>
            </a:pPr>
            <a:r>
              <a:rPr kumimoji="0" lang="en-US" sz="3200" b="1" i="0" u="none" strike="noStrike" kern="1200" cap="none" spc="0" normalizeH="0" baseline="0" noProof="0" dirty="0">
                <a:ln w="0"/>
                <a:solidFill>
                  <a:srgbClr val="FFFF00"/>
                </a:solidFill>
                <a:effectLst>
                  <a:outerShdw blurRad="38100" dist="19050" dir="2700000" algn="tl" rotWithShape="0">
                    <a:schemeClr val="dk1">
                      <a:alpha val="40000"/>
                    </a:schemeClr>
                  </a:outerShdw>
                </a:effectLst>
                <a:uLnTx/>
                <a:uFillTx/>
                <a:latin typeface="Times New Roman" panose="02020603050405020304" pitchFamily="18" charset="0"/>
                <a:ea typeface="+mn-ea"/>
                <a:cs typeface="Times New Roman" panose="02020603050405020304" pitchFamily="18" charset="0"/>
              </a:rPr>
              <a:t>3 </a:t>
            </a:r>
            <a:r>
              <a:rPr kumimoji="0" lang="en-US" sz="3200" b="1" i="0" u="none" strike="noStrike" kern="1200" cap="none" spc="0" normalizeH="0" baseline="0" noProof="0" dirty="0" err="1">
                <a:ln w="0"/>
                <a:solidFill>
                  <a:srgbClr val="FFFF00"/>
                </a:solidFill>
                <a:effectLst>
                  <a:outerShdw blurRad="38100" dist="19050" dir="2700000" algn="tl" rotWithShape="0">
                    <a:schemeClr val="dk1">
                      <a:alpha val="40000"/>
                    </a:schemeClr>
                  </a:outerShdw>
                </a:effectLst>
                <a:uLnTx/>
                <a:uFillTx/>
                <a:latin typeface="Times New Roman" panose="02020603050405020304" pitchFamily="18" charset="0"/>
                <a:ea typeface="+mn-ea"/>
                <a:cs typeface="Times New Roman" panose="02020603050405020304" pitchFamily="18" charset="0"/>
              </a:rPr>
              <a:t>phút</a:t>
            </a:r>
            <a:endParaRPr kumimoji="0" lang="en-US" sz="3200" b="1" i="0" u="none" strike="noStrike" kern="1200" cap="none" spc="0" normalizeH="0" baseline="0" noProof="0" dirty="0">
              <a:ln w="0"/>
              <a:solidFill>
                <a:srgbClr val="FFFF00"/>
              </a:solidFill>
              <a:effectLst>
                <a:outerShdw blurRad="38100" dist="19050" dir="2700000" algn="tl" rotWithShape="0">
                  <a:schemeClr val="dk1">
                    <a:alpha val="40000"/>
                  </a:schemeClr>
                </a:outerShdw>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up)">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16385" name="Rectangle 1"/>
          <p:cNvSpPr>
            <a:spLocks noChangeArrowheads="1"/>
          </p:cNvSpPr>
          <p:nvPr/>
        </p:nvSpPr>
        <p:spPr bwMode="auto">
          <a:xfrm>
            <a:off x="4041775" y="512763"/>
            <a:ext cx="4778375" cy="5511800"/>
          </a:xfrm>
          <a:prstGeom prst="rect">
            <a:avLst/>
          </a:prstGeom>
          <a:solidFill>
            <a:srgbClr val="FFFFFF"/>
          </a:solidFill>
          <a:ln>
            <a:noFill/>
          </a:ln>
          <a:effectLst/>
        </p:spPr>
        <p:txBody>
          <a:bodyPr lIns="90000" tIns="46800" rIns="90000" bIns="46800">
            <a:spAutoFit/>
          </a:bodyPr>
          <a:p>
            <a:pP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3200" b="1" i="1" dirty="0">
                <a:solidFill>
                  <a:srgbClr val="003399"/>
                </a:solidFill>
                <a:latin typeface="Arial" panose="020B0604020202020204" pitchFamily="34" charset="0"/>
              </a:rPr>
              <a:t>Quốc kì</a:t>
            </a:r>
            <a:r>
              <a:rPr lang="vi-VN" altLang="en-US" sz="3200" dirty="0">
                <a:solidFill>
                  <a:srgbClr val="003399"/>
                </a:solidFill>
                <a:latin typeface="Arial" panose="020B0604020202020204" pitchFamily="34" charset="0"/>
              </a:rPr>
              <a:t> (nền đỏ, ngôi sao vàng 5 cánh) làm nội dung chính</a:t>
            </a:r>
            <a:r>
              <a:rPr lang="en-US" altLang="en-US" sz="3200" dirty="0">
                <a:solidFill>
                  <a:srgbClr val="003399"/>
                </a:solidFill>
                <a:latin typeface="Arial" panose="020B0604020202020204" pitchFamily="34" charset="0"/>
              </a:rPr>
              <a:t>.</a:t>
            </a:r>
            <a:endParaRPr lang="en-US" altLang="en-US" sz="3200" dirty="0">
              <a:solidFill>
                <a:srgbClr val="003399"/>
              </a:solidFill>
              <a:latin typeface="Arial" panose="020B0604020202020204" pitchFamily="34" charset="0"/>
            </a:endParaRPr>
          </a:p>
          <a:p>
            <a:pPr algn="just"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3200" dirty="0">
                <a:solidFill>
                  <a:srgbClr val="003399"/>
                </a:solidFill>
                <a:latin typeface="Arial" panose="020B0604020202020204" pitchFamily="34" charset="0"/>
              </a:rPr>
              <a:t> </a:t>
            </a:r>
            <a:r>
              <a:rPr lang="vi-VN" altLang="en-US" sz="3200" dirty="0">
                <a:solidFill>
                  <a:srgbClr val="003399"/>
                </a:solidFill>
                <a:latin typeface="Times New Roman" panose="02020603050405020304" pitchFamily="18" charset="0"/>
              </a:rPr>
              <a:t>Còn khung ngoài cùng là hình bông lúa viền quanh, ôm lấy nền đỏ, sao vàng, ở phía dưới là hình bánh xe răng cưa</a:t>
            </a:r>
            <a:r>
              <a:rPr lang="en-US" altLang="en-US" sz="3200" dirty="0">
                <a:solidFill>
                  <a:srgbClr val="003399"/>
                </a:solidFill>
                <a:latin typeface="Times New Roman" panose="02020603050405020304" pitchFamily="18" charset="0"/>
              </a:rPr>
              <a:t>. </a:t>
            </a:r>
            <a:endParaRPr lang="en-US" altLang="en-US" sz="3200" dirty="0">
              <a:solidFill>
                <a:srgbClr val="003399"/>
              </a:solidFill>
              <a:latin typeface="Times New Roman" panose="02020603050405020304" pitchFamily="18" charset="0"/>
            </a:endParaRPr>
          </a:p>
          <a:p>
            <a:pPr algn="just"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3200" dirty="0">
                <a:solidFill>
                  <a:srgbClr val="003399"/>
                </a:solidFill>
                <a:latin typeface="Times New Roman" panose="02020603050405020304" pitchFamily="18" charset="0"/>
              </a:rPr>
              <a:t> </a:t>
            </a:r>
            <a:r>
              <a:rPr lang="vi-VN" altLang="en-US" sz="3200" dirty="0">
                <a:solidFill>
                  <a:srgbClr val="003399"/>
                </a:solidFill>
                <a:latin typeface="Times New Roman" panose="02020603050405020304" pitchFamily="18" charset="0"/>
              </a:rPr>
              <a:t>Ở dưới là một băng vải đỏ có để chữ Cộng hoà xã hội chủ nghĩa </a:t>
            </a:r>
            <a:r>
              <a:rPr lang="vi-VN" altLang="en-US" sz="3200" dirty="0">
                <a:solidFill>
                  <a:srgbClr val="003399"/>
                </a:solidFill>
                <a:latin typeface="Arial" panose="020B0604020202020204" pitchFamily="34" charset="0"/>
              </a:rPr>
              <a:t>Việt Nam</a:t>
            </a:r>
            <a:endParaRPr lang="vi-VN" altLang="en-US" sz="3200" dirty="0">
              <a:solidFill>
                <a:srgbClr val="003399"/>
              </a:solidFill>
              <a:latin typeface="Arial" panose="020B0604020202020204" pitchFamily="34" charset="0"/>
            </a:endParaRPr>
          </a:p>
        </p:txBody>
      </p:sp>
      <p:pic>
        <p:nvPicPr>
          <p:cNvPr id="16386" name="Picture 2"/>
          <p:cNvPicPr>
            <a:picLocks noChangeAspect="1"/>
          </p:cNvPicPr>
          <p:nvPr/>
        </p:nvPicPr>
        <p:blipFill>
          <a:blip r:embed="rId2"/>
          <a:stretch>
            <a:fillRect/>
          </a:stretch>
        </p:blipFill>
        <p:spPr>
          <a:xfrm>
            <a:off x="0" y="404813"/>
            <a:ext cx="3924300" cy="3600450"/>
          </a:xfrm>
          <a:prstGeom prst="rect">
            <a:avLst/>
          </a:prstGeom>
          <a:noFill/>
          <a:ln w="9525">
            <a:noFill/>
          </a:ln>
        </p:spPr>
      </p:pic>
      <p:sp>
        <p:nvSpPr>
          <p:cNvPr id="16387" name="Rectangle 3"/>
          <p:cNvSpPr>
            <a:spLocks noChangeArrowheads="1"/>
          </p:cNvSpPr>
          <p:nvPr/>
        </p:nvSpPr>
        <p:spPr bwMode="auto">
          <a:xfrm>
            <a:off x="611188" y="3933825"/>
            <a:ext cx="3348038" cy="520700"/>
          </a:xfrm>
          <a:prstGeom prst="rect">
            <a:avLst/>
          </a:prstGeom>
          <a:solidFill>
            <a:schemeClr val="bg1">
              <a:lumMod val="95000"/>
            </a:schemeClr>
          </a:solidFill>
          <a:ln>
            <a:noFill/>
          </a:ln>
          <a:effectLst/>
        </p:spPr>
        <p:txBody>
          <a:bodyPr lIns="90000" tIns="46800" rIns="90000" bIns="46800">
            <a:spAutoFit/>
          </a:bodyPr>
          <a:lstStyle/>
          <a:p>
            <a:pPr marL="0" marR="0" lvl="0" indent="0" algn="ctr"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r>
              <a:rPr kumimoji="0" lang="en-US" altLang="en-US" sz="2800" b="1" i="0" u="none" strike="noStrike" kern="1200" cap="none" spc="0" normalizeH="0" baseline="0" noProof="0" dirty="0" err="1">
                <a:ln>
                  <a:noFill/>
                </a:ln>
                <a:solidFill>
                  <a:srgbClr val="0000CC"/>
                </a:solidFill>
                <a:effectLst/>
                <a:uLnTx/>
                <a:uFillTx/>
                <a:latin typeface="Cambria" panose="02040503050406030204" pitchFamily="18" charset="0"/>
                <a:ea typeface="+mn-ea"/>
                <a:cs typeface="+mn-cs"/>
              </a:rPr>
              <a:t>Quốc</a:t>
            </a:r>
            <a:r>
              <a:rPr kumimoji="0" lang="en-US" altLang="en-US" sz="2800" b="1" i="0" u="none" strike="noStrike" kern="1200" cap="none" spc="0" normalizeH="0" baseline="0" noProof="0" dirty="0">
                <a:ln>
                  <a:noFill/>
                </a:ln>
                <a:solidFill>
                  <a:srgbClr val="0000CC"/>
                </a:solidFill>
                <a:effectLst/>
                <a:uLnTx/>
                <a:uFillTx/>
                <a:latin typeface="Cambria" panose="02040503050406030204" pitchFamily="18" charset="0"/>
                <a:ea typeface="+mn-ea"/>
                <a:cs typeface="+mn-cs"/>
              </a:rPr>
              <a:t> </a:t>
            </a:r>
            <a:r>
              <a:rPr kumimoji="0" lang="en-US" altLang="en-US" sz="2800" b="1" i="0" u="none" strike="noStrike" kern="1200" cap="none" spc="0" normalizeH="0" baseline="0" noProof="0" dirty="0" err="1">
                <a:ln>
                  <a:noFill/>
                </a:ln>
                <a:solidFill>
                  <a:srgbClr val="0000CC"/>
                </a:solidFill>
                <a:effectLst/>
                <a:uLnTx/>
                <a:uFillTx/>
                <a:latin typeface="Cambria" panose="02040503050406030204" pitchFamily="18" charset="0"/>
                <a:ea typeface="+mn-ea"/>
                <a:cs typeface="+mn-cs"/>
              </a:rPr>
              <a:t>huy</a:t>
            </a:r>
            <a:r>
              <a:rPr kumimoji="0" lang="en-US" altLang="en-US" sz="2800" b="1" i="0" u="none" strike="noStrike" kern="1200" cap="none" spc="0" normalizeH="0" baseline="0" noProof="0" dirty="0">
                <a:ln>
                  <a:noFill/>
                </a:ln>
                <a:solidFill>
                  <a:srgbClr val="0000CC"/>
                </a:solidFill>
                <a:effectLst/>
                <a:uLnTx/>
                <a:uFillTx/>
                <a:latin typeface="Cambria" panose="02040503050406030204" pitchFamily="18" charset="0"/>
                <a:ea typeface="+mn-ea"/>
                <a:cs typeface="+mn-cs"/>
              </a:rPr>
              <a:t> </a:t>
            </a:r>
            <a:r>
              <a:rPr kumimoji="0" lang="en-US" altLang="en-US" sz="2800" b="1" i="0" u="none" strike="noStrike" kern="1200" cap="none" spc="0" normalizeH="0" baseline="0" noProof="0" dirty="0" err="1">
                <a:ln>
                  <a:noFill/>
                </a:ln>
                <a:solidFill>
                  <a:srgbClr val="0000CC"/>
                </a:solidFill>
                <a:effectLst/>
                <a:uLnTx/>
                <a:uFillTx/>
                <a:latin typeface="Cambria" panose="02040503050406030204" pitchFamily="18" charset="0"/>
                <a:ea typeface="+mn-ea"/>
                <a:cs typeface="+mn-cs"/>
              </a:rPr>
              <a:t>Việt</a:t>
            </a:r>
            <a:r>
              <a:rPr kumimoji="0" lang="en-US" altLang="en-US" sz="2800" b="1" i="0" u="none" strike="noStrike" kern="1200" cap="none" spc="0" normalizeH="0" baseline="0" noProof="0" dirty="0">
                <a:ln>
                  <a:noFill/>
                </a:ln>
                <a:solidFill>
                  <a:srgbClr val="0000CC"/>
                </a:solidFill>
                <a:effectLst/>
                <a:uLnTx/>
                <a:uFillTx/>
                <a:latin typeface="Cambria" panose="02040503050406030204" pitchFamily="18" charset="0"/>
                <a:ea typeface="+mn-ea"/>
                <a:cs typeface="+mn-cs"/>
              </a:rPr>
              <a:t> Nam</a:t>
            </a:r>
            <a:endParaRPr kumimoji="0" lang="en-US" altLang="en-US" sz="2800" b="1" i="0" u="none" strike="noStrike" kern="1200" cap="none" spc="0" normalizeH="0" baseline="0" noProof="0" dirty="0">
              <a:ln>
                <a:noFill/>
              </a:ln>
              <a:solidFill>
                <a:srgbClr val="0000CC"/>
              </a:solidFill>
              <a:effectLst/>
              <a:uLnTx/>
              <a:uFillTx/>
              <a:latin typeface="Cambria" panose="02040503050406030204" pitchFamily="18" charset="0"/>
              <a:ea typeface="+mn-ea"/>
              <a:cs typeface="+mn-cs"/>
            </a:endParaRPr>
          </a:p>
        </p:txBody>
      </p:sp>
      <p:sp>
        <p:nvSpPr>
          <p:cNvPr id="16388" name="AutoShape 4"/>
          <p:cNvSpPr/>
          <p:nvPr/>
        </p:nvSpPr>
        <p:spPr>
          <a:xfrm>
            <a:off x="4067175" y="188913"/>
            <a:ext cx="4681538" cy="2016125"/>
          </a:xfrm>
          <a:prstGeom prst="wedgeRoundRectCallout">
            <a:avLst>
              <a:gd name="adj1" fmla="val -74245"/>
              <a:gd name="adj2" fmla="val -18718"/>
              <a:gd name="adj3" fmla="val 16667"/>
            </a:avLst>
          </a:prstGeom>
          <a:solidFill>
            <a:srgbClr val="FFFFFF"/>
          </a:solidFill>
          <a:ln w="9360" cap="sq" cmpd="sng">
            <a:solidFill>
              <a:srgbClr val="180DA7"/>
            </a:solidFill>
            <a:prstDash val="solid"/>
            <a:miter/>
            <a:headEnd type="none" w="med" len="med"/>
            <a:tailEnd type="none" w="med" len="med"/>
          </a:ln>
        </p:spPr>
        <p:txBody>
          <a:bodyPr wrap="none" anchor="ctr" anchorCtr="0"/>
          <a:p>
            <a:pPr>
              <a:buClr>
                <a:srgbClr val="000000"/>
              </a:buClr>
              <a:buSzPct val="100000"/>
              <a:buFont typeface="Times New Roman" panose="02020603050405020304" pitchFamily="18" charset="0"/>
            </a:pPr>
            <a:endParaRPr lang="en-US" altLang="en-US" dirty="0">
              <a:latin typeface="Arial" panose="020B0604020202020204" pitchFamily="34" charset="0"/>
            </a:endParaRPr>
          </a:p>
        </p:txBody>
      </p:sp>
      <p:sp>
        <p:nvSpPr>
          <p:cNvPr id="16389" name="AutoShape 5"/>
          <p:cNvSpPr>
            <a:spLocks noChangeArrowheads="1"/>
          </p:cNvSpPr>
          <p:nvPr/>
        </p:nvSpPr>
        <p:spPr bwMode="auto">
          <a:xfrm>
            <a:off x="4067175" y="188913"/>
            <a:ext cx="4681538" cy="1871663"/>
          </a:xfrm>
          <a:prstGeom prst="wedgeRoundRectCallout">
            <a:avLst>
              <a:gd name="adj1" fmla="val -96662"/>
              <a:gd name="adj2" fmla="val 58352"/>
              <a:gd name="adj3" fmla="val 16667"/>
            </a:avLst>
          </a:prstGeom>
          <a:solidFill>
            <a:srgbClr val="FFFFFF"/>
          </a:solidFill>
          <a:ln w="9360" cap="sq">
            <a:solidFill>
              <a:srgbClr val="180DA7"/>
            </a:solidFill>
            <a:miter lim="800000"/>
          </a:ln>
          <a:effectLst/>
        </p:spPr>
        <p:txBody>
          <a:bodyPr lIns="90000" tIns="46800" rIns="90000" bIns="46800"/>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b="1" i="1" dirty="0">
                <a:solidFill>
                  <a:srgbClr val="2E17DB"/>
                </a:solidFill>
                <a:latin typeface="Times New Roman" panose="02020603050405020304" pitchFamily="18" charset="0"/>
              </a:rPr>
              <a:t>Biểu tượng bông lúa và bánh xe răng cưa</a:t>
            </a:r>
            <a:r>
              <a:rPr lang="vi-VN" altLang="en-US" sz="2800" dirty="0">
                <a:solidFill>
                  <a:srgbClr val="2E17DB"/>
                </a:solidFill>
                <a:latin typeface="Times New Roman" panose="02020603050405020304" pitchFamily="18" charset="0"/>
              </a:rPr>
              <a:t> là tượng trưng cho nền nông nghiệp và công nghiệp của nước ta</a:t>
            </a:r>
            <a:endParaRPr lang="vi-VN" altLang="en-US" sz="2800" dirty="0">
              <a:solidFill>
                <a:srgbClr val="2E17DB"/>
              </a:solidFill>
              <a:latin typeface="Times New Roman" panose="02020603050405020304" pitchFamily="18" charset="0"/>
            </a:endParaRPr>
          </a:p>
        </p:txBody>
      </p:sp>
      <p:sp>
        <p:nvSpPr>
          <p:cNvPr id="16390" name="AutoShape 6"/>
          <p:cNvSpPr>
            <a:spLocks noChangeArrowheads="1"/>
          </p:cNvSpPr>
          <p:nvPr/>
        </p:nvSpPr>
        <p:spPr bwMode="auto">
          <a:xfrm>
            <a:off x="0" y="4410075"/>
            <a:ext cx="4716463" cy="2447925"/>
          </a:xfrm>
          <a:prstGeom prst="wedgeRoundRectCallout">
            <a:avLst>
              <a:gd name="adj1" fmla="val 1565"/>
              <a:gd name="adj2" fmla="val -78921"/>
              <a:gd name="adj3" fmla="val 16667"/>
            </a:avLst>
          </a:prstGeom>
          <a:solidFill>
            <a:srgbClr val="FFFFFF"/>
          </a:solidFill>
          <a:ln w="9360" cap="sq">
            <a:solidFill>
              <a:srgbClr val="CC3300"/>
            </a:solidFill>
            <a:miter lim="800000"/>
          </a:ln>
          <a:effectLst/>
        </p:spPr>
        <p:txBody>
          <a:bodyPr lIns="90000" tIns="46800" rIns="90000" bIns="46800"/>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400" b="1" i="1" dirty="0">
                <a:solidFill>
                  <a:srgbClr val="CC3300"/>
                </a:solidFill>
                <a:latin typeface="Times New Roman" panose="02020603050405020304" pitchFamily="18" charset="0"/>
              </a:rPr>
              <a:t>Toàn bộ hình tròn</a:t>
            </a:r>
            <a:r>
              <a:rPr lang="vi-VN" altLang="en-US" sz="2400" dirty="0">
                <a:solidFill>
                  <a:srgbClr val="CC3300"/>
                </a:solidFill>
                <a:latin typeface="Times New Roman" panose="02020603050405020304" pitchFamily="18" charset="0"/>
              </a:rPr>
              <a:t> chứa đựng những nội dung như đã nêu </a:t>
            </a:r>
            <a:r>
              <a:rPr lang="vi-VN" altLang="en-US" sz="2400" i="1" dirty="0">
                <a:solidFill>
                  <a:srgbClr val="CC3300"/>
                </a:solidFill>
                <a:latin typeface="Times New Roman" panose="02020603050405020304" pitchFamily="18" charset="0"/>
              </a:rPr>
              <a:t>đặt trên một giá đỡ</a:t>
            </a:r>
            <a:r>
              <a:rPr lang="vi-VN" altLang="en-US" sz="2400" dirty="0">
                <a:solidFill>
                  <a:srgbClr val="CC3300"/>
                </a:solidFill>
                <a:latin typeface="Times New Roman" panose="02020603050405020304" pitchFamily="18" charset="0"/>
              </a:rPr>
              <a:t> </a:t>
            </a:r>
            <a:r>
              <a:rPr lang="vi-VN" altLang="en-US" sz="2400" b="1" i="1" dirty="0">
                <a:solidFill>
                  <a:srgbClr val="CC3300"/>
                </a:solidFill>
                <a:latin typeface="Times New Roman" panose="02020603050405020304" pitchFamily="18" charset="0"/>
              </a:rPr>
              <a:t>là hình quyển sách mở ra, tượng trưng cho nền học vấn và trí tuệ của dân tộc ta.</a:t>
            </a:r>
            <a:endParaRPr lang="vi-VN" altLang="en-US" sz="2400" b="1" i="1" dirty="0">
              <a:solidFill>
                <a:srgbClr val="CC3300"/>
              </a:solidFill>
              <a:latin typeface="Times New Roman" panose="02020603050405020304" pitchFamily="18" charset="0"/>
            </a:endParaRPr>
          </a:p>
        </p:txBody>
      </p:sp>
      <p:sp>
        <p:nvSpPr>
          <p:cNvPr id="16391" name="AutoShape 7"/>
          <p:cNvSpPr>
            <a:spLocks noChangeArrowheads="1"/>
          </p:cNvSpPr>
          <p:nvPr/>
        </p:nvSpPr>
        <p:spPr bwMode="auto">
          <a:xfrm>
            <a:off x="4464050" y="2735263"/>
            <a:ext cx="4751388" cy="3887788"/>
          </a:xfrm>
          <a:prstGeom prst="wedgeRoundRectCallout">
            <a:avLst>
              <a:gd name="adj1" fmla="val -102023"/>
              <a:gd name="adj2" fmla="val -82093"/>
              <a:gd name="adj3" fmla="val 16667"/>
            </a:avLst>
          </a:prstGeom>
          <a:solidFill>
            <a:srgbClr val="FFFFFF"/>
          </a:solidFill>
          <a:ln w="9360" cap="sq">
            <a:solidFill>
              <a:srgbClr val="339933"/>
            </a:solidFill>
            <a:miter lim="800000"/>
          </a:ln>
          <a:effectLst/>
        </p:spPr>
        <p:txBody>
          <a:bodyPr lIns="90000" tIns="46800" rIns="90000" bIns="46800"/>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600" b="1" i="1" dirty="0">
                <a:solidFill>
                  <a:srgbClr val="339933"/>
                </a:solidFill>
                <a:latin typeface="Times New Roman" panose="02020603050405020304" pitchFamily="18" charset="0"/>
              </a:rPr>
              <a:t>Ngôi sao vàng trên nền đỏ thắm</a:t>
            </a:r>
            <a:r>
              <a:rPr lang="vi-VN" altLang="en-US" sz="2600" dirty="0">
                <a:solidFill>
                  <a:srgbClr val="339933"/>
                </a:solidFill>
                <a:latin typeface="Times New Roman" panose="02020603050405020304" pitchFamily="18" charset="0"/>
              </a:rPr>
              <a:t> tượng trưng cho lịch sử cách mạng của dân tộc ta, là tiền đồ sáng lạn của đất nước, là hình ảnh tươi thắm nhất và tiêu biểu nhất cho dân tộc ta cũng như chính thể cộng hoà xã hội chủ nghĩa của chúng ta</a:t>
            </a:r>
            <a:r>
              <a:rPr lang="en-US" altLang="en-US" sz="2600" dirty="0">
                <a:solidFill>
                  <a:srgbClr val="339933"/>
                </a:solidFill>
                <a:latin typeface="Times New Roman" panose="02020603050405020304" pitchFamily="18" charset="0"/>
              </a:rPr>
              <a:t>.</a:t>
            </a:r>
            <a:endParaRPr lang="en-US" altLang="en-US" sz="2600" dirty="0">
              <a:solidFill>
                <a:srgbClr val="339933"/>
              </a:solidFill>
              <a:latin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additive="repl">
                                        <p:cTn id="6" dur="1" fill="hold">
                                          <p:stCondLst>
                                            <p:cond delay="0"/>
                                          </p:stCondLst>
                                        </p:cTn>
                                        <p:tgtEl>
                                          <p:spTgt spid="16386"/>
                                        </p:tgtEl>
                                        <p:attrNameLst>
                                          <p:attrName>style.visibility</p:attrName>
                                        </p:attrNameLst>
                                      </p:cBhvr>
                                      <p:to>
                                        <p:strVal val="visible"/>
                                      </p:to>
                                    </p:set>
                                    <p:animEffect transition="in" filter="blinds(horizontal)">
                                      <p:cBhvr additive="repl">
                                        <p:cTn id="7" dur="500"/>
                                        <p:tgtEl>
                                          <p:spTgt spid="16386"/>
                                        </p:tgtEl>
                                      </p:cBhvr>
                                    </p:animEffect>
                                  </p:childTnLst>
                                </p:cTn>
                              </p:par>
                              <p:par>
                                <p:cTn id="8" presetID="3" presetClass="entr" presetSubtype="10" fill="hold" nodeType="withEffect">
                                  <p:stCondLst>
                                    <p:cond delay="0"/>
                                  </p:stCondLst>
                                  <p:childTnLst>
                                    <p:set>
                                      <p:cBhvr additive="repl">
                                        <p:cTn id="9" dur="1" fill="hold">
                                          <p:stCondLst>
                                            <p:cond delay="0"/>
                                          </p:stCondLst>
                                        </p:cTn>
                                        <p:tgtEl>
                                          <p:spTgt spid="16387"/>
                                        </p:tgtEl>
                                        <p:attrNameLst>
                                          <p:attrName>style.visibility</p:attrName>
                                        </p:attrNameLst>
                                      </p:cBhvr>
                                      <p:to>
                                        <p:strVal val="visible"/>
                                      </p:to>
                                    </p:set>
                                    <p:animEffect transition="in" filter="blinds(horizontal)">
                                      <p:cBhvr additive="repl">
                                        <p:cTn id="10" dur="500"/>
                                        <p:tgtEl>
                                          <p:spTgt spid="1638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additive="repl">
                                        <p:cTn id="14" dur="1" fill="hold">
                                          <p:stCondLst>
                                            <p:cond delay="0"/>
                                          </p:stCondLst>
                                        </p:cTn>
                                        <p:tgtEl>
                                          <p:spTgt spid="16385"/>
                                        </p:tgtEl>
                                        <p:attrNameLst>
                                          <p:attrName>style.visibility</p:attrName>
                                        </p:attrNameLst>
                                      </p:cBhvr>
                                      <p:to>
                                        <p:strVal val="visible"/>
                                      </p:to>
                                    </p:set>
                                    <p:animEffect transition="in" filter="blinds(horizontal)">
                                      <p:cBhvr additive="repl">
                                        <p:cTn id="15" dur="500"/>
                                        <p:tgtEl>
                                          <p:spTgt spid="1638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xit" presetSubtype="10" fill="hold" nodeType="clickEffect">
                                  <p:stCondLst>
                                    <p:cond delay="0"/>
                                  </p:stCondLst>
                                  <p:childTnLst>
                                    <p:animEffect transition="out" filter="blinds(horizontal)">
                                      <p:cBhvr additive="repl">
                                        <p:cTn id="19" dur="500"/>
                                        <p:tgtEl>
                                          <p:spTgt spid="16385"/>
                                        </p:tgtEl>
                                      </p:cBhvr>
                                    </p:animEffect>
                                    <p:set>
                                      <p:cBhvr additive="repl">
                                        <p:cTn id="20" dur="1" fill="hold">
                                          <p:stCondLst>
                                            <p:cond delay="0"/>
                                          </p:stCondLst>
                                        </p:cTn>
                                        <p:tgtEl>
                                          <p:spTgt spid="1638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additive="repl">
                                        <p:cTn id="24" dur="1" fill="hold">
                                          <p:stCondLst>
                                            <p:cond delay="0"/>
                                          </p:stCondLst>
                                        </p:cTn>
                                        <p:tgtEl>
                                          <p:spTgt spid="16389"/>
                                        </p:tgtEl>
                                        <p:attrNameLst>
                                          <p:attrName>style.visibility</p:attrName>
                                        </p:attrNameLst>
                                      </p:cBhvr>
                                      <p:to>
                                        <p:strVal val="visible"/>
                                      </p:to>
                                    </p:set>
                                    <p:animEffect transition="in" filter="blinds(horizontal)">
                                      <p:cBhvr additive="repl">
                                        <p:cTn id="25" dur="500"/>
                                        <p:tgtEl>
                                          <p:spTgt spid="16389"/>
                                        </p:tgtEl>
                                      </p:cBhvr>
                                    </p:animEffect>
                                  </p:childTnLst>
                                </p:cTn>
                              </p:par>
                              <p:par>
                                <p:cTn id="26" presetID="3" presetClass="entr" presetSubtype="10" fill="hold" nodeType="withEffect">
                                  <p:stCondLst>
                                    <p:cond delay="0"/>
                                  </p:stCondLst>
                                  <p:childTnLst>
                                    <p:set>
                                      <p:cBhvr additive="repl">
                                        <p:cTn id="27" dur="1" fill="hold">
                                          <p:stCondLst>
                                            <p:cond delay="0"/>
                                          </p:stCondLst>
                                        </p:cTn>
                                        <p:tgtEl>
                                          <p:spTgt spid="16388"/>
                                        </p:tgtEl>
                                        <p:attrNameLst>
                                          <p:attrName>style.visibility</p:attrName>
                                        </p:attrNameLst>
                                      </p:cBhvr>
                                      <p:to>
                                        <p:strVal val="visible"/>
                                      </p:to>
                                    </p:set>
                                    <p:animEffect transition="in" filter="blinds(horizontal)">
                                      <p:cBhvr additive="repl">
                                        <p:cTn id="28" dur="500"/>
                                        <p:tgtEl>
                                          <p:spTgt spid="16388"/>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additive="repl">
                                        <p:cTn id="32" dur="1" fill="hold">
                                          <p:stCondLst>
                                            <p:cond delay="0"/>
                                          </p:stCondLst>
                                        </p:cTn>
                                        <p:tgtEl>
                                          <p:spTgt spid="16391"/>
                                        </p:tgtEl>
                                        <p:attrNameLst>
                                          <p:attrName>style.visibility</p:attrName>
                                        </p:attrNameLst>
                                      </p:cBhvr>
                                      <p:to>
                                        <p:strVal val="visible"/>
                                      </p:to>
                                    </p:set>
                                    <p:animEffect transition="in" filter="blinds(horizontal)">
                                      <p:cBhvr additive="repl">
                                        <p:cTn id="33" dur="500"/>
                                        <p:tgtEl>
                                          <p:spTgt spid="16391"/>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additive="repl">
                                        <p:cTn id="37" dur="1" fill="hold">
                                          <p:stCondLst>
                                            <p:cond delay="0"/>
                                          </p:stCondLst>
                                        </p:cTn>
                                        <p:tgtEl>
                                          <p:spTgt spid="16390"/>
                                        </p:tgtEl>
                                        <p:attrNameLst>
                                          <p:attrName>style.visibility</p:attrName>
                                        </p:attrNameLst>
                                      </p:cBhvr>
                                      <p:to>
                                        <p:strVal val="visible"/>
                                      </p:to>
                                    </p:set>
                                    <p:animEffect transition="in" filter="blinds(horizontal)">
                                      <p:cBhvr additive="repl">
                                        <p:cTn id="38" dur="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5411" name="Rectangle 2"/>
          <p:cNvSpPr>
            <a:spLocks noChangeArrowheads="1"/>
          </p:cNvSpPr>
          <p:nvPr/>
        </p:nvSpPr>
        <p:spPr bwMode="auto">
          <a:xfrm>
            <a:off x="3201988" y="6240463"/>
            <a:ext cx="3314700" cy="587375"/>
          </a:xfrm>
          <a:prstGeom prst="rect">
            <a:avLst/>
          </a:prstGeom>
          <a:solidFill>
            <a:schemeClr val="bg2">
              <a:lumMod val="20000"/>
              <a:lumOff val="80000"/>
            </a:schemeClr>
          </a:solidFill>
          <a:ln>
            <a:noFill/>
          </a:ln>
          <a:effectLst/>
        </p:spPr>
        <p:txBody>
          <a:bodyPr wrap="none" lIns="90000" tIns="46800" rIns="90000" bIns="46800">
            <a:spAutoFit/>
          </a:bodyPr>
          <a:lstStyle/>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r>
              <a:rPr kumimoji="0" lang="en-US" altLang="en-US" sz="3200" b="1" i="0" u="none" strike="noStrike" kern="1200" cap="none" spc="0" normalizeH="0" baseline="0" noProof="0" dirty="0" err="1">
                <a:ln>
                  <a:noFill/>
                </a:ln>
                <a:solidFill>
                  <a:srgbClr val="0000CC"/>
                </a:solidFill>
                <a:effectLst/>
                <a:uLnTx/>
                <a:uFillTx/>
                <a:latin typeface="Times New Roman" panose="02020603050405020304" pitchFamily="18" charset="0"/>
                <a:ea typeface="+mn-ea"/>
                <a:cs typeface="+mn-cs"/>
              </a:rPr>
              <a:t>Quốc</a:t>
            </a:r>
            <a:r>
              <a:rPr kumimoji="0" lang="en-US" altLang="en-US" sz="32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00CC"/>
                </a:solidFill>
                <a:effectLst/>
                <a:uLnTx/>
                <a:uFillTx/>
                <a:latin typeface="Times New Roman" panose="02020603050405020304" pitchFamily="18" charset="0"/>
                <a:ea typeface="+mn-ea"/>
                <a:cs typeface="+mn-cs"/>
              </a:rPr>
              <a:t>kì</a:t>
            </a:r>
            <a:r>
              <a:rPr kumimoji="0" lang="en-US" altLang="en-US" sz="32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00CC"/>
                </a:solidFill>
                <a:effectLst/>
                <a:uLnTx/>
                <a:uFillTx/>
                <a:latin typeface="Times New Roman" panose="02020603050405020304" pitchFamily="18" charset="0"/>
                <a:ea typeface="+mn-ea"/>
                <a:cs typeface="+mn-cs"/>
              </a:rPr>
              <a:t>Việt</a:t>
            </a:r>
            <a:r>
              <a:rPr kumimoji="0" lang="en-US" altLang="en-US" sz="32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mn-cs"/>
              </a:rPr>
              <a:t> Nam</a:t>
            </a:r>
            <a:endParaRPr kumimoji="0" lang="en-US" altLang="en-US" sz="32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mn-cs"/>
            </a:endParaRPr>
          </a:p>
        </p:txBody>
      </p:sp>
      <p:pic>
        <p:nvPicPr>
          <p:cNvPr id="610307" name="Picture 4"/>
          <p:cNvPicPr>
            <a:picLocks noChangeAspect="1"/>
          </p:cNvPicPr>
          <p:nvPr/>
        </p:nvPicPr>
        <p:blipFill>
          <a:blip r:embed="rId1"/>
          <a:stretch>
            <a:fillRect/>
          </a:stretch>
        </p:blipFill>
        <p:spPr>
          <a:xfrm>
            <a:off x="20638" y="34925"/>
            <a:ext cx="9123362" cy="6205538"/>
          </a:xfrm>
          <a:prstGeom prst="rect">
            <a:avLst/>
          </a:prstGeom>
          <a:noFill/>
          <a:ln w="9525">
            <a:noFill/>
          </a:ln>
        </p:spPr>
      </p:pic>
    </p:spTree>
  </p:cSld>
  <p:clrMapOvr>
    <a:masterClrMapping/>
  </p:clrMapOvr>
  <p:transition spd="slow"/>
  <p:timing>
    <p:tnLst>
      <p:par>
        <p:cTn id="1" dur="indefinite"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1746"/>
            </a:gs>
            <a:gs pos="100000">
              <a:srgbClr val="003399"/>
            </a:gs>
          </a:gsLst>
          <a:lin ang="5400000" scaled="1"/>
          <a:tileRect/>
        </a:gradFill>
        <a:effectLst/>
      </p:bgPr>
    </p:bg>
    <p:spTree>
      <p:nvGrpSpPr>
        <p:cNvPr id="1" name=""/>
        <p:cNvGrpSpPr/>
        <p:nvPr/>
      </p:nvGrpSpPr>
      <p:grpSpPr/>
      <p:sp>
        <p:nvSpPr>
          <p:cNvPr id="787459" name="Rectangle 2"/>
          <p:cNvSpPr>
            <a:spLocks noChangeArrowheads="1"/>
          </p:cNvSpPr>
          <p:nvPr/>
        </p:nvSpPr>
        <p:spPr bwMode="auto">
          <a:xfrm>
            <a:off x="3144838" y="6170613"/>
            <a:ext cx="3362325" cy="587375"/>
          </a:xfrm>
          <a:prstGeom prst="rect">
            <a:avLst/>
          </a:prstGeom>
          <a:solidFill>
            <a:schemeClr val="bg2">
              <a:lumMod val="20000"/>
              <a:lumOff val="80000"/>
            </a:schemeClr>
          </a:solidFill>
          <a:ln>
            <a:noFill/>
          </a:ln>
          <a:effectLst/>
        </p:spPr>
        <p:txBody>
          <a:bodyPr wrap="none" lIns="90000" tIns="46800" rIns="90000" bIns="46800">
            <a:spAutoFit/>
          </a:bodyPr>
          <a:lstStyle/>
          <a:p>
            <a:pPr marL="0" marR="0" lvl="0" indent="0" algn="l"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r>
              <a:rPr kumimoji="0" lang="en-US" alt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mn-cs"/>
              </a:rPr>
              <a:t>Quốc</a:t>
            </a:r>
            <a:r>
              <a:rPr kumimoji="0" lang="en-US" alt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mn-cs"/>
              </a:rPr>
              <a:t>ca</a:t>
            </a:r>
            <a:r>
              <a:rPr kumimoji="0" lang="en-US" alt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mn-cs"/>
              </a:rPr>
              <a:t>Việt</a:t>
            </a:r>
            <a:r>
              <a:rPr kumimoji="0" lang="en-US" alt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 Nam</a:t>
            </a:r>
            <a:endParaRPr kumimoji="0" lang="en-US" alt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endParaRPr>
          </a:p>
        </p:txBody>
      </p:sp>
      <p:pic>
        <p:nvPicPr>
          <p:cNvPr id="612355" name="Picture 6" descr="Nhạc sĩ Văn Cao - Tác giả của Quốc ca Việt Nam | baotintuc.vn"/>
          <p:cNvPicPr>
            <a:picLocks noChangeAspect="1"/>
          </p:cNvPicPr>
          <p:nvPr/>
        </p:nvPicPr>
        <p:blipFill>
          <a:blip r:embed="rId1"/>
          <a:stretch>
            <a:fillRect/>
          </a:stretch>
        </p:blipFill>
        <p:spPr>
          <a:xfrm>
            <a:off x="0" y="-20637"/>
            <a:ext cx="9144000" cy="6113462"/>
          </a:xfrm>
          <a:prstGeom prst="rect">
            <a:avLst/>
          </a:prstGeom>
          <a:noFill/>
          <a:ln w="9525">
            <a:noFill/>
          </a:ln>
        </p:spPr>
      </p:pic>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1746"/>
            </a:gs>
            <a:gs pos="100000">
              <a:srgbClr val="003399"/>
            </a:gs>
          </a:gsLst>
          <a:lin ang="5400000" scaled="1"/>
          <a:tileRect/>
        </a:gradFill>
        <a:effectLst/>
      </p:bgPr>
    </p:bg>
    <p:spTree>
      <p:nvGrpSpPr>
        <p:cNvPr id="1" name=""/>
        <p:cNvGrpSpPr/>
        <p:nvPr/>
      </p:nvGrpSpPr>
      <p:grpSpPr/>
      <p:sp>
        <p:nvSpPr>
          <p:cNvPr id="26627" name="Rectangle 2"/>
          <p:cNvSpPr>
            <a:spLocks noChangeArrowheads="1"/>
          </p:cNvSpPr>
          <p:nvPr/>
        </p:nvSpPr>
        <p:spPr bwMode="auto">
          <a:xfrm>
            <a:off x="1547813" y="6237288"/>
            <a:ext cx="6337300" cy="504825"/>
          </a:xfrm>
          <a:prstGeom prst="rect">
            <a:avLst/>
          </a:prstGeom>
          <a:solidFill>
            <a:schemeClr val="bg2">
              <a:lumMod val="20000"/>
              <a:lumOff val="80000"/>
            </a:schemeClr>
          </a:solidFill>
          <a:ln w="25560" cap="sq">
            <a:solidFill>
              <a:srgbClr val="385D8A"/>
            </a:solidFill>
            <a:miter lim="800000"/>
          </a:ln>
          <a:effectLst/>
        </p:spPr>
        <p:txBody>
          <a:bodyPr lIns="90000" tIns="46800" rIns="90000" bIns="46800" anchor="ctr"/>
          <a:lstStyle/>
          <a:p>
            <a:pPr marL="0" marR="0" lvl="0" indent="0" algn="ctr"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r>
              <a:rPr kumimoji="0" lang="en-US" altLang="en-US" sz="3200" b="1" i="0" u="none" strike="noStrike" kern="1200" cap="none" spc="0" normalizeH="0" baseline="0" noProof="0" dirty="0" err="1">
                <a:ln>
                  <a:noFill/>
                </a:ln>
                <a:solidFill>
                  <a:srgbClr val="C00000"/>
                </a:solidFill>
                <a:effectLst/>
                <a:uLnTx/>
                <a:uFillTx/>
                <a:latin typeface="Cambria" panose="02040503050406030204" pitchFamily="18" charset="0"/>
                <a:ea typeface="+mn-ea"/>
                <a:cs typeface="+mn-cs"/>
              </a:rPr>
              <a:t>Thủ</a:t>
            </a:r>
            <a:r>
              <a:rPr kumimoji="0" lang="en-US" altLang="en-US" sz="3200" b="1" i="0" u="none" strike="noStrike" kern="1200" cap="none" spc="0" normalizeH="0" baseline="0" noProof="0" dirty="0">
                <a:ln>
                  <a:noFill/>
                </a:ln>
                <a:solidFill>
                  <a:srgbClr val="C00000"/>
                </a:solidFill>
                <a:effectLst/>
                <a:uLnTx/>
                <a:uFillTx/>
                <a:latin typeface="Cambria" panose="02040503050406030204" pitchFamily="18" charset="0"/>
                <a:ea typeface="+mn-ea"/>
                <a:cs typeface="+mn-cs"/>
              </a:rPr>
              <a:t> </a:t>
            </a:r>
            <a:r>
              <a:rPr kumimoji="0" lang="en-US" altLang="en-US" sz="3200" b="1" i="0" u="none" strike="noStrike" kern="1200" cap="none" spc="0" normalizeH="0" baseline="0" noProof="0" dirty="0" err="1">
                <a:ln>
                  <a:noFill/>
                </a:ln>
                <a:solidFill>
                  <a:srgbClr val="C00000"/>
                </a:solidFill>
                <a:effectLst/>
                <a:uLnTx/>
                <a:uFillTx/>
                <a:latin typeface="Cambria" panose="02040503050406030204" pitchFamily="18" charset="0"/>
                <a:ea typeface="+mn-ea"/>
                <a:cs typeface="+mn-cs"/>
              </a:rPr>
              <a:t>đô</a:t>
            </a:r>
            <a:r>
              <a:rPr kumimoji="0" lang="en-US" altLang="en-US" sz="3200" b="1" i="0" u="none" strike="noStrike" kern="1200" cap="none" spc="0" normalizeH="0" baseline="0" noProof="0" dirty="0">
                <a:ln>
                  <a:noFill/>
                </a:ln>
                <a:solidFill>
                  <a:srgbClr val="C00000"/>
                </a:solidFill>
                <a:effectLst/>
                <a:uLnTx/>
                <a:uFillTx/>
                <a:latin typeface="Cambria" panose="02040503050406030204" pitchFamily="18" charset="0"/>
                <a:ea typeface="+mn-ea"/>
                <a:cs typeface="+mn-cs"/>
              </a:rPr>
              <a:t> </a:t>
            </a:r>
            <a:r>
              <a:rPr kumimoji="0" lang="en-US" altLang="en-US" sz="3200" b="1" i="0" u="none" strike="noStrike" kern="1200" cap="none" spc="0" normalizeH="0" baseline="0" noProof="0" dirty="0" err="1">
                <a:ln>
                  <a:noFill/>
                </a:ln>
                <a:solidFill>
                  <a:srgbClr val="C00000"/>
                </a:solidFill>
                <a:effectLst/>
                <a:uLnTx/>
                <a:uFillTx/>
                <a:latin typeface="Cambria" panose="02040503050406030204" pitchFamily="18" charset="0"/>
                <a:ea typeface="+mn-ea"/>
                <a:cs typeface="+mn-cs"/>
              </a:rPr>
              <a:t>Hà</a:t>
            </a:r>
            <a:r>
              <a:rPr kumimoji="0" lang="en-US" altLang="en-US" sz="3200" b="1" i="0" u="none" strike="noStrike" kern="1200" cap="none" spc="0" normalizeH="0" baseline="0" noProof="0" dirty="0">
                <a:ln>
                  <a:noFill/>
                </a:ln>
                <a:solidFill>
                  <a:srgbClr val="C00000"/>
                </a:solidFill>
                <a:effectLst/>
                <a:uLnTx/>
                <a:uFillTx/>
                <a:latin typeface="Cambria" panose="02040503050406030204" pitchFamily="18" charset="0"/>
                <a:ea typeface="+mn-ea"/>
                <a:cs typeface="+mn-cs"/>
              </a:rPr>
              <a:t> </a:t>
            </a:r>
            <a:r>
              <a:rPr kumimoji="0" lang="en-US" altLang="en-US" sz="3200" b="1" i="0" u="none" strike="noStrike" kern="1200" cap="none" spc="0" normalizeH="0" baseline="0" noProof="0" dirty="0" err="1">
                <a:ln>
                  <a:noFill/>
                </a:ln>
                <a:solidFill>
                  <a:srgbClr val="C00000"/>
                </a:solidFill>
                <a:effectLst/>
                <a:uLnTx/>
                <a:uFillTx/>
                <a:latin typeface="Cambria" panose="02040503050406030204" pitchFamily="18" charset="0"/>
                <a:ea typeface="+mn-ea"/>
                <a:cs typeface="+mn-cs"/>
              </a:rPr>
              <a:t>Nội</a:t>
            </a:r>
            <a:r>
              <a:rPr kumimoji="0" lang="en-US" altLang="en-US" sz="3200" b="1" i="0" u="none" strike="noStrike" kern="1200" cap="none" spc="0" normalizeH="0" baseline="0" noProof="0" dirty="0">
                <a:ln>
                  <a:noFill/>
                </a:ln>
                <a:solidFill>
                  <a:srgbClr val="C00000"/>
                </a:solidFill>
                <a:effectLst/>
                <a:uLnTx/>
                <a:uFillTx/>
                <a:latin typeface="Cambria" panose="02040503050406030204" pitchFamily="18" charset="0"/>
                <a:ea typeface="+mn-ea"/>
                <a:cs typeface="+mn-cs"/>
              </a:rPr>
              <a:t>, TP. </a:t>
            </a:r>
            <a:r>
              <a:rPr kumimoji="0" lang="en-US" altLang="en-US" sz="3200" b="1" i="0" u="none" strike="noStrike" kern="1200" cap="none" spc="0" normalizeH="0" baseline="0" noProof="0" dirty="0" err="1">
                <a:ln>
                  <a:noFill/>
                </a:ln>
                <a:solidFill>
                  <a:srgbClr val="C00000"/>
                </a:solidFill>
                <a:effectLst/>
                <a:uLnTx/>
                <a:uFillTx/>
                <a:latin typeface="Cambria" panose="02040503050406030204" pitchFamily="18" charset="0"/>
                <a:ea typeface="+mn-ea"/>
                <a:cs typeface="+mn-cs"/>
              </a:rPr>
              <a:t>Hồ</a:t>
            </a:r>
            <a:r>
              <a:rPr kumimoji="0" lang="en-US" altLang="en-US" sz="3200" b="1" i="0" u="none" strike="noStrike" kern="1200" cap="none" spc="0" normalizeH="0" baseline="0" noProof="0" dirty="0">
                <a:ln>
                  <a:noFill/>
                </a:ln>
                <a:solidFill>
                  <a:srgbClr val="C00000"/>
                </a:solidFill>
                <a:effectLst/>
                <a:uLnTx/>
                <a:uFillTx/>
                <a:latin typeface="Cambria" panose="02040503050406030204" pitchFamily="18" charset="0"/>
                <a:ea typeface="+mn-ea"/>
                <a:cs typeface="+mn-cs"/>
              </a:rPr>
              <a:t> </a:t>
            </a:r>
            <a:r>
              <a:rPr kumimoji="0" lang="en-US" altLang="en-US" sz="3200" b="1" i="0" u="none" strike="noStrike" kern="1200" cap="none" spc="0" normalizeH="0" baseline="0" noProof="0" dirty="0" err="1">
                <a:ln>
                  <a:noFill/>
                </a:ln>
                <a:solidFill>
                  <a:srgbClr val="C00000"/>
                </a:solidFill>
                <a:effectLst/>
                <a:uLnTx/>
                <a:uFillTx/>
                <a:latin typeface="Cambria" panose="02040503050406030204" pitchFamily="18" charset="0"/>
                <a:ea typeface="+mn-ea"/>
                <a:cs typeface="+mn-cs"/>
              </a:rPr>
              <a:t>Chí</a:t>
            </a:r>
            <a:r>
              <a:rPr kumimoji="0" lang="en-US" altLang="en-US" sz="3200" b="1" i="0" u="none" strike="noStrike" kern="1200" cap="none" spc="0" normalizeH="0" baseline="0" noProof="0" dirty="0">
                <a:ln>
                  <a:noFill/>
                </a:ln>
                <a:solidFill>
                  <a:srgbClr val="C00000"/>
                </a:solidFill>
                <a:effectLst/>
                <a:uLnTx/>
                <a:uFillTx/>
                <a:latin typeface="Cambria" panose="02040503050406030204" pitchFamily="18" charset="0"/>
                <a:ea typeface="+mn-ea"/>
                <a:cs typeface="+mn-cs"/>
              </a:rPr>
              <a:t> Minh</a:t>
            </a:r>
            <a:endParaRPr kumimoji="0" lang="en-US" altLang="en-US" sz="3200" b="1" i="0" u="none" strike="noStrike" kern="1200" cap="none" spc="0" normalizeH="0" baseline="0" noProof="0" dirty="0">
              <a:ln>
                <a:noFill/>
              </a:ln>
              <a:solidFill>
                <a:srgbClr val="C00000"/>
              </a:solidFill>
              <a:effectLst/>
              <a:uLnTx/>
              <a:uFillTx/>
              <a:latin typeface="Cambria" panose="02040503050406030204" pitchFamily="18" charset="0"/>
              <a:ea typeface="+mn-ea"/>
              <a:cs typeface="+mn-cs"/>
            </a:endParaRPr>
          </a:p>
        </p:txBody>
      </p:sp>
      <p:pic>
        <p:nvPicPr>
          <p:cNvPr id="614403" name="Picture 2" descr="Hà Nội trở thành Thủ đô Việt Nam từ khi nào? Thủ đô Hà Nội có phải là trung  tâm chính trị hành chính quốc gia?"/>
          <p:cNvPicPr>
            <a:picLocks noChangeAspect="1"/>
          </p:cNvPicPr>
          <p:nvPr/>
        </p:nvPicPr>
        <p:blipFill>
          <a:blip r:embed="rId1"/>
          <a:stretch>
            <a:fillRect/>
          </a:stretch>
        </p:blipFill>
        <p:spPr>
          <a:xfrm>
            <a:off x="0" y="0"/>
            <a:ext cx="9144000" cy="3357563"/>
          </a:xfrm>
          <a:prstGeom prst="rect">
            <a:avLst/>
          </a:prstGeom>
          <a:noFill/>
          <a:ln w="9525">
            <a:noFill/>
          </a:ln>
        </p:spPr>
      </p:pic>
      <p:pic>
        <p:nvPicPr>
          <p:cNvPr id="614404" name="Picture 4" descr="Thành phố Hồ Chí Minh sau 40 năm giải phóng - Tạp chí Kiến Trúc"/>
          <p:cNvPicPr>
            <a:picLocks noChangeAspect="1"/>
          </p:cNvPicPr>
          <p:nvPr/>
        </p:nvPicPr>
        <p:blipFill>
          <a:blip r:embed="rId2"/>
          <a:stretch>
            <a:fillRect/>
          </a:stretch>
        </p:blipFill>
        <p:spPr>
          <a:xfrm>
            <a:off x="0" y="3335338"/>
            <a:ext cx="9144000" cy="2757487"/>
          </a:xfrm>
          <a:prstGeom prst="rect">
            <a:avLst/>
          </a:prstGeom>
          <a:noFill/>
          <a:ln w="9525">
            <a:noFill/>
          </a:ln>
        </p:spPr>
      </p:pic>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6450"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Tiết 41,42 -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sp>
        <p:nvSpPr>
          <p:cNvPr id="13" name="Text Box 1"/>
          <p:cNvSpPr txBox="1">
            <a:spLocks noChangeArrowheads="1"/>
          </p:cNvSpPr>
          <p:nvPr/>
        </p:nvSpPr>
        <p:spPr bwMode="auto">
          <a:xfrm>
            <a:off x="73025" y="1484313"/>
            <a:ext cx="8929688" cy="4608513"/>
          </a:xfrm>
          <a:prstGeom prst="rect">
            <a:avLst/>
          </a:prstGeom>
          <a:noFill/>
          <a:ln w="38160" cap="sq">
            <a:solidFill>
              <a:srgbClr val="C00000"/>
            </a:solidFill>
            <a:miter lim="800000"/>
          </a:ln>
          <a:effectLst/>
        </p:spPr>
        <p:txBody>
          <a:bodyPr lIns="90000" tIns="46800" rIns="90000" bIns="46800"/>
          <a:p>
            <a:pPr marL="514350" indent="-514350" algn="just" defTabSz="449580" eaLnBrk="1" hangingPunct="1">
              <a:buSzPct val="100000"/>
              <a:buAutoNum type="arabicPeriod"/>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fr-FR" altLang="en-US" sz="2800" b="1" dirty="0">
                <a:latin typeface="Times New Roman" panose="02020603050405020304" pitchFamily="18" charset="0"/>
              </a:rPr>
              <a:t>Thống nhất đất nước về mặt nhà nước</a:t>
            </a:r>
            <a:endParaRPr lang="fr-FR" altLang="en-US" sz="2800" b="1" dirty="0">
              <a:latin typeface="Times New Roman" panose="02020603050405020304" pitchFamily="18" charset="0"/>
            </a:endParaRPr>
          </a:p>
          <a:p>
            <a:pPr marL="514350" indent="-514350" algn="just" defTabSz="449580" eaLnBrk="1" hangingPunct="1">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800" b="1" dirty="0">
                <a:latin typeface="Times New Roman" panose="02020603050405020304" pitchFamily="18" charset="0"/>
              </a:rPr>
              <a:t>* Nguyên nhân</a:t>
            </a:r>
            <a:endParaRPr lang="en-US" altLang="en-US" sz="2800" b="1" dirty="0">
              <a:latin typeface="Times New Roman" panose="02020603050405020304" pitchFamily="18" charset="0"/>
            </a:endParaRPr>
          </a:p>
          <a:p>
            <a:pPr marL="514350" indent="-514350" algn="just" defTabSz="449580" eaLnBrk="1" hangingPunct="1">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800" b="1" dirty="0">
                <a:latin typeface="Times New Roman" panose="02020603050405020304" pitchFamily="18" charset="0"/>
              </a:rPr>
              <a:t>* Qúa trình thống nhất đất nước </a:t>
            </a:r>
            <a:endParaRPr lang="en-US" altLang="en-US" sz="2800" b="1" dirty="0">
              <a:latin typeface="Times New Roman" panose="02020603050405020304" pitchFamily="18" charset="0"/>
            </a:endParaRPr>
          </a:p>
          <a:p>
            <a:pPr marL="514350" indent="-514350" algn="just" defTabSz="449580" eaLnBrk="1" hangingPunct="1">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fr-FR" altLang="en-US" sz="2800" b="1" dirty="0">
                <a:latin typeface="Times New Roman" panose="02020603050405020304" pitchFamily="18" charset="0"/>
              </a:rPr>
              <a:t>* Ý nghĩa</a:t>
            </a:r>
            <a:endParaRPr lang="fr-FR" altLang="en-US" sz="2800" b="1" dirty="0">
              <a:latin typeface="Times New Roman" panose="02020603050405020304" pitchFamily="18" charset="0"/>
            </a:endParaRPr>
          </a:p>
          <a:p>
            <a:pPr marL="514350" indent="-514350" algn="just" defTabSz="449580" eaLnBrk="1" hangingPunct="1">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dirty="0">
                <a:latin typeface="Times New Roman" panose="02020603050405020304" pitchFamily="18" charset="0"/>
              </a:rPr>
              <a:t>- Với kết quả của Quốc Hội khoá VI, công cuộc thống nhất đât nước về mặt nhà nước đã hoàn chỉnh.</a:t>
            </a:r>
            <a:r>
              <a:rPr lang="vi-VN" altLang="en-US" sz="2800" b="1" dirty="0">
                <a:latin typeface="Times New Roman" panose="02020603050405020304" pitchFamily="18" charset="0"/>
              </a:rPr>
              <a:t> </a:t>
            </a:r>
            <a:endParaRPr lang="vi-VN" altLang="en-US" sz="2800" b="1" dirty="0">
              <a:latin typeface="Times New Roman" panose="02020603050405020304" pitchFamily="18" charset="0"/>
            </a:endParaRPr>
          </a:p>
          <a:p>
            <a:pPr marL="514350" indent="-514350" algn="just" defTabSz="449580" eaLnBrk="1" hangingPunct="1">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fr-FR" altLang="en-US" sz="2800" dirty="0">
                <a:latin typeface="Times New Roman" panose="02020603050405020304" pitchFamily="18" charset="0"/>
              </a:rPr>
              <a:t>- Tạo </a:t>
            </a:r>
            <a:r>
              <a:rPr lang="vi-VN" altLang="en-US" sz="2800" dirty="0">
                <a:latin typeface="Times New Roman" panose="02020603050405020304" pitchFamily="18" charset="0"/>
              </a:rPr>
              <a:t>những </a:t>
            </a:r>
            <a:r>
              <a:rPr lang="fr-FR" altLang="en-US" sz="2800" dirty="0">
                <a:latin typeface="Times New Roman" panose="02020603050405020304" pitchFamily="18" charset="0"/>
              </a:rPr>
              <a:t>điều kiện </a:t>
            </a:r>
            <a:r>
              <a:rPr lang="vi-VN" altLang="en-US" sz="2800" dirty="0">
                <a:latin typeface="Times New Roman" panose="02020603050405020304" pitchFamily="18" charset="0"/>
              </a:rPr>
              <a:t>thuận lợi để cả nước đi lên CNXH và những khả năng to lớn để bảo vệ Tổ quốc và mở rộng quan hệ với các nước khác</a:t>
            </a:r>
            <a:r>
              <a:rPr lang="fr-FR" altLang="en-US" sz="2800" dirty="0">
                <a:latin typeface="Times New Roman" panose="02020603050405020304" pitchFamily="18" charset="0"/>
              </a:rPr>
              <a:t>.</a:t>
            </a:r>
            <a:endParaRPr lang="fr-FR" altLang="en-US" sz="2800" dirty="0">
              <a:latin typeface="Times New Roman" panose="02020603050405020304" pitchFamily="18" charset="0"/>
            </a:endParaRPr>
          </a:p>
          <a:p>
            <a:pPr marL="514350" indent="-514350" algn="just" defTabSz="449580" eaLnBrk="1" hangingPunct="1">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i="1" dirty="0">
                <a:solidFill>
                  <a:srgbClr val="FFFF00"/>
                </a:solidFill>
                <a:latin typeface="Times New Roman" panose="02020603050405020304" pitchFamily="18" charset="0"/>
              </a:rPr>
              <a:t>=&gt; Hoàn thành thống nhất đất nước về mặt </a:t>
            </a:r>
            <a:r>
              <a:rPr lang="en-US" altLang="en-US" sz="2800" i="1" dirty="0">
                <a:solidFill>
                  <a:srgbClr val="FFFF00"/>
                </a:solidFill>
                <a:latin typeface="Times New Roman" panose="02020603050405020304" pitchFamily="18" charset="0"/>
              </a:rPr>
              <a:t>N</a:t>
            </a:r>
            <a:r>
              <a:rPr lang="vi-VN" altLang="en-US" sz="2800" i="1" dirty="0">
                <a:solidFill>
                  <a:srgbClr val="FFFF00"/>
                </a:solidFill>
                <a:latin typeface="Times New Roman" panose="02020603050405020304" pitchFamily="18" charset="0"/>
              </a:rPr>
              <a:t>hà nước. </a:t>
            </a:r>
            <a:endParaRPr lang="fr-FR" altLang="en-US" sz="2800" i="1" dirty="0">
              <a:solidFill>
                <a:srgbClr val="FFFF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additive="repl">
                                        <p:cTn id="6" dur="1" fill="hold">
                                          <p:stCondLst>
                                            <p:cond delay="0"/>
                                          </p:stCondLst>
                                        </p:cTn>
                                        <p:tgtEl>
                                          <p:spTgt spid="13">
                                            <p:txEl>
                                              <p:charRg st="93" end="191"/>
                                            </p:txEl>
                                          </p:spTgt>
                                        </p:tgtEl>
                                        <p:attrNameLst>
                                          <p:attrName>style.visibility</p:attrName>
                                        </p:attrNameLst>
                                      </p:cBhvr>
                                      <p:to>
                                        <p:strVal val="visible"/>
                                      </p:to>
                                    </p:set>
                                    <p:animEffect transition="in" filter="blinds(horizontal)">
                                      <p:cBhvr additive="repl">
                                        <p:cTn id="7" dur="500"/>
                                        <p:tgtEl>
                                          <p:spTgt spid="13">
                                            <p:txEl>
                                              <p:charRg st="93" end="19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additive="repl">
                                        <p:cTn id="11" dur="1" fill="hold">
                                          <p:stCondLst>
                                            <p:cond delay="0"/>
                                          </p:stCondLst>
                                        </p:cTn>
                                        <p:tgtEl>
                                          <p:spTgt spid="13">
                                            <p:txEl>
                                              <p:charRg st="191" end="327"/>
                                            </p:txEl>
                                          </p:spTgt>
                                        </p:tgtEl>
                                        <p:attrNameLst>
                                          <p:attrName>style.visibility</p:attrName>
                                        </p:attrNameLst>
                                      </p:cBhvr>
                                      <p:to>
                                        <p:strVal val="visible"/>
                                      </p:to>
                                    </p:set>
                                    <p:animEffect transition="in" filter="blinds(horizontal)">
                                      <p:cBhvr additive="repl">
                                        <p:cTn id="12" dur="500"/>
                                        <p:tgtEl>
                                          <p:spTgt spid="13">
                                            <p:txEl>
                                              <p:charRg st="191" end="32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additive="repl">
                                        <p:cTn id="16" dur="1" fill="hold">
                                          <p:stCondLst>
                                            <p:cond delay="0"/>
                                          </p:stCondLst>
                                        </p:cTn>
                                        <p:tgtEl>
                                          <p:spTgt spid="13">
                                            <p:txEl>
                                              <p:charRg st="327" end="379"/>
                                            </p:txEl>
                                          </p:spTgt>
                                        </p:tgtEl>
                                        <p:attrNameLst>
                                          <p:attrName>style.visibility</p:attrName>
                                        </p:attrNameLst>
                                      </p:cBhvr>
                                      <p:to>
                                        <p:strVal val="visible"/>
                                      </p:to>
                                    </p:set>
                                    <p:animEffect transition="in" filter="blinds(horizontal)">
                                      <p:cBhvr additive="repl">
                                        <p:cTn id="17" dur="500"/>
                                        <p:tgtEl>
                                          <p:spTgt spid="13">
                                            <p:txEl>
                                              <p:charRg st="327" end="37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7474" name="Picture 2" descr="Tonducthang[1]"/>
          <p:cNvPicPr>
            <a:picLocks noChangeAspect="1"/>
          </p:cNvPicPr>
          <p:nvPr/>
        </p:nvPicPr>
        <p:blipFill>
          <a:blip r:embed="rId1"/>
          <a:stretch>
            <a:fillRect/>
          </a:stretch>
        </p:blipFill>
        <p:spPr>
          <a:xfrm>
            <a:off x="77788" y="7938"/>
            <a:ext cx="3121025" cy="4932362"/>
          </a:xfrm>
          <a:prstGeom prst="rect">
            <a:avLst/>
          </a:prstGeom>
          <a:noFill/>
          <a:ln w="9525">
            <a:noFill/>
          </a:ln>
        </p:spPr>
      </p:pic>
      <p:pic>
        <p:nvPicPr>
          <p:cNvPr id="617475" name="Picture 3" descr="TruongChinh[1]"/>
          <p:cNvPicPr>
            <a:picLocks noChangeAspect="1"/>
          </p:cNvPicPr>
          <p:nvPr/>
        </p:nvPicPr>
        <p:blipFill>
          <a:blip r:embed="rId2"/>
          <a:stretch>
            <a:fillRect/>
          </a:stretch>
        </p:blipFill>
        <p:spPr>
          <a:xfrm>
            <a:off x="3275013" y="7938"/>
            <a:ext cx="2714625" cy="4932362"/>
          </a:xfrm>
          <a:prstGeom prst="rect">
            <a:avLst/>
          </a:prstGeom>
          <a:noFill/>
          <a:ln w="9525">
            <a:noFill/>
          </a:ln>
        </p:spPr>
      </p:pic>
      <p:pic>
        <p:nvPicPr>
          <p:cNvPr id="617476" name="Picture 4" descr="TT-Pham-Van-Dong[1]"/>
          <p:cNvPicPr>
            <a:picLocks noChangeAspect="1"/>
          </p:cNvPicPr>
          <p:nvPr/>
        </p:nvPicPr>
        <p:blipFill>
          <a:blip r:embed="rId3"/>
          <a:stretch>
            <a:fillRect/>
          </a:stretch>
        </p:blipFill>
        <p:spPr>
          <a:xfrm>
            <a:off x="6146800" y="17463"/>
            <a:ext cx="2997200" cy="4922837"/>
          </a:xfrm>
          <a:prstGeom prst="rect">
            <a:avLst/>
          </a:prstGeom>
          <a:noFill/>
          <a:ln w="9525">
            <a:noFill/>
          </a:ln>
        </p:spPr>
      </p:pic>
      <p:sp>
        <p:nvSpPr>
          <p:cNvPr id="50181" name="Text Box 5"/>
          <p:cNvSpPr txBox="1"/>
          <p:nvPr/>
        </p:nvSpPr>
        <p:spPr>
          <a:xfrm>
            <a:off x="611188" y="5257800"/>
            <a:ext cx="1958975" cy="581025"/>
          </a:xfrm>
          <a:prstGeom prst="rect">
            <a:avLst/>
          </a:prstGeom>
          <a:noFill/>
          <a:ln w="9525">
            <a:noFill/>
          </a:ln>
        </p:spPr>
        <p:txBody>
          <a:bodyPr>
            <a:spAutoFit/>
          </a:bodyPr>
          <a:p>
            <a:pPr algn="ctr" eaLnBrk="1" hangingPunct="1">
              <a:spcBef>
                <a:spcPct val="50000"/>
              </a:spcBef>
            </a:pPr>
            <a:r>
              <a:rPr lang="en-US" altLang="en-US" sz="1600" b="1" dirty="0">
                <a:solidFill>
                  <a:schemeClr val="accent2"/>
                </a:solidFill>
                <a:latin typeface="Arial" panose="020B0604020202020204" pitchFamily="34" charset="0"/>
              </a:rPr>
              <a:t>TÔN ĐỨC THẮNG </a:t>
            </a:r>
            <a:br>
              <a:rPr lang="en-US" altLang="en-US" sz="1600" b="1" dirty="0">
                <a:solidFill>
                  <a:schemeClr val="accent2"/>
                </a:solidFill>
                <a:latin typeface="Arial" panose="020B0604020202020204" pitchFamily="34" charset="0"/>
              </a:rPr>
            </a:br>
            <a:r>
              <a:rPr lang="en-US" altLang="en-US" sz="1600" b="1" dirty="0">
                <a:solidFill>
                  <a:schemeClr val="accent2"/>
                </a:solidFill>
                <a:latin typeface="Arial" panose="020B0604020202020204" pitchFamily="34" charset="0"/>
              </a:rPr>
              <a:t>Chủ tịch nước</a:t>
            </a:r>
            <a:endParaRPr lang="en-US" altLang="en-US" sz="1600" b="1" dirty="0">
              <a:solidFill>
                <a:schemeClr val="accent2"/>
              </a:solidFill>
              <a:latin typeface="Arial" panose="020B0604020202020204" pitchFamily="34" charset="0"/>
            </a:endParaRPr>
          </a:p>
        </p:txBody>
      </p:sp>
      <p:sp>
        <p:nvSpPr>
          <p:cNvPr id="50182" name="Text Box 6"/>
          <p:cNvSpPr txBox="1"/>
          <p:nvPr/>
        </p:nvSpPr>
        <p:spPr>
          <a:xfrm>
            <a:off x="3779838" y="5081588"/>
            <a:ext cx="2028825" cy="581025"/>
          </a:xfrm>
          <a:prstGeom prst="rect">
            <a:avLst/>
          </a:prstGeom>
          <a:noFill/>
          <a:ln w="9525">
            <a:noFill/>
          </a:ln>
        </p:spPr>
        <p:txBody>
          <a:bodyPr>
            <a:spAutoFit/>
          </a:bodyPr>
          <a:p>
            <a:pPr algn="ctr" eaLnBrk="1" hangingPunct="1">
              <a:spcBef>
                <a:spcPct val="50000"/>
              </a:spcBef>
            </a:pPr>
            <a:r>
              <a:rPr lang="en-US" altLang="en-US" sz="1600" b="1" dirty="0">
                <a:solidFill>
                  <a:schemeClr val="accent2"/>
                </a:solidFill>
                <a:latin typeface="Arial" panose="020B0604020202020204" pitchFamily="34" charset="0"/>
              </a:rPr>
              <a:t>TRƯỜNG CHINH   </a:t>
            </a:r>
            <a:br>
              <a:rPr lang="en-US" altLang="en-US" sz="1600" b="1" dirty="0">
                <a:solidFill>
                  <a:schemeClr val="accent2"/>
                </a:solidFill>
                <a:latin typeface="Arial" panose="020B0604020202020204" pitchFamily="34" charset="0"/>
              </a:rPr>
            </a:br>
            <a:r>
              <a:rPr lang="en-US" altLang="en-US" sz="1600" b="1" dirty="0">
                <a:solidFill>
                  <a:schemeClr val="accent2"/>
                </a:solidFill>
                <a:latin typeface="Arial" panose="020B0604020202020204" pitchFamily="34" charset="0"/>
              </a:rPr>
              <a:t>Chủ tịch UB T</a:t>
            </a:r>
            <a:r>
              <a:rPr lang="vi-VN" altLang="en-US" sz="1600" b="1" dirty="0">
                <a:solidFill>
                  <a:schemeClr val="accent2"/>
                </a:solidFill>
                <a:latin typeface="Arial" panose="020B0604020202020204" pitchFamily="34" charset="0"/>
              </a:rPr>
              <a:t>W</a:t>
            </a:r>
            <a:r>
              <a:rPr lang="en-US" altLang="en-US" sz="1600" b="1" dirty="0">
                <a:solidFill>
                  <a:schemeClr val="accent2"/>
                </a:solidFill>
                <a:latin typeface="Arial" panose="020B0604020202020204" pitchFamily="34" charset="0"/>
              </a:rPr>
              <a:t>QH</a:t>
            </a:r>
            <a:endParaRPr lang="en-US" altLang="en-US" sz="1600" b="1" dirty="0">
              <a:solidFill>
                <a:schemeClr val="accent2"/>
              </a:solidFill>
              <a:latin typeface="Arial" panose="020B0604020202020204" pitchFamily="34" charset="0"/>
            </a:endParaRPr>
          </a:p>
        </p:txBody>
      </p:sp>
      <p:sp>
        <p:nvSpPr>
          <p:cNvPr id="50183" name="Text Box 7"/>
          <p:cNvSpPr txBox="1"/>
          <p:nvPr/>
        </p:nvSpPr>
        <p:spPr>
          <a:xfrm>
            <a:off x="6634163" y="5081588"/>
            <a:ext cx="2024062" cy="581025"/>
          </a:xfrm>
          <a:prstGeom prst="rect">
            <a:avLst/>
          </a:prstGeom>
          <a:noFill/>
          <a:ln w="9525">
            <a:noFill/>
          </a:ln>
        </p:spPr>
        <p:txBody>
          <a:bodyPr>
            <a:spAutoFit/>
          </a:bodyPr>
          <a:p>
            <a:pPr algn="ctr" eaLnBrk="1" hangingPunct="1">
              <a:spcBef>
                <a:spcPct val="50000"/>
              </a:spcBef>
            </a:pPr>
            <a:r>
              <a:rPr lang="en-US" altLang="en-US" sz="1600" b="1" dirty="0">
                <a:solidFill>
                  <a:schemeClr val="accent2"/>
                </a:solidFill>
                <a:latin typeface="Arial" panose="020B0604020202020204" pitchFamily="34" charset="0"/>
              </a:rPr>
              <a:t>PHẠM VĂN ĐỒNG</a:t>
            </a:r>
            <a:br>
              <a:rPr lang="en-US" altLang="en-US" sz="1600" b="1" dirty="0">
                <a:solidFill>
                  <a:schemeClr val="accent2"/>
                </a:solidFill>
                <a:latin typeface="Arial" panose="020B0604020202020204" pitchFamily="34" charset="0"/>
              </a:rPr>
            </a:br>
            <a:r>
              <a:rPr lang="en-US" altLang="en-US" sz="1600" b="1" dirty="0">
                <a:solidFill>
                  <a:schemeClr val="accent2"/>
                </a:solidFill>
                <a:latin typeface="Arial" panose="020B0604020202020204" pitchFamily="34" charset="0"/>
              </a:rPr>
              <a:t> Thủ tướng</a:t>
            </a:r>
            <a:endParaRPr lang="en-US" altLang="en-US" sz="1600" b="1" dirty="0">
              <a:solidFill>
                <a:schemeClr val="accent2"/>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181"/>
                                        </p:tgtEl>
                                        <p:attrNameLst>
                                          <p:attrName>style.visibility</p:attrName>
                                        </p:attrNameLst>
                                      </p:cBhvr>
                                      <p:to>
                                        <p:strVal val="visible"/>
                                      </p:to>
                                    </p:set>
                                    <p:anim calcmode="lin" valueType="num">
                                      <p:cBhvr additive="base">
                                        <p:cTn id="7" dur="500" fill="hold"/>
                                        <p:tgtEl>
                                          <p:spTgt spid="50181"/>
                                        </p:tgtEl>
                                        <p:attrNameLst>
                                          <p:attrName>ppt_x</p:attrName>
                                        </p:attrNameLst>
                                      </p:cBhvr>
                                      <p:tavLst>
                                        <p:tav tm="0">
                                          <p:val>
                                            <p:strVal val="#ppt_x"/>
                                          </p:val>
                                        </p:tav>
                                        <p:tav tm="100000">
                                          <p:val>
                                            <p:strVal val="#ppt_x"/>
                                          </p:val>
                                        </p:tav>
                                      </p:tavLst>
                                    </p:anim>
                                    <p:anim calcmode="lin" valueType="num">
                                      <p:cBhvr additive="base">
                                        <p:cTn id="8" dur="500" fill="hold"/>
                                        <p:tgtEl>
                                          <p:spTgt spid="5018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0182"/>
                                        </p:tgtEl>
                                        <p:attrNameLst>
                                          <p:attrName>style.visibility</p:attrName>
                                        </p:attrNameLst>
                                      </p:cBhvr>
                                      <p:to>
                                        <p:strVal val="visible"/>
                                      </p:to>
                                    </p:set>
                                    <p:anim calcmode="lin" valueType="num">
                                      <p:cBhvr additive="base">
                                        <p:cTn id="13" dur="500" fill="hold"/>
                                        <p:tgtEl>
                                          <p:spTgt spid="50182"/>
                                        </p:tgtEl>
                                        <p:attrNameLst>
                                          <p:attrName>ppt_x</p:attrName>
                                        </p:attrNameLst>
                                      </p:cBhvr>
                                      <p:tavLst>
                                        <p:tav tm="0">
                                          <p:val>
                                            <p:strVal val="#ppt_x"/>
                                          </p:val>
                                        </p:tav>
                                        <p:tav tm="100000">
                                          <p:val>
                                            <p:strVal val="#ppt_x"/>
                                          </p:val>
                                        </p:tav>
                                      </p:tavLst>
                                    </p:anim>
                                    <p:anim calcmode="lin" valueType="num">
                                      <p:cBhvr additive="base">
                                        <p:cTn id="14" dur="500" fill="hold"/>
                                        <p:tgtEl>
                                          <p:spTgt spid="5018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0183"/>
                                        </p:tgtEl>
                                        <p:attrNameLst>
                                          <p:attrName>style.visibility</p:attrName>
                                        </p:attrNameLst>
                                      </p:cBhvr>
                                      <p:to>
                                        <p:strVal val="visible"/>
                                      </p:to>
                                    </p:set>
                                    <p:anim calcmode="lin" valueType="num">
                                      <p:cBhvr additive="base">
                                        <p:cTn id="19" dur="500" fill="hold"/>
                                        <p:tgtEl>
                                          <p:spTgt spid="50183"/>
                                        </p:tgtEl>
                                        <p:attrNameLst>
                                          <p:attrName>ppt_x</p:attrName>
                                        </p:attrNameLst>
                                      </p:cBhvr>
                                      <p:tavLst>
                                        <p:tav tm="0">
                                          <p:val>
                                            <p:strVal val="#ppt_x"/>
                                          </p:val>
                                        </p:tav>
                                        <p:tav tm="100000">
                                          <p:val>
                                            <p:strVal val="#ppt_x"/>
                                          </p:val>
                                        </p:tav>
                                      </p:tavLst>
                                    </p:anim>
                                    <p:anim calcmode="lin" valueType="num">
                                      <p:cBhvr additive="base">
                                        <p:cTn id="20" dur="500" fill="hold"/>
                                        <p:tgtEl>
                                          <p:spTgt spid="501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p:bldP spid="50182" grpId="0"/>
      <p:bldP spid="5018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Rectangle 2"/>
          <p:cNvSpPr>
            <a:spLocks noGrp="1"/>
          </p:cNvSpPr>
          <p:nvPr>
            <p:ph type="title" idx="4294967295"/>
          </p:nvPr>
        </p:nvSpPr>
        <p:spPr>
          <a:xfrm>
            <a:off x="2051050" y="6308725"/>
            <a:ext cx="5692775" cy="433388"/>
          </a:xfrm>
          <a:ln/>
        </p:spPr>
        <p:txBody>
          <a:bodyPr vert="horz" wrap="square" lIns="91440" tIns="45720" rIns="91440" bIns="45720" anchor="ctr" anchorCtr="0"/>
          <a:p>
            <a:pPr eaLnBrk="1"/>
            <a:r>
              <a:rPr lang="en-US" altLang="en-US" sz="1500" dirty="0"/>
              <a:t>   </a:t>
            </a:r>
            <a:r>
              <a:rPr lang="vi-VN" altLang="en-US" sz="1900" b="1" dirty="0">
                <a:solidFill>
                  <a:srgbClr val="FF0000"/>
                </a:solidFill>
                <a:cs typeface="Times New Roman" panose="02020603050405020304" pitchFamily="18" charset="0"/>
              </a:rPr>
              <a:t>2</a:t>
            </a:r>
            <a:r>
              <a:rPr lang="en-US" altLang="en-US" sz="1900" b="1" dirty="0">
                <a:solidFill>
                  <a:srgbClr val="FF0000"/>
                </a:solidFill>
                <a:cs typeface="Times New Roman" panose="02020603050405020304" pitchFamily="18" charset="0"/>
              </a:rPr>
              <a:t>0.9.1977</a:t>
            </a:r>
            <a:r>
              <a:rPr lang="vi-VN" altLang="en-US" sz="1900" b="1" dirty="0">
                <a:solidFill>
                  <a:srgbClr val="FF0000"/>
                </a:solidFill>
                <a:cs typeface="Times New Roman" panose="02020603050405020304" pitchFamily="18" charset="0"/>
              </a:rPr>
              <a:t> </a:t>
            </a:r>
            <a:r>
              <a:rPr lang="en-US" altLang="en-US" sz="1900" b="1" dirty="0">
                <a:solidFill>
                  <a:srgbClr val="FF0000"/>
                </a:solidFill>
                <a:cs typeface="Times New Roman" panose="02020603050405020304" pitchFamily="18" charset="0"/>
              </a:rPr>
              <a:t>-</a:t>
            </a:r>
            <a:r>
              <a:rPr lang="vi-VN" altLang="en-US" sz="1900" b="1" dirty="0">
                <a:solidFill>
                  <a:srgbClr val="FF0000"/>
                </a:solidFill>
                <a:cs typeface="Times New Roman" panose="02020603050405020304" pitchFamily="18" charset="0"/>
              </a:rPr>
              <a:t> </a:t>
            </a:r>
            <a:r>
              <a:rPr lang="en-US" altLang="en-US" sz="1900" b="1" dirty="0">
                <a:solidFill>
                  <a:srgbClr val="FF0000"/>
                </a:solidFill>
                <a:cs typeface="Times New Roman" panose="02020603050405020304" pitchFamily="18" charset="0"/>
              </a:rPr>
              <a:t>Việt Nam gia nhập Liên hợp</a:t>
            </a:r>
            <a:r>
              <a:rPr lang="vi-VN" altLang="en-US" sz="1900" b="1" dirty="0">
                <a:solidFill>
                  <a:srgbClr val="FF0000"/>
                </a:solidFill>
                <a:cs typeface="Times New Roman" panose="02020603050405020304" pitchFamily="18" charset="0"/>
              </a:rPr>
              <a:t> </a:t>
            </a:r>
            <a:r>
              <a:rPr lang="en-US" altLang="en-US" sz="1900" b="1" dirty="0">
                <a:solidFill>
                  <a:srgbClr val="FF0000"/>
                </a:solidFill>
                <a:cs typeface="Times New Roman" panose="02020603050405020304" pitchFamily="18" charset="0"/>
              </a:rPr>
              <a:t>quốc</a:t>
            </a:r>
            <a:endParaRPr lang="en-US" altLang="en-US" sz="1900" b="1" dirty="0">
              <a:solidFill>
                <a:srgbClr val="FF0000"/>
              </a:solidFill>
              <a:ea typeface="Times New Roman" panose="02020603050405020304" pitchFamily="18" charset="0"/>
            </a:endParaRPr>
          </a:p>
        </p:txBody>
      </p:sp>
      <p:pic>
        <p:nvPicPr>
          <p:cNvPr id="618499" name="Picture 7" descr="O8oU08k7JzjAGM"/>
          <p:cNvPicPr>
            <a:picLocks noChangeAspect="1"/>
          </p:cNvPicPr>
          <p:nvPr/>
        </p:nvPicPr>
        <p:blipFill>
          <a:blip r:embed="rId1"/>
          <a:stretch>
            <a:fillRect/>
          </a:stretch>
        </p:blipFill>
        <p:spPr>
          <a:xfrm>
            <a:off x="0" y="0"/>
            <a:ext cx="1371600" cy="1295400"/>
          </a:xfrm>
          <a:prstGeom prst="rect">
            <a:avLst/>
          </a:prstGeom>
          <a:noFill/>
          <a:ln w="9525">
            <a:noFill/>
          </a:ln>
        </p:spPr>
      </p:pic>
      <p:pic>
        <p:nvPicPr>
          <p:cNvPr id="618500" name="Picture 12" descr="Việt Nam - Liên Hợp Quốc, 46 năm đồng hành và phát triển - Báo Công an Nhân  dân điện tử"/>
          <p:cNvPicPr>
            <a:picLocks noChangeAspect="1"/>
          </p:cNvPicPr>
          <p:nvPr/>
        </p:nvPicPr>
        <p:blipFill>
          <a:blip r:embed="rId2"/>
          <a:stretch>
            <a:fillRect/>
          </a:stretch>
        </p:blipFill>
        <p:spPr>
          <a:xfrm>
            <a:off x="34925" y="0"/>
            <a:ext cx="9109075" cy="6165850"/>
          </a:xfrm>
          <a:prstGeom prst="rect">
            <a:avLst/>
          </a:prstGeom>
          <a:noFill/>
          <a:ln w="9525">
            <a:noFill/>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126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6" name="Rectangle 5"/>
          <p:cNvSpPr>
            <a:spLocks noChangeArrowheads="1"/>
          </p:cNvSpPr>
          <p:nvPr/>
        </p:nvSpPr>
        <p:spPr bwMode="auto">
          <a:xfrm>
            <a:off x="0" y="6237362"/>
            <a:ext cx="9252520" cy="584775"/>
          </a:xfrm>
          <a:prstGeom prst="rect">
            <a:avLst/>
          </a:prstGeom>
          <a:pattFill prst="pct90">
            <a:fgClr>
              <a:schemeClr val="accent6">
                <a:lumMod val="60000"/>
                <a:lumOff val="40000"/>
              </a:schemeClr>
            </a:fgClr>
            <a:bgClr>
              <a:schemeClr val="bg1"/>
            </a:bgClr>
          </a:pattFill>
        </p:spPr>
        <p:style>
          <a:lnRef idx="0">
            <a:schemeClr val="accent1"/>
          </a:lnRef>
          <a:fillRef idx="3">
            <a:schemeClr val="accent1"/>
          </a:fillRef>
          <a:effectRef idx="3">
            <a:schemeClr val="accent1"/>
          </a:effectRef>
          <a:fontRef idx="minor">
            <a:schemeClr val="lt1"/>
          </a:fontRef>
        </p:style>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fr-FR" sz="32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2. </a:t>
            </a:r>
            <a:r>
              <a:rPr kumimoji="0" lang="fr-FR" sz="3200" b="1" i="0" u="none" strike="noStrike" kern="1200" cap="none" spc="0" normalizeH="0" baseline="0" noProof="0" dirty="0" err="1">
                <a:ln>
                  <a:noFill/>
                </a:ln>
                <a:solidFill>
                  <a:srgbClr val="C00000"/>
                </a:solidFill>
                <a:effectLst/>
                <a:uLnTx/>
                <a:uFillTx/>
                <a:latin typeface="UVN Chim Bien Nang" panose="0209080305050A020404" pitchFamily="18" charset="0"/>
                <a:ea typeface="+mn-ea"/>
                <a:cs typeface="+mn-cs"/>
              </a:rPr>
              <a:t>Đấu</a:t>
            </a:r>
            <a:r>
              <a:rPr kumimoji="0" lang="fr-FR" sz="32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 </a:t>
            </a:r>
            <a:r>
              <a:rPr kumimoji="0" lang="fr-FR" sz="3200" b="1" i="0" u="none" strike="noStrike" kern="1200" cap="none" spc="0" normalizeH="0" baseline="0" noProof="0" dirty="0" err="1">
                <a:ln>
                  <a:noFill/>
                </a:ln>
                <a:solidFill>
                  <a:srgbClr val="C00000"/>
                </a:solidFill>
                <a:effectLst/>
                <a:uLnTx/>
                <a:uFillTx/>
                <a:latin typeface="UVN Chim Bien Nang" panose="0209080305050A020404" pitchFamily="18" charset="0"/>
                <a:ea typeface="+mn-ea"/>
                <a:cs typeface="+mn-cs"/>
              </a:rPr>
              <a:t>tranh</a:t>
            </a:r>
            <a:r>
              <a:rPr kumimoji="0" lang="fr-FR" sz="32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 </a:t>
            </a:r>
            <a:r>
              <a:rPr kumimoji="0" lang="fr-FR" sz="3200" b="1" i="0" u="none" strike="noStrike" kern="1200" cap="none" spc="0" normalizeH="0" baseline="0" noProof="0" dirty="0" err="1">
                <a:ln>
                  <a:noFill/>
                </a:ln>
                <a:solidFill>
                  <a:srgbClr val="C00000"/>
                </a:solidFill>
                <a:effectLst/>
                <a:uLnTx/>
                <a:uFillTx/>
                <a:latin typeface="UVN Chim Bien Nang" panose="0209080305050A020404" pitchFamily="18" charset="0"/>
                <a:ea typeface="+mn-ea"/>
                <a:cs typeface="+mn-cs"/>
              </a:rPr>
              <a:t>bảo</a:t>
            </a:r>
            <a:r>
              <a:rPr kumimoji="0" lang="fr-FR" sz="32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 </a:t>
            </a:r>
            <a:r>
              <a:rPr kumimoji="0" lang="fr-FR" sz="3200" b="1" i="0" u="none" strike="noStrike" kern="1200" cap="none" spc="0" normalizeH="0" baseline="0" noProof="0" dirty="0" err="1">
                <a:ln>
                  <a:noFill/>
                </a:ln>
                <a:solidFill>
                  <a:srgbClr val="C00000"/>
                </a:solidFill>
                <a:effectLst/>
                <a:uLnTx/>
                <a:uFillTx/>
                <a:latin typeface="UVN Chim Bien Nang" panose="0209080305050A020404" pitchFamily="18" charset="0"/>
                <a:ea typeface="+mn-ea"/>
                <a:cs typeface="+mn-cs"/>
              </a:rPr>
              <a:t>vệ</a:t>
            </a:r>
            <a:r>
              <a:rPr kumimoji="0" lang="fr-FR" sz="32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 </a:t>
            </a:r>
            <a:r>
              <a:rPr kumimoji="0" lang="fr-FR" sz="3200" b="1" i="0" u="none" strike="noStrike" kern="1200" cap="none" spc="0" normalizeH="0" baseline="0" noProof="0" dirty="0" err="1">
                <a:ln>
                  <a:noFill/>
                </a:ln>
                <a:solidFill>
                  <a:srgbClr val="C00000"/>
                </a:solidFill>
                <a:effectLst/>
                <a:uLnTx/>
                <a:uFillTx/>
                <a:latin typeface="UVN Chim Bien Nang" panose="0209080305050A020404" pitchFamily="18" charset="0"/>
                <a:ea typeface="+mn-ea"/>
                <a:cs typeface="+mn-cs"/>
              </a:rPr>
              <a:t>chủ</a:t>
            </a:r>
            <a:r>
              <a:rPr kumimoji="0" lang="fr-FR" sz="32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 </a:t>
            </a:r>
            <a:r>
              <a:rPr kumimoji="0" lang="fr-FR" sz="3200" b="1" i="0" u="none" strike="noStrike" kern="1200" cap="none" spc="0" normalizeH="0" baseline="0" noProof="0" dirty="0" err="1">
                <a:ln>
                  <a:noFill/>
                </a:ln>
                <a:solidFill>
                  <a:srgbClr val="C00000"/>
                </a:solidFill>
                <a:effectLst/>
                <a:uLnTx/>
                <a:uFillTx/>
                <a:latin typeface="UVN Chim Bien Nang" panose="0209080305050A020404" pitchFamily="18" charset="0"/>
                <a:ea typeface="+mn-ea"/>
                <a:cs typeface="+mn-cs"/>
              </a:rPr>
              <a:t>quyền</a:t>
            </a:r>
            <a:r>
              <a:rPr kumimoji="0" lang="fr-FR" sz="32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 </a:t>
            </a:r>
            <a:r>
              <a:rPr kumimoji="0" lang="fr-FR" sz="3200" b="1" i="0" u="none" strike="noStrike" kern="1200" cap="none" spc="0" normalizeH="0" baseline="0" noProof="0" dirty="0" err="1">
                <a:ln>
                  <a:noFill/>
                </a:ln>
                <a:solidFill>
                  <a:srgbClr val="C00000"/>
                </a:solidFill>
                <a:effectLst/>
                <a:uLnTx/>
                <a:uFillTx/>
                <a:latin typeface="UVN Chim Bien Nang" panose="0209080305050A020404" pitchFamily="18" charset="0"/>
                <a:ea typeface="+mn-ea"/>
                <a:cs typeface="+mn-cs"/>
              </a:rPr>
              <a:t>và</a:t>
            </a:r>
            <a:r>
              <a:rPr kumimoji="0" lang="fr-FR" sz="32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 </a:t>
            </a:r>
            <a:r>
              <a:rPr kumimoji="0" lang="fr-FR" sz="3200" b="1" i="0" u="none" strike="noStrike" kern="1200" cap="none" spc="0" normalizeH="0" baseline="0" noProof="0" dirty="0" err="1">
                <a:ln>
                  <a:noFill/>
                </a:ln>
                <a:solidFill>
                  <a:srgbClr val="C00000"/>
                </a:solidFill>
                <a:effectLst/>
                <a:uLnTx/>
                <a:uFillTx/>
                <a:latin typeface="UVN Chim Bien Nang" panose="0209080305050A020404" pitchFamily="18" charset="0"/>
                <a:ea typeface="+mn-ea"/>
                <a:cs typeface="+mn-cs"/>
              </a:rPr>
              <a:t>toàn</a:t>
            </a:r>
            <a:r>
              <a:rPr kumimoji="0" lang="fr-FR" sz="32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 </a:t>
            </a:r>
            <a:r>
              <a:rPr kumimoji="0" lang="fr-FR" sz="3200" b="1" i="0" u="none" strike="noStrike" kern="1200" cap="none" spc="0" normalizeH="0" baseline="0" noProof="0" dirty="0" err="1">
                <a:ln>
                  <a:noFill/>
                </a:ln>
                <a:solidFill>
                  <a:srgbClr val="C00000"/>
                </a:solidFill>
                <a:effectLst/>
                <a:uLnTx/>
                <a:uFillTx/>
                <a:latin typeface="UVN Chim Bien Nang" panose="0209080305050A020404" pitchFamily="18" charset="0"/>
                <a:ea typeface="+mn-ea"/>
                <a:cs typeface="+mn-cs"/>
              </a:rPr>
              <a:t>vẹn</a:t>
            </a:r>
            <a:r>
              <a:rPr kumimoji="0" lang="fr-FR" sz="32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 </a:t>
            </a:r>
            <a:r>
              <a:rPr kumimoji="0" lang="fr-FR" sz="3200" b="1" i="0" u="none" strike="noStrike" kern="1200" cap="none" spc="0" normalizeH="0" baseline="0" noProof="0" dirty="0" err="1">
                <a:ln>
                  <a:noFill/>
                </a:ln>
                <a:solidFill>
                  <a:srgbClr val="C00000"/>
                </a:solidFill>
                <a:effectLst/>
                <a:uLnTx/>
                <a:uFillTx/>
                <a:latin typeface="UVN Chim Bien Nang" panose="0209080305050A020404" pitchFamily="18" charset="0"/>
                <a:ea typeface="+mn-ea"/>
                <a:cs typeface="+mn-cs"/>
              </a:rPr>
              <a:t>lãnh</a:t>
            </a:r>
            <a:r>
              <a:rPr kumimoji="0" lang="fr-FR" sz="32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 </a:t>
            </a:r>
            <a:r>
              <a:rPr kumimoji="0" lang="fr-FR" sz="3200" b="1" i="0" u="none" strike="noStrike" kern="1200" cap="none" spc="0" normalizeH="0" baseline="0" noProof="0" dirty="0" err="1">
                <a:ln>
                  <a:noFill/>
                </a:ln>
                <a:solidFill>
                  <a:srgbClr val="C00000"/>
                </a:solidFill>
                <a:effectLst/>
                <a:uLnTx/>
                <a:uFillTx/>
                <a:latin typeface="UVN Chim Bien Nang" panose="0209080305050A020404" pitchFamily="18" charset="0"/>
                <a:ea typeface="+mn-ea"/>
                <a:cs typeface="+mn-cs"/>
              </a:rPr>
              <a:t>thổ</a:t>
            </a:r>
            <a:r>
              <a:rPr kumimoji="0" lang="fr-FR" sz="32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rPr>
              <a:t> </a:t>
            </a:r>
            <a:endParaRPr kumimoji="0" lang="fr-FR" sz="3200" b="1" i="0" u="none" strike="noStrike" kern="1200" cap="none" spc="0" normalizeH="0" baseline="0" noProof="0" dirty="0">
              <a:ln>
                <a:noFill/>
              </a:ln>
              <a:solidFill>
                <a:srgbClr val="C00000"/>
              </a:solidFill>
              <a:effectLst/>
              <a:uLnTx/>
              <a:uFillTx/>
              <a:latin typeface="UVN Chim Bien Nang" panose="0209080305050A020404" pitchFamily="18" charset="0"/>
              <a:ea typeface="+mn-ea"/>
              <a:cs typeface="+mn-cs"/>
            </a:endParaRPr>
          </a:p>
        </p:txBody>
      </p:sp>
      <p:sp>
        <p:nvSpPr>
          <p:cNvPr id="619525" name="AutoShape 8" descr="Ban Tuyên giáo Tỉnh uỷ Bình Thuận"/>
          <p:cNvSpPr>
            <a:spLocks noChangeAspect="1"/>
          </p:cNvSpPr>
          <p:nvPr/>
        </p:nvSpPr>
        <p:spPr>
          <a:xfrm>
            <a:off x="155575" y="-144462"/>
            <a:ext cx="304800" cy="304800"/>
          </a:xfrm>
          <a:prstGeom prst="rect">
            <a:avLst/>
          </a:prstGeom>
          <a:noFill/>
          <a:ln w="9525">
            <a:noFill/>
          </a:ln>
        </p:spPr>
        <p:txBody>
          <a:bodyPr/>
          <a:p>
            <a:endParaRPr lang="en-US" altLang="en-US" dirty="0">
              <a:latin typeface="Arial" panose="020B0604020202020204" pitchFamily="34" charset="0"/>
            </a:endParaRPr>
          </a:p>
        </p:txBody>
      </p:sp>
      <p:pic>
        <p:nvPicPr>
          <p:cNvPr id="619526" name="Picture 12" descr="Longform: Tư liệu về cuộc chiến tranh biên giới 1979"/>
          <p:cNvPicPr>
            <a:picLocks noChangeAspect="1"/>
          </p:cNvPicPr>
          <p:nvPr/>
        </p:nvPicPr>
        <p:blipFill>
          <a:blip r:embed="rId2"/>
          <a:stretch>
            <a:fillRect/>
          </a:stretch>
        </p:blipFill>
        <p:spPr>
          <a:xfrm>
            <a:off x="-1587" y="0"/>
            <a:ext cx="4502150" cy="6237288"/>
          </a:xfrm>
          <a:prstGeom prst="rect">
            <a:avLst/>
          </a:prstGeom>
          <a:noFill/>
          <a:ln w="9525">
            <a:noFill/>
          </a:ln>
        </p:spPr>
      </p:pic>
      <p:pic>
        <p:nvPicPr>
          <p:cNvPr id="619527" name="Picture 14" descr="Chiến tranh Biên giới Tây Nam | Tập 1: LỊCH SỬ XA XƯA - YouTube"/>
          <p:cNvPicPr>
            <a:picLocks noChangeAspect="1"/>
          </p:cNvPicPr>
          <p:nvPr/>
        </p:nvPicPr>
        <p:blipFill>
          <a:blip r:embed="rId3"/>
          <a:stretch>
            <a:fillRect/>
          </a:stretch>
        </p:blipFill>
        <p:spPr>
          <a:xfrm>
            <a:off x="4513263" y="7938"/>
            <a:ext cx="4630737" cy="6229350"/>
          </a:xfrm>
          <a:prstGeom prst="rect">
            <a:avLst/>
          </a:prstGeom>
          <a:noFill/>
          <a:ln w="9525">
            <a:noFill/>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000000"/>
                                          </p:val>
                                        </p:tav>
                                        <p:tav tm="100000">
                                          <p:val>
                                            <p:strVal val="#ppt_w"/>
                                          </p:val>
                                        </p:tav>
                                      </p:tavLst>
                                    </p:anim>
                                    <p:anim calcmode="lin" valueType="num">
                                      <p:cBhvr>
                                        <p:cTn id="8" dur="500" fill="hold"/>
                                        <p:tgtEl>
                                          <p:spTgt spid="6"/>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0546" name="Picture 2"/>
          <p:cNvPicPr>
            <a:picLocks noChangeAspect="1"/>
          </p:cNvPicPr>
          <p:nvPr/>
        </p:nvPicPr>
        <p:blipFill>
          <a:blip r:embed="rId1"/>
          <a:stretch>
            <a:fillRect/>
          </a:stretch>
        </p:blipFill>
        <p:spPr>
          <a:xfrm>
            <a:off x="250825" y="147638"/>
            <a:ext cx="8713788" cy="6521450"/>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1570"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621572" name="Rectangle 8"/>
          <p:cNvSpPr/>
          <p:nvPr/>
        </p:nvSpPr>
        <p:spPr>
          <a:xfrm>
            <a:off x="1639888" y="833438"/>
            <a:ext cx="1490662" cy="646112"/>
          </a:xfrm>
          <a:prstGeom prst="rect">
            <a:avLst/>
          </a:prstGeom>
          <a:noFill/>
          <a:ln w="9525">
            <a:noFill/>
          </a:ln>
          <a:effectLst>
            <a:outerShdw dist="17961" dir="2699999" algn="ctr" rotWithShape="0">
              <a:srgbClr val="003300"/>
            </a:outerShdw>
          </a:effectLst>
        </p:spPr>
        <p:txBody>
          <a:bodyPr>
            <a:spAutoFit/>
          </a:bodyPr>
          <a:p>
            <a:pPr algn="ctr" defTabSz="914400"/>
            <a:endParaRPr lang="en-US" altLang="en-US" sz="3600" b="1" dirty="0">
              <a:solidFill>
                <a:srgbClr val="FFFFFF"/>
              </a:solidFill>
              <a:latin typeface="#9Slide05 Filmotype Honey"/>
            </a:endParaRPr>
          </a:p>
        </p:txBody>
      </p:sp>
      <p:grpSp>
        <p:nvGrpSpPr>
          <p:cNvPr id="621573" name="Group 44"/>
          <p:cNvGrpSpPr/>
          <p:nvPr/>
        </p:nvGrpSpPr>
        <p:grpSpPr>
          <a:xfrm>
            <a:off x="968375" y="403225"/>
            <a:ext cx="1870075" cy="1039813"/>
            <a:chOff x="5212531" y="1456734"/>
            <a:chExt cx="2493519" cy="1040478"/>
          </a:xfrm>
        </p:grpSpPr>
        <p:sp>
          <p:nvSpPr>
            <p:cNvPr id="8" name="Flowchart: Terminator 7"/>
            <p:cNvSpPr/>
            <p:nvPr/>
          </p:nvSpPr>
          <p:spPr>
            <a:xfrm>
              <a:off x="5925873" y="1855452"/>
              <a:ext cx="1780177" cy="536918"/>
            </a:xfrm>
            <a:prstGeom prst="flowChartTerminator">
              <a:avLst/>
            </a:prstGeom>
            <a:solidFill>
              <a:srgbClr val="FAC87D"/>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621598" name="Group 46"/>
            <p:cNvGrpSpPr/>
            <p:nvPr/>
          </p:nvGrpSpPr>
          <p:grpSpPr>
            <a:xfrm>
              <a:off x="5212531" y="1456734"/>
              <a:ext cx="2458274" cy="1040478"/>
              <a:chOff x="5597882" y="924741"/>
              <a:chExt cx="2458274" cy="1040478"/>
            </a:xfrm>
          </p:grpSpPr>
          <p:grpSp>
            <p:nvGrpSpPr>
              <p:cNvPr id="621599" name="Group 47"/>
              <p:cNvGrpSpPr/>
              <p:nvPr/>
            </p:nvGrpSpPr>
            <p:grpSpPr>
              <a:xfrm>
                <a:off x="5627517" y="1250386"/>
                <a:ext cx="2428639" cy="678298"/>
                <a:chOff x="4887538" y="1651849"/>
                <a:chExt cx="2428639" cy="678298"/>
              </a:xfrm>
            </p:grpSpPr>
            <p:sp>
              <p:nvSpPr>
                <p:cNvPr id="15" name="Oval 14"/>
                <p:cNvSpPr/>
                <p:nvPr/>
              </p:nvSpPr>
              <p:spPr>
                <a:xfrm>
                  <a:off x="4887538" y="1651850"/>
                  <a:ext cx="679474" cy="678296"/>
                </a:xfrm>
                <a:prstGeom prst="ellipse">
                  <a:avLst/>
                </a:prstGeom>
                <a:solidFill>
                  <a:srgbClr val="F59B1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6" name="文本框 63"/>
                <p:cNvSpPr txBox="1"/>
                <p:nvPr/>
              </p:nvSpPr>
              <p:spPr>
                <a:xfrm>
                  <a:off x="5535260" y="1823410"/>
                  <a:ext cx="1780178" cy="370124"/>
                </a:xfrm>
                <a:prstGeom prst="rect">
                  <a:avLst/>
                </a:prstGeom>
                <a:noFill/>
              </p:spPr>
              <p:txBody>
                <a:bodyPr wrap="none" anchor="b"/>
                <a:p>
                  <a:pPr defTabSz="914400" eaLnBrk="1" hangingPunct="1">
                    <a:buNone/>
                  </a:pPr>
                  <a:r>
                    <a:rPr lang="en-US" altLang="zh-CN" sz="2600" b="1" dirty="0">
                      <a:solidFill>
                        <a:srgbClr val="002060"/>
                      </a:solidFill>
                      <a:latin typeface="#9Slide03 SFU Futura_12"/>
                      <a:ea typeface="等线"/>
                      <a:sym typeface="+mn-lt"/>
                    </a:rPr>
                    <a:t>Nhóm 1</a:t>
                  </a:r>
                  <a:endParaRPr lang="zh-CN" altLang="en-US" sz="2600" b="1" dirty="0">
                    <a:solidFill>
                      <a:srgbClr val="002060"/>
                    </a:solidFill>
                    <a:latin typeface="#9Slide03 SFU Futura_12"/>
                    <a:ea typeface="等线"/>
                    <a:sym typeface="+mn-lt"/>
                  </a:endParaRPr>
                </a:p>
              </p:txBody>
            </p:sp>
          </p:grpSp>
          <p:pic>
            <p:nvPicPr>
              <p:cNvPr id="621600" name="Picture 48"/>
              <p:cNvPicPr>
                <a:picLocks noChangeAspect="1"/>
              </p:cNvPicPr>
              <p:nvPr/>
            </p:nvPicPr>
            <p:blipFill>
              <a:blip r:embed="rId2">
                <a:clrChange>
                  <a:clrFrom>
                    <a:srgbClr val="FFFFFF"/>
                  </a:clrFrom>
                  <a:clrTo>
                    <a:srgbClr val="FFFFFF">
                      <a:alpha val="0"/>
                    </a:srgbClr>
                  </a:clrTo>
                </a:clrChange>
              </a:blip>
              <a:stretch>
                <a:fillRect/>
              </a:stretch>
            </p:blipFill>
            <p:spPr>
              <a:xfrm>
                <a:off x="5597882" y="924741"/>
                <a:ext cx="764249" cy="1040478"/>
              </a:xfrm>
              <a:prstGeom prst="rect">
                <a:avLst/>
              </a:prstGeom>
              <a:noFill/>
              <a:ln w="9525">
                <a:noFill/>
              </a:ln>
            </p:spPr>
          </p:pic>
        </p:grpSp>
      </p:grpSp>
      <p:grpSp>
        <p:nvGrpSpPr>
          <p:cNvPr id="17" name="Group 16"/>
          <p:cNvGrpSpPr/>
          <p:nvPr/>
        </p:nvGrpSpPr>
        <p:grpSpPr>
          <a:xfrm>
            <a:off x="3490913" y="767725"/>
            <a:ext cx="1858718" cy="644188"/>
            <a:chOff x="5259547" y="2911688"/>
            <a:chExt cx="2478291" cy="644188"/>
          </a:xfrm>
          <a:solidFill>
            <a:srgbClr val="53E6CC"/>
          </a:solidFill>
        </p:grpSpPr>
        <p:sp>
          <p:nvSpPr>
            <p:cNvPr id="18" name="Flowchart: Terminator 17"/>
            <p:cNvSpPr/>
            <p:nvPr/>
          </p:nvSpPr>
          <p:spPr>
            <a:xfrm>
              <a:off x="5958423" y="2954587"/>
              <a:ext cx="1779415" cy="535668"/>
            </a:xfrm>
            <a:prstGeom prst="flowChartTerminator">
              <a:avLst/>
            </a:prstGeom>
            <a:grpFill/>
            <a:ln>
              <a:solidFill>
                <a:srgbClr val="53E6C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19" name="Group 18"/>
            <p:cNvGrpSpPr/>
            <p:nvPr/>
          </p:nvGrpSpPr>
          <p:grpSpPr>
            <a:xfrm>
              <a:off x="5259547" y="2911688"/>
              <a:ext cx="1858748" cy="644188"/>
              <a:chOff x="5628081" y="2840682"/>
              <a:chExt cx="1858748" cy="644188"/>
            </a:xfrm>
            <a:grpFill/>
          </p:grpSpPr>
          <p:grpSp>
            <p:nvGrpSpPr>
              <p:cNvPr id="20" name="Group 19"/>
              <p:cNvGrpSpPr/>
              <p:nvPr/>
            </p:nvGrpSpPr>
            <p:grpSpPr>
              <a:xfrm>
                <a:off x="5628081" y="2840682"/>
                <a:ext cx="1858748" cy="644188"/>
                <a:chOff x="4892349" y="2703752"/>
                <a:chExt cx="1858748" cy="644188"/>
              </a:xfrm>
              <a:grpFill/>
            </p:grpSpPr>
            <p:sp>
              <p:nvSpPr>
                <p:cNvPr id="22" name="Oval 21"/>
                <p:cNvSpPr/>
                <p:nvPr/>
              </p:nvSpPr>
              <p:spPr>
                <a:xfrm>
                  <a:off x="4892349" y="2703752"/>
                  <a:ext cx="669896" cy="64418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 name="文本框 61"/>
                <p:cNvSpPr txBox="1"/>
                <p:nvPr/>
              </p:nvSpPr>
              <p:spPr>
                <a:xfrm>
                  <a:off x="5755170" y="2825564"/>
                  <a:ext cx="995927" cy="370402"/>
                </a:xfrm>
                <a:prstGeom prst="rect">
                  <a:avLst/>
                </a:prstGeom>
                <a:grpFill/>
              </p:spPr>
              <p:txBody>
                <a:bodyPr wrap="none" anchor="b"/>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err="1">
                      <a:ln>
                        <a:noFill/>
                      </a:ln>
                      <a:solidFill>
                        <a:srgbClr val="002060"/>
                      </a:solidFill>
                      <a:effectLst/>
                      <a:uLnTx/>
                      <a:uFillTx/>
                      <a:latin typeface="#9Slide03 SFU Futura_12" panose="00000400000000000000" pitchFamily="2" charset="0"/>
                      <a:ea typeface="+mn-ea"/>
                      <a:cs typeface="+mn-cs"/>
                      <a:sym typeface="+mn-lt"/>
                    </a:rPr>
                    <a:t>Nhóm</a:t>
                  </a:r>
                  <a:r>
                    <a:rPr kumimoji="0" lang="en-US" altLang="zh-CN" sz="2400" b="1" i="0" u="none" strike="noStrike" kern="0" cap="none" spc="0" normalizeH="0" baseline="0" noProof="0" dirty="0">
                      <a:ln>
                        <a:noFill/>
                      </a:ln>
                      <a:solidFill>
                        <a:srgbClr val="002060"/>
                      </a:solidFill>
                      <a:effectLst/>
                      <a:uLnTx/>
                      <a:uFillTx/>
                      <a:latin typeface="#9Slide03 SFU Futura_12" panose="00000400000000000000" pitchFamily="2" charset="0"/>
                      <a:ea typeface="+mn-ea"/>
                      <a:cs typeface="+mn-cs"/>
                      <a:sym typeface="+mn-lt"/>
                    </a:rPr>
                    <a:t> 2</a:t>
                  </a:r>
                  <a:endParaRPr kumimoji="0" lang="zh-CN" altLang="en-US" sz="2400" b="1" i="0" u="none" strike="noStrike" kern="0" cap="none" spc="0" normalizeH="0" baseline="0" noProof="0" dirty="0">
                    <a:ln>
                      <a:noFill/>
                    </a:ln>
                    <a:solidFill>
                      <a:srgbClr val="002060"/>
                    </a:solidFill>
                    <a:effectLst/>
                    <a:uLnTx/>
                    <a:uFillTx/>
                    <a:latin typeface="#9Slide03 SFU Futura_12" panose="00000400000000000000" pitchFamily="2" charset="0"/>
                    <a:ea typeface="+mn-ea"/>
                    <a:cs typeface="+mn-cs"/>
                    <a:sym typeface="+mn-lt"/>
                  </a:endParaRPr>
                </a:p>
              </p:txBody>
            </p:sp>
          </p:grpSp>
          <p:pic>
            <p:nvPicPr>
              <p:cNvPr id="21" name="Picture 20"/>
              <p:cNvPicPr>
                <a:picLocks noChangeAspect="1"/>
              </p:cNvPicPr>
              <p:nvPr/>
            </p:nvPicPr>
            <p:blipFill>
              <a:blip r:embed="rId3"/>
              <a:stretch>
                <a:fillRect/>
              </a:stretch>
            </p:blipFill>
            <p:spPr>
              <a:xfrm>
                <a:off x="5670228" y="2852240"/>
                <a:ext cx="608765" cy="608765"/>
              </a:xfrm>
              <a:prstGeom prst="rect">
                <a:avLst/>
              </a:prstGeom>
              <a:grpFill/>
            </p:spPr>
          </p:pic>
        </p:grpSp>
      </p:grpSp>
      <p:grpSp>
        <p:nvGrpSpPr>
          <p:cNvPr id="621575" name="Group 67"/>
          <p:cNvGrpSpPr/>
          <p:nvPr/>
        </p:nvGrpSpPr>
        <p:grpSpPr>
          <a:xfrm>
            <a:off x="5724525" y="627063"/>
            <a:ext cx="1865313" cy="735012"/>
            <a:chOff x="8764114" y="2793394"/>
            <a:chExt cx="2486936" cy="734847"/>
          </a:xfrm>
        </p:grpSpPr>
        <p:sp>
          <p:nvSpPr>
            <p:cNvPr id="25" name="Flowchart: Terminator 24"/>
            <p:cNvSpPr/>
            <p:nvPr/>
          </p:nvSpPr>
          <p:spPr>
            <a:xfrm>
              <a:off x="9471039" y="2910843"/>
              <a:ext cx="1780011" cy="534867"/>
            </a:xfrm>
            <a:prstGeom prst="flowChartTerminator">
              <a:avLst/>
            </a:prstGeom>
            <a:solidFill>
              <a:srgbClr val="C5D89D"/>
            </a:solidFill>
            <a:ln>
              <a:solidFill>
                <a:srgbClr val="186E2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621592" name="Group 69"/>
            <p:cNvGrpSpPr/>
            <p:nvPr/>
          </p:nvGrpSpPr>
          <p:grpSpPr>
            <a:xfrm>
              <a:off x="8764114" y="2793394"/>
              <a:ext cx="2055972" cy="734847"/>
              <a:chOff x="5622737" y="3510664"/>
              <a:chExt cx="2055972" cy="734847"/>
            </a:xfrm>
          </p:grpSpPr>
          <p:grpSp>
            <p:nvGrpSpPr>
              <p:cNvPr id="621593" name="Group 70"/>
              <p:cNvGrpSpPr/>
              <p:nvPr/>
            </p:nvGrpSpPr>
            <p:grpSpPr>
              <a:xfrm>
                <a:off x="5629088" y="3601131"/>
                <a:ext cx="2049621" cy="644380"/>
                <a:chOff x="4893356" y="2703560"/>
                <a:chExt cx="2049621" cy="644380"/>
              </a:xfrm>
            </p:grpSpPr>
            <p:sp>
              <p:nvSpPr>
                <p:cNvPr id="29" name="Oval 28"/>
                <p:cNvSpPr/>
                <p:nvPr/>
              </p:nvSpPr>
              <p:spPr>
                <a:xfrm>
                  <a:off x="4893355" y="2703560"/>
                  <a:ext cx="668827" cy="644380"/>
                </a:xfrm>
                <a:prstGeom prst="ellipse">
                  <a:avLst/>
                </a:prstGeom>
                <a:solidFill>
                  <a:srgbClr val="C5D89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30" name="文本框 61"/>
                <p:cNvSpPr txBox="1"/>
                <p:nvPr/>
              </p:nvSpPr>
              <p:spPr>
                <a:xfrm>
                  <a:off x="5612979" y="2821009"/>
                  <a:ext cx="1329188" cy="369805"/>
                </a:xfrm>
                <a:prstGeom prst="rect">
                  <a:avLst/>
                </a:prstGeom>
                <a:solidFill>
                  <a:srgbClr val="C5D89D"/>
                </a:solidFill>
              </p:spPr>
              <p:txBody>
                <a:bodyPr wrap="none" anchor="b"/>
                <a:p>
                  <a:pPr defTabSz="914400" eaLnBrk="1" hangingPunct="1">
                    <a:buNone/>
                  </a:pPr>
                  <a:r>
                    <a:rPr lang="en-US" altLang="zh-CN" sz="2400" b="1" dirty="0">
                      <a:solidFill>
                        <a:srgbClr val="002060"/>
                      </a:solidFill>
                      <a:latin typeface="#9Slide03 SFU Futura_12"/>
                      <a:ea typeface="等线"/>
                      <a:sym typeface="+mn-lt"/>
                    </a:rPr>
                    <a:t>Nhóm 3</a:t>
                  </a:r>
                  <a:endParaRPr lang="zh-CN" altLang="en-US" sz="2400" b="1" dirty="0">
                    <a:solidFill>
                      <a:srgbClr val="002060"/>
                    </a:solidFill>
                    <a:latin typeface="#9Slide03 SFU Futura_12"/>
                    <a:ea typeface="等线"/>
                    <a:sym typeface="+mn-lt"/>
                  </a:endParaRPr>
                </a:p>
              </p:txBody>
            </p:sp>
          </p:grpSp>
          <p:pic>
            <p:nvPicPr>
              <p:cNvPr id="621594" name="Picture 71"/>
              <p:cNvPicPr>
                <a:picLocks noChangeAspect="1"/>
              </p:cNvPicPr>
              <p:nvPr/>
            </p:nvPicPr>
            <p:blipFill>
              <a:blip r:embed="rId4">
                <a:clrChange>
                  <a:clrFrom>
                    <a:srgbClr val="FFFFFF"/>
                  </a:clrFrom>
                  <a:clrTo>
                    <a:srgbClr val="FFFFFF">
                      <a:alpha val="0"/>
                    </a:srgbClr>
                  </a:clrTo>
                </a:clrChange>
              </a:blip>
              <a:stretch>
                <a:fillRect/>
              </a:stretch>
            </p:blipFill>
            <p:spPr>
              <a:xfrm>
                <a:off x="5622737" y="3510664"/>
                <a:ext cx="703010" cy="703010"/>
              </a:xfrm>
              <a:prstGeom prst="rect">
                <a:avLst/>
              </a:prstGeom>
              <a:noFill/>
              <a:ln w="9525">
                <a:noFill/>
              </a:ln>
            </p:spPr>
          </p:pic>
        </p:grpSp>
      </p:grpSp>
      <p:grpSp>
        <p:nvGrpSpPr>
          <p:cNvPr id="621576" name="Group 15"/>
          <p:cNvGrpSpPr/>
          <p:nvPr/>
        </p:nvGrpSpPr>
        <p:grpSpPr>
          <a:xfrm>
            <a:off x="12700" y="2382838"/>
            <a:ext cx="2832100" cy="3867150"/>
            <a:chOff x="-314955" y="1808107"/>
            <a:chExt cx="4092048" cy="3867380"/>
          </a:xfrm>
        </p:grpSpPr>
        <p:sp>
          <p:nvSpPr>
            <p:cNvPr id="32" name="Flowchart: Delay 31"/>
            <p:cNvSpPr/>
            <p:nvPr/>
          </p:nvSpPr>
          <p:spPr>
            <a:xfrm>
              <a:off x="-314955" y="1808107"/>
              <a:ext cx="4092048" cy="3867380"/>
            </a:xfrm>
            <a:prstGeom prst="flowChartDelay">
              <a:avLst/>
            </a:prstGeom>
            <a:solidFill>
              <a:schemeClr val="bg1"/>
            </a:solidFill>
            <a:ln w="28575">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33" name="Flowchart: Terminator 32"/>
            <p:cNvSpPr/>
            <p:nvPr/>
          </p:nvSpPr>
          <p:spPr>
            <a:xfrm>
              <a:off x="-126868" y="2449495"/>
              <a:ext cx="3179136" cy="538194"/>
            </a:xfrm>
            <a:prstGeom prst="flowChartTerminator">
              <a:avLst/>
            </a:prstGeom>
            <a:solidFill>
              <a:srgbClr val="96EB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3200" b="1" dirty="0">
                  <a:solidFill>
                    <a:srgbClr val="000000"/>
                  </a:solidFill>
                  <a:latin typeface="Times New Roman" panose="02020603050405020304" pitchFamily="18" charset="0"/>
                  <a:cs typeface="Times New Roman" panose="02020603050405020304" pitchFamily="18" charset="0"/>
                </a:rPr>
                <a:t>Nhiệm vụ</a:t>
              </a:r>
              <a:r>
                <a:rPr lang="vi-VN" altLang="x-none" sz="3200" b="1" dirty="0">
                  <a:solidFill>
                    <a:srgbClr val="000000"/>
                  </a:solidFill>
                  <a:latin typeface="Times New Roman" panose="02020603050405020304" pitchFamily="18" charset="0"/>
                  <a:cs typeface="Times New Roman" panose="02020603050405020304" pitchFamily="18" charset="0"/>
                </a:rPr>
                <a:t> </a:t>
              </a:r>
              <a:endParaRPr lang="en-US" altLang="x-none" sz="3200" b="1" dirty="0">
                <a:solidFill>
                  <a:srgbClr val="000000"/>
                </a:solidFill>
                <a:latin typeface="Times New Roman" panose="02020603050405020304" pitchFamily="18" charset="0"/>
                <a:ea typeface="Times New Roman" panose="02020603050405020304" pitchFamily="18" charset="0"/>
              </a:endParaRPr>
            </a:p>
          </p:txBody>
        </p:sp>
        <p:grpSp>
          <p:nvGrpSpPr>
            <p:cNvPr id="621588" name="Group 9"/>
            <p:cNvGrpSpPr/>
            <p:nvPr/>
          </p:nvGrpSpPr>
          <p:grpSpPr>
            <a:xfrm>
              <a:off x="-221347" y="3201158"/>
              <a:ext cx="3093914" cy="1943073"/>
              <a:chOff x="-126231" y="3655549"/>
              <a:chExt cx="3093914" cy="1943073"/>
            </a:xfrm>
          </p:grpSpPr>
          <p:pic>
            <p:nvPicPr>
              <p:cNvPr id="621589" name="Picture 95"/>
              <p:cNvPicPr>
                <a:picLocks noChangeAspect="1"/>
              </p:cNvPicPr>
              <p:nvPr/>
            </p:nvPicPr>
            <p:blipFill>
              <a:blip r:embed="rId5"/>
              <a:srcRect t="1736" b="11809"/>
              <a:stretch>
                <a:fillRect/>
              </a:stretch>
            </p:blipFill>
            <p:spPr>
              <a:xfrm>
                <a:off x="-126231" y="3655549"/>
                <a:ext cx="3093914" cy="1943073"/>
              </a:xfrm>
              <a:prstGeom prst="rect">
                <a:avLst/>
              </a:prstGeom>
              <a:noFill/>
              <a:ln w="9525">
                <a:noFill/>
              </a:ln>
            </p:spPr>
          </p:pic>
          <p:pic>
            <p:nvPicPr>
              <p:cNvPr id="621590" name="Picture 96"/>
              <p:cNvPicPr>
                <a:picLocks noChangeAspect="1"/>
              </p:cNvPicPr>
              <p:nvPr/>
            </p:nvPicPr>
            <p:blipFill>
              <a:blip r:embed="rId6"/>
              <a:stretch>
                <a:fillRect/>
              </a:stretch>
            </p:blipFill>
            <p:spPr>
              <a:xfrm rot="-425678">
                <a:off x="-30122" y="4137790"/>
                <a:ext cx="2451573" cy="978591"/>
              </a:xfrm>
              <a:prstGeom prst="rect">
                <a:avLst/>
              </a:prstGeom>
              <a:noFill/>
              <a:ln w="9525">
                <a:noFill/>
              </a:ln>
            </p:spPr>
          </p:pic>
        </p:grpSp>
      </p:grpSp>
      <p:grpSp>
        <p:nvGrpSpPr>
          <p:cNvPr id="621577" name="Group 75"/>
          <p:cNvGrpSpPr/>
          <p:nvPr/>
        </p:nvGrpSpPr>
        <p:grpSpPr>
          <a:xfrm>
            <a:off x="1958975" y="1609725"/>
            <a:ext cx="5492750" cy="700088"/>
            <a:chOff x="-68812" y="1171299"/>
            <a:chExt cx="5410885" cy="771789"/>
          </a:xfrm>
        </p:grpSpPr>
        <p:sp>
          <p:nvSpPr>
            <p:cNvPr id="38" name="Rectangle: Rounded Corners 7"/>
            <p:cNvSpPr/>
            <p:nvPr/>
          </p:nvSpPr>
          <p:spPr>
            <a:xfrm>
              <a:off x="394085" y="1178299"/>
              <a:ext cx="4947988" cy="703535"/>
            </a:xfrm>
            <a:prstGeom prst="roundRect">
              <a:avLst/>
            </a:prstGeom>
            <a:solidFill>
              <a:schemeClr val="bg1"/>
            </a:solidFill>
            <a:ln w="31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a:buNone/>
              </a:pPr>
              <a:r>
                <a:rPr lang="en-US" altLang="x-none" sz="3600" b="1" dirty="0">
                  <a:solidFill>
                    <a:srgbClr val="000000"/>
                  </a:solidFill>
                  <a:latin typeface="Times New Roman" panose="02020603050405020304" pitchFamily="18" charset="0"/>
                  <a:cs typeface="Times New Roman" panose="02020603050405020304" pitchFamily="18" charset="0"/>
                </a:rPr>
                <a:t>THẢO LUẬN NHÓM</a:t>
              </a:r>
              <a:endParaRPr lang="en-US" altLang="x-none" sz="3600" b="1" dirty="0">
                <a:solidFill>
                  <a:srgbClr val="000000"/>
                </a:solidFill>
                <a:latin typeface="Times New Roman" panose="02020603050405020304" pitchFamily="18" charset="0"/>
                <a:ea typeface="Times New Roman" panose="02020603050405020304" pitchFamily="18" charset="0"/>
              </a:endParaRPr>
            </a:p>
          </p:txBody>
        </p:sp>
        <p:pic>
          <p:nvPicPr>
            <p:cNvPr id="621585" name="Picture 2" descr="navocado-task-badges-legal-task-icons-smaller | Icon, Task, Icon collection"/>
            <p:cNvPicPr>
              <a:picLocks noChangeAspect="1"/>
            </p:cNvPicPr>
            <p:nvPr/>
          </p:nvPicPr>
          <p:blipFill>
            <a:blip r:embed="rId7"/>
            <a:srcRect l="67654" t="79227" b="1915"/>
            <a:stretch>
              <a:fillRect/>
            </a:stretch>
          </p:blipFill>
          <p:spPr>
            <a:xfrm>
              <a:off x="-68812" y="1171299"/>
              <a:ext cx="759136" cy="771789"/>
            </a:xfrm>
            <a:prstGeom prst="rect">
              <a:avLst/>
            </a:prstGeom>
            <a:noFill/>
            <a:ln w="9525">
              <a:noFill/>
            </a:ln>
          </p:spPr>
        </p:pic>
      </p:grpSp>
      <p:pic>
        <p:nvPicPr>
          <p:cNvPr id="40" name="Google Shape;151;p20" descr="139"/>
          <p:cNvPicPr preferRelativeResize="0">
            <a:picLocks noChangeAspect="1"/>
          </p:cNvPicPr>
          <p:nvPr/>
        </p:nvPicPr>
        <p:blipFill>
          <a:blip r:embed="rId8"/>
          <a:stretch>
            <a:fillRect/>
          </a:stretch>
        </p:blipFill>
        <p:spPr>
          <a:xfrm>
            <a:off x="1074738" y="1581150"/>
            <a:ext cx="884237" cy="627063"/>
          </a:xfrm>
          <a:prstGeom prst="rect">
            <a:avLst/>
          </a:prstGeom>
          <a:noFill/>
          <a:ln w="9525">
            <a:noFill/>
          </a:ln>
        </p:spPr>
      </p:pic>
      <p:grpSp>
        <p:nvGrpSpPr>
          <p:cNvPr id="46" name="Group 45"/>
          <p:cNvGrpSpPr/>
          <p:nvPr/>
        </p:nvGrpSpPr>
        <p:grpSpPr>
          <a:xfrm>
            <a:off x="2430463" y="2979738"/>
            <a:ext cx="6462712" cy="2833687"/>
            <a:chOff x="3363791" y="2005306"/>
            <a:chExt cx="8618448" cy="2838184"/>
          </a:xfrm>
        </p:grpSpPr>
        <p:sp>
          <p:nvSpPr>
            <p:cNvPr id="47" name="Hộp Văn bản 8"/>
            <p:cNvSpPr txBox="1"/>
            <p:nvPr/>
          </p:nvSpPr>
          <p:spPr>
            <a:xfrm>
              <a:off x="3956561" y="2005306"/>
              <a:ext cx="8025678" cy="1941413"/>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x-none" sz="2400" b="1" dirty="0">
                  <a:solidFill>
                    <a:srgbClr val="F2F2F2"/>
                  </a:solidFill>
                  <a:latin typeface="Times New Roman" panose="02020603050405020304" pitchFamily="18" charset="0"/>
                  <a:cs typeface="Times New Roman" panose="02020603050405020304" pitchFamily="18" charset="0"/>
                </a:rPr>
                <a:t>Lập bảng tóm tắt cuộc đấu tranh bảo vệ Tổ quốc ở vùng biên giới Tây Nam (1975 – 1979) v</a:t>
              </a:r>
              <a:r>
                <a:rPr lang="vi-VN" altLang="x-none" sz="2400" b="1" dirty="0">
                  <a:solidFill>
                    <a:srgbClr val="F2F2F2"/>
                  </a:solidFill>
                  <a:latin typeface="Times New Roman" panose="02020603050405020304" pitchFamily="18" charset="0"/>
                  <a:ea typeface="Times New Roman" panose="02020603050405020304" pitchFamily="18" charset="0"/>
                </a:rPr>
                <a:t>à</a:t>
              </a:r>
              <a:r>
                <a:rPr lang="vi-VN" altLang="x-none" sz="2400" b="1" dirty="0">
                  <a:solidFill>
                    <a:srgbClr val="F2F2F2"/>
                  </a:solidFill>
                  <a:latin typeface="Times New Roman" panose="02020603050405020304" pitchFamily="18" charset="0"/>
                  <a:cs typeface="Times New Roman" panose="02020603050405020304" pitchFamily="18" charset="0"/>
                </a:rPr>
                <a:t> biên giới phía Bắc; cuộc đấu tranh bảo vệ chủ quyền biển đảo của Tổ quốc </a:t>
              </a:r>
              <a:r>
                <a:rPr lang="vi-VN" altLang="x-none" sz="2400" b="1" i="1" dirty="0">
                  <a:solidFill>
                    <a:srgbClr val="F2F2F2"/>
                  </a:solidFill>
                  <a:latin typeface="Times New Roman" panose="02020603050405020304" pitchFamily="18" charset="0"/>
                  <a:cs typeface="Times New Roman" panose="02020603050405020304" pitchFamily="18" charset="0"/>
                </a:rPr>
                <a:t>(Theo mẫu)</a:t>
              </a:r>
              <a:endParaRPr lang="en-US" altLang="x-none" sz="2400" b="1" i="1" dirty="0">
                <a:solidFill>
                  <a:srgbClr val="F2F2F2"/>
                </a:solidFill>
                <a:latin typeface="Times New Roman" panose="02020603050405020304" pitchFamily="18" charset="0"/>
                <a:ea typeface="Times New Roman" panose="02020603050405020304" pitchFamily="18" charset="0"/>
              </a:endParaRPr>
            </a:p>
          </p:txBody>
        </p:sp>
        <p:sp>
          <p:nvSpPr>
            <p:cNvPr id="48" name="Oval 47"/>
            <p:cNvSpPr/>
            <p:nvPr/>
          </p:nvSpPr>
          <p:spPr>
            <a:xfrm>
              <a:off x="3363791" y="4603398"/>
              <a:ext cx="228640" cy="24009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mn-lt"/>
                <a:ea typeface="+mn-ea"/>
                <a:cs typeface="+mn-cs"/>
              </a:endParaRPr>
            </a:p>
          </p:txBody>
        </p:sp>
      </p:grpSp>
      <p:pic>
        <p:nvPicPr>
          <p:cNvPr id="49" name="Picture 48"/>
          <p:cNvPicPr>
            <a:picLocks noChangeAspect="1"/>
          </p:cNvPicPr>
          <p:nvPr/>
        </p:nvPicPr>
        <p:blipFill rotWithShape="1">
          <a:blip r:embed="rId9">
            <a:clrChange>
              <a:clrFrom>
                <a:srgbClr val="F5F5F5"/>
              </a:clrFrom>
              <a:clrTo>
                <a:srgbClr val="F5F5F5">
                  <a:alpha val="0"/>
                </a:srgbClr>
              </a:clrTo>
            </a:clrChange>
          </a:blip>
          <a:srcRect t="10213" b="5340"/>
          <a:stretch>
            <a:fillRect/>
          </a:stretch>
        </p:blipFill>
        <p:spPr>
          <a:xfrm>
            <a:off x="7967157" y="307392"/>
            <a:ext cx="817344" cy="820316"/>
          </a:xfrm>
          <a:prstGeom prst="downArrow">
            <a:avLst>
              <a:gd name="adj1" fmla="val 70968"/>
              <a:gd name="adj2" fmla="val 50000"/>
            </a:avLst>
          </a:prstGeom>
          <a:ln>
            <a:solidFill>
              <a:schemeClr val="tx1"/>
            </a:solidFill>
          </a:ln>
        </p:spPr>
      </p:pic>
      <p:sp>
        <p:nvSpPr>
          <p:cNvPr id="50" name="Rectangle 49"/>
          <p:cNvSpPr/>
          <p:nvPr/>
        </p:nvSpPr>
        <p:spPr>
          <a:xfrm>
            <a:off x="7694613" y="1047750"/>
            <a:ext cx="1311275" cy="585788"/>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wrap="none">
            <a:spAutoFit/>
          </a:bodyPr>
          <a:lstStyle/>
          <a:p>
            <a:pPr marL="0" marR="0" lvl="0" indent="0" algn="ctr" defTabSz="449580" rtl="0" eaLnBrk="0" fontAlgn="auto" latinLnBrk="0" hangingPunct="0">
              <a:lnSpc>
                <a:spcPct val="100000"/>
              </a:lnSpc>
              <a:spcBef>
                <a:spcPts val="0"/>
              </a:spcBef>
              <a:spcAft>
                <a:spcPts val="0"/>
              </a:spcAft>
              <a:buClrTx/>
              <a:buSzTx/>
              <a:buFontTx/>
              <a:buNone/>
              <a:defRPr/>
            </a:pPr>
            <a:r>
              <a:rPr kumimoji="0" lang="en-US" sz="32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rPr>
              <a:t>5 </a:t>
            </a:r>
            <a:r>
              <a:rPr kumimoji="0" lang="en-US" sz="3200" b="1" i="0" u="none" strike="noStrike" kern="1200" cap="none" spc="0" normalizeH="0" baseline="0" noProof="0" dirty="0" err="1">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rPr>
              <a:t>phút</a:t>
            </a:r>
            <a:endParaRPr kumimoji="0" lang="en-US" sz="32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wipe(left)">
                                      <p:cBhvr>
                                        <p:cTn id="14" dur="500"/>
                                        <p:tgtEl>
                                          <p:spTgt spid="46"/>
                                        </p:tgtEl>
                                      </p:cBhvr>
                                    </p:animEffect>
                                  </p:childTnLst>
                                </p:cTn>
                              </p:par>
                              <p:par>
                                <p:cTn id="15" presetID="22" presetClass="entr" presetSubtype="1" fill="hold"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up)">
                                      <p:cBhvr>
                                        <p:cTn id="1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86754"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2" name="Rectangle: Rounded Corners 1"/>
          <p:cNvSpPr/>
          <p:nvPr/>
        </p:nvSpPr>
        <p:spPr>
          <a:xfrm>
            <a:off x="3203848" y="188640"/>
            <a:ext cx="3096344" cy="723617"/>
          </a:xfrm>
          <a:prstGeom prst="roundRect">
            <a:avLst/>
          </a:prstGeom>
          <a:solidFill>
            <a:schemeClr val="accent2">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a:buNone/>
            </a:pPr>
            <a:r>
              <a:rPr lang="en-US" altLang="x-none" sz="3600" b="1" dirty="0">
                <a:solidFill>
                  <a:srgbClr val="FFFFFF"/>
                </a:solidFill>
                <a:latin typeface="Times New Roman" panose="02020603050405020304" pitchFamily="18" charset="0"/>
                <a:cs typeface="Times New Roman" panose="02020603050405020304" pitchFamily="18" charset="0"/>
              </a:rPr>
              <a:t>KHỞI ĐỘNG </a:t>
            </a:r>
            <a:endParaRPr lang="en-US" altLang="x-none" sz="3600" b="1" dirty="0">
              <a:solidFill>
                <a:srgbClr val="FFFFFF"/>
              </a:solidFill>
              <a:latin typeface="Times New Roman" panose="02020603050405020304" pitchFamily="18" charset="0"/>
              <a:ea typeface="Times New Roman" panose="02020603050405020304" pitchFamily="18" charset="0"/>
            </a:endParaRPr>
          </a:p>
        </p:txBody>
      </p:sp>
      <p:sp>
        <p:nvSpPr>
          <p:cNvPr id="15" name="Rectangle 14"/>
          <p:cNvSpPr/>
          <p:nvPr/>
        </p:nvSpPr>
        <p:spPr>
          <a:xfrm>
            <a:off x="755650" y="327025"/>
            <a:ext cx="1311275" cy="585788"/>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wrap="none">
            <a:spAutoFit/>
          </a:bodyPr>
          <a:lstStyle/>
          <a:p>
            <a:pPr marL="0" marR="0" lvl="0" indent="0" algn="ctr" defTabSz="449580" rtl="0" eaLnBrk="0" fontAlgn="auto" latinLnBrk="0" hangingPunct="0">
              <a:lnSpc>
                <a:spcPct val="100000"/>
              </a:lnSpc>
              <a:spcBef>
                <a:spcPts val="0"/>
              </a:spcBef>
              <a:spcAft>
                <a:spcPts val="0"/>
              </a:spcAft>
              <a:buClrTx/>
              <a:buSzTx/>
              <a:buFontTx/>
              <a:buNone/>
              <a:defRPr/>
            </a:pPr>
            <a:r>
              <a:rPr kumimoji="0" lang="en-US" sz="32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rPr>
              <a:t>3 </a:t>
            </a:r>
            <a:r>
              <a:rPr kumimoji="0" lang="en-US" sz="3200" b="1" i="0" u="none" strike="noStrike" kern="1200" cap="none" spc="0" normalizeH="0" baseline="0" noProof="0" dirty="0" err="1">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rPr>
              <a:t>phút</a:t>
            </a:r>
            <a:endParaRPr kumimoji="0" lang="en-US" sz="32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endParaRPr>
          </a:p>
        </p:txBody>
      </p:sp>
      <p:sp>
        <p:nvSpPr>
          <p:cNvPr id="16" name="Rectangle: Rounded Corners 4"/>
          <p:cNvSpPr/>
          <p:nvPr/>
        </p:nvSpPr>
        <p:spPr>
          <a:xfrm>
            <a:off x="142875" y="1196975"/>
            <a:ext cx="8785225" cy="5038725"/>
          </a:xfrm>
          <a:prstGeom prst="roundRect">
            <a:avLst/>
          </a:prstGeom>
          <a:solidFill>
            <a:schemeClr val="bg1"/>
          </a:solidFill>
          <a:ln>
            <a:solidFill>
              <a:srgbClr val="C35D1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49580" rtl="0" eaLnBrk="0" fontAlgn="auto" latinLnBrk="0" hangingPunct="0">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pic>
        <p:nvPicPr>
          <p:cNvPr id="586761" name="Picture 2" descr="Ảnh Bảng Chữ Cái Đẹp, Ngộ Nghĩnh Cho Bé Tiếp Thu Nhanh"/>
          <p:cNvPicPr>
            <a:picLocks noChangeAspect="1"/>
          </p:cNvPicPr>
          <p:nvPr/>
        </p:nvPicPr>
        <p:blipFill>
          <a:blip r:embed="rId2"/>
          <a:stretch>
            <a:fillRect/>
          </a:stretch>
        </p:blipFill>
        <p:spPr>
          <a:xfrm>
            <a:off x="446088" y="1423988"/>
            <a:ext cx="8229600" cy="4597400"/>
          </a:xfrm>
          <a:prstGeom prst="rect">
            <a:avLst/>
          </a:prstGeom>
          <a:noFill/>
          <a:ln w="9525">
            <a:noFill/>
          </a:ln>
        </p:spPr>
      </p:pic>
      <p:pic>
        <p:nvPicPr>
          <p:cNvPr id="586762" name="Picture 5" descr="A red gift box with a yellow bow&#10;&#10;Description automatically generated with medium confidence"/>
          <p:cNvPicPr>
            <a:picLocks noChangeAspect="1"/>
          </p:cNvPicPr>
          <p:nvPr/>
        </p:nvPicPr>
        <p:blipFill>
          <a:blip r:embed="rId3"/>
          <a:stretch>
            <a:fillRect/>
          </a:stretch>
        </p:blipFill>
        <p:spPr>
          <a:xfrm>
            <a:off x="6516688" y="157163"/>
            <a:ext cx="908050" cy="1008062"/>
          </a:xfrm>
          <a:prstGeom prst="rect">
            <a:avLst/>
          </a:prstGeom>
          <a:noFill/>
          <a:ln w="9525">
            <a:noFill/>
          </a:ln>
        </p:spPr>
      </p:pic>
      <p:pic>
        <p:nvPicPr>
          <p:cNvPr id="17" name="Google Shape;151;p20" descr="139"/>
          <p:cNvPicPr preferRelativeResize="0">
            <a:picLocks noChangeAspect="1"/>
          </p:cNvPicPr>
          <p:nvPr/>
        </p:nvPicPr>
        <p:blipFill>
          <a:blip r:embed="rId4"/>
          <a:stretch>
            <a:fillRect/>
          </a:stretch>
        </p:blipFill>
        <p:spPr>
          <a:xfrm>
            <a:off x="4135438" y="6129338"/>
            <a:ext cx="941387" cy="539750"/>
          </a:xfrm>
          <a:prstGeom prst="rect">
            <a:avLst/>
          </a:prstGeom>
          <a:noFill/>
          <a:ln w="9525">
            <a:noFill/>
          </a:ln>
        </p:spPr>
      </p:pic>
      <p:pic>
        <p:nvPicPr>
          <p:cNvPr id="11" name="Picture 10"/>
          <p:cNvPicPr>
            <a:picLocks noChangeAspect="1"/>
          </p:cNvPicPr>
          <p:nvPr/>
        </p:nvPicPr>
        <p:blipFill rotWithShape="1">
          <a:blip r:embed="rId5">
            <a:clrChange>
              <a:clrFrom>
                <a:srgbClr val="F5F5F5"/>
              </a:clrFrom>
              <a:clrTo>
                <a:srgbClr val="F5F5F5">
                  <a:alpha val="0"/>
                </a:srgbClr>
              </a:clrTo>
            </a:clrChange>
          </a:blip>
          <a:srcRect t="10213" b="5340"/>
          <a:stretch>
            <a:fillRect/>
          </a:stretch>
        </p:blipFill>
        <p:spPr>
          <a:xfrm>
            <a:off x="2258852" y="247854"/>
            <a:ext cx="848073" cy="851157"/>
          </a:xfrm>
          <a:prstGeom prst="downArrow">
            <a:avLst>
              <a:gd name="adj1" fmla="val 70968"/>
              <a:gd name="adj2" fmla="val 50000"/>
            </a:avLst>
          </a:prstGeom>
          <a:ln>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22" presetClass="entr" presetSubtype="1"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2594"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622596" name="Rectangle 8"/>
          <p:cNvSpPr/>
          <p:nvPr/>
        </p:nvSpPr>
        <p:spPr>
          <a:xfrm>
            <a:off x="1639888" y="833438"/>
            <a:ext cx="1490662" cy="646112"/>
          </a:xfrm>
          <a:prstGeom prst="rect">
            <a:avLst/>
          </a:prstGeom>
          <a:noFill/>
          <a:ln w="9525">
            <a:noFill/>
          </a:ln>
          <a:effectLst>
            <a:outerShdw dist="17961" dir="2699999" algn="ctr" rotWithShape="0">
              <a:srgbClr val="003300"/>
            </a:outerShdw>
          </a:effectLst>
        </p:spPr>
        <p:txBody>
          <a:bodyPr>
            <a:spAutoFit/>
          </a:bodyPr>
          <a:p>
            <a:pPr algn="ctr" defTabSz="914400"/>
            <a:endParaRPr lang="en-US" altLang="en-US" sz="3600" b="1" dirty="0">
              <a:solidFill>
                <a:srgbClr val="FFFFFF"/>
              </a:solidFill>
              <a:latin typeface="#9Slide05 Filmotype Honey"/>
            </a:endParaRPr>
          </a:p>
        </p:txBody>
      </p:sp>
      <p:grpSp>
        <p:nvGrpSpPr>
          <p:cNvPr id="622597" name="Group 44"/>
          <p:cNvGrpSpPr/>
          <p:nvPr/>
        </p:nvGrpSpPr>
        <p:grpSpPr>
          <a:xfrm>
            <a:off x="1317625" y="-44450"/>
            <a:ext cx="1870075" cy="1039813"/>
            <a:chOff x="5212531" y="1456734"/>
            <a:chExt cx="2493519" cy="1040478"/>
          </a:xfrm>
        </p:grpSpPr>
        <p:sp>
          <p:nvSpPr>
            <p:cNvPr id="8" name="Flowchart: Terminator 7"/>
            <p:cNvSpPr/>
            <p:nvPr/>
          </p:nvSpPr>
          <p:spPr>
            <a:xfrm>
              <a:off x="5925873" y="1855452"/>
              <a:ext cx="1780177" cy="536918"/>
            </a:xfrm>
            <a:prstGeom prst="flowChartTerminator">
              <a:avLst/>
            </a:prstGeom>
            <a:solidFill>
              <a:srgbClr val="FAC87D"/>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622657" name="Group 46"/>
            <p:cNvGrpSpPr/>
            <p:nvPr/>
          </p:nvGrpSpPr>
          <p:grpSpPr>
            <a:xfrm>
              <a:off x="5212531" y="1456734"/>
              <a:ext cx="2458274" cy="1040478"/>
              <a:chOff x="5597882" y="924741"/>
              <a:chExt cx="2458274" cy="1040478"/>
            </a:xfrm>
          </p:grpSpPr>
          <p:grpSp>
            <p:nvGrpSpPr>
              <p:cNvPr id="622658" name="Group 47"/>
              <p:cNvGrpSpPr/>
              <p:nvPr/>
            </p:nvGrpSpPr>
            <p:grpSpPr>
              <a:xfrm>
                <a:off x="5627517" y="1250386"/>
                <a:ext cx="2428639" cy="678298"/>
                <a:chOff x="4887538" y="1651849"/>
                <a:chExt cx="2428639" cy="678298"/>
              </a:xfrm>
            </p:grpSpPr>
            <p:sp>
              <p:nvSpPr>
                <p:cNvPr id="15" name="Oval 14"/>
                <p:cNvSpPr/>
                <p:nvPr/>
              </p:nvSpPr>
              <p:spPr>
                <a:xfrm>
                  <a:off x="4887538" y="1651850"/>
                  <a:ext cx="679474" cy="678296"/>
                </a:xfrm>
                <a:prstGeom prst="ellipse">
                  <a:avLst/>
                </a:prstGeom>
                <a:solidFill>
                  <a:srgbClr val="F59B1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6" name="文本框 63"/>
                <p:cNvSpPr txBox="1"/>
                <p:nvPr/>
              </p:nvSpPr>
              <p:spPr>
                <a:xfrm>
                  <a:off x="5535260" y="1823410"/>
                  <a:ext cx="1780178" cy="370124"/>
                </a:xfrm>
                <a:prstGeom prst="rect">
                  <a:avLst/>
                </a:prstGeom>
                <a:noFill/>
              </p:spPr>
              <p:txBody>
                <a:bodyPr wrap="none" anchor="b"/>
                <a:p>
                  <a:pPr defTabSz="914400" eaLnBrk="1" hangingPunct="1">
                    <a:buNone/>
                  </a:pPr>
                  <a:r>
                    <a:rPr lang="en-US" altLang="zh-CN" sz="2600" b="1" dirty="0">
                      <a:solidFill>
                        <a:srgbClr val="002060"/>
                      </a:solidFill>
                      <a:latin typeface="#9Slide03 SFU Futura_12"/>
                      <a:ea typeface="等线"/>
                      <a:sym typeface="+mn-lt"/>
                    </a:rPr>
                    <a:t>Nhóm 1</a:t>
                  </a:r>
                  <a:endParaRPr lang="zh-CN" altLang="en-US" sz="2600" b="1" dirty="0">
                    <a:solidFill>
                      <a:srgbClr val="002060"/>
                    </a:solidFill>
                    <a:latin typeface="#9Slide03 SFU Futura_12"/>
                    <a:ea typeface="等线"/>
                    <a:sym typeface="+mn-lt"/>
                  </a:endParaRPr>
                </a:p>
              </p:txBody>
            </p:sp>
          </p:grpSp>
          <p:pic>
            <p:nvPicPr>
              <p:cNvPr id="622659" name="Picture 48"/>
              <p:cNvPicPr>
                <a:picLocks noChangeAspect="1"/>
              </p:cNvPicPr>
              <p:nvPr/>
            </p:nvPicPr>
            <p:blipFill>
              <a:blip r:embed="rId2">
                <a:clrChange>
                  <a:clrFrom>
                    <a:srgbClr val="FFFFFF"/>
                  </a:clrFrom>
                  <a:clrTo>
                    <a:srgbClr val="FFFFFF">
                      <a:alpha val="0"/>
                    </a:srgbClr>
                  </a:clrTo>
                </a:clrChange>
              </a:blip>
              <a:stretch>
                <a:fillRect/>
              </a:stretch>
            </p:blipFill>
            <p:spPr>
              <a:xfrm>
                <a:off x="5597882" y="924741"/>
                <a:ext cx="764249" cy="1040478"/>
              </a:xfrm>
              <a:prstGeom prst="rect">
                <a:avLst/>
              </a:prstGeom>
              <a:noFill/>
              <a:ln w="9525">
                <a:noFill/>
              </a:ln>
            </p:spPr>
          </p:pic>
        </p:grpSp>
      </p:grpSp>
      <p:grpSp>
        <p:nvGrpSpPr>
          <p:cNvPr id="17" name="Group 16"/>
          <p:cNvGrpSpPr/>
          <p:nvPr/>
        </p:nvGrpSpPr>
        <p:grpSpPr>
          <a:xfrm>
            <a:off x="3469552" y="305561"/>
            <a:ext cx="1858718" cy="644188"/>
            <a:chOff x="5259547" y="2911688"/>
            <a:chExt cx="2478291" cy="644188"/>
          </a:xfrm>
          <a:solidFill>
            <a:srgbClr val="53E6CC"/>
          </a:solidFill>
        </p:grpSpPr>
        <p:sp>
          <p:nvSpPr>
            <p:cNvPr id="18" name="Flowchart: Terminator 17"/>
            <p:cNvSpPr/>
            <p:nvPr/>
          </p:nvSpPr>
          <p:spPr>
            <a:xfrm>
              <a:off x="5958423" y="2954587"/>
              <a:ext cx="1779415" cy="535668"/>
            </a:xfrm>
            <a:prstGeom prst="flowChartTerminator">
              <a:avLst/>
            </a:prstGeom>
            <a:grpFill/>
            <a:ln>
              <a:solidFill>
                <a:srgbClr val="53E6C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19" name="Group 18"/>
            <p:cNvGrpSpPr/>
            <p:nvPr/>
          </p:nvGrpSpPr>
          <p:grpSpPr>
            <a:xfrm>
              <a:off x="5259547" y="2911688"/>
              <a:ext cx="1858748" cy="644188"/>
              <a:chOff x="5628081" y="2840682"/>
              <a:chExt cx="1858748" cy="644188"/>
            </a:xfrm>
            <a:grpFill/>
          </p:grpSpPr>
          <p:grpSp>
            <p:nvGrpSpPr>
              <p:cNvPr id="20" name="Group 19"/>
              <p:cNvGrpSpPr/>
              <p:nvPr/>
            </p:nvGrpSpPr>
            <p:grpSpPr>
              <a:xfrm>
                <a:off x="5628081" y="2840682"/>
                <a:ext cx="1858748" cy="644188"/>
                <a:chOff x="4892349" y="2703752"/>
                <a:chExt cx="1858748" cy="644188"/>
              </a:xfrm>
              <a:grpFill/>
            </p:grpSpPr>
            <p:sp>
              <p:nvSpPr>
                <p:cNvPr id="22" name="Oval 21"/>
                <p:cNvSpPr/>
                <p:nvPr/>
              </p:nvSpPr>
              <p:spPr>
                <a:xfrm>
                  <a:off x="4892349" y="2703752"/>
                  <a:ext cx="669896" cy="64418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 name="文本框 61"/>
                <p:cNvSpPr txBox="1"/>
                <p:nvPr/>
              </p:nvSpPr>
              <p:spPr>
                <a:xfrm>
                  <a:off x="5755170" y="2825564"/>
                  <a:ext cx="995927" cy="370402"/>
                </a:xfrm>
                <a:prstGeom prst="rect">
                  <a:avLst/>
                </a:prstGeom>
                <a:grpFill/>
              </p:spPr>
              <p:txBody>
                <a:bodyPr wrap="none" anchor="b"/>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err="1">
                      <a:ln>
                        <a:noFill/>
                      </a:ln>
                      <a:solidFill>
                        <a:srgbClr val="002060"/>
                      </a:solidFill>
                      <a:effectLst/>
                      <a:uLnTx/>
                      <a:uFillTx/>
                      <a:latin typeface="#9Slide03 SFU Futura_12" panose="00000400000000000000" pitchFamily="2" charset="0"/>
                      <a:ea typeface="+mn-ea"/>
                      <a:cs typeface="+mn-cs"/>
                      <a:sym typeface="+mn-lt"/>
                    </a:rPr>
                    <a:t>Nhóm</a:t>
                  </a:r>
                  <a:r>
                    <a:rPr kumimoji="0" lang="en-US" altLang="zh-CN" sz="2400" b="1" i="0" u="none" strike="noStrike" kern="0" cap="none" spc="0" normalizeH="0" baseline="0" noProof="0" dirty="0">
                      <a:ln>
                        <a:noFill/>
                      </a:ln>
                      <a:solidFill>
                        <a:srgbClr val="002060"/>
                      </a:solidFill>
                      <a:effectLst/>
                      <a:uLnTx/>
                      <a:uFillTx/>
                      <a:latin typeface="#9Slide03 SFU Futura_12" panose="00000400000000000000" pitchFamily="2" charset="0"/>
                      <a:ea typeface="+mn-ea"/>
                      <a:cs typeface="+mn-cs"/>
                      <a:sym typeface="+mn-lt"/>
                    </a:rPr>
                    <a:t> 2</a:t>
                  </a:r>
                  <a:endParaRPr kumimoji="0" lang="zh-CN" altLang="en-US" sz="2400" b="1" i="0" u="none" strike="noStrike" kern="0" cap="none" spc="0" normalizeH="0" baseline="0" noProof="0" dirty="0">
                    <a:ln>
                      <a:noFill/>
                    </a:ln>
                    <a:solidFill>
                      <a:srgbClr val="002060"/>
                    </a:solidFill>
                    <a:effectLst/>
                    <a:uLnTx/>
                    <a:uFillTx/>
                    <a:latin typeface="#9Slide03 SFU Futura_12" panose="00000400000000000000" pitchFamily="2" charset="0"/>
                    <a:ea typeface="+mn-ea"/>
                    <a:cs typeface="+mn-cs"/>
                    <a:sym typeface="+mn-lt"/>
                  </a:endParaRPr>
                </a:p>
              </p:txBody>
            </p:sp>
          </p:grpSp>
          <p:pic>
            <p:nvPicPr>
              <p:cNvPr id="21" name="Picture 20"/>
              <p:cNvPicPr>
                <a:picLocks noChangeAspect="1"/>
              </p:cNvPicPr>
              <p:nvPr/>
            </p:nvPicPr>
            <p:blipFill>
              <a:blip r:embed="rId3"/>
              <a:stretch>
                <a:fillRect/>
              </a:stretch>
            </p:blipFill>
            <p:spPr>
              <a:xfrm>
                <a:off x="5670228" y="2852240"/>
                <a:ext cx="608765" cy="608765"/>
              </a:xfrm>
              <a:prstGeom prst="rect">
                <a:avLst/>
              </a:prstGeom>
              <a:grpFill/>
            </p:spPr>
          </p:pic>
        </p:grpSp>
      </p:grpSp>
      <p:grpSp>
        <p:nvGrpSpPr>
          <p:cNvPr id="622599" name="Group 67"/>
          <p:cNvGrpSpPr/>
          <p:nvPr/>
        </p:nvGrpSpPr>
        <p:grpSpPr>
          <a:xfrm>
            <a:off x="5651500" y="187325"/>
            <a:ext cx="1865313" cy="735013"/>
            <a:chOff x="8764114" y="2793394"/>
            <a:chExt cx="2486936" cy="734847"/>
          </a:xfrm>
        </p:grpSpPr>
        <p:sp>
          <p:nvSpPr>
            <p:cNvPr id="25" name="Flowchart: Terminator 24"/>
            <p:cNvSpPr/>
            <p:nvPr/>
          </p:nvSpPr>
          <p:spPr>
            <a:xfrm>
              <a:off x="9471039" y="2910842"/>
              <a:ext cx="1780011" cy="534867"/>
            </a:xfrm>
            <a:prstGeom prst="flowChartTerminator">
              <a:avLst/>
            </a:prstGeom>
            <a:solidFill>
              <a:srgbClr val="C5D89D"/>
            </a:solidFill>
            <a:ln>
              <a:solidFill>
                <a:srgbClr val="186E2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622651" name="Group 69"/>
            <p:cNvGrpSpPr/>
            <p:nvPr/>
          </p:nvGrpSpPr>
          <p:grpSpPr>
            <a:xfrm>
              <a:off x="8764114" y="2793394"/>
              <a:ext cx="2055972" cy="734847"/>
              <a:chOff x="5622737" y="3510664"/>
              <a:chExt cx="2055972" cy="734847"/>
            </a:xfrm>
          </p:grpSpPr>
          <p:grpSp>
            <p:nvGrpSpPr>
              <p:cNvPr id="622652" name="Group 70"/>
              <p:cNvGrpSpPr/>
              <p:nvPr/>
            </p:nvGrpSpPr>
            <p:grpSpPr>
              <a:xfrm>
                <a:off x="5629088" y="3601131"/>
                <a:ext cx="2049621" cy="644380"/>
                <a:chOff x="4893356" y="2703560"/>
                <a:chExt cx="2049621" cy="644380"/>
              </a:xfrm>
            </p:grpSpPr>
            <p:sp>
              <p:nvSpPr>
                <p:cNvPr id="29" name="Oval 28"/>
                <p:cNvSpPr/>
                <p:nvPr/>
              </p:nvSpPr>
              <p:spPr>
                <a:xfrm>
                  <a:off x="4893355" y="2703561"/>
                  <a:ext cx="668827" cy="644379"/>
                </a:xfrm>
                <a:prstGeom prst="ellipse">
                  <a:avLst/>
                </a:prstGeom>
                <a:solidFill>
                  <a:srgbClr val="C5D89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30" name="文本框 61"/>
                <p:cNvSpPr txBox="1"/>
                <p:nvPr/>
              </p:nvSpPr>
              <p:spPr>
                <a:xfrm>
                  <a:off x="5612979" y="2821009"/>
                  <a:ext cx="1329188" cy="369803"/>
                </a:xfrm>
                <a:prstGeom prst="rect">
                  <a:avLst/>
                </a:prstGeom>
                <a:solidFill>
                  <a:srgbClr val="C5D89D"/>
                </a:solidFill>
              </p:spPr>
              <p:txBody>
                <a:bodyPr wrap="none" anchor="b"/>
                <a:p>
                  <a:pPr defTabSz="914400" eaLnBrk="1" hangingPunct="1">
                    <a:buNone/>
                  </a:pPr>
                  <a:r>
                    <a:rPr lang="en-US" altLang="zh-CN" sz="2400" b="1" dirty="0">
                      <a:solidFill>
                        <a:srgbClr val="002060"/>
                      </a:solidFill>
                      <a:latin typeface="#9Slide03 SFU Futura_12"/>
                      <a:ea typeface="等线"/>
                      <a:sym typeface="+mn-lt"/>
                    </a:rPr>
                    <a:t>Nhóm 3</a:t>
                  </a:r>
                  <a:endParaRPr lang="zh-CN" altLang="en-US" sz="2400" b="1" dirty="0">
                    <a:solidFill>
                      <a:srgbClr val="002060"/>
                    </a:solidFill>
                    <a:latin typeface="#9Slide03 SFU Futura_12"/>
                    <a:ea typeface="等线"/>
                    <a:sym typeface="+mn-lt"/>
                  </a:endParaRPr>
                </a:p>
              </p:txBody>
            </p:sp>
          </p:grpSp>
          <p:pic>
            <p:nvPicPr>
              <p:cNvPr id="622653" name="Picture 71"/>
              <p:cNvPicPr>
                <a:picLocks noChangeAspect="1"/>
              </p:cNvPicPr>
              <p:nvPr/>
            </p:nvPicPr>
            <p:blipFill>
              <a:blip r:embed="rId4">
                <a:clrChange>
                  <a:clrFrom>
                    <a:srgbClr val="FFFFFF"/>
                  </a:clrFrom>
                  <a:clrTo>
                    <a:srgbClr val="FFFFFF">
                      <a:alpha val="0"/>
                    </a:srgbClr>
                  </a:clrTo>
                </a:clrChange>
              </a:blip>
              <a:stretch>
                <a:fillRect/>
              </a:stretch>
            </p:blipFill>
            <p:spPr>
              <a:xfrm>
                <a:off x="5622737" y="3510664"/>
                <a:ext cx="703010" cy="703010"/>
              </a:xfrm>
              <a:prstGeom prst="rect">
                <a:avLst/>
              </a:prstGeom>
              <a:noFill/>
              <a:ln w="9525">
                <a:noFill/>
              </a:ln>
            </p:spPr>
          </p:pic>
        </p:grpSp>
      </p:grpSp>
      <p:pic>
        <p:nvPicPr>
          <p:cNvPr id="40" name="Google Shape;151;p20" descr="139"/>
          <p:cNvPicPr preferRelativeResize="0">
            <a:picLocks noChangeAspect="1"/>
          </p:cNvPicPr>
          <p:nvPr/>
        </p:nvPicPr>
        <p:blipFill>
          <a:blip r:embed="rId5"/>
          <a:stretch>
            <a:fillRect/>
          </a:stretch>
        </p:blipFill>
        <p:spPr>
          <a:xfrm>
            <a:off x="171450" y="234950"/>
            <a:ext cx="1050925" cy="754063"/>
          </a:xfrm>
          <a:prstGeom prst="rect">
            <a:avLst/>
          </a:prstGeom>
          <a:noFill/>
          <a:ln w="9525">
            <a:noFill/>
          </a:ln>
        </p:spPr>
      </p:pic>
      <p:sp>
        <p:nvSpPr>
          <p:cNvPr id="42" name="Rectangle 41"/>
          <p:cNvSpPr/>
          <p:nvPr/>
        </p:nvSpPr>
        <p:spPr>
          <a:xfrm>
            <a:off x="7661275" y="862013"/>
            <a:ext cx="1311275" cy="584200"/>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wrap="none">
            <a:spAutoFit/>
          </a:bodyPr>
          <a:lstStyle/>
          <a:p>
            <a:pPr marL="0" marR="0" lvl="0" indent="0" algn="ctr" defTabSz="449580" rtl="0" eaLnBrk="0" fontAlgn="auto" latinLnBrk="0" hangingPunct="0">
              <a:lnSpc>
                <a:spcPct val="100000"/>
              </a:lnSpc>
              <a:spcBef>
                <a:spcPts val="0"/>
              </a:spcBef>
              <a:spcAft>
                <a:spcPts val="0"/>
              </a:spcAft>
              <a:buClrTx/>
              <a:buSzTx/>
              <a:buFontTx/>
              <a:buNone/>
              <a:defRPr/>
            </a:pPr>
            <a:r>
              <a:rPr kumimoji="0" lang="en-US" sz="32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rPr>
              <a:t>5 </a:t>
            </a:r>
            <a:r>
              <a:rPr kumimoji="0" lang="en-US" sz="3200" b="1" i="0" u="none" strike="noStrike" kern="1200" cap="none" spc="0" normalizeH="0" baseline="0" noProof="0" dirty="0" err="1">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rPr>
              <a:t>phút</a:t>
            </a:r>
            <a:endParaRPr kumimoji="0" lang="en-US" sz="32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endParaRPr>
          </a:p>
        </p:txBody>
      </p:sp>
      <p:pic>
        <p:nvPicPr>
          <p:cNvPr id="43" name="Picture 42"/>
          <p:cNvPicPr>
            <a:picLocks noChangeAspect="1"/>
          </p:cNvPicPr>
          <p:nvPr/>
        </p:nvPicPr>
        <p:blipFill rotWithShape="1">
          <a:blip r:embed="rId6">
            <a:clrChange>
              <a:clrFrom>
                <a:srgbClr val="F5F5F5"/>
              </a:clrFrom>
              <a:clrTo>
                <a:srgbClr val="F5F5F5">
                  <a:alpha val="0"/>
                </a:srgbClr>
              </a:clrTo>
            </a:clrChange>
          </a:blip>
          <a:srcRect t="10213" b="5340"/>
          <a:stretch>
            <a:fillRect/>
          </a:stretch>
        </p:blipFill>
        <p:spPr>
          <a:xfrm>
            <a:off x="7955549" y="217497"/>
            <a:ext cx="817344" cy="820316"/>
          </a:xfrm>
          <a:prstGeom prst="downArrow">
            <a:avLst>
              <a:gd name="adj1" fmla="val 70968"/>
              <a:gd name="adj2" fmla="val 50000"/>
            </a:avLst>
          </a:prstGeom>
          <a:ln>
            <a:solidFill>
              <a:schemeClr val="tx1"/>
            </a:solidFill>
          </a:ln>
        </p:spPr>
      </p:pic>
      <p:graphicFrame>
        <p:nvGraphicFramePr>
          <p:cNvPr id="622603" name="Table 622602"/>
          <p:cNvGraphicFramePr/>
          <p:nvPr/>
        </p:nvGraphicFramePr>
        <p:xfrm>
          <a:off x="171450" y="1436688"/>
          <a:ext cx="8837613" cy="5194300"/>
        </p:xfrm>
        <a:graphic>
          <a:graphicData uri="http://schemas.openxmlformats.org/drawingml/2006/table">
            <a:tbl>
              <a:tblPr/>
              <a:tblGrid>
                <a:gridCol w="1890713"/>
                <a:gridCol w="2233612"/>
                <a:gridCol w="1649413"/>
                <a:gridCol w="3063875"/>
              </a:tblGrid>
              <a:tr h="488950">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1500" b="1" dirty="0">
                          <a:solidFill>
                            <a:schemeClr val="tx1"/>
                          </a:solidFill>
                          <a:latin typeface="Times New Roman" panose="02020603050405020304" pitchFamily="18" charset="0"/>
                          <a:cs typeface="Times New Roman" panose="02020603050405020304" pitchFamily="18" charset="0"/>
                        </a:rPr>
                        <a:t>Nội dung</a:t>
                      </a:r>
                      <a:endParaRPr lang="en-US" altLang="x-none" sz="1500" b="1" dirty="0">
                        <a:solidFill>
                          <a:schemeClr val="tx1"/>
                        </a:solidFill>
                        <a:latin typeface="Times New Roman" panose="02020603050405020304" pitchFamily="18" charset="0"/>
                        <a:ea typeface="Times New Roman" panose="02020603050405020304" pitchFamily="18"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rgbClr val="FFF2CC"/>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1500" b="1" dirty="0">
                          <a:solidFill>
                            <a:schemeClr val="tx1"/>
                          </a:solidFill>
                          <a:latin typeface="Times New Roman" panose="02020603050405020304" pitchFamily="18" charset="0"/>
                          <a:cs typeface="Times New Roman" panose="02020603050405020304" pitchFamily="18" charset="0"/>
                        </a:rPr>
                        <a:t>Bảo vệ biên giới </a:t>
                      </a:r>
                      <a:endParaRPr lang="en-US" altLang="x-none" sz="1500" b="1" dirty="0">
                        <a:solidFill>
                          <a:schemeClr val="tx1"/>
                        </a:solidFill>
                        <a:latin typeface="Times New Roman" panose="02020603050405020304" pitchFamily="18" charset="0"/>
                        <a:cs typeface="Times New Roman" panose="02020603050405020304" pitchFamily="18" charset="0"/>
                      </a:endParaRPr>
                    </a:p>
                    <a:p>
                      <a:pPr lvl="0" algn="ctr" defTabSz="914400" eaLnBrk="1" hangingPunct="1">
                        <a:buNone/>
                      </a:pPr>
                      <a:r>
                        <a:rPr lang="en-US" altLang="x-none" sz="1500" b="1" dirty="0">
                          <a:solidFill>
                            <a:schemeClr val="tx1"/>
                          </a:solidFill>
                          <a:latin typeface="Times New Roman" panose="02020603050405020304" pitchFamily="18" charset="0"/>
                          <a:cs typeface="Times New Roman" panose="02020603050405020304" pitchFamily="18" charset="0"/>
                        </a:rPr>
                        <a:t>Tây Nam</a:t>
                      </a:r>
                      <a:endParaRPr lang="en-US" altLang="x-none" sz="1500" b="1" dirty="0">
                        <a:solidFill>
                          <a:schemeClr val="tx1"/>
                        </a:solidFill>
                        <a:latin typeface="Times New Roman" panose="02020603050405020304" pitchFamily="18" charset="0"/>
                        <a:ea typeface="Times New Roman" panose="02020603050405020304" pitchFamily="18"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rgbClr val="FFF2CC"/>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1500" b="1" dirty="0">
                          <a:solidFill>
                            <a:schemeClr val="tx1"/>
                          </a:solidFill>
                          <a:latin typeface="Times New Roman" panose="02020603050405020304" pitchFamily="18" charset="0"/>
                          <a:cs typeface="Times New Roman" panose="02020603050405020304" pitchFamily="18" charset="0"/>
                        </a:rPr>
                        <a:t>Bảo vệ biên giới phía Bắc</a:t>
                      </a:r>
                      <a:endParaRPr lang="en-US" altLang="x-none" sz="1500" b="1" dirty="0">
                        <a:solidFill>
                          <a:schemeClr val="tx1"/>
                        </a:solidFill>
                        <a:latin typeface="Times New Roman" panose="02020603050405020304" pitchFamily="18" charset="0"/>
                        <a:ea typeface="Times New Roman" panose="02020603050405020304" pitchFamily="18"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rgbClr val="FFF2CC"/>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1500" b="1" dirty="0">
                          <a:solidFill>
                            <a:schemeClr val="tx1"/>
                          </a:solidFill>
                          <a:latin typeface="Times New Roman" panose="02020603050405020304" pitchFamily="18" charset="0"/>
                          <a:cs typeface="Times New Roman" panose="02020603050405020304" pitchFamily="18" charset="0"/>
                        </a:rPr>
                        <a:t>Đấu tranh</a:t>
                      </a:r>
                      <a:endParaRPr lang="en-US" altLang="x-none" sz="1500" b="1" dirty="0">
                        <a:solidFill>
                          <a:schemeClr val="tx1"/>
                        </a:solidFill>
                        <a:latin typeface="Times New Roman" panose="02020603050405020304" pitchFamily="18" charset="0"/>
                        <a:cs typeface="Times New Roman" panose="02020603050405020304" pitchFamily="18" charset="0"/>
                      </a:endParaRPr>
                    </a:p>
                    <a:p>
                      <a:pPr lvl="0" algn="ctr" defTabSz="914400" eaLnBrk="1" hangingPunct="1">
                        <a:buNone/>
                      </a:pPr>
                      <a:r>
                        <a:rPr lang="en-US" altLang="x-none" sz="1500" b="1" dirty="0">
                          <a:solidFill>
                            <a:schemeClr val="tx1"/>
                          </a:solidFill>
                          <a:latin typeface="Times New Roman" panose="02020603050405020304" pitchFamily="18" charset="0"/>
                          <a:cs typeface="Times New Roman" panose="02020603050405020304" pitchFamily="18" charset="0"/>
                        </a:rPr>
                        <a:t>bảo vệ chủ quyền biển đảo</a:t>
                      </a:r>
                      <a:endParaRPr lang="en-US" altLang="x-none" sz="1500" b="1" dirty="0">
                        <a:solidFill>
                          <a:schemeClr val="tx1"/>
                        </a:solidFill>
                        <a:latin typeface="Times New Roman" panose="02020603050405020304" pitchFamily="18" charset="0"/>
                        <a:ea typeface="Times New Roman" panose="02020603050405020304" pitchFamily="18"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rgbClr val="FFF2CC"/>
                    </a:solidFill>
                  </a:tcPr>
                </a:tc>
              </a:tr>
              <a:tr h="458788">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1500" b="1" dirty="0">
                          <a:solidFill>
                            <a:schemeClr val="tx1"/>
                          </a:solidFill>
                          <a:latin typeface="Times New Roman" panose="02020603050405020304" pitchFamily="18" charset="0"/>
                          <a:cs typeface="Times New Roman" panose="02020603050405020304" pitchFamily="18" charset="0"/>
                        </a:rPr>
                        <a:t>Thời gian</a:t>
                      </a:r>
                      <a:endParaRPr lang="en-US" altLang="x-none" sz="1500" b="1" dirty="0">
                        <a:solidFill>
                          <a:schemeClr val="tx1"/>
                        </a:solidFill>
                        <a:latin typeface="Times New Roman" panose="02020603050405020304" pitchFamily="18" charset="0"/>
                        <a:ea typeface="Times New Roman" panose="02020603050405020304" pitchFamily="18"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BF9000"/>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Times New Roman" panose="02020603050405020304" pitchFamily="18"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Times New Roman" panose="02020603050405020304" pitchFamily="18"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Times New Roman" panose="02020603050405020304" pitchFamily="18"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r>
              <a:tr h="458787">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1500" b="1" dirty="0">
                          <a:solidFill>
                            <a:schemeClr val="tx1"/>
                          </a:solidFill>
                          <a:latin typeface="Times New Roman" panose="02020603050405020304" pitchFamily="18" charset="0"/>
                          <a:cs typeface="Times New Roman" panose="02020603050405020304" pitchFamily="18" charset="0"/>
                        </a:rPr>
                        <a:t>Địa điểm</a:t>
                      </a:r>
                      <a:endParaRPr lang="en-US" altLang="x-none" sz="1500" b="1" dirty="0">
                        <a:solidFill>
                          <a:schemeClr val="tx1"/>
                        </a:solidFill>
                        <a:latin typeface="Times New Roman" panose="02020603050405020304" pitchFamily="18" charset="0"/>
                        <a:ea typeface="Times New Roman" panose="02020603050405020304" pitchFamily="18"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BF9000"/>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Calibri" panose="020F0502020204030204" pitchFamily="34"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Calibri" panose="020F0502020204030204" pitchFamily="34"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Calibri" panose="020F0502020204030204" pitchFamily="34"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r>
              <a:tr h="636588">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1500" b="1" dirty="0">
                          <a:solidFill>
                            <a:schemeClr val="tx1"/>
                          </a:solidFill>
                          <a:latin typeface="Times New Roman" panose="02020603050405020304" pitchFamily="18" charset="0"/>
                          <a:cs typeface="Times New Roman" panose="02020603050405020304" pitchFamily="18" charset="0"/>
                        </a:rPr>
                        <a:t>Nguyên nhân</a:t>
                      </a:r>
                      <a:endParaRPr lang="en-US" altLang="x-none" sz="1500" b="1" dirty="0">
                        <a:solidFill>
                          <a:schemeClr val="tx1"/>
                        </a:solidFill>
                        <a:latin typeface="Times New Roman" panose="02020603050405020304" pitchFamily="18" charset="0"/>
                        <a:ea typeface="Times New Roman" panose="02020603050405020304" pitchFamily="18"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BF9000"/>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Calibri" panose="020F0502020204030204" pitchFamily="34"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Calibri" panose="020F0502020204030204" pitchFamily="34"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Calibri" panose="020F0502020204030204" pitchFamily="34"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r>
              <a:tr h="519112">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1500" b="1" dirty="0">
                          <a:solidFill>
                            <a:schemeClr val="tx1"/>
                          </a:solidFill>
                          <a:latin typeface="Times New Roman" panose="02020603050405020304" pitchFamily="18" charset="0"/>
                          <a:cs typeface="Times New Roman" panose="02020603050405020304" pitchFamily="18" charset="0"/>
                        </a:rPr>
                        <a:t>Diễn biến</a:t>
                      </a:r>
                      <a:endParaRPr lang="en-US" altLang="x-none" sz="1500" b="1" dirty="0">
                        <a:solidFill>
                          <a:schemeClr val="tx1"/>
                        </a:solidFill>
                        <a:latin typeface="Times New Roman" panose="02020603050405020304" pitchFamily="18" charset="0"/>
                        <a:ea typeface="Times New Roman" panose="02020603050405020304" pitchFamily="18"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BF9000"/>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Calibri" panose="020F0502020204030204" pitchFamily="34"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Calibri" panose="020F0502020204030204" pitchFamily="34"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Calibri" panose="020F0502020204030204" pitchFamily="34"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r>
              <a:tr h="625475">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1500" b="1" dirty="0">
                          <a:solidFill>
                            <a:schemeClr val="tx1"/>
                          </a:solidFill>
                          <a:latin typeface="Times New Roman" panose="02020603050405020304" pitchFamily="18" charset="0"/>
                          <a:cs typeface="Times New Roman" panose="02020603050405020304" pitchFamily="18" charset="0"/>
                        </a:rPr>
                        <a:t>Kết quả</a:t>
                      </a:r>
                      <a:endParaRPr lang="en-US" altLang="x-none" sz="1500" b="1" dirty="0">
                        <a:solidFill>
                          <a:schemeClr val="tx1"/>
                        </a:solidFill>
                        <a:latin typeface="Times New Roman" panose="02020603050405020304" pitchFamily="18" charset="0"/>
                        <a:ea typeface="Times New Roman" panose="02020603050405020304" pitchFamily="18"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BF9000"/>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Calibri" panose="020F0502020204030204" pitchFamily="34"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Calibri" panose="020F0502020204030204" pitchFamily="34"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Calibri" panose="020F0502020204030204" pitchFamily="34"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r>
              <a:tr h="760413">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1500" b="1" dirty="0">
                          <a:solidFill>
                            <a:schemeClr val="tx1"/>
                          </a:solidFill>
                          <a:latin typeface="Times New Roman" panose="02020603050405020304" pitchFamily="18" charset="0"/>
                          <a:cs typeface="Times New Roman" panose="02020603050405020304" pitchFamily="18" charset="0"/>
                        </a:rPr>
                        <a:t>Ý nghĩa</a:t>
                      </a:r>
                      <a:endParaRPr lang="en-US" altLang="x-none" sz="1500" b="1" dirty="0">
                        <a:solidFill>
                          <a:schemeClr val="tx1"/>
                        </a:solidFill>
                        <a:latin typeface="Times New Roman" panose="02020603050405020304" pitchFamily="18" charset="0"/>
                        <a:ea typeface="Times New Roman" panose="02020603050405020304" pitchFamily="18"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BF9000"/>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Calibri" panose="020F0502020204030204" pitchFamily="34"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Calibri" panose="020F0502020204030204" pitchFamily="34"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Calibri" panose="020F0502020204030204" pitchFamily="34"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r>
              <a:tr h="1246187">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1500" b="1" dirty="0">
                          <a:solidFill>
                            <a:schemeClr val="tx1"/>
                          </a:solidFill>
                          <a:latin typeface="Times New Roman" panose="02020603050405020304" pitchFamily="18" charset="0"/>
                          <a:cs typeface="Times New Roman" panose="02020603050405020304" pitchFamily="18" charset="0"/>
                        </a:rPr>
                        <a:t>Viết 1-2 dòng cảm nghĩ của em về </a:t>
                      </a:r>
                      <a:endParaRPr lang="en-US" altLang="x-none" sz="1500" b="1" dirty="0">
                        <a:solidFill>
                          <a:schemeClr val="tx1"/>
                        </a:solidFill>
                        <a:latin typeface="Times New Roman" panose="02020603050405020304" pitchFamily="18" charset="0"/>
                        <a:cs typeface="Times New Roman" panose="02020603050405020304" pitchFamily="18" charset="0"/>
                      </a:endParaRPr>
                    </a:p>
                    <a:p>
                      <a:pPr lvl="0" algn="ctr" defTabSz="914400" eaLnBrk="1" hangingPunct="1">
                        <a:buNone/>
                      </a:pPr>
                      <a:r>
                        <a:rPr lang="en-US" altLang="x-none" sz="1500" b="1" dirty="0">
                          <a:solidFill>
                            <a:schemeClr val="tx1"/>
                          </a:solidFill>
                          <a:latin typeface="Times New Roman" panose="02020603050405020304" pitchFamily="18" charset="0"/>
                          <a:cs typeface="Times New Roman" panose="02020603050405020304" pitchFamily="18" charset="0"/>
                        </a:rPr>
                        <a:t>sự kiện</a:t>
                      </a:r>
                      <a:endParaRPr lang="en-US" altLang="x-none" sz="1500" b="1" dirty="0">
                        <a:solidFill>
                          <a:schemeClr val="tx1"/>
                        </a:solidFill>
                        <a:latin typeface="Times New Roman" panose="02020603050405020304" pitchFamily="18" charset="0"/>
                        <a:ea typeface="Times New Roman" panose="02020603050405020304" pitchFamily="18"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BF9000"/>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Calibri" panose="020F0502020204030204" pitchFamily="34"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Calibri" panose="020F0502020204030204" pitchFamily="34"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1600" dirty="0">
                          <a:solidFill>
                            <a:srgbClr val="000000"/>
                          </a:solidFill>
                          <a:latin typeface="Times New Roman" panose="02020603050405020304" pitchFamily="18" charset="0"/>
                          <a:cs typeface="Times New Roman" panose="02020603050405020304" pitchFamily="18" charset="0"/>
                        </a:rPr>
                        <a:t>?</a:t>
                      </a:r>
                      <a:endParaRPr lang="en-US" altLang="x-none" sz="1600" dirty="0">
                        <a:solidFill>
                          <a:srgbClr val="000000"/>
                        </a:solidFill>
                        <a:latin typeface="Times New Roman" panose="02020603050405020304" pitchFamily="18" charset="0"/>
                        <a:ea typeface="Calibri" panose="020F0502020204030204" pitchFamily="34" charset="0"/>
                      </a:endParaRPr>
                    </a:p>
                  </a:txBody>
                  <a:tcPr marL="68588" marR="68588"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DEDED"/>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0"/>
                                        </p:tgtEl>
                                        <p:attrNameLst>
                                          <p:attrName>style.visibility</p:attrName>
                                        </p:attrNameLst>
                                      </p:cBhvr>
                                      <p:to>
                                        <p:strVal val="visible"/>
                                      </p:to>
                                    </p:set>
                                  </p:childTnLst>
                                </p:cTn>
                              </p:par>
                            </p:childTnLst>
                          </p:cTn>
                        </p:par>
                        <p:par>
                          <p:cTn id="7" fill="hold">
                            <p:stCondLst>
                              <p:cond delay="500"/>
                            </p:stCondLst>
                            <p:childTnLst>
                              <p:par>
                                <p:cTn id="8" presetID="22" presetClass="entr" presetSubtype="1" fill="hold" nodeType="after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up)">
                                      <p:cBhvr>
                                        <p:cTn id="1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3618"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Tiết 41,42 -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sp>
        <p:nvSpPr>
          <p:cNvPr id="6" name="Text Box 1"/>
          <p:cNvSpPr txBox="1">
            <a:spLocks noChangeArrowheads="1"/>
          </p:cNvSpPr>
          <p:nvPr/>
        </p:nvSpPr>
        <p:spPr bwMode="auto">
          <a:xfrm>
            <a:off x="153988" y="1412875"/>
            <a:ext cx="8913813" cy="4895850"/>
          </a:xfrm>
          <a:prstGeom prst="rect">
            <a:avLst/>
          </a:prstGeom>
          <a:noFill/>
          <a:ln w="38160" cap="sq">
            <a:solidFill>
              <a:srgbClr val="C00000"/>
            </a:solidFill>
            <a:miter lim="800000"/>
          </a:ln>
          <a:effectLst/>
        </p:spPr>
        <p:txBody>
          <a:bodyPr lIns="90000" tIns="46800" rIns="90000" bIns="46800"/>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fr-FR" altLang="en-US" sz="2800" b="1" dirty="0">
                <a:solidFill>
                  <a:srgbClr val="F2F2F2"/>
                </a:solidFill>
                <a:latin typeface="Times New Roman" panose="02020603050405020304" pitchFamily="18" charset="0"/>
                <a:cs typeface="Times New Roman" panose="02020603050405020304" pitchFamily="18" charset="0"/>
              </a:rPr>
              <a:t>2. Đấu tranh bảo vệ chủ quyền v</a:t>
            </a:r>
            <a:r>
              <a:rPr lang="fr-FR" altLang="en-US" sz="2800" b="1" dirty="0">
                <a:solidFill>
                  <a:srgbClr val="F2F2F2"/>
                </a:solidFill>
                <a:latin typeface="Times New Roman" panose="02020603050405020304" pitchFamily="18" charset="0"/>
                <a:ea typeface="Times New Roman" panose="02020603050405020304" pitchFamily="18" charset="0"/>
              </a:rPr>
              <a:t>à</a:t>
            </a:r>
            <a:r>
              <a:rPr lang="fr-FR" altLang="en-US" sz="2800" b="1" dirty="0">
                <a:solidFill>
                  <a:srgbClr val="F2F2F2"/>
                </a:solidFill>
                <a:latin typeface="Times New Roman" panose="02020603050405020304" pitchFamily="18" charset="0"/>
                <a:cs typeface="Times New Roman" panose="02020603050405020304" pitchFamily="18" charset="0"/>
              </a:rPr>
              <a:t> to</a:t>
            </a:r>
            <a:r>
              <a:rPr lang="fr-FR" altLang="en-US" sz="2800" b="1" dirty="0">
                <a:solidFill>
                  <a:srgbClr val="F2F2F2"/>
                </a:solidFill>
                <a:latin typeface="Times New Roman" panose="02020603050405020304" pitchFamily="18" charset="0"/>
                <a:ea typeface="Times New Roman" panose="02020603050405020304" pitchFamily="18" charset="0"/>
              </a:rPr>
              <a:t>à</a:t>
            </a:r>
            <a:r>
              <a:rPr lang="fr-FR" altLang="en-US" sz="2800" b="1" dirty="0">
                <a:solidFill>
                  <a:srgbClr val="F2F2F2"/>
                </a:solidFill>
                <a:latin typeface="Times New Roman" panose="02020603050405020304" pitchFamily="18" charset="0"/>
                <a:cs typeface="Times New Roman" panose="02020603050405020304" pitchFamily="18" charset="0"/>
              </a:rPr>
              <a:t>n vẹn lãnh thổ </a:t>
            </a:r>
            <a:endParaRPr lang="fr-FR"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b="1" dirty="0">
                <a:solidFill>
                  <a:srgbClr val="F2F2F2"/>
                </a:solidFill>
                <a:latin typeface="Times New Roman" panose="02020603050405020304" pitchFamily="18" charset="0"/>
                <a:cs typeface="Times New Roman" panose="02020603050405020304" pitchFamily="18" charset="0"/>
              </a:rPr>
              <a:t>* </a:t>
            </a:r>
            <a:r>
              <a:rPr lang="en-US" altLang="en-US" sz="2800" b="1" dirty="0">
                <a:solidFill>
                  <a:srgbClr val="F2F2F2"/>
                </a:solidFill>
                <a:latin typeface="Times New Roman" panose="02020603050405020304" pitchFamily="18" charset="0"/>
                <a:cs typeface="Times New Roman" panose="02020603050405020304" pitchFamily="18" charset="0"/>
              </a:rPr>
              <a:t>Bảo vệ biên giới Tây Nam </a:t>
            </a:r>
            <a:endParaRPr lang="en-US"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b="1" dirty="0">
                <a:solidFill>
                  <a:srgbClr val="F2F2F2"/>
                </a:solidFill>
                <a:latin typeface="Times New Roman" panose="02020603050405020304" pitchFamily="18" charset="0"/>
                <a:cs typeface="Times New Roman" panose="02020603050405020304" pitchFamily="18" charset="0"/>
              </a:rPr>
              <a:t>- Chính quyền Pôn Pốt:</a:t>
            </a:r>
            <a:endParaRPr lang="vi-VN"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dirty="0">
                <a:solidFill>
                  <a:srgbClr val="F2F2F2"/>
                </a:solidFill>
                <a:latin typeface="Times New Roman" panose="02020603050405020304" pitchFamily="18" charset="0"/>
                <a:cs typeface="Times New Roman" panose="02020603050405020304" pitchFamily="18" charset="0"/>
              </a:rPr>
              <a:t>+ Có nhiều hoạt động khiêu khích, xâm phạm chủ quyền của Việt Nam: đánh chiếm đảo Phú Quốc, đảo Thổ Chu, t</a:t>
            </a:r>
            <a:r>
              <a:rPr lang="vi-VN" altLang="en-US" sz="2800" dirty="0">
                <a:solidFill>
                  <a:srgbClr val="F2F2F2"/>
                </a:solidFill>
                <a:latin typeface="Times New Roman" panose="02020603050405020304" pitchFamily="18" charset="0"/>
                <a:ea typeface="Times New Roman" panose="02020603050405020304" pitchFamily="18" charset="0"/>
              </a:rPr>
              <a:t>à</a:t>
            </a:r>
            <a:r>
              <a:rPr lang="vi-VN" altLang="en-US" sz="2800" dirty="0">
                <a:solidFill>
                  <a:srgbClr val="F2F2F2"/>
                </a:solidFill>
                <a:latin typeface="Times New Roman" panose="02020603050405020304" pitchFamily="18" charset="0"/>
                <a:cs typeface="Times New Roman" panose="02020603050405020304" pitchFamily="18" charset="0"/>
              </a:rPr>
              <a:t>n sát dân thường tại H</a:t>
            </a:r>
            <a:r>
              <a:rPr lang="vi-VN" altLang="en-US" sz="2800" dirty="0">
                <a:solidFill>
                  <a:srgbClr val="F2F2F2"/>
                </a:solidFill>
                <a:latin typeface="Times New Roman" panose="02020603050405020304" pitchFamily="18" charset="0"/>
                <a:ea typeface="Times New Roman" panose="02020603050405020304" pitchFamily="18" charset="0"/>
              </a:rPr>
              <a:t>à</a:t>
            </a:r>
            <a:r>
              <a:rPr lang="vi-VN" altLang="en-US" sz="2800" dirty="0">
                <a:solidFill>
                  <a:srgbClr val="F2F2F2"/>
                </a:solidFill>
                <a:latin typeface="Times New Roman" panose="02020603050405020304" pitchFamily="18" charset="0"/>
                <a:cs typeface="Times New Roman" panose="02020603050405020304" pitchFamily="18" charset="0"/>
              </a:rPr>
              <a:t> Tiên, An Giang, Tây Ninh,... </a:t>
            </a:r>
            <a:endParaRPr lang="vi-VN" altLang="en-US" sz="2800"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dirty="0">
                <a:solidFill>
                  <a:srgbClr val="F2F2F2"/>
                </a:solidFill>
                <a:latin typeface="Times New Roman" panose="02020603050405020304" pitchFamily="18" charset="0"/>
                <a:cs typeface="Times New Roman" panose="02020603050405020304" pitchFamily="18" charset="0"/>
              </a:rPr>
              <a:t>- Tháng 12 – 1978, chính quyền Pôn Pốt huy động 19 sư đo</a:t>
            </a:r>
            <a:r>
              <a:rPr lang="vi-VN" altLang="en-US" sz="2800" dirty="0">
                <a:solidFill>
                  <a:srgbClr val="F2F2F2"/>
                </a:solidFill>
                <a:latin typeface="Times New Roman" panose="02020603050405020304" pitchFamily="18" charset="0"/>
                <a:ea typeface="Times New Roman" panose="02020603050405020304" pitchFamily="18" charset="0"/>
              </a:rPr>
              <a:t>à</a:t>
            </a:r>
            <a:r>
              <a:rPr lang="vi-VN" altLang="en-US" sz="2800" dirty="0">
                <a:solidFill>
                  <a:srgbClr val="F2F2F2"/>
                </a:solidFill>
                <a:latin typeface="Times New Roman" panose="02020603050405020304" pitchFamily="18" charset="0"/>
                <a:cs typeface="Times New Roman" panose="02020603050405020304" pitchFamily="18" charset="0"/>
              </a:rPr>
              <a:t>n bộ binh cùng nhiều đơn vị pháo binh, xe tăng đơn phương tấn công Tây Ninh, mở đường tiến sâu v</a:t>
            </a:r>
            <a:r>
              <a:rPr lang="vi-VN" altLang="en-US" sz="2800" dirty="0">
                <a:solidFill>
                  <a:srgbClr val="F2F2F2"/>
                </a:solidFill>
                <a:latin typeface="Times New Roman" panose="02020603050405020304" pitchFamily="18" charset="0"/>
                <a:ea typeface="Times New Roman" panose="02020603050405020304" pitchFamily="18" charset="0"/>
              </a:rPr>
              <a:t>à</a:t>
            </a:r>
            <a:r>
              <a:rPr lang="vi-VN" altLang="en-US" sz="2800" dirty="0">
                <a:solidFill>
                  <a:srgbClr val="F2F2F2"/>
                </a:solidFill>
                <a:latin typeface="Times New Roman" panose="02020603050405020304" pitchFamily="18" charset="0"/>
                <a:cs typeface="Times New Roman" panose="02020603050405020304" pitchFamily="18" charset="0"/>
              </a:rPr>
              <a:t>o lãnh thổ Việt Nam.</a:t>
            </a:r>
            <a:endParaRPr lang="vi-VN" altLang="en-US" sz="2800" dirty="0">
              <a:solidFill>
                <a:srgbClr val="F2F2F2"/>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4642"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7" name="Rectangle 1"/>
          <p:cNvSpPr>
            <a:spLocks noChangeArrowheads="1"/>
          </p:cNvSpPr>
          <p:nvPr/>
        </p:nvSpPr>
        <p:spPr bwMode="auto">
          <a:xfrm>
            <a:off x="179388" y="190500"/>
            <a:ext cx="8785225" cy="1570038"/>
          </a:xfrm>
          <a:prstGeom prst="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sz="2400" dirty="0">
                <a:solidFill>
                  <a:srgbClr val="FFFF00"/>
                </a:solidFill>
                <a:latin typeface="Times New Roman" panose="02020603050405020304" pitchFamily="18" charset="0"/>
                <a:cs typeface="Times New Roman" panose="02020603050405020304" pitchFamily="18" charset="0"/>
              </a:rPr>
              <a:t>Khmer Đỏ</a:t>
            </a:r>
            <a:r>
              <a:rPr lang="en-US" altLang="en-US" sz="2400" dirty="0">
                <a:solidFill>
                  <a:srgbClr val="FFFF00"/>
                </a:solidFill>
                <a:latin typeface="Times New Roman" panose="02020603050405020304" pitchFamily="18" charset="0"/>
                <a:cs typeface="Times New Roman" panose="02020603050405020304" pitchFamily="18" charset="0"/>
              </a:rPr>
              <a:t>, </a:t>
            </a:r>
            <a:r>
              <a:rPr lang="vi-VN" altLang="en-US" sz="2400" dirty="0">
                <a:solidFill>
                  <a:srgbClr val="FFFF00"/>
                </a:solidFill>
                <a:latin typeface="Times New Roman" panose="02020603050405020304" pitchFamily="18" charset="0"/>
                <a:cs typeface="Times New Roman" panose="02020603050405020304" pitchFamily="18" charset="0"/>
              </a:rPr>
              <a:t>tên chính thức l</a:t>
            </a:r>
            <a:r>
              <a:rPr lang="vi-VN" altLang="en-US" sz="2400" dirty="0">
                <a:solidFill>
                  <a:srgbClr val="FFFF00"/>
                </a:solidFill>
                <a:latin typeface="Times New Roman" panose="02020603050405020304" pitchFamily="18" charset="0"/>
                <a:ea typeface="Times New Roman" panose="02020603050405020304" pitchFamily="18" charset="0"/>
              </a:rPr>
              <a:t>à</a:t>
            </a:r>
            <a:r>
              <a:rPr lang="vi-VN" altLang="en-US" sz="2400" dirty="0">
                <a:solidFill>
                  <a:srgbClr val="FFFF00"/>
                </a:solidFill>
                <a:latin typeface="Times New Roman" panose="02020603050405020304" pitchFamily="18" charset="0"/>
                <a:cs typeface="Times New Roman" panose="02020603050405020304" pitchFamily="18" charset="0"/>
              </a:rPr>
              <a:t> Đảng Campuchia Dân chủ, l</a:t>
            </a:r>
            <a:r>
              <a:rPr lang="vi-VN" altLang="en-US" sz="2400" dirty="0">
                <a:solidFill>
                  <a:srgbClr val="FFFF00"/>
                </a:solidFill>
                <a:latin typeface="Times New Roman" panose="02020603050405020304" pitchFamily="18" charset="0"/>
                <a:ea typeface="Times New Roman" panose="02020603050405020304" pitchFamily="18" charset="0"/>
              </a:rPr>
              <a:t>à</a:t>
            </a:r>
            <a:r>
              <a:rPr lang="vi-VN" altLang="en-US" sz="2400" dirty="0">
                <a:solidFill>
                  <a:srgbClr val="FFFF00"/>
                </a:solidFill>
                <a:latin typeface="Times New Roman" panose="02020603050405020304" pitchFamily="18" charset="0"/>
                <a:cs typeface="Times New Roman" panose="02020603050405020304" pitchFamily="18" charset="0"/>
              </a:rPr>
              <a:t> một tổ chức </a:t>
            </a:r>
            <a:r>
              <a:rPr lang="vi-VN" altLang="en-US" sz="2400" b="1" dirty="0">
                <a:solidFill>
                  <a:srgbClr val="FF0000"/>
                </a:solidFill>
                <a:latin typeface="Times New Roman" panose="02020603050405020304" pitchFamily="18" charset="0"/>
                <a:cs typeface="Times New Roman" panose="02020603050405020304" pitchFamily="18" charset="0"/>
                <a:hlinkClick r:id="rId2" tooltip="Chính trị cực tả"/>
              </a:rPr>
              <a:t>chính trị cực tả</a:t>
            </a:r>
            <a:r>
              <a:rPr lang="vi-VN" altLang="en-US" sz="2400" b="1" dirty="0">
                <a:latin typeface="Times New Roman" panose="02020603050405020304" pitchFamily="18" charset="0"/>
                <a:cs typeface="Times New Roman" panose="02020603050405020304" pitchFamily="18" charset="0"/>
              </a:rPr>
              <a:t> </a:t>
            </a:r>
            <a:r>
              <a:rPr lang="vi-VN" altLang="en-US" sz="2400" dirty="0">
                <a:solidFill>
                  <a:srgbClr val="FFFF00"/>
                </a:solidFill>
                <a:latin typeface="Times New Roman" panose="02020603050405020304" pitchFamily="18" charset="0"/>
                <a:cs typeface="Times New Roman" panose="02020603050405020304" pitchFamily="18" charset="0"/>
              </a:rPr>
              <a:t>cầm quyền tại </a:t>
            </a:r>
            <a:r>
              <a:rPr lang="vi-VN" altLang="en-US" sz="2400" b="1" dirty="0">
                <a:solidFill>
                  <a:srgbClr val="FFFF00"/>
                </a:solidFill>
                <a:latin typeface="Times New Roman" panose="02020603050405020304" pitchFamily="18" charset="0"/>
                <a:cs typeface="Times New Roman" panose="02020603050405020304" pitchFamily="18" charset="0"/>
                <a:hlinkClick r:id="rId3" tooltip="Campuchia"/>
              </a:rPr>
              <a:t>Campuchia</a:t>
            </a:r>
            <a:r>
              <a:rPr lang="vi-VN" altLang="en-US" sz="2400" dirty="0">
                <a:solidFill>
                  <a:srgbClr val="FFFF00"/>
                </a:solidFill>
                <a:latin typeface="Times New Roman" panose="02020603050405020304" pitchFamily="18" charset="0"/>
                <a:cs typeface="Times New Roman" panose="02020603050405020304" pitchFamily="18" charset="0"/>
              </a:rPr>
              <a:t> từ </a:t>
            </a:r>
            <a:r>
              <a:rPr lang="vi-VN" altLang="en-US" sz="2400" b="1" dirty="0">
                <a:solidFill>
                  <a:srgbClr val="FFFF00"/>
                </a:solidFill>
                <a:latin typeface="Times New Roman" panose="02020603050405020304" pitchFamily="18" charset="0"/>
                <a:cs typeface="Times New Roman" panose="02020603050405020304" pitchFamily="18" charset="0"/>
                <a:hlinkClick r:id="rId4" tooltip="1975"/>
              </a:rPr>
              <a:t>1975</a:t>
            </a:r>
            <a:r>
              <a:rPr lang="vi-VN" altLang="en-US" sz="2400" dirty="0">
                <a:solidFill>
                  <a:srgbClr val="FFFF00"/>
                </a:solidFill>
                <a:latin typeface="Times New Roman" panose="02020603050405020304" pitchFamily="18" charset="0"/>
                <a:cs typeface="Times New Roman" panose="02020603050405020304" pitchFamily="18" charset="0"/>
              </a:rPr>
              <a:t> đến </a:t>
            </a:r>
            <a:r>
              <a:rPr lang="vi-VN" altLang="en-US" sz="2400" b="1" dirty="0">
                <a:solidFill>
                  <a:srgbClr val="FFFF00"/>
                </a:solidFill>
                <a:latin typeface="Times New Roman" panose="02020603050405020304" pitchFamily="18" charset="0"/>
                <a:cs typeface="Times New Roman" panose="02020603050405020304" pitchFamily="18" charset="0"/>
                <a:hlinkClick r:id="rId5" tooltip="1979"/>
              </a:rPr>
              <a:t>1979</a:t>
            </a:r>
            <a:r>
              <a:rPr lang="vi-VN" altLang="en-US" sz="2400" dirty="0">
                <a:solidFill>
                  <a:srgbClr val="FFFF00"/>
                </a:solidFill>
                <a:latin typeface="Times New Roman" panose="02020603050405020304" pitchFamily="18" charset="0"/>
                <a:cs typeface="Times New Roman" panose="02020603050405020304" pitchFamily="18" charset="0"/>
              </a:rPr>
              <a:t>. Tổ chức n</a:t>
            </a:r>
            <a:r>
              <a:rPr lang="vi-VN" altLang="en-US" sz="2400" dirty="0">
                <a:solidFill>
                  <a:srgbClr val="FFFF00"/>
                </a:solidFill>
                <a:latin typeface="Times New Roman" panose="02020603050405020304" pitchFamily="18" charset="0"/>
                <a:ea typeface="Times New Roman" panose="02020603050405020304" pitchFamily="18" charset="0"/>
              </a:rPr>
              <a:t>à</a:t>
            </a:r>
            <a:r>
              <a:rPr lang="vi-VN" altLang="en-US" sz="2400" dirty="0">
                <a:solidFill>
                  <a:srgbClr val="FFFF00"/>
                </a:solidFill>
                <a:latin typeface="Times New Roman" panose="02020603050405020304" pitchFamily="18" charset="0"/>
                <a:cs typeface="Times New Roman" panose="02020603050405020304" pitchFamily="18" charset="0"/>
              </a:rPr>
              <a:t>y còn được biết với các tên Đảng Cộng sản Khmer, Quân đội Nhân dân Campuchia Dân chủ.</a:t>
            </a:r>
            <a:endParaRPr lang="en-US" altLang="en-US" sz="2400" dirty="0">
              <a:solidFill>
                <a:srgbClr val="FFFF00"/>
              </a:solidFill>
              <a:latin typeface="Times New Roman" panose="02020603050405020304" pitchFamily="18" charset="0"/>
              <a:ea typeface="Times New Roman" panose="02020603050405020304" pitchFamily="18" charset="0"/>
            </a:endParaRPr>
          </a:p>
        </p:txBody>
      </p:sp>
      <p:pic>
        <p:nvPicPr>
          <p:cNvPr id="624645" name="Picture 2"/>
          <p:cNvPicPr>
            <a:picLocks noChangeAspect="1"/>
          </p:cNvPicPr>
          <p:nvPr/>
        </p:nvPicPr>
        <p:blipFill>
          <a:blip r:embed="rId6"/>
          <a:stretch>
            <a:fillRect/>
          </a:stretch>
        </p:blipFill>
        <p:spPr>
          <a:xfrm>
            <a:off x="2627313" y="1916113"/>
            <a:ext cx="4465637" cy="3529012"/>
          </a:xfrm>
          <a:prstGeom prst="rect">
            <a:avLst/>
          </a:prstGeom>
          <a:noFill/>
          <a:ln w="9525">
            <a:noFill/>
          </a:ln>
        </p:spPr>
      </p:pic>
      <p:sp>
        <p:nvSpPr>
          <p:cNvPr id="10" name="Rectangle 2"/>
          <p:cNvSpPr>
            <a:spLocks noChangeArrowheads="1"/>
          </p:cNvSpPr>
          <p:nvPr/>
        </p:nvSpPr>
        <p:spPr bwMode="auto">
          <a:xfrm>
            <a:off x="942975" y="5688013"/>
            <a:ext cx="7256463" cy="831850"/>
          </a:xfrm>
          <a:prstGeom prst="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en-US" sz="2400" b="1" dirty="0">
                <a:solidFill>
                  <a:srgbClr val="FFFF00"/>
                </a:solidFill>
                <a:latin typeface="Times New Roman" panose="02020603050405020304" pitchFamily="18" charset="0"/>
                <a:cs typeface="Times New Roman" panose="02020603050405020304" pitchFamily="18" charset="0"/>
              </a:rPr>
              <a:t>Pol Pot</a:t>
            </a:r>
            <a:r>
              <a:rPr lang="en-US" altLang="en-US" sz="2400" dirty="0">
                <a:solidFill>
                  <a:srgbClr val="FFFF00"/>
                </a:solidFill>
                <a:latin typeface="Times New Roman" panose="02020603050405020304" pitchFamily="18" charset="0"/>
                <a:cs typeface="Times New Roman" panose="02020603050405020304" pitchFamily="18" charset="0"/>
              </a:rPr>
              <a:t> (phiên âm</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a:latin typeface="Times New Roman" panose="02020603050405020304" pitchFamily="18" charset="0"/>
                <a:cs typeface="Times New Roman" panose="02020603050405020304" pitchFamily="18" charset="0"/>
                <a:hlinkClick r:id="rId7" tooltip="Tiếng Việt"/>
              </a:rPr>
              <a:t>tiếng Việt</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dirty="0">
                <a:solidFill>
                  <a:srgbClr val="FFFF00"/>
                </a:solidFill>
                <a:latin typeface="Times New Roman" panose="02020603050405020304" pitchFamily="18" charset="0"/>
                <a:cs typeface="Times New Roman" panose="02020603050405020304" pitchFamily="18" charset="0"/>
              </a:rPr>
              <a:t>l</a:t>
            </a:r>
            <a:r>
              <a:rPr lang="en-US" altLang="en-US" sz="2400" dirty="0">
                <a:solidFill>
                  <a:srgbClr val="FFFF00"/>
                </a:solidFill>
                <a:latin typeface="Times New Roman" panose="02020603050405020304" pitchFamily="18" charset="0"/>
                <a:ea typeface="Times New Roman" panose="02020603050405020304" pitchFamily="18" charset="0"/>
              </a:rPr>
              <a:t>à</a:t>
            </a:r>
            <a:r>
              <a:rPr lang="en-US" altLang="en-US" sz="2400" dirty="0">
                <a:solidFill>
                  <a:srgbClr val="FFFF00"/>
                </a:solidFill>
                <a:latin typeface="Times New Roman" panose="02020603050405020304" pitchFamily="18" charset="0"/>
                <a:cs typeface="Times New Roman" panose="02020603050405020304" pitchFamily="18" charset="0"/>
              </a:rPr>
              <a:t> </a:t>
            </a:r>
            <a:r>
              <a:rPr lang="en-US" altLang="en-US" sz="2400" b="1" dirty="0">
                <a:solidFill>
                  <a:srgbClr val="FFFF00"/>
                </a:solidFill>
                <a:latin typeface="Times New Roman" panose="02020603050405020304" pitchFamily="18" charset="0"/>
                <a:cs typeface="Times New Roman" panose="02020603050405020304" pitchFamily="18" charset="0"/>
              </a:rPr>
              <a:t>Pôn Pốt</a:t>
            </a:r>
            <a:r>
              <a:rPr lang="en-US" altLang="en-US" sz="2400" dirty="0">
                <a:solidFill>
                  <a:srgbClr val="FFFF00"/>
                </a:solidFill>
                <a:latin typeface="Times New Roman" panose="02020603050405020304" pitchFamily="18" charset="0"/>
                <a:cs typeface="Times New Roman" panose="02020603050405020304" pitchFamily="18" charset="0"/>
              </a:rPr>
              <a:t>), l</a:t>
            </a:r>
            <a:r>
              <a:rPr lang="en-US" altLang="en-US" sz="2400" dirty="0">
                <a:solidFill>
                  <a:srgbClr val="FFFF00"/>
                </a:solidFill>
                <a:latin typeface="Times New Roman" panose="02020603050405020304" pitchFamily="18" charset="0"/>
                <a:ea typeface="Times New Roman" panose="02020603050405020304" pitchFamily="18" charset="0"/>
              </a:rPr>
              <a:t>à</a:t>
            </a:r>
            <a:r>
              <a:rPr lang="en-US" altLang="en-US" sz="2400" dirty="0">
                <a:solidFill>
                  <a:srgbClr val="FFFF00"/>
                </a:solidFill>
                <a:latin typeface="Times New Roman" panose="02020603050405020304" pitchFamily="18" charset="0"/>
                <a:cs typeface="Times New Roman" panose="02020603050405020304" pitchFamily="18" charset="0"/>
              </a:rPr>
              <a:t> một nh</a:t>
            </a:r>
            <a:r>
              <a:rPr lang="en-US" altLang="en-US" sz="2400" dirty="0">
                <a:solidFill>
                  <a:srgbClr val="FFFF00"/>
                </a:solidFill>
                <a:latin typeface="Times New Roman" panose="02020603050405020304" pitchFamily="18" charset="0"/>
                <a:ea typeface="Times New Roman" panose="02020603050405020304" pitchFamily="18" charset="0"/>
              </a:rPr>
              <a:t>à</a:t>
            </a:r>
            <a:r>
              <a:rPr lang="en-US" altLang="en-US" sz="2400" dirty="0">
                <a:solidFill>
                  <a:srgbClr val="FFFF00"/>
                </a:solidFill>
                <a:latin typeface="Times New Roman" panose="02020603050405020304" pitchFamily="18" charset="0"/>
                <a:cs typeface="Times New Roman" panose="02020603050405020304" pitchFamily="18" charset="0"/>
              </a:rPr>
              <a:t> cách mạng v</a:t>
            </a:r>
            <a:r>
              <a:rPr lang="en-US" altLang="en-US" sz="2400" dirty="0">
                <a:solidFill>
                  <a:srgbClr val="FFFF00"/>
                </a:solidFill>
                <a:latin typeface="Times New Roman" panose="02020603050405020304" pitchFamily="18" charset="0"/>
                <a:ea typeface="Times New Roman" panose="02020603050405020304" pitchFamily="18" charset="0"/>
              </a:rPr>
              <a:t>à</a:t>
            </a:r>
            <a:r>
              <a:rPr lang="en-US" altLang="en-US" sz="2400" dirty="0">
                <a:solidFill>
                  <a:srgbClr val="FFFF00"/>
                </a:solidFill>
                <a:latin typeface="Times New Roman" panose="02020603050405020304" pitchFamily="18" charset="0"/>
                <a:cs typeface="Times New Roman" panose="02020603050405020304" pitchFamily="18" charset="0"/>
              </a:rPr>
              <a:t> chính trị gia </a:t>
            </a:r>
            <a:r>
              <a:rPr lang="en-US" altLang="en-US" sz="2400" b="1" dirty="0">
                <a:solidFill>
                  <a:srgbClr val="FFFF00"/>
                </a:solidFill>
                <a:latin typeface="Times New Roman" panose="02020603050405020304" pitchFamily="18" charset="0"/>
                <a:cs typeface="Times New Roman" panose="02020603050405020304" pitchFamily="18" charset="0"/>
                <a:hlinkClick r:id="rId3" tooltip="Campuchia"/>
              </a:rPr>
              <a:t>Campuchia</a:t>
            </a:r>
            <a:r>
              <a:rPr lang="en-US" altLang="en-US" sz="2400" dirty="0">
                <a:solidFill>
                  <a:srgbClr val="FFFF00"/>
                </a:solidFill>
                <a:latin typeface="Times New Roman" panose="02020603050405020304" pitchFamily="18" charset="0"/>
                <a:cs typeface="Times New Roman" panose="02020603050405020304" pitchFamily="18" charset="0"/>
              </a:rPr>
              <a:t> gốc Hoa</a:t>
            </a:r>
            <a:endParaRPr lang="en-US" altLang="en-US" sz="2400" dirty="0">
              <a:solidFill>
                <a:srgbClr val="FFFF00"/>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5666"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Rectangle 10"/>
          <p:cNvSpPr/>
          <p:nvPr/>
        </p:nvSpPr>
        <p:spPr>
          <a:xfrm>
            <a:off x="339725" y="188913"/>
            <a:ext cx="8464550" cy="576263"/>
          </a:xfrm>
          <a:prstGeom prst="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vi-VN" sz="2800" b="1" i="0" u="none" strike="noStrike" kern="1200" cap="none" spc="0" normalizeH="0" baseline="0" noProof="0" dirty="0">
                <a:ln>
                  <a:noFill/>
                </a:ln>
                <a:solidFill>
                  <a:schemeClr val="bg1"/>
                </a:solidFill>
                <a:effectLst/>
                <a:uLnTx/>
                <a:uFillTx/>
                <a:latin typeface="+mj-lt"/>
                <a:ea typeface="+mn-ea"/>
                <a:cs typeface="+mn-cs"/>
              </a:rPr>
              <a:t>CHIẾN TRANH BIÊN GIỚI TÂY NAM 1978...</a:t>
            </a:r>
            <a:endParaRPr kumimoji="0" lang="vi-VN" sz="2800" b="1" i="0" u="none" strike="noStrike" kern="1200" cap="none" spc="0" normalizeH="0" baseline="0" noProof="0" dirty="0">
              <a:ln>
                <a:noFill/>
              </a:ln>
              <a:solidFill>
                <a:schemeClr val="bg1"/>
              </a:solidFill>
              <a:effectLst/>
              <a:uLnTx/>
              <a:uFillTx/>
              <a:latin typeface="+mj-lt"/>
              <a:ea typeface="+mn-ea"/>
              <a:cs typeface="+mn-cs"/>
            </a:endParaRPr>
          </a:p>
        </p:txBody>
      </p:sp>
      <p:pic>
        <p:nvPicPr>
          <p:cNvPr id="625669" name="Content Placeholder 4" descr="http://i261.photobucket.com/albums/ii45/trungsy1/cambodia2.gif"/>
          <p:cNvPicPr>
            <a:picLocks noGrp="1"/>
          </p:cNvPicPr>
          <p:nvPr>
            <p:ph idx="1"/>
          </p:nvPr>
        </p:nvPicPr>
        <p:blipFill>
          <a:blip r:embed="rId2"/>
          <a:srcRect/>
          <a:stretch>
            <a:fillRect/>
          </a:stretch>
        </p:blipFill>
        <p:spPr>
          <a:xfrm>
            <a:off x="755650" y="881063"/>
            <a:ext cx="7848600" cy="4995862"/>
          </a:xfrm>
          <a:ln/>
        </p:spPr>
      </p:pic>
      <p:sp>
        <p:nvSpPr>
          <p:cNvPr id="13" name="Rectangle 3"/>
          <p:cNvSpPr>
            <a:spLocks noChangeArrowheads="1"/>
          </p:cNvSpPr>
          <p:nvPr/>
        </p:nvSpPr>
        <p:spPr bwMode="auto">
          <a:xfrm>
            <a:off x="1617663" y="5986463"/>
            <a:ext cx="6124575" cy="646113"/>
          </a:xfrm>
          <a:prstGeom prst="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vi-VN" altLang="en-US" sz="3600" b="1" dirty="0">
                <a:solidFill>
                  <a:srgbClr val="F2F2F2"/>
                </a:solidFill>
                <a:latin typeface="Times New Roman" panose="02020603050405020304" pitchFamily="18" charset="0"/>
              </a:rPr>
              <a:t>Tên lính Kh'me Đỏ điển hình</a:t>
            </a:r>
            <a:endParaRPr lang="vi-VN" altLang="en-US" sz="3600" b="1" dirty="0">
              <a:solidFill>
                <a:srgbClr val="F2F2F2"/>
              </a:solidFill>
              <a:latin typeface="Times New Roman" panose="02020603050405020304"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6690"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Rectangle 10"/>
          <p:cNvSpPr/>
          <p:nvPr/>
        </p:nvSpPr>
        <p:spPr>
          <a:xfrm>
            <a:off x="339725" y="188913"/>
            <a:ext cx="8464550" cy="576263"/>
          </a:xfrm>
          <a:prstGeom prst="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vi-VN" sz="2800" b="1" i="0" u="none" strike="noStrike" kern="1200" cap="none" spc="0" normalizeH="0" baseline="0" noProof="0" dirty="0">
                <a:ln>
                  <a:noFill/>
                </a:ln>
                <a:solidFill>
                  <a:schemeClr val="bg1"/>
                </a:solidFill>
                <a:effectLst/>
                <a:uLnTx/>
                <a:uFillTx/>
                <a:latin typeface="Times New Roman" panose="02020603050405020304" pitchFamily="18" charset="0"/>
                <a:ea typeface="+mn-ea"/>
                <a:cs typeface="+mn-cs"/>
              </a:rPr>
              <a:t>CHIẾN TRANH BIÊN GIỚI TÂY NAM 1978...</a:t>
            </a:r>
            <a:endParaRPr kumimoji="0" lang="vi-VN" sz="2800" b="1" i="0" u="none" strike="noStrike" kern="1200" cap="none" spc="0" normalizeH="0" baseline="0" noProof="0" dirty="0">
              <a:ln>
                <a:noFill/>
              </a:ln>
              <a:solidFill>
                <a:schemeClr val="bg1"/>
              </a:solidFill>
              <a:effectLst/>
              <a:uLnTx/>
              <a:uFillTx/>
              <a:latin typeface="Times New Roman" panose="02020603050405020304" pitchFamily="18" charset="0"/>
              <a:ea typeface="+mn-ea"/>
              <a:cs typeface="+mn-cs"/>
            </a:endParaRPr>
          </a:p>
        </p:txBody>
      </p:sp>
      <p:sp>
        <p:nvSpPr>
          <p:cNvPr id="620549" name="Rectangle 3"/>
          <p:cNvSpPr>
            <a:spLocks noChangeArrowheads="1"/>
          </p:cNvSpPr>
          <p:nvPr/>
        </p:nvSpPr>
        <p:spPr bwMode="auto">
          <a:xfrm>
            <a:off x="147638" y="6015038"/>
            <a:ext cx="8656638" cy="614363"/>
          </a:xfrm>
          <a:prstGeom prst="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vi-VN" altLang="en-US" sz="3400" b="1" dirty="0">
                <a:solidFill>
                  <a:srgbClr val="F2F2F2"/>
                </a:solidFill>
                <a:latin typeface="Times New Roman" panose="02020603050405020304" pitchFamily="18" charset="0"/>
              </a:rPr>
              <a:t>Cả bọn trẻ trâu này cũng bị lùa đi chiến đấu</a:t>
            </a:r>
            <a:endParaRPr lang="vi-VN" altLang="en-US" sz="3400" b="1" dirty="0">
              <a:solidFill>
                <a:srgbClr val="F2F2F2"/>
              </a:solidFill>
              <a:latin typeface="Times New Roman" panose="02020603050405020304" pitchFamily="18" charset="0"/>
            </a:endParaRPr>
          </a:p>
        </p:txBody>
      </p:sp>
      <p:pic>
        <p:nvPicPr>
          <p:cNvPr id="626694" name="Picture 3" descr="http://i261.photobucket.com/albums/ii45/trungsy1/LinhPot-1.jpg"/>
          <p:cNvPicPr>
            <a:picLocks noChangeAspect="1"/>
          </p:cNvPicPr>
          <p:nvPr/>
        </p:nvPicPr>
        <p:blipFill>
          <a:blip r:embed="rId2"/>
          <a:stretch>
            <a:fillRect/>
          </a:stretch>
        </p:blipFill>
        <p:spPr>
          <a:xfrm>
            <a:off x="339725" y="898525"/>
            <a:ext cx="8424863" cy="4978400"/>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7714"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sp>
        <p:nvSpPr>
          <p:cNvPr id="7" name="Text Box 1"/>
          <p:cNvSpPr txBox="1">
            <a:spLocks noChangeArrowheads="1"/>
          </p:cNvSpPr>
          <p:nvPr/>
        </p:nvSpPr>
        <p:spPr bwMode="auto">
          <a:xfrm>
            <a:off x="127000" y="1268413"/>
            <a:ext cx="8929688" cy="5040313"/>
          </a:xfrm>
          <a:prstGeom prst="rect">
            <a:avLst/>
          </a:prstGeom>
          <a:noFill/>
          <a:ln w="38160" cap="sq">
            <a:solidFill>
              <a:srgbClr val="C00000"/>
            </a:solidFill>
            <a:miter lim="800000"/>
          </a:ln>
          <a:effectLst/>
        </p:spPr>
        <p:txBody>
          <a:bodyPr lIns="90000" tIns="46800" rIns="90000" bIns="46800"/>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fr-FR" altLang="en-US" sz="2800" b="1" dirty="0">
                <a:solidFill>
                  <a:srgbClr val="F2F2F2"/>
                </a:solidFill>
                <a:latin typeface="Times New Roman" panose="02020603050405020304" pitchFamily="18" charset="0"/>
                <a:cs typeface="Times New Roman" panose="02020603050405020304" pitchFamily="18" charset="0"/>
              </a:rPr>
              <a:t>2. Đấu tranh bảo vệ chủ quyền v</a:t>
            </a:r>
            <a:r>
              <a:rPr lang="fr-FR" altLang="en-US" sz="2800" b="1" dirty="0">
                <a:solidFill>
                  <a:srgbClr val="F2F2F2"/>
                </a:solidFill>
                <a:latin typeface="Times New Roman" panose="02020603050405020304" pitchFamily="18" charset="0"/>
                <a:ea typeface="Times New Roman" panose="02020603050405020304" pitchFamily="18" charset="0"/>
              </a:rPr>
              <a:t>à</a:t>
            </a:r>
            <a:r>
              <a:rPr lang="fr-FR" altLang="en-US" sz="2800" b="1" dirty="0">
                <a:solidFill>
                  <a:srgbClr val="F2F2F2"/>
                </a:solidFill>
                <a:latin typeface="Times New Roman" panose="02020603050405020304" pitchFamily="18" charset="0"/>
                <a:cs typeface="Times New Roman" panose="02020603050405020304" pitchFamily="18" charset="0"/>
              </a:rPr>
              <a:t> to</a:t>
            </a:r>
            <a:r>
              <a:rPr lang="fr-FR" altLang="en-US" sz="2800" b="1" dirty="0">
                <a:solidFill>
                  <a:srgbClr val="F2F2F2"/>
                </a:solidFill>
                <a:latin typeface="Times New Roman" panose="02020603050405020304" pitchFamily="18" charset="0"/>
                <a:ea typeface="Times New Roman" panose="02020603050405020304" pitchFamily="18" charset="0"/>
              </a:rPr>
              <a:t>à</a:t>
            </a:r>
            <a:r>
              <a:rPr lang="fr-FR" altLang="en-US" sz="2800" b="1" dirty="0">
                <a:solidFill>
                  <a:srgbClr val="F2F2F2"/>
                </a:solidFill>
                <a:latin typeface="Times New Roman" panose="02020603050405020304" pitchFamily="18" charset="0"/>
                <a:cs typeface="Times New Roman" panose="02020603050405020304" pitchFamily="18" charset="0"/>
              </a:rPr>
              <a:t>n vẹn lãnh thổ </a:t>
            </a:r>
            <a:endParaRPr lang="fr-FR"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b="1" dirty="0">
                <a:solidFill>
                  <a:srgbClr val="F2F2F2"/>
                </a:solidFill>
                <a:latin typeface="Times New Roman" panose="02020603050405020304" pitchFamily="18" charset="0"/>
                <a:cs typeface="Times New Roman" panose="02020603050405020304" pitchFamily="18" charset="0"/>
              </a:rPr>
              <a:t>* </a:t>
            </a:r>
            <a:r>
              <a:rPr lang="en-US" altLang="en-US" sz="2800" b="1" dirty="0">
                <a:solidFill>
                  <a:srgbClr val="F2F2F2"/>
                </a:solidFill>
                <a:latin typeface="Times New Roman" panose="02020603050405020304" pitchFamily="18" charset="0"/>
                <a:cs typeface="Times New Roman" panose="02020603050405020304" pitchFamily="18" charset="0"/>
              </a:rPr>
              <a:t>Bảo vệ biên giới Tây Nam </a:t>
            </a:r>
            <a:endParaRPr lang="en-US"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b="1" dirty="0">
                <a:solidFill>
                  <a:srgbClr val="F2F2F2"/>
                </a:solidFill>
                <a:latin typeface="Times New Roman" panose="02020603050405020304" pitchFamily="18" charset="0"/>
                <a:cs typeface="Times New Roman" panose="02020603050405020304" pitchFamily="18" charset="0"/>
              </a:rPr>
              <a:t>+ Việt Nam:</a:t>
            </a:r>
            <a:endParaRPr lang="vi-VN"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dirty="0">
                <a:solidFill>
                  <a:srgbClr val="F2F2F2"/>
                </a:solidFill>
                <a:latin typeface="Times New Roman" panose="02020603050405020304" pitchFamily="18" charset="0"/>
                <a:cs typeface="Times New Roman" panose="02020603050405020304" pitchFamily="18" charset="0"/>
              </a:rPr>
              <a:t>- Ra tuyên bố, nêu rõ h</a:t>
            </a:r>
            <a:r>
              <a:rPr lang="vi-VN" altLang="en-US" sz="2800" dirty="0">
                <a:solidFill>
                  <a:srgbClr val="F2F2F2"/>
                </a:solidFill>
                <a:latin typeface="Times New Roman" panose="02020603050405020304" pitchFamily="18" charset="0"/>
                <a:ea typeface="Times New Roman" panose="02020603050405020304" pitchFamily="18" charset="0"/>
              </a:rPr>
              <a:t>à</a:t>
            </a:r>
            <a:r>
              <a:rPr lang="vi-VN" altLang="en-US" sz="2800" dirty="0">
                <a:solidFill>
                  <a:srgbClr val="F2F2F2"/>
                </a:solidFill>
                <a:latin typeface="Times New Roman" panose="02020603050405020304" pitchFamily="18" charset="0"/>
                <a:cs typeface="Times New Roman" panose="02020603050405020304" pitchFamily="18" charset="0"/>
              </a:rPr>
              <a:t>nh động sai trái của chính quyền Pôn Pốt, thể hiện thái độ thiện chí muốn giải quyết vấn đề biên giới bằng con đường thương lượng ho</a:t>
            </a:r>
            <a:r>
              <a:rPr lang="vi-VN" altLang="en-US" sz="2800" dirty="0">
                <a:solidFill>
                  <a:srgbClr val="F2F2F2"/>
                </a:solidFill>
                <a:latin typeface="Times New Roman" panose="02020603050405020304" pitchFamily="18" charset="0"/>
                <a:ea typeface="Times New Roman" panose="02020603050405020304" pitchFamily="18" charset="0"/>
              </a:rPr>
              <a:t>à</a:t>
            </a:r>
            <a:r>
              <a:rPr lang="vi-VN" altLang="en-US" sz="2800" dirty="0">
                <a:solidFill>
                  <a:srgbClr val="F2F2F2"/>
                </a:solidFill>
                <a:latin typeface="Times New Roman" panose="02020603050405020304" pitchFamily="18" charset="0"/>
                <a:cs typeface="Times New Roman" panose="02020603050405020304" pitchFamily="18" charset="0"/>
              </a:rPr>
              <a:t> bình. Tuy nhiên, chính quyền Pôn Pốt từ chối v</a:t>
            </a:r>
            <a:r>
              <a:rPr lang="vi-VN" altLang="en-US" sz="2800" dirty="0">
                <a:solidFill>
                  <a:srgbClr val="F2F2F2"/>
                </a:solidFill>
                <a:latin typeface="Times New Roman" panose="02020603050405020304" pitchFamily="18" charset="0"/>
                <a:ea typeface="Times New Roman" panose="02020603050405020304" pitchFamily="18" charset="0"/>
              </a:rPr>
              <a:t>à</a:t>
            </a:r>
            <a:r>
              <a:rPr lang="vi-VN" altLang="en-US" sz="2800" dirty="0">
                <a:solidFill>
                  <a:srgbClr val="F2F2F2"/>
                </a:solidFill>
                <a:latin typeface="Times New Roman" panose="02020603050405020304" pitchFamily="18" charset="0"/>
                <a:cs typeface="Times New Roman" panose="02020603050405020304" pitchFamily="18" charset="0"/>
              </a:rPr>
              <a:t> cắt quan hệ ngoại giao với ta.</a:t>
            </a:r>
            <a:endParaRPr lang="vi-VN" altLang="en-US" sz="2800"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dirty="0">
                <a:solidFill>
                  <a:srgbClr val="F2F2F2"/>
                </a:solidFill>
                <a:latin typeface="Times New Roman" panose="02020603050405020304" pitchFamily="18" charset="0"/>
                <a:cs typeface="Times New Roman" panose="02020603050405020304" pitchFamily="18" charset="0"/>
              </a:rPr>
              <a:t>- Từ ng</a:t>
            </a:r>
            <a:r>
              <a:rPr lang="vi-VN" altLang="en-US" sz="2800" dirty="0">
                <a:solidFill>
                  <a:srgbClr val="F2F2F2"/>
                </a:solidFill>
                <a:latin typeface="Times New Roman" panose="02020603050405020304" pitchFamily="18" charset="0"/>
                <a:ea typeface="Times New Roman" panose="02020603050405020304" pitchFamily="18" charset="0"/>
              </a:rPr>
              <a:t>à</a:t>
            </a:r>
            <a:r>
              <a:rPr lang="vi-VN" altLang="en-US" sz="2800" dirty="0">
                <a:solidFill>
                  <a:srgbClr val="F2F2F2"/>
                </a:solidFill>
                <a:latin typeface="Times New Roman" panose="02020603050405020304" pitchFamily="18" charset="0"/>
                <a:cs typeface="Times New Roman" panose="02020603050405020304" pitchFamily="18" charset="0"/>
              </a:rPr>
              <a:t>y 23 – 12 – 1978, quân đội Việt Nam mở cuộc tổng phản công v</a:t>
            </a:r>
            <a:r>
              <a:rPr lang="vi-VN" altLang="en-US" sz="2800" dirty="0">
                <a:solidFill>
                  <a:srgbClr val="F2F2F2"/>
                </a:solidFill>
                <a:latin typeface="Times New Roman" panose="02020603050405020304" pitchFamily="18" charset="0"/>
                <a:ea typeface="Times New Roman" panose="02020603050405020304" pitchFamily="18" charset="0"/>
              </a:rPr>
              <a:t>à</a:t>
            </a:r>
            <a:r>
              <a:rPr lang="vi-VN" altLang="en-US" sz="2800" dirty="0">
                <a:solidFill>
                  <a:srgbClr val="F2F2F2"/>
                </a:solidFill>
                <a:latin typeface="Times New Roman" panose="02020603050405020304" pitchFamily="18" charset="0"/>
                <a:cs typeface="Times New Roman" panose="02020603050405020304" pitchFamily="18" charset="0"/>
              </a:rPr>
              <a:t> chỉ trong thời gian ngắn đã đánh bại quân xâm lược, giữ vững chủ quyền, to</a:t>
            </a:r>
            <a:r>
              <a:rPr lang="vi-VN" altLang="en-US" sz="2800" dirty="0">
                <a:solidFill>
                  <a:srgbClr val="F2F2F2"/>
                </a:solidFill>
                <a:latin typeface="Times New Roman" panose="02020603050405020304" pitchFamily="18" charset="0"/>
                <a:ea typeface="Times New Roman" panose="02020603050405020304" pitchFamily="18" charset="0"/>
              </a:rPr>
              <a:t>à</a:t>
            </a:r>
            <a:r>
              <a:rPr lang="vi-VN" altLang="en-US" sz="2800" dirty="0">
                <a:solidFill>
                  <a:srgbClr val="F2F2F2"/>
                </a:solidFill>
                <a:latin typeface="Times New Roman" panose="02020603050405020304" pitchFamily="18" charset="0"/>
                <a:cs typeface="Times New Roman" panose="02020603050405020304" pitchFamily="18" charset="0"/>
              </a:rPr>
              <a:t>n vẹn lãnh thổ Tổ quốc. </a:t>
            </a:r>
            <a:endParaRPr lang="vi-VN" altLang="en-US" sz="2800" dirty="0">
              <a:solidFill>
                <a:srgbClr val="F2F2F2"/>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8738"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1692275" y="217488"/>
            <a:ext cx="6119813" cy="792163"/>
          </a:xfrm>
          <a:prstGeom prst="roundRect">
            <a:avLst>
              <a:gd name="adj" fmla="val 16667"/>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wrap="none" lIns="90000" tIns="45000" rIns="90000" bIns="45000"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vi-VN" altLang="en-US" sz="2500" b="1" dirty="0">
                <a:latin typeface="Times New Roman" panose="02020603050405020304" pitchFamily="18" charset="0"/>
                <a:cs typeface="Times New Roman" panose="02020603050405020304" pitchFamily="18" charset="0"/>
              </a:rPr>
              <a:t>Đ</a:t>
            </a:r>
            <a:r>
              <a:rPr lang="vi-VN" altLang="en-US" sz="2500" b="1" dirty="0">
                <a:latin typeface="Times New Roman" panose="02020603050405020304" pitchFamily="18" charset="0"/>
                <a:ea typeface="Times New Roman" panose="02020603050405020304" pitchFamily="18" charset="0"/>
              </a:rPr>
              <a:t>à</a:t>
            </a:r>
            <a:r>
              <a:rPr lang="vi-VN" altLang="en-US" sz="2500" b="1" dirty="0">
                <a:latin typeface="Times New Roman" panose="02020603050405020304" pitchFamily="18" charset="0"/>
                <a:cs typeface="Times New Roman" panose="02020603050405020304" pitchFamily="18" charset="0"/>
              </a:rPr>
              <a:t>i tưởng niệm những người lính Vị Xuyên </a:t>
            </a:r>
            <a:endParaRPr lang="vi-VN" altLang="en-US" sz="2500" b="1" dirty="0">
              <a:latin typeface="Times New Roman" panose="02020603050405020304" pitchFamily="18" charset="0"/>
              <a:ea typeface="Times New Roman" panose="02020603050405020304" pitchFamily="18" charset="0"/>
            </a:endParaRPr>
          </a:p>
        </p:txBody>
      </p:sp>
      <p:pic>
        <p:nvPicPr>
          <p:cNvPr id="628741" name="Picture 5" descr="A relief of a soldier holding a flag&#10;&#10;Description automatically generated"/>
          <p:cNvPicPr>
            <a:picLocks noChangeAspect="1"/>
          </p:cNvPicPr>
          <p:nvPr/>
        </p:nvPicPr>
        <p:blipFill>
          <a:blip r:embed="rId2"/>
          <a:stretch>
            <a:fillRect/>
          </a:stretch>
        </p:blipFill>
        <p:spPr>
          <a:xfrm>
            <a:off x="1008063" y="1114425"/>
            <a:ext cx="7127875" cy="4835525"/>
          </a:xfrm>
          <a:prstGeom prst="rect">
            <a:avLst/>
          </a:prstGeom>
          <a:noFill/>
          <a:ln w="9525">
            <a:noFill/>
          </a:ln>
        </p:spPr>
      </p:pic>
      <p:sp>
        <p:nvSpPr>
          <p:cNvPr id="8" name="Rectangle 4"/>
          <p:cNvSpPr>
            <a:spLocks noChangeArrowheads="1"/>
          </p:cNvSpPr>
          <p:nvPr/>
        </p:nvSpPr>
        <p:spPr bwMode="auto">
          <a:xfrm>
            <a:off x="284163" y="6119813"/>
            <a:ext cx="8569325" cy="461963"/>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vi-VN" altLang="en-US" sz="2400" b="1" dirty="0">
                <a:solidFill>
                  <a:srgbClr val="F2F2F2"/>
                </a:solidFill>
                <a:latin typeface="Times New Roman" panose="02020603050405020304" pitchFamily="18" charset="0"/>
              </a:rPr>
              <a:t>“</a:t>
            </a:r>
            <a:r>
              <a:rPr lang="en-US" altLang="en-US" sz="2400" b="1" dirty="0">
                <a:solidFill>
                  <a:srgbClr val="F2F2F2"/>
                </a:solidFill>
                <a:latin typeface="Times New Roman" panose="02020603050405020304" pitchFamily="18" charset="0"/>
              </a:rPr>
              <a:t>S</a:t>
            </a:r>
            <a:r>
              <a:rPr lang="vi-VN" altLang="en-US" sz="2400" b="1" dirty="0">
                <a:solidFill>
                  <a:srgbClr val="F2F2F2"/>
                </a:solidFill>
                <a:latin typeface="Times New Roman" panose="02020603050405020304" pitchFamily="18" charset="0"/>
              </a:rPr>
              <a:t>ống bám đá</a:t>
            </a:r>
            <a:r>
              <a:rPr lang="en-US" altLang="en-US" sz="2400" b="1" dirty="0">
                <a:solidFill>
                  <a:srgbClr val="F2F2F2"/>
                </a:solidFill>
                <a:latin typeface="Times New Roman" panose="02020603050405020304" pitchFamily="18" charset="0"/>
              </a:rPr>
              <a:t> đánh giặc</a:t>
            </a:r>
            <a:r>
              <a:rPr lang="vi-VN" altLang="en-US" sz="2400" b="1" dirty="0">
                <a:solidFill>
                  <a:srgbClr val="F2F2F2"/>
                </a:solidFill>
                <a:latin typeface="Times New Roman" panose="02020603050405020304" pitchFamily="18" charset="0"/>
              </a:rPr>
              <a:t>, chết hoá đá, thành bất tử" (Hà Giang)</a:t>
            </a:r>
            <a:endParaRPr lang="vi-VN" altLang="en-US" sz="2400" b="1" dirty="0">
              <a:solidFill>
                <a:srgbClr val="F2F2F2"/>
              </a:solidFill>
              <a:latin typeface="Times New Roman" panose="02020603050405020304"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9762"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pic>
        <p:nvPicPr>
          <p:cNvPr id="629764" name="Google Shape;414;p47"/>
          <p:cNvPicPr preferRelativeResize="0">
            <a:picLocks noChangeAspect="1"/>
          </p:cNvPicPr>
          <p:nvPr/>
        </p:nvPicPr>
        <p:blipFill>
          <a:blip r:embed="rId2"/>
          <a:srcRect t="49634" r="31062"/>
          <a:stretch>
            <a:fillRect/>
          </a:stretch>
        </p:blipFill>
        <p:spPr>
          <a:xfrm>
            <a:off x="2862263" y="4508500"/>
            <a:ext cx="3419475" cy="2116138"/>
          </a:xfrm>
          <a:prstGeom prst="rect">
            <a:avLst/>
          </a:prstGeom>
          <a:noFill/>
          <a:ln w="9525">
            <a:noFill/>
          </a:ln>
        </p:spPr>
      </p:pic>
      <p:pic>
        <p:nvPicPr>
          <p:cNvPr id="629765" name="Content Placeholder 4"/>
          <p:cNvPicPr>
            <a:picLocks noChangeAspect="1"/>
          </p:cNvPicPr>
          <p:nvPr/>
        </p:nvPicPr>
        <p:blipFill>
          <a:blip r:embed="rId3"/>
          <a:stretch>
            <a:fillRect/>
          </a:stretch>
        </p:blipFill>
        <p:spPr>
          <a:xfrm>
            <a:off x="6084888" y="4005263"/>
            <a:ext cx="2159000" cy="1809750"/>
          </a:xfrm>
          <a:prstGeom prst="rect">
            <a:avLst/>
          </a:prstGeom>
          <a:noFill/>
          <a:ln w="9525">
            <a:noFill/>
          </a:ln>
        </p:spPr>
      </p:pic>
      <p:sp>
        <p:nvSpPr>
          <p:cNvPr id="12" name="Cloud Callout 11"/>
          <p:cNvSpPr/>
          <p:nvPr/>
        </p:nvSpPr>
        <p:spPr>
          <a:xfrm>
            <a:off x="1116013" y="650875"/>
            <a:ext cx="7681913" cy="2782888"/>
          </a:xfrm>
          <a:prstGeom prst="cloudCallout">
            <a:avLst>
              <a:gd name="adj1" fmla="val 7485"/>
              <a:gd name="adj2" fmla="val 102264"/>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Có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một</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địa</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chỉ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ghi</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dấu</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những</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tội</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ác</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kinh</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hoàng</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của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Pôn</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Pốt</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Các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em</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biết</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đó là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địa</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chỉ nào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không</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a:t>
            </a:r>
            <a:endPar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0786"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pic>
        <p:nvPicPr>
          <p:cNvPr id="3" name="y2mate.com - Rợn người ở nhà mồ Ba Chúc An Giang  nơi thảm sát kinh hoàng của chính quyền Khmer Đỏ  THDT_720p.mp4">
            <a:hlinkClick r:id="" action="ppaction://media"/>
          </p:cNvPr>
          <p:cNvPicPr>
            <a:picLocks noRot="1" noChangeAspect="1"/>
          </p:cNvPicPr>
          <p:nvPr>
            <a:videoFile r:link="rId2"/>
            <p:extLst>
              <p:ext uri="{DAA4B4D4-6D71-4841-9C94-3DE7FCFB9230}">
                <p14:media xmlns:p14="http://schemas.microsoft.com/office/powerpoint/2010/main" r:link="rId3"/>
              </p:ext>
            </p:extLst>
          </p:nvPr>
        </p:nvPicPr>
        <p:blipFill>
          <a:blip r:embed="rId4"/>
          <a:stretch>
            <a:fillRect/>
          </a:stretch>
        </p:blipFill>
        <p:spPr>
          <a:xfrm>
            <a:off x="111125" y="-9525"/>
            <a:ext cx="9144000" cy="6751638"/>
          </a:xfrm>
          <a:prstGeom prst="rect">
            <a:avLst/>
          </a:prstGeom>
          <a:noFill/>
          <a:ln w="9525">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3970" name="Picture 2"/>
          <p:cNvPicPr>
            <a:picLocks noChangeAspect="1"/>
          </p:cNvPicPr>
          <p:nvPr/>
        </p:nvPicPr>
        <p:blipFill>
          <a:blip r:embed="rId1"/>
          <a:stretch>
            <a:fillRect/>
          </a:stretch>
        </p:blipFill>
        <p:spPr>
          <a:xfrm>
            <a:off x="0" y="0"/>
            <a:ext cx="5105400" cy="5867400"/>
          </a:xfrm>
          <a:prstGeom prst="rect">
            <a:avLst/>
          </a:prstGeom>
          <a:noFill/>
          <a:ln w="9525">
            <a:noFill/>
          </a:ln>
        </p:spPr>
      </p:pic>
      <p:pic>
        <p:nvPicPr>
          <p:cNvPr id="83971" name="Picture 3"/>
          <p:cNvPicPr>
            <a:picLocks noChangeAspect="1"/>
          </p:cNvPicPr>
          <p:nvPr/>
        </p:nvPicPr>
        <p:blipFill>
          <a:blip r:embed="rId2"/>
          <a:stretch>
            <a:fillRect/>
          </a:stretch>
        </p:blipFill>
        <p:spPr>
          <a:xfrm>
            <a:off x="5181600" y="0"/>
            <a:ext cx="3962400" cy="5516563"/>
          </a:xfrm>
          <a:prstGeom prst="rect">
            <a:avLst/>
          </a:prstGeom>
          <a:noFill/>
          <a:ln w="9525">
            <a:noFill/>
          </a:ln>
        </p:spPr>
      </p:pic>
      <p:sp>
        <p:nvSpPr>
          <p:cNvPr id="83972" name="Text Box 4"/>
          <p:cNvSpPr txBox="1">
            <a:spLocks noChangeArrowheads="1"/>
          </p:cNvSpPr>
          <p:nvPr/>
        </p:nvSpPr>
        <p:spPr bwMode="auto">
          <a:xfrm>
            <a:off x="76200" y="5943600"/>
            <a:ext cx="4724400" cy="762000"/>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spcBef>
                <a:spcPct val="50000"/>
              </a:spcBef>
              <a:buNone/>
            </a:pPr>
            <a:r>
              <a:rPr lang="en-US" altLang="en-US" sz="2200" i="1" dirty="0">
                <a:solidFill>
                  <a:srgbClr val="FF0000"/>
                </a:solidFill>
                <a:latin typeface="Times New Roman" panose="02020603050405020304" pitchFamily="18" charset="0"/>
                <a:cs typeface="Arial" panose="020B0604020202020204" pitchFamily="34" charset="0"/>
              </a:rPr>
              <a:t>H</a:t>
            </a:r>
            <a:r>
              <a:rPr lang="en-US" altLang="en-US" sz="2200" i="1" dirty="0">
                <a:solidFill>
                  <a:srgbClr val="FF0000"/>
                </a:solidFill>
                <a:latin typeface="Times New Roman" panose="02020603050405020304" pitchFamily="18" charset="0"/>
                <a:ea typeface="Arial" panose="020B0604020202020204" pitchFamily="34" charset="0"/>
              </a:rPr>
              <a:t>à</a:t>
            </a:r>
            <a:r>
              <a:rPr lang="en-US" altLang="en-US" sz="2200" i="1" dirty="0">
                <a:solidFill>
                  <a:srgbClr val="FF0000"/>
                </a:solidFill>
                <a:latin typeface="Times New Roman" panose="02020603050405020304" pitchFamily="18" charset="0"/>
                <a:cs typeface="Arial" panose="020B0604020202020204" pitchFamily="34" charset="0"/>
              </a:rPr>
              <a:t>i cốt của những người bị h</a:t>
            </a:r>
            <a:r>
              <a:rPr lang="en-US" altLang="en-US" sz="2200" i="1" dirty="0">
                <a:solidFill>
                  <a:srgbClr val="FF0000"/>
                </a:solidFill>
                <a:latin typeface="Times New Roman" panose="02020603050405020304" pitchFamily="18" charset="0"/>
                <a:ea typeface="Arial" panose="020B0604020202020204" pitchFamily="34" charset="0"/>
              </a:rPr>
              <a:t>à</a:t>
            </a:r>
            <a:r>
              <a:rPr lang="en-US" altLang="en-US" sz="2200" i="1" dirty="0">
                <a:solidFill>
                  <a:srgbClr val="FF0000"/>
                </a:solidFill>
                <a:latin typeface="Times New Roman" panose="02020603050405020304" pitchFamily="18" charset="0"/>
                <a:cs typeface="Arial" panose="020B0604020202020204" pitchFamily="34" charset="0"/>
              </a:rPr>
              <a:t>nh quyết v</a:t>
            </a:r>
            <a:r>
              <a:rPr lang="en-US" altLang="en-US" sz="2200" i="1" dirty="0">
                <a:solidFill>
                  <a:srgbClr val="FF0000"/>
                </a:solidFill>
                <a:latin typeface="Times New Roman" panose="02020603050405020304" pitchFamily="18" charset="0"/>
                <a:ea typeface="Arial" panose="020B0604020202020204" pitchFamily="34" charset="0"/>
              </a:rPr>
              <a:t>à</a:t>
            </a:r>
            <a:r>
              <a:rPr lang="en-US" altLang="en-US" sz="2200" i="1" dirty="0">
                <a:solidFill>
                  <a:srgbClr val="FF0000"/>
                </a:solidFill>
                <a:latin typeface="Times New Roman" panose="02020603050405020304" pitchFamily="18" charset="0"/>
                <a:cs typeface="Arial" panose="020B0604020202020204" pitchFamily="34" charset="0"/>
              </a:rPr>
              <a:t> tra tấn dã man đến chết</a:t>
            </a:r>
            <a:endParaRPr lang="en-US" altLang="en-US" sz="2200" i="1" dirty="0">
              <a:solidFill>
                <a:srgbClr val="FF0000"/>
              </a:solidFill>
              <a:latin typeface="Times New Roman" panose="02020603050405020304" pitchFamily="18" charset="0"/>
              <a:ea typeface="Arial" panose="020B0604020202020204" pitchFamily="34" charset="0"/>
            </a:endParaRPr>
          </a:p>
        </p:txBody>
      </p:sp>
      <p:sp>
        <p:nvSpPr>
          <p:cNvPr id="83973" name="Text Box 5"/>
          <p:cNvSpPr txBox="1">
            <a:spLocks noChangeArrowheads="1"/>
          </p:cNvSpPr>
          <p:nvPr/>
        </p:nvSpPr>
        <p:spPr bwMode="auto">
          <a:xfrm>
            <a:off x="5181600" y="5715000"/>
            <a:ext cx="3962400" cy="1108075"/>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spcBef>
                <a:spcPct val="50000"/>
              </a:spcBef>
              <a:buNone/>
            </a:pPr>
            <a:r>
              <a:rPr lang="en-US" altLang="en-US" sz="2200" i="1" dirty="0">
                <a:solidFill>
                  <a:srgbClr val="FF0000"/>
                </a:solidFill>
                <a:latin typeface="Times New Roman" panose="02020603050405020304" pitchFamily="18" charset="0"/>
                <a:cs typeface="Arial" panose="020B0604020202020204" pitchFamily="34" charset="0"/>
              </a:rPr>
              <a:t>Không hộp sọ n</a:t>
            </a:r>
            <a:r>
              <a:rPr lang="en-US" altLang="en-US" sz="2200" i="1" dirty="0">
                <a:solidFill>
                  <a:srgbClr val="FF0000"/>
                </a:solidFill>
                <a:latin typeface="Times New Roman" panose="02020603050405020304" pitchFamily="18" charset="0"/>
                <a:ea typeface="Arial" panose="020B0604020202020204" pitchFamily="34" charset="0"/>
              </a:rPr>
              <a:t>à</a:t>
            </a:r>
            <a:r>
              <a:rPr lang="en-US" altLang="en-US" sz="2200" i="1" dirty="0">
                <a:solidFill>
                  <a:srgbClr val="FF0000"/>
                </a:solidFill>
                <a:latin typeface="Times New Roman" panose="02020603050405020304" pitchFamily="18" charset="0"/>
                <a:cs typeface="Arial" panose="020B0604020202020204" pitchFamily="34" charset="0"/>
              </a:rPr>
              <a:t>o còn nguyên vẹn sau những nhát búa, rừu để kết liễu những con người n</a:t>
            </a:r>
            <a:r>
              <a:rPr lang="en-US" altLang="en-US" sz="2200" i="1" dirty="0">
                <a:solidFill>
                  <a:srgbClr val="FF0000"/>
                </a:solidFill>
                <a:latin typeface="Times New Roman" panose="02020603050405020304" pitchFamily="18" charset="0"/>
                <a:ea typeface="Arial" panose="020B0604020202020204" pitchFamily="34" charset="0"/>
              </a:rPr>
              <a:t>à</a:t>
            </a:r>
            <a:r>
              <a:rPr lang="en-US" altLang="en-US" sz="2200" i="1" dirty="0">
                <a:solidFill>
                  <a:srgbClr val="FF0000"/>
                </a:solidFill>
                <a:latin typeface="Times New Roman" panose="02020603050405020304" pitchFamily="18" charset="0"/>
                <a:cs typeface="Arial" panose="020B0604020202020204" pitchFamily="34" charset="0"/>
              </a:rPr>
              <a:t>y</a:t>
            </a:r>
            <a:endParaRPr lang="en-US" altLang="en-US" sz="2200" i="1" dirty="0">
              <a:solidFill>
                <a:srgbClr val="FF0000"/>
              </a:solidFill>
              <a:latin typeface="Times New Roman" panose="02020603050405020304" pitchFamily="18" charset="0"/>
              <a:ea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83970"/>
                                        </p:tgtEl>
                                        <p:attrNameLst>
                                          <p:attrName>style.visibility</p:attrName>
                                        </p:attrNameLst>
                                      </p:cBhvr>
                                      <p:to>
                                        <p:strVal val="visible"/>
                                      </p:to>
                                    </p:set>
                                    <p:anim calcmode="lin" valueType="num">
                                      <p:cBhvr>
                                        <p:cTn id="7" dur="500" fill="hold"/>
                                        <p:tgtEl>
                                          <p:spTgt spid="83970"/>
                                        </p:tgtEl>
                                        <p:attrNameLst>
                                          <p:attrName>ppt_w</p:attrName>
                                        </p:attrNameLst>
                                      </p:cBhvr>
                                      <p:tavLst>
                                        <p:tav tm="0">
                                          <p:val>
                                            <p:strVal val="#ppt_w*0.05"/>
                                          </p:val>
                                        </p:tav>
                                        <p:tav tm="100000">
                                          <p:val>
                                            <p:strVal val="#ppt_w"/>
                                          </p:val>
                                        </p:tav>
                                      </p:tavLst>
                                    </p:anim>
                                    <p:anim calcmode="lin" valueType="num">
                                      <p:cBhvr>
                                        <p:cTn id="8" dur="500" fill="hold"/>
                                        <p:tgtEl>
                                          <p:spTgt spid="83970"/>
                                        </p:tgtEl>
                                        <p:attrNameLst>
                                          <p:attrName>ppt_h</p:attrName>
                                        </p:attrNameLst>
                                      </p:cBhvr>
                                      <p:tavLst>
                                        <p:tav tm="0">
                                          <p:val>
                                            <p:strVal val="#ppt_h"/>
                                          </p:val>
                                        </p:tav>
                                        <p:tav tm="100000">
                                          <p:val>
                                            <p:strVal val="#ppt_h"/>
                                          </p:val>
                                        </p:tav>
                                      </p:tavLst>
                                    </p:anim>
                                    <p:anim calcmode="lin" valueType="num">
                                      <p:cBhvr>
                                        <p:cTn id="9" dur="500" fill="hold"/>
                                        <p:tgtEl>
                                          <p:spTgt spid="83970"/>
                                        </p:tgtEl>
                                        <p:attrNameLst>
                                          <p:attrName>ppt_x</p:attrName>
                                        </p:attrNameLst>
                                      </p:cBhvr>
                                      <p:tavLst>
                                        <p:tav tm="0">
                                          <p:val>
                                            <p:strVal val="#ppt_x-.2"/>
                                          </p:val>
                                        </p:tav>
                                        <p:tav tm="100000">
                                          <p:val>
                                            <p:strVal val="#ppt_x"/>
                                          </p:val>
                                        </p:tav>
                                      </p:tavLst>
                                    </p:anim>
                                    <p:anim calcmode="lin" valueType="num">
                                      <p:cBhvr>
                                        <p:cTn id="10" dur="500" fill="hold"/>
                                        <p:tgtEl>
                                          <p:spTgt spid="83970"/>
                                        </p:tgtEl>
                                        <p:attrNameLst>
                                          <p:attrName>ppt_y</p:attrName>
                                        </p:attrNameLst>
                                      </p:cBhvr>
                                      <p:tavLst>
                                        <p:tav tm="0">
                                          <p:val>
                                            <p:strVal val="#ppt_y"/>
                                          </p:val>
                                        </p:tav>
                                        <p:tav tm="100000">
                                          <p:val>
                                            <p:strVal val="#ppt_y"/>
                                          </p:val>
                                        </p:tav>
                                      </p:tavLst>
                                    </p:anim>
                                    <p:animEffect transition="in" filter="fade">
                                      <p:cBhvr>
                                        <p:cTn id="11" dur="500"/>
                                        <p:tgtEl>
                                          <p:spTgt spid="83970"/>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83972">
                                            <p:txEl>
                                              <p:charRg st="0" end="65"/>
                                            </p:txEl>
                                          </p:spTgt>
                                        </p:tgtEl>
                                        <p:attrNameLst>
                                          <p:attrName>style.visibility</p:attrName>
                                        </p:attrNameLst>
                                      </p:cBhvr>
                                      <p:to>
                                        <p:strVal val="visible"/>
                                      </p:to>
                                    </p:set>
                                    <p:anim calcmode="lin" valueType="num">
                                      <p:cBhvr>
                                        <p:cTn id="16" dur="500" fill="hold"/>
                                        <p:tgtEl>
                                          <p:spTgt spid="83972">
                                            <p:txEl>
                                              <p:charRg st="0" end="65"/>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83972">
                                            <p:txEl>
                                              <p:charRg st="0" end="65"/>
                                            </p:txEl>
                                          </p:spTgt>
                                        </p:tgtEl>
                                        <p:attrNameLst>
                                          <p:attrName>ppt_y</p:attrName>
                                        </p:attrNameLst>
                                      </p:cBhvr>
                                      <p:tavLst>
                                        <p:tav tm="0">
                                          <p:val>
                                            <p:strVal val="#ppt_y"/>
                                          </p:val>
                                        </p:tav>
                                        <p:tav tm="100000">
                                          <p:val>
                                            <p:strVal val="#ppt_y"/>
                                          </p:val>
                                        </p:tav>
                                      </p:tavLst>
                                    </p:anim>
                                    <p:anim calcmode="lin" valueType="num">
                                      <p:cBhvr>
                                        <p:cTn id="18" dur="500" fill="hold"/>
                                        <p:tgtEl>
                                          <p:spTgt spid="83972">
                                            <p:txEl>
                                              <p:charRg st="0" end="6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83972">
                                            <p:txEl>
                                              <p:charRg st="0" end="6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83972">
                                            <p:txEl>
                                              <p:charRg st="0" end="6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83971"/>
                                        </p:tgtEl>
                                        <p:attrNameLst>
                                          <p:attrName>style.visibility</p:attrName>
                                        </p:attrNameLst>
                                      </p:cBhvr>
                                      <p:to>
                                        <p:strVal val="visible"/>
                                      </p:to>
                                    </p:set>
                                    <p:anim calcmode="lin" valueType="num">
                                      <p:cBhvr>
                                        <p:cTn id="25" dur="500" fill="hold"/>
                                        <p:tgtEl>
                                          <p:spTgt spid="83971"/>
                                        </p:tgtEl>
                                        <p:attrNameLst>
                                          <p:attrName>ppt_w</p:attrName>
                                        </p:attrNameLst>
                                      </p:cBhvr>
                                      <p:tavLst>
                                        <p:tav tm="0">
                                          <p:val>
                                            <p:strVal val="#ppt_w*0.05"/>
                                          </p:val>
                                        </p:tav>
                                        <p:tav tm="100000">
                                          <p:val>
                                            <p:strVal val="#ppt_w"/>
                                          </p:val>
                                        </p:tav>
                                      </p:tavLst>
                                    </p:anim>
                                    <p:anim calcmode="lin" valueType="num">
                                      <p:cBhvr>
                                        <p:cTn id="26" dur="500" fill="hold"/>
                                        <p:tgtEl>
                                          <p:spTgt spid="83971"/>
                                        </p:tgtEl>
                                        <p:attrNameLst>
                                          <p:attrName>ppt_h</p:attrName>
                                        </p:attrNameLst>
                                      </p:cBhvr>
                                      <p:tavLst>
                                        <p:tav tm="0">
                                          <p:val>
                                            <p:strVal val="#ppt_h"/>
                                          </p:val>
                                        </p:tav>
                                        <p:tav tm="100000">
                                          <p:val>
                                            <p:strVal val="#ppt_h"/>
                                          </p:val>
                                        </p:tav>
                                      </p:tavLst>
                                    </p:anim>
                                    <p:anim calcmode="lin" valueType="num">
                                      <p:cBhvr>
                                        <p:cTn id="27" dur="500" fill="hold"/>
                                        <p:tgtEl>
                                          <p:spTgt spid="83971"/>
                                        </p:tgtEl>
                                        <p:attrNameLst>
                                          <p:attrName>ppt_x</p:attrName>
                                        </p:attrNameLst>
                                      </p:cBhvr>
                                      <p:tavLst>
                                        <p:tav tm="0">
                                          <p:val>
                                            <p:strVal val="#ppt_x-.2"/>
                                          </p:val>
                                        </p:tav>
                                        <p:tav tm="100000">
                                          <p:val>
                                            <p:strVal val="#ppt_x"/>
                                          </p:val>
                                        </p:tav>
                                      </p:tavLst>
                                    </p:anim>
                                    <p:anim calcmode="lin" valueType="num">
                                      <p:cBhvr>
                                        <p:cTn id="28" dur="500" fill="hold"/>
                                        <p:tgtEl>
                                          <p:spTgt spid="83971"/>
                                        </p:tgtEl>
                                        <p:attrNameLst>
                                          <p:attrName>ppt_y</p:attrName>
                                        </p:attrNameLst>
                                      </p:cBhvr>
                                      <p:tavLst>
                                        <p:tav tm="0">
                                          <p:val>
                                            <p:strVal val="#ppt_y"/>
                                          </p:val>
                                        </p:tav>
                                        <p:tav tm="100000">
                                          <p:val>
                                            <p:strVal val="#ppt_y"/>
                                          </p:val>
                                        </p:tav>
                                      </p:tavLst>
                                    </p:anim>
                                    <p:animEffect transition="in" filter="fade">
                                      <p:cBhvr>
                                        <p:cTn id="29" dur="500"/>
                                        <p:tgtEl>
                                          <p:spTgt spid="83971"/>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83973">
                                            <p:txEl>
                                              <p:charRg st="0" end="88"/>
                                            </p:txEl>
                                          </p:spTgt>
                                        </p:tgtEl>
                                        <p:attrNameLst>
                                          <p:attrName>style.visibility</p:attrName>
                                        </p:attrNameLst>
                                      </p:cBhvr>
                                      <p:to>
                                        <p:strVal val="visible"/>
                                      </p:to>
                                    </p:set>
                                    <p:anim calcmode="lin" valueType="num">
                                      <p:cBhvr>
                                        <p:cTn id="34" dur="500" fill="hold"/>
                                        <p:tgtEl>
                                          <p:spTgt spid="83973">
                                            <p:txEl>
                                              <p:charRg st="0" end="88"/>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83973">
                                            <p:txEl>
                                              <p:charRg st="0" end="88"/>
                                            </p:txEl>
                                          </p:spTgt>
                                        </p:tgtEl>
                                        <p:attrNameLst>
                                          <p:attrName>ppt_y</p:attrName>
                                        </p:attrNameLst>
                                      </p:cBhvr>
                                      <p:tavLst>
                                        <p:tav tm="0">
                                          <p:val>
                                            <p:strVal val="#ppt_y"/>
                                          </p:val>
                                        </p:tav>
                                        <p:tav tm="100000">
                                          <p:val>
                                            <p:strVal val="#ppt_y"/>
                                          </p:val>
                                        </p:tav>
                                      </p:tavLst>
                                    </p:anim>
                                    <p:anim calcmode="lin" valueType="num">
                                      <p:cBhvr>
                                        <p:cTn id="36" dur="500" fill="hold"/>
                                        <p:tgtEl>
                                          <p:spTgt spid="83973">
                                            <p:txEl>
                                              <p:charRg st="0" end="8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83973">
                                            <p:txEl>
                                              <p:charRg st="0" end="8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83973">
                                            <p:txEl>
                                              <p:charRg st="0" end="8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87778"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2" name="Rectangle: Rounded Corners 1"/>
          <p:cNvSpPr/>
          <p:nvPr/>
        </p:nvSpPr>
        <p:spPr>
          <a:xfrm>
            <a:off x="3009445" y="343054"/>
            <a:ext cx="3096344" cy="723617"/>
          </a:xfrm>
          <a:prstGeom prst="roundRect">
            <a:avLst/>
          </a:prstGeom>
          <a:solidFill>
            <a:schemeClr val="accent2">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a:buNone/>
            </a:pPr>
            <a:r>
              <a:rPr lang="en-US" altLang="x-none" sz="3600" b="1" dirty="0">
                <a:latin typeface="Times New Roman" panose="02020603050405020304" pitchFamily="18" charset="0"/>
                <a:cs typeface="Times New Roman" panose="02020603050405020304" pitchFamily="18" charset="0"/>
              </a:rPr>
              <a:t>KHỞI ĐỘNG </a:t>
            </a:r>
            <a:endParaRPr lang="en-US" altLang="x-none" sz="3600" b="1" dirty="0">
              <a:latin typeface="Times New Roman" panose="02020603050405020304" pitchFamily="18" charset="0"/>
              <a:ea typeface="Times New Roman" panose="02020603050405020304" pitchFamily="18" charset="0"/>
            </a:endParaRPr>
          </a:p>
        </p:txBody>
      </p:sp>
      <p:pic>
        <p:nvPicPr>
          <p:cNvPr id="587783" name="Picture 5" descr="A red gift box with a yellow bow&#10;&#10;Description automatically generated with medium confidence"/>
          <p:cNvPicPr>
            <a:picLocks noChangeAspect="1"/>
          </p:cNvPicPr>
          <p:nvPr/>
        </p:nvPicPr>
        <p:blipFill>
          <a:blip r:embed="rId2"/>
          <a:stretch>
            <a:fillRect/>
          </a:stretch>
        </p:blipFill>
        <p:spPr>
          <a:xfrm>
            <a:off x="1914525" y="390525"/>
            <a:ext cx="962025" cy="676275"/>
          </a:xfrm>
          <a:prstGeom prst="rect">
            <a:avLst/>
          </a:prstGeom>
          <a:noFill/>
          <a:ln w="9525">
            <a:noFill/>
          </a:ln>
        </p:spPr>
      </p:pic>
      <p:sp>
        <p:nvSpPr>
          <p:cNvPr id="587785" name="Rectangle 3"/>
          <p:cNvSpPr>
            <a:spLocks noChangeArrowheads="1"/>
          </p:cNvSpPr>
          <p:nvPr/>
        </p:nvSpPr>
        <p:spPr bwMode="auto">
          <a:xfrm>
            <a:off x="1895475" y="1543050"/>
            <a:ext cx="5040313" cy="523875"/>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a:buNone/>
            </a:pPr>
            <a:r>
              <a:rPr lang="en-US" altLang="en-US" sz="2800" b="1" dirty="0">
                <a:latin typeface="Times New Roman" panose="02020603050405020304" pitchFamily="18" charset="0"/>
                <a:cs typeface="Times New Roman" panose="02020603050405020304" pitchFamily="18" charset="0"/>
              </a:rPr>
              <a:t>ĐOÀN TÀU THỐNG NHẤT</a:t>
            </a:r>
            <a:endParaRPr lang="en-US" altLang="en-US" sz="2800" b="1" dirty="0">
              <a:latin typeface="Times New Roman" panose="02020603050405020304" pitchFamily="18" charset="0"/>
              <a:ea typeface="Times New Roman" panose="02020603050405020304" pitchFamily="18" charset="0"/>
            </a:endParaRPr>
          </a:p>
        </p:txBody>
      </p:sp>
      <p:sp>
        <p:nvSpPr>
          <p:cNvPr id="21" name="Rectangle 3"/>
          <p:cNvSpPr>
            <a:spLocks noChangeArrowheads="1"/>
          </p:cNvSpPr>
          <p:nvPr/>
        </p:nvSpPr>
        <p:spPr bwMode="auto">
          <a:xfrm>
            <a:off x="468313" y="3284538"/>
            <a:ext cx="8207375" cy="2801938"/>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a:buNone/>
            </a:pPr>
            <a:r>
              <a:rPr lang="en-US" altLang="en-US" sz="2200" i="1" dirty="0">
                <a:solidFill>
                  <a:srgbClr val="FFFF00"/>
                </a:solidFill>
                <a:latin typeface="Times New Roman" panose="02020603050405020304" pitchFamily="18" charset="0"/>
                <a:cs typeface="Times New Roman" panose="02020603050405020304" pitchFamily="18" charset="0"/>
              </a:rPr>
              <a:t>Đ</a:t>
            </a:r>
            <a:r>
              <a:rPr lang="vi-VN" altLang="en-US" sz="2200" i="1" dirty="0">
                <a:solidFill>
                  <a:srgbClr val="FFFF00"/>
                </a:solidFill>
                <a:latin typeface="Times New Roman" panose="02020603050405020304" pitchFamily="18" charset="0"/>
                <a:cs typeface="Times New Roman" panose="02020603050405020304" pitchFamily="18" charset="0"/>
              </a:rPr>
              <a:t>o</a:t>
            </a:r>
            <a:r>
              <a:rPr lang="vi-VN" altLang="en-US" sz="2200" i="1" dirty="0">
                <a:solidFill>
                  <a:srgbClr val="FFFF00"/>
                </a:solidFill>
                <a:latin typeface="Times New Roman" panose="02020603050405020304" pitchFamily="18" charset="0"/>
                <a:ea typeface="Times New Roman" panose="02020603050405020304" pitchFamily="18" charset="0"/>
              </a:rPr>
              <a:t>à</a:t>
            </a:r>
            <a:r>
              <a:rPr lang="vi-VN" altLang="en-US" sz="2200" i="1" dirty="0">
                <a:solidFill>
                  <a:srgbClr val="FFFF00"/>
                </a:solidFill>
                <a:latin typeface="Times New Roman" panose="02020603050405020304" pitchFamily="18" charset="0"/>
                <a:cs typeface="Times New Roman" panose="02020603050405020304" pitchFamily="18" charset="0"/>
              </a:rPr>
              <a:t>n t</a:t>
            </a:r>
            <a:r>
              <a:rPr lang="vi-VN" altLang="en-US" sz="2200" i="1" dirty="0">
                <a:solidFill>
                  <a:srgbClr val="FFFF00"/>
                </a:solidFill>
                <a:latin typeface="Times New Roman" panose="02020603050405020304" pitchFamily="18" charset="0"/>
                <a:ea typeface="Times New Roman" panose="02020603050405020304" pitchFamily="18" charset="0"/>
              </a:rPr>
              <a:t>à</a:t>
            </a:r>
            <a:r>
              <a:rPr lang="vi-VN" altLang="en-US" sz="2200" i="1" dirty="0">
                <a:solidFill>
                  <a:srgbClr val="FFFF00"/>
                </a:solidFill>
                <a:latin typeface="Times New Roman" panose="02020603050405020304" pitchFamily="18" charset="0"/>
                <a:cs typeface="Times New Roman" panose="02020603050405020304" pitchFamily="18" charset="0"/>
              </a:rPr>
              <a:t>u thống nhất đầu tiên đồng thời được xuất phát từ H</a:t>
            </a:r>
            <a:r>
              <a:rPr lang="vi-VN" altLang="en-US" sz="2200" i="1" dirty="0">
                <a:solidFill>
                  <a:srgbClr val="FFFF00"/>
                </a:solidFill>
                <a:latin typeface="Times New Roman" panose="02020603050405020304" pitchFamily="18" charset="0"/>
                <a:ea typeface="Times New Roman" panose="02020603050405020304" pitchFamily="18" charset="0"/>
              </a:rPr>
              <a:t>à</a:t>
            </a:r>
            <a:r>
              <a:rPr lang="vi-VN" altLang="en-US" sz="2200" i="1" dirty="0">
                <a:solidFill>
                  <a:srgbClr val="FFFF00"/>
                </a:solidFill>
                <a:latin typeface="Times New Roman" panose="02020603050405020304" pitchFamily="18" charset="0"/>
                <a:cs typeface="Times New Roman" panose="02020603050405020304" pitchFamily="18" charset="0"/>
              </a:rPr>
              <a:t> Nội v</a:t>
            </a:r>
            <a:r>
              <a:rPr lang="vi-VN" altLang="en-US" sz="2200" i="1" dirty="0">
                <a:solidFill>
                  <a:srgbClr val="FFFF00"/>
                </a:solidFill>
                <a:latin typeface="Times New Roman" panose="02020603050405020304" pitchFamily="18" charset="0"/>
                <a:ea typeface="Times New Roman" panose="02020603050405020304" pitchFamily="18" charset="0"/>
              </a:rPr>
              <a:t>à</a:t>
            </a:r>
            <a:r>
              <a:rPr lang="vi-VN" altLang="en-US" sz="2200" i="1" dirty="0">
                <a:solidFill>
                  <a:srgbClr val="FFFF00"/>
                </a:solidFill>
                <a:latin typeface="Times New Roman" panose="02020603050405020304" pitchFamily="18" charset="0"/>
                <a:cs typeface="Times New Roman" panose="02020603050405020304" pitchFamily="18" charset="0"/>
              </a:rPr>
              <a:t> th</a:t>
            </a:r>
            <a:r>
              <a:rPr lang="vi-VN" altLang="en-US" sz="2200" i="1" dirty="0">
                <a:solidFill>
                  <a:srgbClr val="FFFF00"/>
                </a:solidFill>
                <a:latin typeface="Times New Roman" panose="02020603050405020304" pitchFamily="18" charset="0"/>
                <a:ea typeface="Times New Roman" panose="02020603050405020304" pitchFamily="18" charset="0"/>
              </a:rPr>
              <a:t>à</a:t>
            </a:r>
            <a:r>
              <a:rPr lang="vi-VN" altLang="en-US" sz="2200" i="1" dirty="0">
                <a:solidFill>
                  <a:srgbClr val="FFFF00"/>
                </a:solidFill>
                <a:latin typeface="Times New Roman" panose="02020603050405020304" pitchFamily="18" charset="0"/>
                <a:cs typeface="Times New Roman" panose="02020603050405020304" pitchFamily="18" charset="0"/>
              </a:rPr>
              <a:t>nh phố Hồ Chí Minh có ý nghĩa như thế n</a:t>
            </a:r>
            <a:r>
              <a:rPr lang="vi-VN" altLang="en-US" sz="2200" i="1" dirty="0">
                <a:solidFill>
                  <a:srgbClr val="FFFF00"/>
                </a:solidFill>
                <a:latin typeface="Times New Roman" panose="02020603050405020304" pitchFamily="18" charset="0"/>
                <a:ea typeface="Times New Roman" panose="02020603050405020304" pitchFamily="18" charset="0"/>
              </a:rPr>
              <a:t>à</a:t>
            </a:r>
            <a:r>
              <a:rPr lang="vi-VN" altLang="en-US" sz="2200" i="1" dirty="0">
                <a:solidFill>
                  <a:srgbClr val="FFFF00"/>
                </a:solidFill>
                <a:latin typeface="Times New Roman" panose="02020603050405020304" pitchFamily="18" charset="0"/>
                <a:cs typeface="Times New Roman" panose="02020603050405020304" pitchFamily="18" charset="0"/>
              </a:rPr>
              <a:t>o? Hãy chia sẻ những hiểu biết của em về những nhiệm vụ m</a:t>
            </a:r>
            <a:r>
              <a:rPr lang="vi-VN" altLang="en-US" sz="2200" i="1" dirty="0">
                <a:solidFill>
                  <a:srgbClr val="FFFF00"/>
                </a:solidFill>
                <a:latin typeface="Times New Roman" panose="02020603050405020304" pitchFamily="18" charset="0"/>
                <a:ea typeface="Times New Roman" panose="02020603050405020304" pitchFamily="18" charset="0"/>
              </a:rPr>
              <a:t>à</a:t>
            </a:r>
            <a:r>
              <a:rPr lang="vi-VN" altLang="en-US" sz="2200" i="1" dirty="0">
                <a:solidFill>
                  <a:srgbClr val="FFFF00"/>
                </a:solidFill>
                <a:latin typeface="Times New Roman" panose="02020603050405020304" pitchFamily="18" charset="0"/>
                <a:cs typeface="Times New Roman" panose="02020603050405020304" pitchFamily="18" charset="0"/>
              </a:rPr>
              <a:t> nhân dân Việt Nam đã ho</a:t>
            </a:r>
            <a:r>
              <a:rPr lang="vi-VN" altLang="en-US" sz="2200" i="1" dirty="0">
                <a:solidFill>
                  <a:srgbClr val="FFFF00"/>
                </a:solidFill>
                <a:latin typeface="Times New Roman" panose="02020603050405020304" pitchFamily="18" charset="0"/>
                <a:ea typeface="Times New Roman" panose="02020603050405020304" pitchFamily="18" charset="0"/>
              </a:rPr>
              <a:t>à</a:t>
            </a:r>
            <a:r>
              <a:rPr lang="vi-VN" altLang="en-US" sz="2200" i="1" dirty="0">
                <a:solidFill>
                  <a:srgbClr val="FFFF00"/>
                </a:solidFill>
                <a:latin typeface="Times New Roman" panose="02020603050405020304" pitchFamily="18" charset="0"/>
                <a:cs typeface="Times New Roman" panose="02020603050405020304" pitchFamily="18" charset="0"/>
              </a:rPr>
              <a:t>n th</a:t>
            </a:r>
            <a:r>
              <a:rPr lang="vi-VN" altLang="en-US" sz="2200" i="1" dirty="0">
                <a:solidFill>
                  <a:srgbClr val="FFFF00"/>
                </a:solidFill>
                <a:latin typeface="Times New Roman" panose="02020603050405020304" pitchFamily="18" charset="0"/>
                <a:ea typeface="Times New Roman" panose="02020603050405020304" pitchFamily="18" charset="0"/>
              </a:rPr>
              <a:t>à</a:t>
            </a:r>
            <a:r>
              <a:rPr lang="vi-VN" altLang="en-US" sz="2200" i="1" dirty="0">
                <a:solidFill>
                  <a:srgbClr val="FFFF00"/>
                </a:solidFill>
                <a:latin typeface="Times New Roman" panose="02020603050405020304" pitchFamily="18" charset="0"/>
                <a:cs typeface="Times New Roman" panose="02020603050405020304" pitchFamily="18" charset="0"/>
              </a:rPr>
              <a:t>nh để thống nhất đất nước, giữ vững độc lập chủ quyền v</a:t>
            </a:r>
            <a:r>
              <a:rPr lang="vi-VN" altLang="en-US" sz="2200" i="1" dirty="0">
                <a:solidFill>
                  <a:srgbClr val="FFFF00"/>
                </a:solidFill>
                <a:latin typeface="Times New Roman" panose="02020603050405020304" pitchFamily="18" charset="0"/>
                <a:ea typeface="Times New Roman" panose="02020603050405020304" pitchFamily="18" charset="0"/>
              </a:rPr>
              <a:t>à</a:t>
            </a:r>
            <a:r>
              <a:rPr lang="vi-VN" altLang="en-US" sz="2200" i="1" dirty="0">
                <a:solidFill>
                  <a:srgbClr val="FFFF00"/>
                </a:solidFill>
                <a:latin typeface="Times New Roman" panose="02020603050405020304" pitchFamily="18" charset="0"/>
                <a:cs typeface="Times New Roman" panose="02020603050405020304" pitchFamily="18" charset="0"/>
              </a:rPr>
              <a:t> tiến vững chắc trên con đường xây dựng chủ nghĩa xã hội trong giai đoạn lịch sử mới? Vì sao, thống nhất về mặt </a:t>
            </a:r>
            <a:r>
              <a:rPr lang="en-US" altLang="en-US" sz="2200" i="1" dirty="0">
                <a:solidFill>
                  <a:srgbClr val="FFFF00"/>
                </a:solidFill>
                <a:latin typeface="Times New Roman" panose="02020603050405020304" pitchFamily="18" charset="0"/>
                <a:cs typeface="Times New Roman" panose="02020603050405020304" pitchFamily="18" charset="0"/>
              </a:rPr>
              <a:t>N</a:t>
            </a:r>
            <a:r>
              <a:rPr lang="vi-VN" altLang="en-US" sz="2200" i="1" dirty="0">
                <a:solidFill>
                  <a:srgbClr val="FFFF00"/>
                </a:solidFill>
                <a:latin typeface="Times New Roman" panose="02020603050405020304" pitchFamily="18" charset="0"/>
                <a:cs typeface="Times New Roman" panose="02020603050405020304" pitchFamily="18" charset="0"/>
              </a:rPr>
              <a:t>h</a:t>
            </a:r>
            <a:r>
              <a:rPr lang="vi-VN" altLang="en-US" sz="2200" i="1" dirty="0">
                <a:solidFill>
                  <a:srgbClr val="FFFF00"/>
                </a:solidFill>
                <a:latin typeface="Times New Roman" panose="02020603050405020304" pitchFamily="18" charset="0"/>
                <a:ea typeface="Times New Roman" panose="02020603050405020304" pitchFamily="18" charset="0"/>
              </a:rPr>
              <a:t>à</a:t>
            </a:r>
            <a:r>
              <a:rPr lang="vi-VN" altLang="en-US" sz="2200" i="1" dirty="0">
                <a:solidFill>
                  <a:srgbClr val="FFFF00"/>
                </a:solidFill>
                <a:latin typeface="Times New Roman" panose="02020603050405020304" pitchFamily="18" charset="0"/>
                <a:cs typeface="Times New Roman" panose="02020603050405020304" pitchFamily="18" charset="0"/>
              </a:rPr>
              <a:t> nước lại l</a:t>
            </a:r>
            <a:r>
              <a:rPr lang="vi-VN" altLang="en-US" sz="2200" i="1" dirty="0">
                <a:solidFill>
                  <a:srgbClr val="FFFF00"/>
                </a:solidFill>
                <a:latin typeface="Times New Roman" panose="02020603050405020304" pitchFamily="18" charset="0"/>
                <a:ea typeface="Times New Roman" panose="02020603050405020304" pitchFamily="18" charset="0"/>
              </a:rPr>
              <a:t>à</a:t>
            </a:r>
            <a:r>
              <a:rPr lang="vi-VN" altLang="en-US" sz="2200" i="1" dirty="0">
                <a:solidFill>
                  <a:srgbClr val="FFFF00"/>
                </a:solidFill>
                <a:latin typeface="Times New Roman" panose="02020603050405020304" pitchFamily="18" charset="0"/>
                <a:cs typeface="Times New Roman" panose="02020603050405020304" pitchFamily="18" charset="0"/>
              </a:rPr>
              <a:t> nhu cầu cấp bách, việc ho</a:t>
            </a:r>
            <a:r>
              <a:rPr lang="vi-VN" altLang="en-US" sz="2200" i="1" dirty="0">
                <a:solidFill>
                  <a:srgbClr val="FFFF00"/>
                </a:solidFill>
                <a:latin typeface="Times New Roman" panose="02020603050405020304" pitchFamily="18" charset="0"/>
                <a:ea typeface="Times New Roman" panose="02020603050405020304" pitchFamily="18" charset="0"/>
              </a:rPr>
              <a:t>à</a:t>
            </a:r>
            <a:r>
              <a:rPr lang="vi-VN" altLang="en-US" sz="2200" i="1" dirty="0">
                <a:solidFill>
                  <a:srgbClr val="FFFF00"/>
                </a:solidFill>
                <a:latin typeface="Times New Roman" panose="02020603050405020304" pitchFamily="18" charset="0"/>
                <a:cs typeface="Times New Roman" panose="02020603050405020304" pitchFamily="18" charset="0"/>
              </a:rPr>
              <a:t>n th</a:t>
            </a:r>
            <a:r>
              <a:rPr lang="vi-VN" altLang="en-US" sz="2200" i="1" dirty="0">
                <a:solidFill>
                  <a:srgbClr val="FFFF00"/>
                </a:solidFill>
                <a:latin typeface="Times New Roman" panose="02020603050405020304" pitchFamily="18" charset="0"/>
                <a:ea typeface="Times New Roman" panose="02020603050405020304" pitchFamily="18" charset="0"/>
              </a:rPr>
              <a:t>à</a:t>
            </a:r>
            <a:r>
              <a:rPr lang="vi-VN" altLang="en-US" sz="2200" i="1" dirty="0">
                <a:solidFill>
                  <a:srgbClr val="FFFF00"/>
                </a:solidFill>
                <a:latin typeface="Times New Roman" panose="02020603050405020304" pitchFamily="18" charset="0"/>
                <a:cs typeface="Times New Roman" panose="02020603050405020304" pitchFamily="18" charset="0"/>
              </a:rPr>
              <a:t>nh thống nhất đất nước có ý nghĩa như thế n</a:t>
            </a:r>
            <a:r>
              <a:rPr lang="vi-VN" altLang="en-US" sz="2200" i="1" dirty="0">
                <a:solidFill>
                  <a:srgbClr val="FFFF00"/>
                </a:solidFill>
                <a:latin typeface="Times New Roman" panose="02020603050405020304" pitchFamily="18" charset="0"/>
                <a:ea typeface="Times New Roman" panose="02020603050405020304" pitchFamily="18" charset="0"/>
              </a:rPr>
              <a:t>à</a:t>
            </a:r>
            <a:r>
              <a:rPr lang="vi-VN" altLang="en-US" sz="2200" i="1" dirty="0">
                <a:solidFill>
                  <a:srgbClr val="FFFF00"/>
                </a:solidFill>
                <a:latin typeface="Times New Roman" panose="02020603050405020304" pitchFamily="18" charset="0"/>
                <a:cs typeface="Times New Roman" panose="02020603050405020304" pitchFamily="18" charset="0"/>
              </a:rPr>
              <a:t>o đối với công cuộc xây dựng v</a:t>
            </a:r>
            <a:r>
              <a:rPr lang="vi-VN" altLang="en-US" sz="2200" i="1" dirty="0">
                <a:solidFill>
                  <a:srgbClr val="FFFF00"/>
                </a:solidFill>
                <a:latin typeface="Times New Roman" panose="02020603050405020304" pitchFamily="18" charset="0"/>
                <a:ea typeface="Times New Roman" panose="02020603050405020304" pitchFamily="18" charset="0"/>
              </a:rPr>
              <a:t>à</a:t>
            </a:r>
            <a:r>
              <a:rPr lang="vi-VN" altLang="en-US" sz="2200" i="1" dirty="0">
                <a:solidFill>
                  <a:srgbClr val="FFFF00"/>
                </a:solidFill>
                <a:latin typeface="Times New Roman" panose="02020603050405020304" pitchFamily="18" charset="0"/>
                <a:cs typeface="Times New Roman" panose="02020603050405020304" pitchFamily="18" charset="0"/>
              </a:rPr>
              <a:t> bảo vệ tổ quốc?</a:t>
            </a:r>
            <a:endParaRPr lang="en-US" altLang="en-US" sz="2200" i="1" dirty="0">
              <a:solidFill>
                <a:srgbClr val="FFFF00"/>
              </a:solidFill>
              <a:latin typeface="Times New Roman" panose="02020603050405020304" pitchFamily="18" charset="0"/>
              <a:ea typeface="Times New Roman" panose="02020603050405020304" pitchFamily="18" charset="0"/>
            </a:endParaRPr>
          </a:p>
        </p:txBody>
      </p:sp>
      <p:pic>
        <p:nvPicPr>
          <p:cNvPr id="22" name="Google Shape;151;p20" descr="139"/>
          <p:cNvPicPr preferRelativeResize="0">
            <a:picLocks noChangeAspect="1"/>
          </p:cNvPicPr>
          <p:nvPr/>
        </p:nvPicPr>
        <p:blipFill>
          <a:blip r:embed="rId3"/>
          <a:stretch>
            <a:fillRect/>
          </a:stretch>
        </p:blipFill>
        <p:spPr>
          <a:xfrm>
            <a:off x="3924300" y="2182813"/>
            <a:ext cx="1008063" cy="835025"/>
          </a:xfrm>
          <a:prstGeom prst="rect">
            <a:avLst/>
          </a:prstGeom>
          <a:noFill/>
          <a:ln w="9525">
            <a:noFill/>
          </a:ln>
        </p:spPr>
      </p:pic>
      <p:pic>
        <p:nvPicPr>
          <p:cNvPr id="11" name="Picture 10"/>
          <p:cNvPicPr>
            <a:picLocks noChangeAspect="1"/>
          </p:cNvPicPr>
          <p:nvPr/>
        </p:nvPicPr>
        <p:blipFill rotWithShape="1">
          <a:blip r:embed="rId4">
            <a:clrChange>
              <a:clrFrom>
                <a:srgbClr val="F5F5F5"/>
              </a:clrFrom>
              <a:clrTo>
                <a:srgbClr val="F5F5F5">
                  <a:alpha val="0"/>
                </a:srgbClr>
              </a:clrTo>
            </a:clrChange>
          </a:blip>
          <a:srcRect t="10213" b="5340"/>
          <a:stretch>
            <a:fillRect/>
          </a:stretch>
        </p:blipFill>
        <p:spPr>
          <a:xfrm>
            <a:off x="6238891" y="295339"/>
            <a:ext cx="1127811" cy="1131912"/>
          </a:xfrm>
          <a:prstGeom prst="downArrow">
            <a:avLst>
              <a:gd name="adj1" fmla="val 70968"/>
              <a:gd name="adj2" fmla="val 50000"/>
            </a:avLst>
          </a:prstGeom>
          <a:ln>
            <a:solidFill>
              <a:schemeClr val="tx1"/>
            </a:solidFill>
          </a:ln>
        </p:spPr>
      </p:pic>
      <p:sp>
        <p:nvSpPr>
          <p:cNvPr id="13" name="Rectangle 12"/>
          <p:cNvSpPr/>
          <p:nvPr/>
        </p:nvSpPr>
        <p:spPr>
          <a:xfrm>
            <a:off x="7545388" y="390525"/>
            <a:ext cx="1311275" cy="585788"/>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wrap="none">
            <a:spAutoFit/>
          </a:bodyPr>
          <a:lstStyle/>
          <a:p>
            <a:pPr marL="0" marR="0" lvl="0" indent="0" algn="ctr" defTabSz="449580" rtl="0" eaLnBrk="0" fontAlgn="auto" latinLnBrk="0" hangingPunct="0">
              <a:lnSpc>
                <a:spcPct val="100000"/>
              </a:lnSpc>
              <a:spcBef>
                <a:spcPts val="0"/>
              </a:spcBef>
              <a:spcAft>
                <a:spcPts val="0"/>
              </a:spcAft>
              <a:buClrTx/>
              <a:buSzTx/>
              <a:buFontTx/>
              <a:buNone/>
              <a:defRPr/>
            </a:pPr>
            <a:r>
              <a:rPr kumimoji="0" lang="en-US" sz="32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rPr>
              <a:t>3 </a:t>
            </a:r>
            <a:r>
              <a:rPr kumimoji="0" lang="en-US" sz="3200" b="1" i="0" u="none" strike="noStrike" kern="1200" cap="none" spc="0" normalizeH="0" baseline="0" noProof="0" dirty="0" err="1">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rPr>
              <a:t>phút</a:t>
            </a:r>
            <a:endParaRPr kumimoji="0" lang="en-US" sz="32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0898" name="Picture 2"/>
          <p:cNvPicPr>
            <a:picLocks noChangeAspect="1"/>
          </p:cNvPicPr>
          <p:nvPr/>
        </p:nvPicPr>
        <p:blipFill>
          <a:blip r:embed="rId1"/>
          <a:stretch>
            <a:fillRect/>
          </a:stretch>
        </p:blipFill>
        <p:spPr>
          <a:xfrm>
            <a:off x="152400" y="260350"/>
            <a:ext cx="4132263" cy="6048375"/>
          </a:xfrm>
          <a:prstGeom prst="rect">
            <a:avLst/>
          </a:prstGeom>
          <a:noFill/>
          <a:ln w="9525">
            <a:noFill/>
          </a:ln>
        </p:spPr>
      </p:pic>
      <p:pic>
        <p:nvPicPr>
          <p:cNvPr id="80899" name="Picture 3"/>
          <p:cNvPicPr>
            <a:picLocks noChangeAspect="1"/>
          </p:cNvPicPr>
          <p:nvPr/>
        </p:nvPicPr>
        <p:blipFill>
          <a:blip r:embed="rId2"/>
          <a:stretch>
            <a:fillRect/>
          </a:stretch>
        </p:blipFill>
        <p:spPr>
          <a:xfrm>
            <a:off x="4572000" y="260350"/>
            <a:ext cx="4419600" cy="6048375"/>
          </a:xfrm>
          <a:prstGeom prst="rect">
            <a:avLst/>
          </a:prstGeom>
          <a:noFill/>
          <a:ln w="9525">
            <a:noFill/>
          </a:ln>
        </p:spPr>
      </p:pic>
      <p:sp>
        <p:nvSpPr>
          <p:cNvPr id="80900" name="Text Box 4"/>
          <p:cNvSpPr txBox="1">
            <a:spLocks noChangeArrowheads="1"/>
          </p:cNvSpPr>
          <p:nvPr/>
        </p:nvSpPr>
        <p:spPr bwMode="auto">
          <a:xfrm>
            <a:off x="3132138" y="6388100"/>
            <a:ext cx="2447925" cy="430213"/>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spcBef>
                <a:spcPct val="50000"/>
              </a:spcBef>
              <a:buNone/>
            </a:pPr>
            <a:r>
              <a:rPr lang="en-US" altLang="en-US" sz="2200" i="1" dirty="0">
                <a:solidFill>
                  <a:srgbClr val="0000FF"/>
                </a:solidFill>
                <a:latin typeface="Times New Roman" panose="02020603050405020304" pitchFamily="18" charset="0"/>
                <a:cs typeface="Times New Roman" panose="02020603050405020304" pitchFamily="18" charset="0"/>
              </a:rPr>
              <a:t>    Hố chôn tập thể</a:t>
            </a:r>
            <a:endParaRPr lang="en-US" altLang="en-US" sz="2200" i="1" dirty="0">
              <a:solidFill>
                <a:srgbClr val="0000FF"/>
              </a:solidFill>
              <a:latin typeface="Times New Roman" panose="02020603050405020304" pitchFamily="18" charset="0"/>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80898"/>
                                        </p:tgtEl>
                                        <p:attrNameLst>
                                          <p:attrName>style.visibility</p:attrName>
                                        </p:attrNameLst>
                                      </p:cBhvr>
                                      <p:to>
                                        <p:strVal val="visible"/>
                                      </p:to>
                                    </p:set>
                                    <p:anim calcmode="lin" valueType="num">
                                      <p:cBhvr>
                                        <p:cTn id="7" dur="500" fill="hold"/>
                                        <p:tgtEl>
                                          <p:spTgt spid="80898"/>
                                        </p:tgtEl>
                                        <p:attrNameLst>
                                          <p:attrName>ppt_w</p:attrName>
                                        </p:attrNameLst>
                                      </p:cBhvr>
                                      <p:tavLst>
                                        <p:tav tm="0">
                                          <p:val>
                                            <p:strVal val="#ppt_w*0.05"/>
                                          </p:val>
                                        </p:tav>
                                        <p:tav tm="100000">
                                          <p:val>
                                            <p:strVal val="#ppt_w"/>
                                          </p:val>
                                        </p:tav>
                                      </p:tavLst>
                                    </p:anim>
                                    <p:anim calcmode="lin" valueType="num">
                                      <p:cBhvr>
                                        <p:cTn id="8" dur="500" fill="hold"/>
                                        <p:tgtEl>
                                          <p:spTgt spid="80898"/>
                                        </p:tgtEl>
                                        <p:attrNameLst>
                                          <p:attrName>ppt_h</p:attrName>
                                        </p:attrNameLst>
                                      </p:cBhvr>
                                      <p:tavLst>
                                        <p:tav tm="0">
                                          <p:val>
                                            <p:strVal val="#ppt_h"/>
                                          </p:val>
                                        </p:tav>
                                        <p:tav tm="100000">
                                          <p:val>
                                            <p:strVal val="#ppt_h"/>
                                          </p:val>
                                        </p:tav>
                                      </p:tavLst>
                                    </p:anim>
                                    <p:anim calcmode="lin" valueType="num">
                                      <p:cBhvr>
                                        <p:cTn id="9" dur="500" fill="hold"/>
                                        <p:tgtEl>
                                          <p:spTgt spid="80898"/>
                                        </p:tgtEl>
                                        <p:attrNameLst>
                                          <p:attrName>ppt_x</p:attrName>
                                        </p:attrNameLst>
                                      </p:cBhvr>
                                      <p:tavLst>
                                        <p:tav tm="0">
                                          <p:val>
                                            <p:strVal val="#ppt_x-.2"/>
                                          </p:val>
                                        </p:tav>
                                        <p:tav tm="100000">
                                          <p:val>
                                            <p:strVal val="#ppt_x"/>
                                          </p:val>
                                        </p:tav>
                                      </p:tavLst>
                                    </p:anim>
                                    <p:anim calcmode="lin" valueType="num">
                                      <p:cBhvr>
                                        <p:cTn id="10" dur="500" fill="hold"/>
                                        <p:tgtEl>
                                          <p:spTgt spid="80898"/>
                                        </p:tgtEl>
                                        <p:attrNameLst>
                                          <p:attrName>ppt_y</p:attrName>
                                        </p:attrNameLst>
                                      </p:cBhvr>
                                      <p:tavLst>
                                        <p:tav tm="0">
                                          <p:val>
                                            <p:strVal val="#ppt_y"/>
                                          </p:val>
                                        </p:tav>
                                        <p:tav tm="100000">
                                          <p:val>
                                            <p:strVal val="#ppt_y"/>
                                          </p:val>
                                        </p:tav>
                                      </p:tavLst>
                                    </p:anim>
                                    <p:animEffect transition="in" filter="fade">
                                      <p:cBhvr>
                                        <p:cTn id="11" dur="500"/>
                                        <p:tgtEl>
                                          <p:spTgt spid="80898"/>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nodeType="clickEffect">
                                  <p:stCondLst>
                                    <p:cond delay="0"/>
                                  </p:stCondLst>
                                  <p:childTnLst>
                                    <p:set>
                                      <p:cBhvr>
                                        <p:cTn id="15" dur="1" fill="hold">
                                          <p:stCondLst>
                                            <p:cond delay="0"/>
                                          </p:stCondLst>
                                        </p:cTn>
                                        <p:tgtEl>
                                          <p:spTgt spid="80899"/>
                                        </p:tgtEl>
                                        <p:attrNameLst>
                                          <p:attrName>style.visibility</p:attrName>
                                        </p:attrNameLst>
                                      </p:cBhvr>
                                      <p:to>
                                        <p:strVal val="visible"/>
                                      </p:to>
                                    </p:set>
                                    <p:anim calcmode="lin" valueType="num">
                                      <p:cBhvr>
                                        <p:cTn id="16" dur="500" fill="hold"/>
                                        <p:tgtEl>
                                          <p:spTgt spid="80899"/>
                                        </p:tgtEl>
                                        <p:attrNameLst>
                                          <p:attrName>ppt_w</p:attrName>
                                        </p:attrNameLst>
                                      </p:cBhvr>
                                      <p:tavLst>
                                        <p:tav tm="0">
                                          <p:val>
                                            <p:strVal val="#ppt_w*0.05"/>
                                          </p:val>
                                        </p:tav>
                                        <p:tav tm="100000">
                                          <p:val>
                                            <p:strVal val="#ppt_w"/>
                                          </p:val>
                                        </p:tav>
                                      </p:tavLst>
                                    </p:anim>
                                    <p:anim calcmode="lin" valueType="num">
                                      <p:cBhvr>
                                        <p:cTn id="17" dur="500" fill="hold"/>
                                        <p:tgtEl>
                                          <p:spTgt spid="80899"/>
                                        </p:tgtEl>
                                        <p:attrNameLst>
                                          <p:attrName>ppt_h</p:attrName>
                                        </p:attrNameLst>
                                      </p:cBhvr>
                                      <p:tavLst>
                                        <p:tav tm="0">
                                          <p:val>
                                            <p:strVal val="#ppt_h"/>
                                          </p:val>
                                        </p:tav>
                                        <p:tav tm="100000">
                                          <p:val>
                                            <p:strVal val="#ppt_h"/>
                                          </p:val>
                                        </p:tav>
                                      </p:tavLst>
                                    </p:anim>
                                    <p:anim calcmode="lin" valueType="num">
                                      <p:cBhvr>
                                        <p:cTn id="18" dur="500" fill="hold"/>
                                        <p:tgtEl>
                                          <p:spTgt spid="80899"/>
                                        </p:tgtEl>
                                        <p:attrNameLst>
                                          <p:attrName>ppt_x</p:attrName>
                                        </p:attrNameLst>
                                      </p:cBhvr>
                                      <p:tavLst>
                                        <p:tav tm="0">
                                          <p:val>
                                            <p:strVal val="#ppt_x-.2"/>
                                          </p:val>
                                        </p:tav>
                                        <p:tav tm="100000">
                                          <p:val>
                                            <p:strVal val="#ppt_x"/>
                                          </p:val>
                                        </p:tav>
                                      </p:tavLst>
                                    </p:anim>
                                    <p:anim calcmode="lin" valueType="num">
                                      <p:cBhvr>
                                        <p:cTn id="19" dur="500" fill="hold"/>
                                        <p:tgtEl>
                                          <p:spTgt spid="80899"/>
                                        </p:tgtEl>
                                        <p:attrNameLst>
                                          <p:attrName>ppt_y</p:attrName>
                                        </p:attrNameLst>
                                      </p:cBhvr>
                                      <p:tavLst>
                                        <p:tav tm="0">
                                          <p:val>
                                            <p:strVal val="#ppt_y"/>
                                          </p:val>
                                        </p:tav>
                                        <p:tav tm="100000">
                                          <p:val>
                                            <p:strVal val="#ppt_y"/>
                                          </p:val>
                                        </p:tav>
                                      </p:tavLst>
                                    </p:anim>
                                    <p:animEffect transition="in" filter="fade">
                                      <p:cBhvr>
                                        <p:cTn id="20" dur="500"/>
                                        <p:tgtEl>
                                          <p:spTgt spid="80899"/>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80900">
                                            <p:txEl>
                                              <p:charRg st="0" end="20"/>
                                            </p:txEl>
                                          </p:spTgt>
                                        </p:tgtEl>
                                        <p:attrNameLst>
                                          <p:attrName>style.visibility</p:attrName>
                                        </p:attrNameLst>
                                      </p:cBhvr>
                                      <p:to>
                                        <p:strVal val="visible"/>
                                      </p:to>
                                    </p:set>
                                    <p:anim calcmode="lin" valueType="num">
                                      <p:cBhvr>
                                        <p:cTn id="25" dur="500" fill="hold"/>
                                        <p:tgtEl>
                                          <p:spTgt spid="80900">
                                            <p:txEl>
                                              <p:charRg st="0" end="2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80900">
                                            <p:txEl>
                                              <p:charRg st="0" end="20"/>
                                            </p:txEl>
                                          </p:spTgt>
                                        </p:tgtEl>
                                        <p:attrNameLst>
                                          <p:attrName>ppt_y</p:attrName>
                                        </p:attrNameLst>
                                      </p:cBhvr>
                                      <p:tavLst>
                                        <p:tav tm="0">
                                          <p:val>
                                            <p:strVal val="#ppt_y"/>
                                          </p:val>
                                        </p:tav>
                                        <p:tav tm="100000">
                                          <p:val>
                                            <p:strVal val="#ppt_y"/>
                                          </p:val>
                                        </p:tav>
                                      </p:tavLst>
                                    </p:anim>
                                    <p:anim calcmode="lin" valueType="num">
                                      <p:cBhvr>
                                        <p:cTn id="27" dur="500" fill="hold"/>
                                        <p:tgtEl>
                                          <p:spTgt spid="80900">
                                            <p:txEl>
                                              <p:charRg st="0" end="2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80900">
                                            <p:txEl>
                                              <p:charRg st="0" end="2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80900">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8850" name="Picture 2"/>
          <p:cNvPicPr>
            <a:picLocks noChangeAspect="1"/>
          </p:cNvPicPr>
          <p:nvPr/>
        </p:nvPicPr>
        <p:blipFill>
          <a:blip r:embed="rId1"/>
          <a:stretch>
            <a:fillRect/>
          </a:stretch>
        </p:blipFill>
        <p:spPr>
          <a:xfrm>
            <a:off x="228600" y="188913"/>
            <a:ext cx="4114800" cy="5907087"/>
          </a:xfrm>
          <a:prstGeom prst="rect">
            <a:avLst/>
          </a:prstGeom>
          <a:noFill/>
          <a:ln w="9525">
            <a:noFill/>
          </a:ln>
        </p:spPr>
      </p:pic>
      <p:pic>
        <p:nvPicPr>
          <p:cNvPr id="78851" name="Picture 3"/>
          <p:cNvPicPr>
            <a:picLocks noChangeAspect="1"/>
          </p:cNvPicPr>
          <p:nvPr/>
        </p:nvPicPr>
        <p:blipFill>
          <a:blip r:embed="rId2"/>
          <a:stretch>
            <a:fillRect/>
          </a:stretch>
        </p:blipFill>
        <p:spPr>
          <a:xfrm>
            <a:off x="4495800" y="260350"/>
            <a:ext cx="4648200" cy="5835650"/>
          </a:xfrm>
          <a:prstGeom prst="rect">
            <a:avLst/>
          </a:prstGeom>
          <a:noFill/>
          <a:ln w="9525">
            <a:noFill/>
          </a:ln>
        </p:spPr>
      </p:pic>
      <p:sp>
        <p:nvSpPr>
          <p:cNvPr id="78852" name="Text Box 4"/>
          <p:cNvSpPr txBox="1">
            <a:spLocks noChangeArrowheads="1"/>
          </p:cNvSpPr>
          <p:nvPr/>
        </p:nvSpPr>
        <p:spPr bwMode="auto">
          <a:xfrm>
            <a:off x="1485900" y="6172200"/>
            <a:ext cx="2438400" cy="427038"/>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spcBef>
                <a:spcPct val="50000"/>
              </a:spcBef>
              <a:buNone/>
            </a:pPr>
            <a:r>
              <a:rPr lang="en-US" altLang="en-US" sz="2200" i="1" dirty="0">
                <a:solidFill>
                  <a:schemeClr val="tx1"/>
                </a:solidFill>
                <a:latin typeface="Times New Roman" panose="02020603050405020304" pitchFamily="18" charset="0"/>
                <a:cs typeface="Arial" panose="020B0604020202020204" pitchFamily="34" charset="0"/>
              </a:rPr>
              <a:t>Nhổ</a:t>
            </a:r>
            <a:r>
              <a:rPr lang="en-US" altLang="en-US" sz="2200" i="1" dirty="0">
                <a:solidFill>
                  <a:srgbClr val="FF0000"/>
                </a:solidFill>
                <a:latin typeface="Times New Roman" panose="02020603050405020304" pitchFamily="18" charset="0"/>
                <a:cs typeface="Arial" panose="020B0604020202020204" pitchFamily="34" charset="0"/>
              </a:rPr>
              <a:t> </a:t>
            </a:r>
            <a:r>
              <a:rPr lang="en-US" altLang="en-US" sz="2200" i="1" dirty="0">
                <a:solidFill>
                  <a:schemeClr val="tx1"/>
                </a:solidFill>
                <a:latin typeface="Times New Roman" panose="02020603050405020304" pitchFamily="18" charset="0"/>
                <a:cs typeface="Arial" panose="020B0604020202020204" pitchFamily="34" charset="0"/>
              </a:rPr>
              <a:t>móng tay</a:t>
            </a:r>
            <a:endParaRPr lang="en-US" altLang="en-US" sz="2200" i="1" dirty="0">
              <a:solidFill>
                <a:schemeClr val="tx1"/>
              </a:solidFill>
              <a:latin typeface="Times New Roman" panose="02020603050405020304" pitchFamily="18" charset="0"/>
              <a:ea typeface="Arial" panose="020B0604020202020204" pitchFamily="34" charset="0"/>
            </a:endParaRPr>
          </a:p>
        </p:txBody>
      </p:sp>
      <p:sp>
        <p:nvSpPr>
          <p:cNvPr id="78853" name="Text Box 5"/>
          <p:cNvSpPr txBox="1">
            <a:spLocks noChangeArrowheads="1"/>
          </p:cNvSpPr>
          <p:nvPr/>
        </p:nvSpPr>
        <p:spPr bwMode="auto">
          <a:xfrm>
            <a:off x="6324600" y="6172200"/>
            <a:ext cx="1828800" cy="427038"/>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spcBef>
                <a:spcPct val="50000"/>
              </a:spcBef>
              <a:buNone/>
            </a:pPr>
            <a:r>
              <a:rPr lang="en-US" altLang="en-US" sz="2200" i="1" dirty="0">
                <a:solidFill>
                  <a:schemeClr val="tx1"/>
                </a:solidFill>
                <a:latin typeface="Times New Roman" panose="02020603050405020304" pitchFamily="18" charset="0"/>
                <a:cs typeface="Arial" panose="020B0604020202020204" pitchFamily="34" charset="0"/>
              </a:rPr>
              <a:t>Trấn nước</a:t>
            </a:r>
            <a:endParaRPr lang="en-US" altLang="en-US" sz="2200" i="1" dirty="0">
              <a:solidFill>
                <a:schemeClr val="tx1"/>
              </a:solidFill>
              <a:latin typeface="Times New Roman" panose="02020603050405020304" pitchFamily="18" charset="0"/>
              <a:ea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78850"/>
                                        </p:tgtEl>
                                        <p:attrNameLst>
                                          <p:attrName>style.visibility</p:attrName>
                                        </p:attrNameLst>
                                      </p:cBhvr>
                                      <p:to>
                                        <p:strVal val="visible"/>
                                      </p:to>
                                    </p:set>
                                    <p:anim calcmode="lin" valueType="num">
                                      <p:cBhvr>
                                        <p:cTn id="7" dur="500" fill="hold"/>
                                        <p:tgtEl>
                                          <p:spTgt spid="78850"/>
                                        </p:tgtEl>
                                        <p:attrNameLst>
                                          <p:attrName>ppt_w</p:attrName>
                                        </p:attrNameLst>
                                      </p:cBhvr>
                                      <p:tavLst>
                                        <p:tav tm="0">
                                          <p:val>
                                            <p:strVal val="#ppt_w*0.05"/>
                                          </p:val>
                                        </p:tav>
                                        <p:tav tm="100000">
                                          <p:val>
                                            <p:strVal val="#ppt_w"/>
                                          </p:val>
                                        </p:tav>
                                      </p:tavLst>
                                    </p:anim>
                                    <p:anim calcmode="lin" valueType="num">
                                      <p:cBhvr>
                                        <p:cTn id="8" dur="500" fill="hold"/>
                                        <p:tgtEl>
                                          <p:spTgt spid="78850"/>
                                        </p:tgtEl>
                                        <p:attrNameLst>
                                          <p:attrName>ppt_h</p:attrName>
                                        </p:attrNameLst>
                                      </p:cBhvr>
                                      <p:tavLst>
                                        <p:tav tm="0">
                                          <p:val>
                                            <p:strVal val="#ppt_h"/>
                                          </p:val>
                                        </p:tav>
                                        <p:tav tm="100000">
                                          <p:val>
                                            <p:strVal val="#ppt_h"/>
                                          </p:val>
                                        </p:tav>
                                      </p:tavLst>
                                    </p:anim>
                                    <p:anim calcmode="lin" valueType="num">
                                      <p:cBhvr>
                                        <p:cTn id="9" dur="500" fill="hold"/>
                                        <p:tgtEl>
                                          <p:spTgt spid="78850"/>
                                        </p:tgtEl>
                                        <p:attrNameLst>
                                          <p:attrName>ppt_x</p:attrName>
                                        </p:attrNameLst>
                                      </p:cBhvr>
                                      <p:tavLst>
                                        <p:tav tm="0">
                                          <p:val>
                                            <p:strVal val="#ppt_x-.2"/>
                                          </p:val>
                                        </p:tav>
                                        <p:tav tm="100000">
                                          <p:val>
                                            <p:strVal val="#ppt_x"/>
                                          </p:val>
                                        </p:tav>
                                      </p:tavLst>
                                    </p:anim>
                                    <p:anim calcmode="lin" valueType="num">
                                      <p:cBhvr>
                                        <p:cTn id="10" dur="500" fill="hold"/>
                                        <p:tgtEl>
                                          <p:spTgt spid="78850"/>
                                        </p:tgtEl>
                                        <p:attrNameLst>
                                          <p:attrName>ppt_y</p:attrName>
                                        </p:attrNameLst>
                                      </p:cBhvr>
                                      <p:tavLst>
                                        <p:tav tm="0">
                                          <p:val>
                                            <p:strVal val="#ppt_y"/>
                                          </p:val>
                                        </p:tav>
                                        <p:tav tm="100000">
                                          <p:val>
                                            <p:strVal val="#ppt_y"/>
                                          </p:val>
                                        </p:tav>
                                      </p:tavLst>
                                    </p:anim>
                                    <p:animEffect transition="in" filter="fade">
                                      <p:cBhvr>
                                        <p:cTn id="11" dur="500"/>
                                        <p:tgtEl>
                                          <p:spTgt spid="78850"/>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8852">
                                            <p:txEl>
                                              <p:charRg st="0" end="13"/>
                                            </p:txEl>
                                          </p:spTgt>
                                        </p:tgtEl>
                                        <p:attrNameLst>
                                          <p:attrName>style.visibility</p:attrName>
                                        </p:attrNameLst>
                                      </p:cBhvr>
                                      <p:to>
                                        <p:strVal val="visible"/>
                                      </p:to>
                                    </p:set>
                                    <p:anim calcmode="lin" valueType="num">
                                      <p:cBhvr>
                                        <p:cTn id="16" dur="500" fill="hold"/>
                                        <p:tgtEl>
                                          <p:spTgt spid="78852">
                                            <p:txEl>
                                              <p:charRg st="0" end="13"/>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8852">
                                            <p:txEl>
                                              <p:charRg st="0" end="13"/>
                                            </p:txEl>
                                          </p:spTgt>
                                        </p:tgtEl>
                                        <p:attrNameLst>
                                          <p:attrName>ppt_y</p:attrName>
                                        </p:attrNameLst>
                                      </p:cBhvr>
                                      <p:tavLst>
                                        <p:tav tm="0">
                                          <p:val>
                                            <p:strVal val="#ppt_y"/>
                                          </p:val>
                                        </p:tav>
                                        <p:tav tm="100000">
                                          <p:val>
                                            <p:strVal val="#ppt_y"/>
                                          </p:val>
                                        </p:tav>
                                      </p:tavLst>
                                    </p:anim>
                                    <p:anim calcmode="lin" valueType="num">
                                      <p:cBhvr>
                                        <p:cTn id="18" dur="500" fill="hold"/>
                                        <p:tgtEl>
                                          <p:spTgt spid="78852">
                                            <p:txEl>
                                              <p:charRg st="0" end="1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8852">
                                            <p:txEl>
                                              <p:charRg st="0" end="1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8852">
                                            <p:txEl>
                                              <p:charRg st="0" end="1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78851"/>
                                        </p:tgtEl>
                                        <p:attrNameLst>
                                          <p:attrName>style.visibility</p:attrName>
                                        </p:attrNameLst>
                                      </p:cBhvr>
                                      <p:to>
                                        <p:strVal val="visible"/>
                                      </p:to>
                                    </p:set>
                                    <p:anim calcmode="lin" valueType="num">
                                      <p:cBhvr>
                                        <p:cTn id="25" dur="500" fill="hold"/>
                                        <p:tgtEl>
                                          <p:spTgt spid="78851"/>
                                        </p:tgtEl>
                                        <p:attrNameLst>
                                          <p:attrName>ppt_w</p:attrName>
                                        </p:attrNameLst>
                                      </p:cBhvr>
                                      <p:tavLst>
                                        <p:tav tm="0">
                                          <p:val>
                                            <p:strVal val="#ppt_w*0.05"/>
                                          </p:val>
                                        </p:tav>
                                        <p:tav tm="100000">
                                          <p:val>
                                            <p:strVal val="#ppt_w"/>
                                          </p:val>
                                        </p:tav>
                                      </p:tavLst>
                                    </p:anim>
                                    <p:anim calcmode="lin" valueType="num">
                                      <p:cBhvr>
                                        <p:cTn id="26" dur="500" fill="hold"/>
                                        <p:tgtEl>
                                          <p:spTgt spid="78851"/>
                                        </p:tgtEl>
                                        <p:attrNameLst>
                                          <p:attrName>ppt_h</p:attrName>
                                        </p:attrNameLst>
                                      </p:cBhvr>
                                      <p:tavLst>
                                        <p:tav tm="0">
                                          <p:val>
                                            <p:strVal val="#ppt_h"/>
                                          </p:val>
                                        </p:tav>
                                        <p:tav tm="100000">
                                          <p:val>
                                            <p:strVal val="#ppt_h"/>
                                          </p:val>
                                        </p:tav>
                                      </p:tavLst>
                                    </p:anim>
                                    <p:anim calcmode="lin" valueType="num">
                                      <p:cBhvr>
                                        <p:cTn id="27" dur="500" fill="hold"/>
                                        <p:tgtEl>
                                          <p:spTgt spid="78851"/>
                                        </p:tgtEl>
                                        <p:attrNameLst>
                                          <p:attrName>ppt_x</p:attrName>
                                        </p:attrNameLst>
                                      </p:cBhvr>
                                      <p:tavLst>
                                        <p:tav tm="0">
                                          <p:val>
                                            <p:strVal val="#ppt_x-.2"/>
                                          </p:val>
                                        </p:tav>
                                        <p:tav tm="100000">
                                          <p:val>
                                            <p:strVal val="#ppt_x"/>
                                          </p:val>
                                        </p:tav>
                                      </p:tavLst>
                                    </p:anim>
                                    <p:anim calcmode="lin" valueType="num">
                                      <p:cBhvr>
                                        <p:cTn id="28" dur="500" fill="hold"/>
                                        <p:tgtEl>
                                          <p:spTgt spid="78851"/>
                                        </p:tgtEl>
                                        <p:attrNameLst>
                                          <p:attrName>ppt_y</p:attrName>
                                        </p:attrNameLst>
                                      </p:cBhvr>
                                      <p:tavLst>
                                        <p:tav tm="0">
                                          <p:val>
                                            <p:strVal val="#ppt_y"/>
                                          </p:val>
                                        </p:tav>
                                        <p:tav tm="100000">
                                          <p:val>
                                            <p:strVal val="#ppt_y"/>
                                          </p:val>
                                        </p:tav>
                                      </p:tavLst>
                                    </p:anim>
                                    <p:animEffect transition="in" filter="fade">
                                      <p:cBhvr>
                                        <p:cTn id="29" dur="500"/>
                                        <p:tgtEl>
                                          <p:spTgt spid="78851"/>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8853">
                                            <p:txEl>
                                              <p:charRg st="0" end="10"/>
                                            </p:txEl>
                                          </p:spTgt>
                                        </p:tgtEl>
                                        <p:attrNameLst>
                                          <p:attrName>style.visibility</p:attrName>
                                        </p:attrNameLst>
                                      </p:cBhvr>
                                      <p:to>
                                        <p:strVal val="visible"/>
                                      </p:to>
                                    </p:set>
                                    <p:anim calcmode="lin" valueType="num">
                                      <p:cBhvr>
                                        <p:cTn id="34" dur="500" fill="hold"/>
                                        <p:tgtEl>
                                          <p:spTgt spid="78853">
                                            <p:txEl>
                                              <p:charRg st="0" end="1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8853">
                                            <p:txEl>
                                              <p:charRg st="0" end="10"/>
                                            </p:txEl>
                                          </p:spTgt>
                                        </p:tgtEl>
                                        <p:attrNameLst>
                                          <p:attrName>ppt_y</p:attrName>
                                        </p:attrNameLst>
                                      </p:cBhvr>
                                      <p:tavLst>
                                        <p:tav tm="0">
                                          <p:val>
                                            <p:strVal val="#ppt_y"/>
                                          </p:val>
                                        </p:tav>
                                        <p:tav tm="100000">
                                          <p:val>
                                            <p:strVal val="#ppt_y"/>
                                          </p:val>
                                        </p:tav>
                                      </p:tavLst>
                                    </p:anim>
                                    <p:anim calcmode="lin" valueType="num">
                                      <p:cBhvr>
                                        <p:cTn id="36" dur="500" fill="hold"/>
                                        <p:tgtEl>
                                          <p:spTgt spid="78853">
                                            <p:txEl>
                                              <p:charRg st="0" end="1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8853">
                                            <p:txEl>
                                              <p:charRg st="0" end="1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8853">
                                            <p:txEl>
                                              <p:charRg st="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9874" name="Picture 2"/>
          <p:cNvPicPr>
            <a:picLocks noChangeAspect="1"/>
          </p:cNvPicPr>
          <p:nvPr/>
        </p:nvPicPr>
        <p:blipFill>
          <a:blip r:embed="rId1"/>
          <a:stretch>
            <a:fillRect/>
          </a:stretch>
        </p:blipFill>
        <p:spPr>
          <a:xfrm>
            <a:off x="160338" y="260350"/>
            <a:ext cx="4267200" cy="5400675"/>
          </a:xfrm>
          <a:prstGeom prst="rect">
            <a:avLst/>
          </a:prstGeom>
          <a:noFill/>
          <a:ln w="9525">
            <a:noFill/>
          </a:ln>
        </p:spPr>
      </p:pic>
      <p:pic>
        <p:nvPicPr>
          <p:cNvPr id="79875" name="Picture 3"/>
          <p:cNvPicPr>
            <a:picLocks noChangeAspect="1"/>
          </p:cNvPicPr>
          <p:nvPr/>
        </p:nvPicPr>
        <p:blipFill>
          <a:blip r:embed="rId2"/>
          <a:stretch>
            <a:fillRect/>
          </a:stretch>
        </p:blipFill>
        <p:spPr>
          <a:xfrm>
            <a:off x="4572000" y="260350"/>
            <a:ext cx="4419600" cy="5378450"/>
          </a:xfrm>
          <a:prstGeom prst="rect">
            <a:avLst/>
          </a:prstGeom>
          <a:noFill/>
          <a:ln w="9525">
            <a:noFill/>
          </a:ln>
        </p:spPr>
      </p:pic>
      <p:sp>
        <p:nvSpPr>
          <p:cNvPr id="79876" name="Text Box 4"/>
          <p:cNvSpPr txBox="1">
            <a:spLocks noChangeArrowheads="1"/>
          </p:cNvSpPr>
          <p:nvPr/>
        </p:nvSpPr>
        <p:spPr bwMode="auto">
          <a:xfrm>
            <a:off x="93663" y="5734050"/>
            <a:ext cx="4333875" cy="769938"/>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spcBef>
                <a:spcPct val="50000"/>
              </a:spcBef>
              <a:buNone/>
            </a:pPr>
            <a:r>
              <a:rPr lang="en-US" altLang="en-US" sz="2200" i="1" dirty="0">
                <a:solidFill>
                  <a:srgbClr val="FF0000"/>
                </a:solidFill>
                <a:latin typeface="Times New Roman" panose="02020603050405020304" pitchFamily="18" charset="0"/>
                <a:cs typeface="Arial" panose="020B0604020202020204" pitchFamily="34" charset="0"/>
              </a:rPr>
              <a:t>  Treo tù nhân lên x</a:t>
            </a:r>
            <a:r>
              <a:rPr lang="en-US" altLang="en-US" sz="2200" i="1" dirty="0">
                <a:solidFill>
                  <a:srgbClr val="FF0000"/>
                </a:solidFill>
                <a:latin typeface="Times New Roman" panose="02020603050405020304" pitchFamily="18" charset="0"/>
                <a:ea typeface="Arial" panose="020B0604020202020204" pitchFamily="34" charset="0"/>
              </a:rPr>
              <a:t>à</a:t>
            </a:r>
            <a:r>
              <a:rPr lang="en-US" altLang="en-US" sz="2200" i="1" dirty="0">
                <a:solidFill>
                  <a:srgbClr val="FF0000"/>
                </a:solidFill>
                <a:latin typeface="Times New Roman" panose="02020603050405020304" pitchFamily="18" charset="0"/>
                <a:cs typeface="Arial" panose="020B0604020202020204" pitchFamily="34" charset="0"/>
              </a:rPr>
              <a:t> “tắm nắng” v</a:t>
            </a:r>
            <a:r>
              <a:rPr lang="en-US" altLang="en-US" sz="2200" i="1" dirty="0">
                <a:solidFill>
                  <a:srgbClr val="FF0000"/>
                </a:solidFill>
                <a:latin typeface="Times New Roman" panose="02020603050405020304" pitchFamily="18" charset="0"/>
                <a:ea typeface="Arial" panose="020B0604020202020204" pitchFamily="34" charset="0"/>
              </a:rPr>
              <a:t>à</a:t>
            </a:r>
            <a:r>
              <a:rPr lang="en-US" altLang="en-US" sz="2200" i="1" dirty="0">
                <a:solidFill>
                  <a:srgbClr val="FF0000"/>
                </a:solidFill>
                <a:latin typeface="Times New Roman" panose="02020603050405020304" pitchFamily="18" charset="0"/>
                <a:cs typeface="Arial" panose="020B0604020202020204" pitchFamily="34" charset="0"/>
              </a:rPr>
              <a:t> nhấn đầu xuống nước cho đến chết</a:t>
            </a:r>
            <a:endParaRPr lang="en-US" altLang="en-US" sz="2200" i="1" dirty="0">
              <a:solidFill>
                <a:srgbClr val="FF0000"/>
              </a:solidFill>
              <a:latin typeface="Times New Roman" panose="02020603050405020304" pitchFamily="18" charset="0"/>
              <a:ea typeface="Arial" panose="020B0604020202020204" pitchFamily="34" charset="0"/>
            </a:endParaRPr>
          </a:p>
        </p:txBody>
      </p:sp>
      <p:sp>
        <p:nvSpPr>
          <p:cNvPr id="79877" name="Text Box 5"/>
          <p:cNvSpPr txBox="1">
            <a:spLocks noChangeArrowheads="1"/>
          </p:cNvSpPr>
          <p:nvPr/>
        </p:nvSpPr>
        <p:spPr bwMode="auto">
          <a:xfrm>
            <a:off x="4576763" y="5684838"/>
            <a:ext cx="4495800" cy="1277938"/>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spcBef>
                <a:spcPct val="50000"/>
              </a:spcBef>
              <a:buNone/>
            </a:pPr>
            <a:r>
              <a:rPr lang="en-US" altLang="en-US" sz="2200" i="1" dirty="0">
                <a:solidFill>
                  <a:srgbClr val="FF0000"/>
                </a:solidFill>
                <a:latin typeface="Times New Roman" panose="02020603050405020304" pitchFamily="18" charset="0"/>
                <a:cs typeface="Arial" panose="020B0604020202020204" pitchFamily="34" charset="0"/>
              </a:rPr>
              <a:t>    Khoét một lỗ trên ngực v</a:t>
            </a:r>
            <a:r>
              <a:rPr lang="en-US" altLang="en-US" sz="2200" i="1" dirty="0">
                <a:solidFill>
                  <a:srgbClr val="FF0000"/>
                </a:solidFill>
                <a:latin typeface="Times New Roman" panose="02020603050405020304" pitchFamily="18" charset="0"/>
                <a:ea typeface="Arial" panose="020B0604020202020204" pitchFamily="34" charset="0"/>
              </a:rPr>
              <a:t>à</a:t>
            </a:r>
            <a:r>
              <a:rPr lang="en-US" altLang="en-US" sz="2200" i="1" dirty="0">
                <a:solidFill>
                  <a:srgbClr val="FF0000"/>
                </a:solidFill>
                <a:latin typeface="Times New Roman" panose="02020603050405020304" pitchFamily="18" charset="0"/>
                <a:cs typeface="Arial" panose="020B0604020202020204" pitchFamily="34" charset="0"/>
              </a:rPr>
              <a:t> thả rết v</a:t>
            </a:r>
            <a:r>
              <a:rPr lang="en-US" altLang="en-US" sz="2200" i="1" dirty="0">
                <a:solidFill>
                  <a:srgbClr val="FF0000"/>
                </a:solidFill>
                <a:latin typeface="Times New Roman" panose="02020603050405020304" pitchFamily="18" charset="0"/>
                <a:ea typeface="Arial" panose="020B0604020202020204" pitchFamily="34" charset="0"/>
              </a:rPr>
              <a:t>à</a:t>
            </a:r>
            <a:r>
              <a:rPr lang="en-US" altLang="en-US" sz="2200" i="1" dirty="0">
                <a:solidFill>
                  <a:srgbClr val="FF0000"/>
                </a:solidFill>
                <a:latin typeface="Times New Roman" panose="02020603050405020304" pitchFamily="18" charset="0"/>
                <a:cs typeface="Arial" panose="020B0604020202020204" pitchFamily="34" charset="0"/>
              </a:rPr>
              <a:t>o – một cách giết người dã  man </a:t>
            </a:r>
            <a:endParaRPr lang="en-US" altLang="en-US" sz="2200" i="1" dirty="0">
              <a:solidFill>
                <a:srgbClr val="FF0000"/>
              </a:solidFill>
              <a:latin typeface="Times New Roman" panose="02020603050405020304" pitchFamily="18" charset="0"/>
              <a:cs typeface="Arial" panose="020B0604020202020204" pitchFamily="34" charset="0"/>
            </a:endParaRPr>
          </a:p>
          <a:p>
            <a:pPr lvl="0" algn="ctr" defTabSz="914400" eaLnBrk="1" hangingPunct="1">
              <a:spcBef>
                <a:spcPct val="50000"/>
              </a:spcBef>
              <a:buNone/>
            </a:pPr>
            <a:r>
              <a:rPr lang="en-US" altLang="en-US" sz="2200" i="1" dirty="0">
                <a:solidFill>
                  <a:srgbClr val="FF0000"/>
                </a:solidFill>
                <a:latin typeface="Times New Roman" panose="02020603050405020304" pitchFamily="18" charset="0"/>
                <a:cs typeface="Arial" panose="020B0604020202020204" pitchFamily="34" charset="0"/>
              </a:rPr>
              <a:t>chỉ có ở bọn Pôn Pốt </a:t>
            </a:r>
            <a:endParaRPr lang="en-US" altLang="en-US" sz="2200" i="1" dirty="0">
              <a:solidFill>
                <a:srgbClr val="FF0000"/>
              </a:solidFill>
              <a:latin typeface="Times New Roman" panose="02020603050405020304" pitchFamily="18" charset="0"/>
              <a:ea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79874"/>
                                        </p:tgtEl>
                                        <p:attrNameLst>
                                          <p:attrName>style.visibility</p:attrName>
                                        </p:attrNameLst>
                                      </p:cBhvr>
                                      <p:to>
                                        <p:strVal val="visible"/>
                                      </p:to>
                                    </p:set>
                                    <p:anim calcmode="lin" valueType="num">
                                      <p:cBhvr>
                                        <p:cTn id="7" dur="500" fill="hold"/>
                                        <p:tgtEl>
                                          <p:spTgt spid="79874"/>
                                        </p:tgtEl>
                                        <p:attrNameLst>
                                          <p:attrName>ppt_w</p:attrName>
                                        </p:attrNameLst>
                                      </p:cBhvr>
                                      <p:tavLst>
                                        <p:tav tm="0">
                                          <p:val>
                                            <p:strVal val="#ppt_w*0.05"/>
                                          </p:val>
                                        </p:tav>
                                        <p:tav tm="100000">
                                          <p:val>
                                            <p:strVal val="#ppt_w"/>
                                          </p:val>
                                        </p:tav>
                                      </p:tavLst>
                                    </p:anim>
                                    <p:anim calcmode="lin" valueType="num">
                                      <p:cBhvr>
                                        <p:cTn id="8" dur="500" fill="hold"/>
                                        <p:tgtEl>
                                          <p:spTgt spid="79874"/>
                                        </p:tgtEl>
                                        <p:attrNameLst>
                                          <p:attrName>ppt_h</p:attrName>
                                        </p:attrNameLst>
                                      </p:cBhvr>
                                      <p:tavLst>
                                        <p:tav tm="0">
                                          <p:val>
                                            <p:strVal val="#ppt_h"/>
                                          </p:val>
                                        </p:tav>
                                        <p:tav tm="100000">
                                          <p:val>
                                            <p:strVal val="#ppt_h"/>
                                          </p:val>
                                        </p:tav>
                                      </p:tavLst>
                                    </p:anim>
                                    <p:anim calcmode="lin" valueType="num">
                                      <p:cBhvr>
                                        <p:cTn id="9" dur="500" fill="hold"/>
                                        <p:tgtEl>
                                          <p:spTgt spid="79874"/>
                                        </p:tgtEl>
                                        <p:attrNameLst>
                                          <p:attrName>ppt_x</p:attrName>
                                        </p:attrNameLst>
                                      </p:cBhvr>
                                      <p:tavLst>
                                        <p:tav tm="0">
                                          <p:val>
                                            <p:strVal val="#ppt_x-.2"/>
                                          </p:val>
                                        </p:tav>
                                        <p:tav tm="100000">
                                          <p:val>
                                            <p:strVal val="#ppt_x"/>
                                          </p:val>
                                        </p:tav>
                                      </p:tavLst>
                                    </p:anim>
                                    <p:anim calcmode="lin" valueType="num">
                                      <p:cBhvr>
                                        <p:cTn id="10" dur="500" fill="hold"/>
                                        <p:tgtEl>
                                          <p:spTgt spid="79874"/>
                                        </p:tgtEl>
                                        <p:attrNameLst>
                                          <p:attrName>ppt_y</p:attrName>
                                        </p:attrNameLst>
                                      </p:cBhvr>
                                      <p:tavLst>
                                        <p:tav tm="0">
                                          <p:val>
                                            <p:strVal val="#ppt_y"/>
                                          </p:val>
                                        </p:tav>
                                        <p:tav tm="100000">
                                          <p:val>
                                            <p:strVal val="#ppt_y"/>
                                          </p:val>
                                        </p:tav>
                                      </p:tavLst>
                                    </p:anim>
                                    <p:animEffect transition="in" filter="fade">
                                      <p:cBhvr>
                                        <p:cTn id="11" dur="500"/>
                                        <p:tgtEl>
                                          <p:spTgt spid="79874"/>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9876">
                                            <p:txEl>
                                              <p:charRg st="0" end="69"/>
                                            </p:txEl>
                                          </p:spTgt>
                                        </p:tgtEl>
                                        <p:attrNameLst>
                                          <p:attrName>style.visibility</p:attrName>
                                        </p:attrNameLst>
                                      </p:cBhvr>
                                      <p:to>
                                        <p:strVal val="visible"/>
                                      </p:to>
                                    </p:set>
                                    <p:anim calcmode="lin" valueType="num">
                                      <p:cBhvr>
                                        <p:cTn id="16" dur="500" fill="hold"/>
                                        <p:tgtEl>
                                          <p:spTgt spid="79876">
                                            <p:txEl>
                                              <p:charRg st="0" end="69"/>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9876">
                                            <p:txEl>
                                              <p:charRg st="0" end="69"/>
                                            </p:txEl>
                                          </p:spTgt>
                                        </p:tgtEl>
                                        <p:attrNameLst>
                                          <p:attrName>ppt_y</p:attrName>
                                        </p:attrNameLst>
                                      </p:cBhvr>
                                      <p:tavLst>
                                        <p:tav tm="0">
                                          <p:val>
                                            <p:strVal val="#ppt_y"/>
                                          </p:val>
                                        </p:tav>
                                        <p:tav tm="100000">
                                          <p:val>
                                            <p:strVal val="#ppt_y"/>
                                          </p:val>
                                        </p:tav>
                                      </p:tavLst>
                                    </p:anim>
                                    <p:anim calcmode="lin" valueType="num">
                                      <p:cBhvr>
                                        <p:cTn id="18" dur="500" fill="hold"/>
                                        <p:tgtEl>
                                          <p:spTgt spid="79876">
                                            <p:txEl>
                                              <p:charRg st="0" end="69"/>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9876">
                                            <p:txEl>
                                              <p:charRg st="0" end="69"/>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9876">
                                            <p:txEl>
                                              <p:charRg st="0" end="69"/>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79875"/>
                                        </p:tgtEl>
                                        <p:attrNameLst>
                                          <p:attrName>style.visibility</p:attrName>
                                        </p:attrNameLst>
                                      </p:cBhvr>
                                      <p:to>
                                        <p:strVal val="visible"/>
                                      </p:to>
                                    </p:set>
                                    <p:anim calcmode="lin" valueType="num">
                                      <p:cBhvr>
                                        <p:cTn id="25" dur="500" fill="hold"/>
                                        <p:tgtEl>
                                          <p:spTgt spid="79875"/>
                                        </p:tgtEl>
                                        <p:attrNameLst>
                                          <p:attrName>ppt_w</p:attrName>
                                        </p:attrNameLst>
                                      </p:cBhvr>
                                      <p:tavLst>
                                        <p:tav tm="0">
                                          <p:val>
                                            <p:strVal val="#ppt_w*0.05"/>
                                          </p:val>
                                        </p:tav>
                                        <p:tav tm="100000">
                                          <p:val>
                                            <p:strVal val="#ppt_w"/>
                                          </p:val>
                                        </p:tav>
                                      </p:tavLst>
                                    </p:anim>
                                    <p:anim calcmode="lin" valueType="num">
                                      <p:cBhvr>
                                        <p:cTn id="26" dur="500" fill="hold"/>
                                        <p:tgtEl>
                                          <p:spTgt spid="79875"/>
                                        </p:tgtEl>
                                        <p:attrNameLst>
                                          <p:attrName>ppt_h</p:attrName>
                                        </p:attrNameLst>
                                      </p:cBhvr>
                                      <p:tavLst>
                                        <p:tav tm="0">
                                          <p:val>
                                            <p:strVal val="#ppt_h"/>
                                          </p:val>
                                        </p:tav>
                                        <p:tav tm="100000">
                                          <p:val>
                                            <p:strVal val="#ppt_h"/>
                                          </p:val>
                                        </p:tav>
                                      </p:tavLst>
                                    </p:anim>
                                    <p:anim calcmode="lin" valueType="num">
                                      <p:cBhvr>
                                        <p:cTn id="27" dur="500" fill="hold"/>
                                        <p:tgtEl>
                                          <p:spTgt spid="79875"/>
                                        </p:tgtEl>
                                        <p:attrNameLst>
                                          <p:attrName>ppt_x</p:attrName>
                                        </p:attrNameLst>
                                      </p:cBhvr>
                                      <p:tavLst>
                                        <p:tav tm="0">
                                          <p:val>
                                            <p:strVal val="#ppt_x-.2"/>
                                          </p:val>
                                        </p:tav>
                                        <p:tav tm="100000">
                                          <p:val>
                                            <p:strVal val="#ppt_x"/>
                                          </p:val>
                                        </p:tav>
                                      </p:tavLst>
                                    </p:anim>
                                    <p:anim calcmode="lin" valueType="num">
                                      <p:cBhvr>
                                        <p:cTn id="28" dur="500" fill="hold"/>
                                        <p:tgtEl>
                                          <p:spTgt spid="79875"/>
                                        </p:tgtEl>
                                        <p:attrNameLst>
                                          <p:attrName>ppt_y</p:attrName>
                                        </p:attrNameLst>
                                      </p:cBhvr>
                                      <p:tavLst>
                                        <p:tav tm="0">
                                          <p:val>
                                            <p:strVal val="#ppt_y"/>
                                          </p:val>
                                        </p:tav>
                                        <p:tav tm="100000">
                                          <p:val>
                                            <p:strVal val="#ppt_y"/>
                                          </p:val>
                                        </p:tav>
                                      </p:tavLst>
                                    </p:anim>
                                    <p:animEffect transition="in" filter="fade">
                                      <p:cBhvr>
                                        <p:cTn id="29" dur="500"/>
                                        <p:tgtEl>
                                          <p:spTgt spid="79875"/>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9877">
                                            <p:txEl>
                                              <p:charRg st="0" end="73"/>
                                            </p:txEl>
                                          </p:spTgt>
                                        </p:tgtEl>
                                        <p:attrNameLst>
                                          <p:attrName>style.visibility</p:attrName>
                                        </p:attrNameLst>
                                      </p:cBhvr>
                                      <p:to>
                                        <p:strVal val="visible"/>
                                      </p:to>
                                    </p:set>
                                    <p:anim calcmode="lin" valueType="num">
                                      <p:cBhvr>
                                        <p:cTn id="34" dur="500" fill="hold"/>
                                        <p:tgtEl>
                                          <p:spTgt spid="79877">
                                            <p:txEl>
                                              <p:charRg st="0" end="7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9877">
                                            <p:txEl>
                                              <p:charRg st="0" end="73"/>
                                            </p:txEl>
                                          </p:spTgt>
                                        </p:tgtEl>
                                        <p:attrNameLst>
                                          <p:attrName>ppt_y</p:attrName>
                                        </p:attrNameLst>
                                      </p:cBhvr>
                                      <p:tavLst>
                                        <p:tav tm="0">
                                          <p:val>
                                            <p:strVal val="#ppt_y"/>
                                          </p:val>
                                        </p:tav>
                                        <p:tav tm="100000">
                                          <p:val>
                                            <p:strVal val="#ppt_y"/>
                                          </p:val>
                                        </p:tav>
                                      </p:tavLst>
                                    </p:anim>
                                    <p:anim calcmode="lin" valueType="num">
                                      <p:cBhvr>
                                        <p:cTn id="36" dur="500" fill="hold"/>
                                        <p:tgtEl>
                                          <p:spTgt spid="79877">
                                            <p:txEl>
                                              <p:charRg st="0" end="7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9877">
                                            <p:txEl>
                                              <p:charRg st="0" end="7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9877">
                                            <p:txEl>
                                              <p:charRg st="0" end="7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79877">
                                            <p:txEl>
                                              <p:charRg st="73" end="95"/>
                                            </p:txEl>
                                          </p:spTgt>
                                        </p:tgtEl>
                                        <p:attrNameLst>
                                          <p:attrName>style.visibility</p:attrName>
                                        </p:attrNameLst>
                                      </p:cBhvr>
                                      <p:to>
                                        <p:strVal val="visible"/>
                                      </p:to>
                                    </p:set>
                                    <p:anim calcmode="lin" valueType="num">
                                      <p:cBhvr>
                                        <p:cTn id="43" dur="500" fill="hold"/>
                                        <p:tgtEl>
                                          <p:spTgt spid="79877">
                                            <p:txEl>
                                              <p:charRg st="73" end="9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79877">
                                            <p:txEl>
                                              <p:charRg st="73" end="95"/>
                                            </p:txEl>
                                          </p:spTgt>
                                        </p:tgtEl>
                                        <p:attrNameLst>
                                          <p:attrName>ppt_y</p:attrName>
                                        </p:attrNameLst>
                                      </p:cBhvr>
                                      <p:tavLst>
                                        <p:tav tm="0">
                                          <p:val>
                                            <p:strVal val="#ppt_y"/>
                                          </p:val>
                                        </p:tav>
                                        <p:tav tm="100000">
                                          <p:val>
                                            <p:strVal val="#ppt_y"/>
                                          </p:val>
                                        </p:tav>
                                      </p:tavLst>
                                    </p:anim>
                                    <p:anim calcmode="lin" valueType="num">
                                      <p:cBhvr>
                                        <p:cTn id="45" dur="500" fill="hold"/>
                                        <p:tgtEl>
                                          <p:spTgt spid="79877">
                                            <p:txEl>
                                              <p:charRg st="73" end="9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79877">
                                            <p:txEl>
                                              <p:charRg st="73" end="9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79877">
                                            <p:txEl>
                                              <p:charRg st="73" end="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22" name="Picture 2"/>
          <p:cNvPicPr>
            <a:picLocks noChangeAspect="1"/>
          </p:cNvPicPr>
          <p:nvPr/>
        </p:nvPicPr>
        <p:blipFill>
          <a:blip r:embed="rId1"/>
          <a:stretch>
            <a:fillRect/>
          </a:stretch>
        </p:blipFill>
        <p:spPr>
          <a:xfrm>
            <a:off x="304800" y="0"/>
            <a:ext cx="3962400" cy="6092825"/>
          </a:xfrm>
          <a:prstGeom prst="rect">
            <a:avLst/>
          </a:prstGeom>
          <a:noFill/>
          <a:ln w="9525">
            <a:noFill/>
          </a:ln>
        </p:spPr>
      </p:pic>
      <p:sp>
        <p:nvSpPr>
          <p:cNvPr id="81923" name="Text Box 3"/>
          <p:cNvSpPr txBox="1">
            <a:spLocks noChangeArrowheads="1"/>
          </p:cNvSpPr>
          <p:nvPr/>
        </p:nvSpPr>
        <p:spPr bwMode="auto">
          <a:xfrm>
            <a:off x="1763713" y="6316663"/>
            <a:ext cx="5616575" cy="430213"/>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spcBef>
                <a:spcPct val="50000"/>
              </a:spcBef>
              <a:buNone/>
            </a:pPr>
            <a:r>
              <a:rPr lang="en-US" altLang="en-US" sz="2200" i="1" dirty="0">
                <a:solidFill>
                  <a:srgbClr val="0000FF"/>
                </a:solidFill>
                <a:latin typeface="Times New Roman" panose="02020603050405020304" pitchFamily="18" charset="0"/>
                <a:cs typeface="Arial" panose="020B0604020202020204" pitchFamily="34" charset="0"/>
              </a:rPr>
              <a:t> “Killing tree”, nơi bỏ xác của rất nhiều trẻ em</a:t>
            </a:r>
            <a:endParaRPr lang="en-US" altLang="en-US" sz="2200" i="1" dirty="0">
              <a:solidFill>
                <a:srgbClr val="0000FF"/>
              </a:solidFill>
              <a:latin typeface="Times New Roman" panose="02020603050405020304" pitchFamily="18" charset="0"/>
              <a:ea typeface="Arial" panose="020B0604020202020204" pitchFamily="34" charset="0"/>
            </a:endParaRPr>
          </a:p>
        </p:txBody>
      </p:sp>
      <p:pic>
        <p:nvPicPr>
          <p:cNvPr id="81924" name="Picture 4"/>
          <p:cNvPicPr>
            <a:picLocks noChangeAspect="1"/>
          </p:cNvPicPr>
          <p:nvPr/>
        </p:nvPicPr>
        <p:blipFill>
          <a:blip r:embed="rId2"/>
          <a:stretch>
            <a:fillRect/>
          </a:stretch>
        </p:blipFill>
        <p:spPr>
          <a:xfrm>
            <a:off x="4343400" y="0"/>
            <a:ext cx="4495800" cy="60928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81922"/>
                                        </p:tgtEl>
                                        <p:attrNameLst>
                                          <p:attrName>style.visibility</p:attrName>
                                        </p:attrNameLst>
                                      </p:cBhvr>
                                      <p:to>
                                        <p:strVal val="visible"/>
                                      </p:to>
                                    </p:set>
                                    <p:anim calcmode="lin" valueType="num">
                                      <p:cBhvr>
                                        <p:cTn id="7" dur="500" fill="hold"/>
                                        <p:tgtEl>
                                          <p:spTgt spid="81922"/>
                                        </p:tgtEl>
                                        <p:attrNameLst>
                                          <p:attrName>ppt_w</p:attrName>
                                        </p:attrNameLst>
                                      </p:cBhvr>
                                      <p:tavLst>
                                        <p:tav tm="0">
                                          <p:val>
                                            <p:strVal val="#ppt_w*0.05"/>
                                          </p:val>
                                        </p:tav>
                                        <p:tav tm="100000">
                                          <p:val>
                                            <p:strVal val="#ppt_w"/>
                                          </p:val>
                                        </p:tav>
                                      </p:tavLst>
                                    </p:anim>
                                    <p:anim calcmode="lin" valueType="num">
                                      <p:cBhvr>
                                        <p:cTn id="8" dur="500" fill="hold"/>
                                        <p:tgtEl>
                                          <p:spTgt spid="81922"/>
                                        </p:tgtEl>
                                        <p:attrNameLst>
                                          <p:attrName>ppt_h</p:attrName>
                                        </p:attrNameLst>
                                      </p:cBhvr>
                                      <p:tavLst>
                                        <p:tav tm="0">
                                          <p:val>
                                            <p:strVal val="#ppt_h"/>
                                          </p:val>
                                        </p:tav>
                                        <p:tav tm="100000">
                                          <p:val>
                                            <p:strVal val="#ppt_h"/>
                                          </p:val>
                                        </p:tav>
                                      </p:tavLst>
                                    </p:anim>
                                    <p:anim calcmode="lin" valueType="num">
                                      <p:cBhvr>
                                        <p:cTn id="9" dur="500" fill="hold"/>
                                        <p:tgtEl>
                                          <p:spTgt spid="81922"/>
                                        </p:tgtEl>
                                        <p:attrNameLst>
                                          <p:attrName>ppt_x</p:attrName>
                                        </p:attrNameLst>
                                      </p:cBhvr>
                                      <p:tavLst>
                                        <p:tav tm="0">
                                          <p:val>
                                            <p:strVal val="#ppt_x-.2"/>
                                          </p:val>
                                        </p:tav>
                                        <p:tav tm="100000">
                                          <p:val>
                                            <p:strVal val="#ppt_x"/>
                                          </p:val>
                                        </p:tav>
                                      </p:tavLst>
                                    </p:anim>
                                    <p:anim calcmode="lin" valueType="num">
                                      <p:cBhvr>
                                        <p:cTn id="10" dur="500" fill="hold"/>
                                        <p:tgtEl>
                                          <p:spTgt spid="81922"/>
                                        </p:tgtEl>
                                        <p:attrNameLst>
                                          <p:attrName>ppt_y</p:attrName>
                                        </p:attrNameLst>
                                      </p:cBhvr>
                                      <p:tavLst>
                                        <p:tav tm="0">
                                          <p:val>
                                            <p:strVal val="#ppt_y"/>
                                          </p:val>
                                        </p:tav>
                                        <p:tav tm="100000">
                                          <p:val>
                                            <p:strVal val="#ppt_y"/>
                                          </p:val>
                                        </p:tav>
                                      </p:tavLst>
                                    </p:anim>
                                    <p:animEffect transition="in" filter="fade">
                                      <p:cBhvr>
                                        <p:cTn id="11" dur="500"/>
                                        <p:tgtEl>
                                          <p:spTgt spid="81922"/>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81923">
                                            <p:txEl>
                                              <p:charRg st="0" end="49"/>
                                            </p:txEl>
                                          </p:spTgt>
                                        </p:tgtEl>
                                        <p:attrNameLst>
                                          <p:attrName>style.visibility</p:attrName>
                                        </p:attrNameLst>
                                      </p:cBhvr>
                                      <p:to>
                                        <p:strVal val="visible"/>
                                      </p:to>
                                    </p:set>
                                    <p:anim calcmode="lin" valueType="num">
                                      <p:cBhvr>
                                        <p:cTn id="16" dur="500" fill="hold"/>
                                        <p:tgtEl>
                                          <p:spTgt spid="81923">
                                            <p:txEl>
                                              <p:charRg st="0" end="49"/>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81923">
                                            <p:txEl>
                                              <p:charRg st="0" end="49"/>
                                            </p:txEl>
                                          </p:spTgt>
                                        </p:tgtEl>
                                        <p:attrNameLst>
                                          <p:attrName>ppt_y</p:attrName>
                                        </p:attrNameLst>
                                      </p:cBhvr>
                                      <p:tavLst>
                                        <p:tav tm="0">
                                          <p:val>
                                            <p:strVal val="#ppt_y"/>
                                          </p:val>
                                        </p:tav>
                                        <p:tav tm="100000">
                                          <p:val>
                                            <p:strVal val="#ppt_y"/>
                                          </p:val>
                                        </p:tav>
                                      </p:tavLst>
                                    </p:anim>
                                    <p:anim calcmode="lin" valueType="num">
                                      <p:cBhvr>
                                        <p:cTn id="18" dur="500" fill="hold"/>
                                        <p:tgtEl>
                                          <p:spTgt spid="81923">
                                            <p:txEl>
                                              <p:charRg st="0" end="49"/>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81923">
                                            <p:txEl>
                                              <p:charRg st="0" end="49"/>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81923">
                                            <p:txEl>
                                              <p:charRg st="0" end="49"/>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81924"/>
                                        </p:tgtEl>
                                        <p:attrNameLst>
                                          <p:attrName>style.visibility</p:attrName>
                                        </p:attrNameLst>
                                      </p:cBhvr>
                                      <p:to>
                                        <p:strVal val="visible"/>
                                      </p:to>
                                    </p:set>
                                    <p:anim calcmode="lin" valueType="num">
                                      <p:cBhvr>
                                        <p:cTn id="25" dur="500" fill="hold"/>
                                        <p:tgtEl>
                                          <p:spTgt spid="81924"/>
                                        </p:tgtEl>
                                        <p:attrNameLst>
                                          <p:attrName>ppt_w</p:attrName>
                                        </p:attrNameLst>
                                      </p:cBhvr>
                                      <p:tavLst>
                                        <p:tav tm="0">
                                          <p:val>
                                            <p:strVal val="#ppt_w*0.05"/>
                                          </p:val>
                                        </p:tav>
                                        <p:tav tm="100000">
                                          <p:val>
                                            <p:strVal val="#ppt_w"/>
                                          </p:val>
                                        </p:tav>
                                      </p:tavLst>
                                    </p:anim>
                                    <p:anim calcmode="lin" valueType="num">
                                      <p:cBhvr>
                                        <p:cTn id="26" dur="500" fill="hold"/>
                                        <p:tgtEl>
                                          <p:spTgt spid="81924"/>
                                        </p:tgtEl>
                                        <p:attrNameLst>
                                          <p:attrName>ppt_h</p:attrName>
                                        </p:attrNameLst>
                                      </p:cBhvr>
                                      <p:tavLst>
                                        <p:tav tm="0">
                                          <p:val>
                                            <p:strVal val="#ppt_h"/>
                                          </p:val>
                                        </p:tav>
                                        <p:tav tm="100000">
                                          <p:val>
                                            <p:strVal val="#ppt_h"/>
                                          </p:val>
                                        </p:tav>
                                      </p:tavLst>
                                    </p:anim>
                                    <p:anim calcmode="lin" valueType="num">
                                      <p:cBhvr>
                                        <p:cTn id="27" dur="500" fill="hold"/>
                                        <p:tgtEl>
                                          <p:spTgt spid="81924"/>
                                        </p:tgtEl>
                                        <p:attrNameLst>
                                          <p:attrName>ppt_x</p:attrName>
                                        </p:attrNameLst>
                                      </p:cBhvr>
                                      <p:tavLst>
                                        <p:tav tm="0">
                                          <p:val>
                                            <p:strVal val="#ppt_x-.2"/>
                                          </p:val>
                                        </p:tav>
                                        <p:tav tm="100000">
                                          <p:val>
                                            <p:strVal val="#ppt_x"/>
                                          </p:val>
                                        </p:tav>
                                      </p:tavLst>
                                    </p:anim>
                                    <p:anim calcmode="lin" valueType="num">
                                      <p:cBhvr>
                                        <p:cTn id="28" dur="500" fill="hold"/>
                                        <p:tgtEl>
                                          <p:spTgt spid="81924"/>
                                        </p:tgtEl>
                                        <p:attrNameLst>
                                          <p:attrName>ppt_y</p:attrName>
                                        </p:attrNameLst>
                                      </p:cBhvr>
                                      <p:tavLst>
                                        <p:tav tm="0">
                                          <p:val>
                                            <p:strVal val="#ppt_y"/>
                                          </p:val>
                                        </p:tav>
                                        <p:tav tm="100000">
                                          <p:val>
                                            <p:strVal val="#ppt_y"/>
                                          </p:val>
                                        </p:tav>
                                      </p:tavLst>
                                    </p:anim>
                                    <p:animEffect transition="in" filter="fade">
                                      <p:cBhvr>
                                        <p:cTn id="29" dur="500"/>
                                        <p:tgtEl>
                                          <p:spTgt spid="81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6930" name="Picture 2"/>
          <p:cNvPicPr>
            <a:picLocks noChangeAspect="1"/>
          </p:cNvPicPr>
          <p:nvPr/>
        </p:nvPicPr>
        <p:blipFill>
          <a:blip r:embed="rId1"/>
          <a:stretch>
            <a:fillRect/>
          </a:stretch>
        </p:blipFill>
        <p:spPr>
          <a:xfrm>
            <a:off x="0" y="0"/>
            <a:ext cx="9144000" cy="6165850"/>
          </a:xfrm>
          <a:prstGeom prst="rect">
            <a:avLst/>
          </a:prstGeom>
          <a:noFill/>
          <a:ln w="9525">
            <a:noFill/>
          </a:ln>
        </p:spPr>
      </p:pic>
      <p:sp>
        <p:nvSpPr>
          <p:cNvPr id="82947" name="Text Box 3"/>
          <p:cNvSpPr txBox="1">
            <a:spLocks noChangeArrowheads="1"/>
          </p:cNvSpPr>
          <p:nvPr/>
        </p:nvSpPr>
        <p:spPr bwMode="auto">
          <a:xfrm>
            <a:off x="107950" y="6381750"/>
            <a:ext cx="8928100" cy="430213"/>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spcBef>
                <a:spcPct val="50000"/>
              </a:spcBef>
              <a:buNone/>
            </a:pPr>
            <a:r>
              <a:rPr lang="en-US" altLang="en-US" sz="2200" i="1" dirty="0">
                <a:solidFill>
                  <a:srgbClr val="0000FF"/>
                </a:solidFill>
                <a:latin typeface="Times New Roman" panose="02020603050405020304" pitchFamily="18" charset="0"/>
                <a:cs typeface="Arial" panose="020B0604020202020204" pitchFamily="34" charset="0"/>
              </a:rPr>
              <a:t>Một người tung, một kẻ bắn  - sinh mạng con người chỉ như một thứ trò chơi</a:t>
            </a:r>
            <a:endParaRPr lang="en-US" altLang="en-US" sz="2200" i="1" dirty="0">
              <a:solidFill>
                <a:srgbClr val="0000FF"/>
              </a:solidFill>
              <a:latin typeface="Times New Roman" panose="02020603050405020304" pitchFamily="18" charset="0"/>
              <a:ea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82947">
                                            <p:txEl>
                                              <p:charRg st="0" end="75"/>
                                            </p:txEl>
                                          </p:spTgt>
                                        </p:tgtEl>
                                        <p:attrNameLst>
                                          <p:attrName>style.visibility</p:attrName>
                                        </p:attrNameLst>
                                      </p:cBhvr>
                                      <p:to>
                                        <p:strVal val="visible"/>
                                      </p:to>
                                    </p:set>
                                    <p:anim calcmode="lin" valueType="num">
                                      <p:cBhvr>
                                        <p:cTn id="7" dur="500" fill="hold"/>
                                        <p:tgtEl>
                                          <p:spTgt spid="82947">
                                            <p:txEl>
                                              <p:charRg st="0" end="75"/>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2947">
                                            <p:txEl>
                                              <p:charRg st="0" end="75"/>
                                            </p:txEl>
                                          </p:spTgt>
                                        </p:tgtEl>
                                        <p:attrNameLst>
                                          <p:attrName>ppt_y</p:attrName>
                                        </p:attrNameLst>
                                      </p:cBhvr>
                                      <p:tavLst>
                                        <p:tav tm="0">
                                          <p:val>
                                            <p:strVal val="#ppt_y"/>
                                          </p:val>
                                        </p:tav>
                                        <p:tav tm="100000">
                                          <p:val>
                                            <p:strVal val="#ppt_y"/>
                                          </p:val>
                                        </p:tav>
                                      </p:tavLst>
                                    </p:anim>
                                    <p:anim calcmode="lin" valueType="num">
                                      <p:cBhvr>
                                        <p:cTn id="9" dur="500" fill="hold"/>
                                        <p:tgtEl>
                                          <p:spTgt spid="82947">
                                            <p:txEl>
                                              <p:charRg st="0" end="7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2947">
                                            <p:txEl>
                                              <p:charRg st="0" end="7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2947">
                                            <p:txEl>
                                              <p:charRg st="0" end="7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7954"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Tiết 41,42 -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sp>
        <p:nvSpPr>
          <p:cNvPr id="6" name="Text Box 1"/>
          <p:cNvSpPr txBox="1">
            <a:spLocks noChangeArrowheads="1"/>
          </p:cNvSpPr>
          <p:nvPr/>
        </p:nvSpPr>
        <p:spPr bwMode="auto">
          <a:xfrm>
            <a:off x="127000" y="1412875"/>
            <a:ext cx="8929688" cy="3887788"/>
          </a:xfrm>
          <a:prstGeom prst="rect">
            <a:avLst/>
          </a:prstGeom>
          <a:noFill/>
          <a:ln w="38160" cap="sq">
            <a:solidFill>
              <a:srgbClr val="C00000"/>
            </a:solidFill>
            <a:miter lim="800000"/>
          </a:ln>
          <a:effectLst/>
        </p:spPr>
        <p:txBody>
          <a:bodyPr lIns="90000" tIns="46800" rIns="90000" bIns="46800"/>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fr-FR" altLang="en-US" sz="2800" b="1" dirty="0">
                <a:solidFill>
                  <a:srgbClr val="F2F2F2"/>
                </a:solidFill>
                <a:latin typeface="Times New Roman" panose="02020603050405020304" pitchFamily="18" charset="0"/>
                <a:cs typeface="Times New Roman" panose="02020603050405020304" pitchFamily="18" charset="0"/>
              </a:rPr>
              <a:t>2. Đấu tranh bảo vệ chủ quyền v</a:t>
            </a:r>
            <a:r>
              <a:rPr lang="fr-FR" altLang="en-US" sz="2800" b="1" dirty="0">
                <a:solidFill>
                  <a:srgbClr val="F2F2F2"/>
                </a:solidFill>
                <a:latin typeface="Times New Roman" panose="02020603050405020304" pitchFamily="18" charset="0"/>
                <a:ea typeface="Times New Roman" panose="02020603050405020304" pitchFamily="18" charset="0"/>
              </a:rPr>
              <a:t>à</a:t>
            </a:r>
            <a:r>
              <a:rPr lang="fr-FR" altLang="en-US" sz="2800" b="1" dirty="0">
                <a:solidFill>
                  <a:srgbClr val="F2F2F2"/>
                </a:solidFill>
                <a:latin typeface="Times New Roman" panose="02020603050405020304" pitchFamily="18" charset="0"/>
                <a:cs typeface="Times New Roman" panose="02020603050405020304" pitchFamily="18" charset="0"/>
              </a:rPr>
              <a:t> to</a:t>
            </a:r>
            <a:r>
              <a:rPr lang="fr-FR" altLang="en-US" sz="2800" b="1" dirty="0">
                <a:solidFill>
                  <a:srgbClr val="F2F2F2"/>
                </a:solidFill>
                <a:latin typeface="Times New Roman" panose="02020603050405020304" pitchFamily="18" charset="0"/>
                <a:ea typeface="Times New Roman" panose="02020603050405020304" pitchFamily="18" charset="0"/>
              </a:rPr>
              <a:t>à</a:t>
            </a:r>
            <a:r>
              <a:rPr lang="fr-FR" altLang="en-US" sz="2800" b="1" dirty="0">
                <a:solidFill>
                  <a:srgbClr val="F2F2F2"/>
                </a:solidFill>
                <a:latin typeface="Times New Roman" panose="02020603050405020304" pitchFamily="18" charset="0"/>
                <a:cs typeface="Times New Roman" panose="02020603050405020304" pitchFamily="18" charset="0"/>
              </a:rPr>
              <a:t>n vẹn lãnh thổ </a:t>
            </a:r>
            <a:endParaRPr lang="fr-FR"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b="1" dirty="0">
                <a:solidFill>
                  <a:srgbClr val="F2F2F2"/>
                </a:solidFill>
                <a:latin typeface="Times New Roman" panose="02020603050405020304" pitchFamily="18" charset="0"/>
                <a:cs typeface="Times New Roman" panose="02020603050405020304" pitchFamily="18" charset="0"/>
              </a:rPr>
              <a:t>* </a:t>
            </a:r>
            <a:r>
              <a:rPr lang="en-US" altLang="en-US" sz="2800" b="1" dirty="0">
                <a:solidFill>
                  <a:srgbClr val="F2F2F2"/>
                </a:solidFill>
                <a:latin typeface="Times New Roman" panose="02020603050405020304" pitchFamily="18" charset="0"/>
                <a:cs typeface="Times New Roman" panose="02020603050405020304" pitchFamily="18" charset="0"/>
              </a:rPr>
              <a:t>Bảo vệ biên giới Tây Nam </a:t>
            </a:r>
            <a:endParaRPr lang="en-US"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800" b="1" dirty="0">
                <a:solidFill>
                  <a:srgbClr val="F2F2F2"/>
                </a:solidFill>
                <a:latin typeface="Times New Roman" panose="02020603050405020304" pitchFamily="18" charset="0"/>
                <a:cs typeface="Times New Roman" panose="02020603050405020304" pitchFamily="18" charset="0"/>
              </a:rPr>
              <a:t>+ Chính quyền Phôn Pốt:</a:t>
            </a:r>
            <a:endParaRPr lang="en-US"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b="1" dirty="0">
                <a:solidFill>
                  <a:srgbClr val="F2F2F2"/>
                </a:solidFill>
                <a:latin typeface="Times New Roman" panose="02020603050405020304" pitchFamily="18" charset="0"/>
                <a:cs typeface="Times New Roman" panose="02020603050405020304" pitchFamily="18" charset="0"/>
              </a:rPr>
              <a:t>+ Việt Nam:</a:t>
            </a:r>
            <a:endParaRPr lang="vi-VN"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b="1" dirty="0">
                <a:solidFill>
                  <a:srgbClr val="F2F2F2"/>
                </a:solidFill>
                <a:latin typeface="Times New Roman" panose="02020603050405020304" pitchFamily="18" charset="0"/>
                <a:cs typeface="Times New Roman" panose="02020603050405020304" pitchFamily="18" charset="0"/>
              </a:rPr>
              <a:t>+ Kết quả, ý nghĩa: </a:t>
            </a:r>
            <a:endParaRPr lang="vi-VN"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dirty="0">
                <a:solidFill>
                  <a:srgbClr val="F2F2F2"/>
                </a:solidFill>
                <a:latin typeface="Times New Roman" panose="02020603050405020304" pitchFamily="18" charset="0"/>
                <a:cs typeface="Times New Roman" panose="02020603050405020304" pitchFamily="18" charset="0"/>
              </a:rPr>
              <a:t>- Chiến thắng biên giới Tây Nam cũng tạo thời cơ lớn cho cách mạng Cam-pu-chia gi</a:t>
            </a:r>
            <a:r>
              <a:rPr lang="vi-VN" altLang="en-US" sz="2800" dirty="0">
                <a:solidFill>
                  <a:srgbClr val="F2F2F2"/>
                </a:solidFill>
                <a:latin typeface="Times New Roman" panose="02020603050405020304" pitchFamily="18" charset="0"/>
                <a:ea typeface="Times New Roman" panose="02020603050405020304" pitchFamily="18" charset="0"/>
              </a:rPr>
              <a:t>à</a:t>
            </a:r>
            <a:r>
              <a:rPr lang="vi-VN" altLang="en-US" sz="2800" dirty="0">
                <a:solidFill>
                  <a:srgbClr val="F2F2F2"/>
                </a:solidFill>
                <a:latin typeface="Times New Roman" panose="02020603050405020304" pitchFamily="18" charset="0"/>
                <a:cs typeface="Times New Roman" panose="02020603050405020304" pitchFamily="18" charset="0"/>
              </a:rPr>
              <a:t>nh thắng lợi. </a:t>
            </a:r>
            <a:endParaRPr lang="vi-VN" altLang="en-US" sz="2800" dirty="0">
              <a:solidFill>
                <a:srgbClr val="F2F2F2"/>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8978"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pic>
        <p:nvPicPr>
          <p:cNvPr id="7" name="Picture 3"/>
          <p:cNvPicPr>
            <a:picLocks noChangeAspect="1"/>
          </p:cNvPicPr>
          <p:nvPr/>
        </p:nvPicPr>
        <p:blipFill>
          <a:blip r:embed="rId2"/>
          <a:stretch>
            <a:fillRect/>
          </a:stretch>
        </p:blipFill>
        <p:spPr>
          <a:xfrm>
            <a:off x="107950" y="190500"/>
            <a:ext cx="8964613" cy="5083175"/>
          </a:xfrm>
          <a:prstGeom prst="rect">
            <a:avLst/>
          </a:prstGeom>
          <a:noFill/>
          <a:ln w="9525">
            <a:noFill/>
          </a:ln>
        </p:spPr>
      </p:pic>
      <p:sp>
        <p:nvSpPr>
          <p:cNvPr id="8" name="Text Box 4"/>
          <p:cNvSpPr txBox="1">
            <a:spLocks noChangeArrowheads="1"/>
          </p:cNvSpPr>
          <p:nvPr/>
        </p:nvSpPr>
        <p:spPr bwMode="auto">
          <a:xfrm>
            <a:off x="0" y="5389563"/>
            <a:ext cx="9144000" cy="1730375"/>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lnSpc>
                <a:spcPct val="90000"/>
              </a:lnSpc>
              <a:spcBef>
                <a:spcPct val="20000"/>
              </a:spcBef>
              <a:buClr>
                <a:srgbClr val="BBE0E3"/>
              </a:buClr>
              <a:buFont typeface="Wingdings" panose="05000000000000000000" pitchFamily="2" charset="2"/>
              <a:buNone/>
            </a:pPr>
            <a:r>
              <a:rPr lang="en-US" altLang="en-US" sz="2000" b="1" dirty="0">
                <a:solidFill>
                  <a:srgbClr val="0000FF"/>
                </a:solidFill>
                <a:latin typeface="Times New Roman" panose="02020603050405020304" pitchFamily="18" charset="0"/>
                <a:cs typeface="Times New Roman" panose="02020603050405020304" pitchFamily="18" charset="0"/>
              </a:rPr>
              <a:t> </a:t>
            </a:r>
            <a:r>
              <a:rPr lang="en-US" altLang="en-US" sz="2400" b="1" i="1" dirty="0">
                <a:solidFill>
                  <a:srgbClr val="F2F2F2"/>
                </a:solidFill>
                <a:latin typeface="Times New Roman" panose="02020603050405020304" pitchFamily="18" charset="0"/>
                <a:cs typeface="Times New Roman" panose="02020603050405020304" pitchFamily="18" charset="0"/>
              </a:rPr>
              <a:t>Quân ta đã chiến đấu anh dũng quét sạch xâm lược ra khỏi nước ta. Theo yêu cầu của mặt trận đo</a:t>
            </a:r>
            <a:r>
              <a:rPr lang="en-US" altLang="en-US" sz="2400" b="1" i="1" dirty="0">
                <a:solidFill>
                  <a:srgbClr val="F2F2F2"/>
                </a:solidFill>
                <a:latin typeface="Times New Roman" panose="02020603050405020304" pitchFamily="18" charset="0"/>
                <a:ea typeface="Times New Roman" panose="02020603050405020304" pitchFamily="18" charset="0"/>
              </a:rPr>
              <a:t>à</a:t>
            </a:r>
            <a:r>
              <a:rPr lang="en-US" altLang="en-US" sz="2400" b="1" i="1" dirty="0">
                <a:solidFill>
                  <a:srgbClr val="F2F2F2"/>
                </a:solidFill>
                <a:latin typeface="Times New Roman" panose="02020603050405020304" pitchFamily="18" charset="0"/>
                <a:cs typeface="Times New Roman" panose="02020603050405020304" pitchFamily="18" charset="0"/>
              </a:rPr>
              <a:t>n kết dân tộc cứu nước Campuchia, quân đội Việt Nam cùng với lực lượng cách mạng Campuchia tấn công, xóa bỏ chế độ diệt chủng Pôn Pốt ng</a:t>
            </a:r>
            <a:r>
              <a:rPr lang="en-US" altLang="en-US" sz="2400" b="1" i="1" dirty="0">
                <a:solidFill>
                  <a:srgbClr val="F2F2F2"/>
                </a:solidFill>
                <a:latin typeface="Times New Roman" panose="02020603050405020304" pitchFamily="18" charset="0"/>
                <a:ea typeface="Times New Roman" panose="02020603050405020304" pitchFamily="18" charset="0"/>
              </a:rPr>
              <a:t>à</a:t>
            </a:r>
            <a:r>
              <a:rPr lang="en-US" altLang="en-US" sz="2400" b="1" i="1" dirty="0">
                <a:solidFill>
                  <a:srgbClr val="F2F2F2"/>
                </a:solidFill>
                <a:latin typeface="Times New Roman" panose="02020603050405020304" pitchFamily="18" charset="0"/>
                <a:cs typeface="Times New Roman" panose="02020603050405020304" pitchFamily="18" charset="0"/>
              </a:rPr>
              <a:t>y 7/1/1979.</a:t>
            </a:r>
            <a:endParaRPr lang="en-US" altLang="en-US" sz="2400" b="1" i="1" dirty="0">
              <a:solidFill>
                <a:srgbClr val="F2F2F2"/>
              </a:solidFill>
              <a:latin typeface="Times New Roman" panose="02020603050405020304" pitchFamily="18" charset="0"/>
              <a:cs typeface="Times New Roman" panose="02020603050405020304" pitchFamily="18" charset="0"/>
            </a:endParaRPr>
          </a:p>
          <a:p>
            <a:pPr lvl="0" defTabSz="914400" eaLnBrk="1" hangingPunct="1">
              <a:buNone/>
            </a:pPr>
            <a:endParaRPr lang="en-US" altLang="en-US" sz="2000" i="1"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ppt_w*0.05"/>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anim calcmode="lin" valueType="num">
                                      <p:cBhvr>
                                        <p:cTn id="9" dur="500" fill="hold"/>
                                        <p:tgtEl>
                                          <p:spTgt spid="7"/>
                                        </p:tgtEl>
                                        <p:attrNameLst>
                                          <p:attrName>ppt_x</p:attrName>
                                        </p:attrNameLst>
                                      </p:cBhvr>
                                      <p:tavLst>
                                        <p:tav tm="0">
                                          <p:val>
                                            <p:strVal val="#ppt_x-.2"/>
                                          </p:val>
                                        </p:tav>
                                        <p:tav tm="100000">
                                          <p:val>
                                            <p:strVal val="#ppt_x"/>
                                          </p:val>
                                        </p:tav>
                                      </p:tavLst>
                                    </p:anim>
                                    <p:anim calcmode="lin" valueType="num">
                                      <p:cBhvr>
                                        <p:cTn id="10" dur="500" fill="hold"/>
                                        <p:tgtEl>
                                          <p:spTgt spid="7"/>
                                        </p:tgtEl>
                                        <p:attrNameLst>
                                          <p:attrName>ppt_y</p:attrName>
                                        </p:attrNameLst>
                                      </p:cBhvr>
                                      <p:tavLst>
                                        <p:tav tm="0">
                                          <p:val>
                                            <p:strVal val="#ppt_y"/>
                                          </p:val>
                                        </p:tav>
                                        <p:tav tm="100000">
                                          <p:val>
                                            <p:strVal val="#ppt_y"/>
                                          </p:val>
                                        </p:tav>
                                      </p:tavLst>
                                    </p:anim>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40002"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Tiết 41,42 -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sp>
        <p:nvSpPr>
          <p:cNvPr id="7" name="Text Box 1"/>
          <p:cNvSpPr txBox="1">
            <a:spLocks noChangeArrowheads="1"/>
          </p:cNvSpPr>
          <p:nvPr/>
        </p:nvSpPr>
        <p:spPr bwMode="auto">
          <a:xfrm>
            <a:off x="127000" y="1412875"/>
            <a:ext cx="8929688" cy="4608513"/>
          </a:xfrm>
          <a:prstGeom prst="rect">
            <a:avLst/>
          </a:prstGeom>
          <a:noFill/>
          <a:ln w="38160" cap="sq">
            <a:solidFill>
              <a:srgbClr val="C00000"/>
            </a:solidFill>
            <a:miter lim="800000"/>
          </a:ln>
          <a:effectLst/>
        </p:spPr>
        <p:txBody>
          <a:bodyPr lIns="90000" tIns="46800" rIns="90000" bIns="46800"/>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fr-FR" altLang="en-US" sz="2800" b="1" dirty="0">
                <a:solidFill>
                  <a:srgbClr val="F2F2F2"/>
                </a:solidFill>
                <a:latin typeface="Times New Roman" panose="02020603050405020304" pitchFamily="18" charset="0"/>
                <a:cs typeface="Times New Roman" panose="02020603050405020304" pitchFamily="18" charset="0"/>
              </a:rPr>
              <a:t>2. Đấu tranh bảo vệ chủ quyền v</a:t>
            </a:r>
            <a:r>
              <a:rPr lang="fr-FR" altLang="en-US" sz="2800" b="1" dirty="0">
                <a:solidFill>
                  <a:srgbClr val="F2F2F2"/>
                </a:solidFill>
                <a:latin typeface="Times New Roman" panose="02020603050405020304" pitchFamily="18" charset="0"/>
                <a:ea typeface="Times New Roman" panose="02020603050405020304" pitchFamily="18" charset="0"/>
              </a:rPr>
              <a:t>à</a:t>
            </a:r>
            <a:r>
              <a:rPr lang="fr-FR" altLang="en-US" sz="2800" b="1" dirty="0">
                <a:solidFill>
                  <a:srgbClr val="F2F2F2"/>
                </a:solidFill>
                <a:latin typeface="Times New Roman" panose="02020603050405020304" pitchFamily="18" charset="0"/>
                <a:cs typeface="Times New Roman" panose="02020603050405020304" pitchFamily="18" charset="0"/>
              </a:rPr>
              <a:t> to</a:t>
            </a:r>
            <a:r>
              <a:rPr lang="fr-FR" altLang="en-US" sz="2800" b="1" dirty="0">
                <a:solidFill>
                  <a:srgbClr val="F2F2F2"/>
                </a:solidFill>
                <a:latin typeface="Times New Roman" panose="02020603050405020304" pitchFamily="18" charset="0"/>
                <a:ea typeface="Times New Roman" panose="02020603050405020304" pitchFamily="18" charset="0"/>
              </a:rPr>
              <a:t>à</a:t>
            </a:r>
            <a:r>
              <a:rPr lang="fr-FR" altLang="en-US" sz="2800" b="1" dirty="0">
                <a:solidFill>
                  <a:srgbClr val="F2F2F2"/>
                </a:solidFill>
                <a:latin typeface="Times New Roman" panose="02020603050405020304" pitchFamily="18" charset="0"/>
                <a:cs typeface="Times New Roman" panose="02020603050405020304" pitchFamily="18" charset="0"/>
              </a:rPr>
              <a:t>n vẹn lãnh thổ </a:t>
            </a:r>
            <a:endParaRPr lang="fr-FR"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b="1" dirty="0">
                <a:solidFill>
                  <a:srgbClr val="F2F2F2"/>
                </a:solidFill>
                <a:latin typeface="Times New Roman" panose="02020603050405020304" pitchFamily="18" charset="0"/>
                <a:cs typeface="Times New Roman" panose="02020603050405020304" pitchFamily="18" charset="0"/>
              </a:rPr>
              <a:t>* </a:t>
            </a:r>
            <a:r>
              <a:rPr lang="en-US" altLang="en-US" sz="2800" b="1" dirty="0">
                <a:solidFill>
                  <a:srgbClr val="F2F2F2"/>
                </a:solidFill>
                <a:latin typeface="Times New Roman" panose="02020603050405020304" pitchFamily="18" charset="0"/>
                <a:cs typeface="Times New Roman" panose="02020603050405020304" pitchFamily="18" charset="0"/>
              </a:rPr>
              <a:t>Bảo vệ biên giới phía Bắc</a:t>
            </a:r>
            <a:endParaRPr lang="en-US"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b="1" dirty="0">
                <a:solidFill>
                  <a:srgbClr val="F2F2F2"/>
                </a:solidFill>
                <a:latin typeface="Times New Roman" panose="02020603050405020304" pitchFamily="18" charset="0"/>
                <a:cs typeface="Times New Roman" panose="02020603050405020304" pitchFamily="18" charset="0"/>
              </a:rPr>
              <a:t>- Về phía Trung Quốc:</a:t>
            </a:r>
            <a:endParaRPr lang="vi-VN"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dirty="0">
                <a:solidFill>
                  <a:srgbClr val="F2F2F2"/>
                </a:solidFill>
                <a:latin typeface="Times New Roman" panose="02020603050405020304" pitchFamily="18" charset="0"/>
                <a:cs typeface="Times New Roman" panose="02020603050405020304" pitchFamily="18" charset="0"/>
              </a:rPr>
              <a:t>+ Từ năm 1978, Trung Quốc đơn phương chấm dứt các viện trợ kinh tế, kĩ thuật, có nhiều h</a:t>
            </a:r>
            <a:r>
              <a:rPr lang="vi-VN" altLang="en-US" sz="2800" dirty="0">
                <a:solidFill>
                  <a:srgbClr val="F2F2F2"/>
                </a:solidFill>
                <a:latin typeface="Times New Roman" panose="02020603050405020304" pitchFamily="18" charset="0"/>
                <a:ea typeface="Times New Roman" panose="02020603050405020304" pitchFamily="18" charset="0"/>
              </a:rPr>
              <a:t>à</a:t>
            </a:r>
            <a:r>
              <a:rPr lang="vi-VN" altLang="en-US" sz="2800" dirty="0">
                <a:solidFill>
                  <a:srgbClr val="F2F2F2"/>
                </a:solidFill>
                <a:latin typeface="Times New Roman" panose="02020603050405020304" pitchFamily="18" charset="0"/>
                <a:cs typeface="Times New Roman" panose="02020603050405020304" pitchFamily="18" charset="0"/>
              </a:rPr>
              <a:t>nh động khiêu khích, xâm phạm ở khu vực biên giới phía Bắc của Việt Nam.</a:t>
            </a:r>
            <a:endParaRPr lang="vi-VN" altLang="en-US" sz="2800"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dirty="0">
                <a:solidFill>
                  <a:srgbClr val="F2F2F2"/>
                </a:solidFill>
                <a:latin typeface="Times New Roman" panose="02020603050405020304" pitchFamily="18" charset="0"/>
                <a:cs typeface="Times New Roman" panose="02020603050405020304" pitchFamily="18" charset="0"/>
              </a:rPr>
              <a:t>+ Ng</a:t>
            </a:r>
            <a:r>
              <a:rPr lang="vi-VN" altLang="en-US" sz="2800" dirty="0">
                <a:solidFill>
                  <a:srgbClr val="F2F2F2"/>
                </a:solidFill>
                <a:latin typeface="Times New Roman" panose="02020603050405020304" pitchFamily="18" charset="0"/>
                <a:ea typeface="Times New Roman" panose="02020603050405020304" pitchFamily="18" charset="0"/>
              </a:rPr>
              <a:t>à</a:t>
            </a:r>
            <a:r>
              <a:rPr lang="vi-VN" altLang="en-US" sz="2800" dirty="0">
                <a:solidFill>
                  <a:srgbClr val="F2F2F2"/>
                </a:solidFill>
                <a:latin typeface="Times New Roman" panose="02020603050405020304" pitchFamily="18" charset="0"/>
                <a:cs typeface="Times New Roman" panose="02020603050405020304" pitchFamily="18" charset="0"/>
              </a:rPr>
              <a:t>y 17 – 2 – 1979, 60 vạn quân Trung Quốc tấn công dọc tuyến biên giới phía Bắc, từ Móng Cái (Quảng Ninh) đến Phong Thổ (Lai Châu).</a:t>
            </a:r>
            <a:endParaRPr lang="vi-VN" altLang="en-US" sz="2800" dirty="0">
              <a:solidFill>
                <a:srgbClr val="F2F2F2"/>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41026"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Tiết 41,42 -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pic>
        <p:nvPicPr>
          <p:cNvPr id="641029" name="Picture 5" descr="Quảng Ninh&#10;">
            <a:hlinkClick r:id="rId2"/>
          </p:cNvPr>
          <p:cNvPicPr>
            <a:picLocks noChangeAspect="1"/>
          </p:cNvPicPr>
          <p:nvPr/>
        </p:nvPicPr>
        <p:blipFill>
          <a:blip r:embed="rId3"/>
          <a:stretch>
            <a:fillRect/>
          </a:stretch>
        </p:blipFill>
        <p:spPr>
          <a:xfrm>
            <a:off x="395288" y="1149350"/>
            <a:ext cx="8280400" cy="5086350"/>
          </a:xfrm>
          <a:prstGeom prst="rect">
            <a:avLst/>
          </a:prstGeom>
          <a:noFill/>
          <a:ln w="9525">
            <a:noFill/>
          </a:ln>
        </p:spPr>
      </p:pic>
      <p:sp>
        <p:nvSpPr>
          <p:cNvPr id="8" name="Text Box 5"/>
          <p:cNvSpPr txBox="1">
            <a:spLocks noChangeArrowheads="1"/>
          </p:cNvSpPr>
          <p:nvPr/>
        </p:nvSpPr>
        <p:spPr bwMode="auto">
          <a:xfrm>
            <a:off x="1331913" y="6302375"/>
            <a:ext cx="6983413" cy="461963"/>
          </a:xfrm>
          <a:prstGeom prst="rect">
            <a:avLst/>
          </a:prstGeom>
        </p:spPr>
        <p:style>
          <a:lnRef idx="2">
            <a:schemeClr val="accent5"/>
          </a:lnRef>
          <a:fillRef idx="1">
            <a:schemeClr val="lt1"/>
          </a:fillRef>
          <a:effectRef idx="0">
            <a:schemeClr val="accent5"/>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spcBef>
                <a:spcPct val="50000"/>
              </a:spcBef>
              <a:buNone/>
            </a:pPr>
            <a:r>
              <a:rPr lang="en-US" altLang="en-US" sz="2400" b="1" dirty="0">
                <a:solidFill>
                  <a:schemeClr val="tx1"/>
                </a:solidFill>
                <a:latin typeface="Times New Roman" panose="02020603050405020304" pitchFamily="18" charset="0"/>
                <a:cs typeface="Times New Roman" panose="02020603050405020304" pitchFamily="18" charset="0"/>
              </a:rPr>
              <a:t>Lược đồ chiến tranh biên giới phía Bắc (1978-1979)</a:t>
            </a:r>
            <a:endParaRPr lang="en-US" altLang="en-US" sz="2400" b="1" dirty="0">
              <a:solidFill>
                <a:schemeClr val="tx1"/>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alpha val="100000"/>
              </a:srgbClr>
            </a:gs>
            <a:gs pos="39999">
              <a:srgbClr val="85C2FF">
                <a:alpha val="100000"/>
              </a:srgbClr>
            </a:gs>
            <a:gs pos="70000">
              <a:srgbClr val="C4D6EB">
                <a:alpha val="100000"/>
              </a:srgbClr>
            </a:gs>
            <a:gs pos="100000">
              <a:srgbClr val="FFEBFA">
                <a:alpha val="100000"/>
              </a:srgbClr>
            </a:gs>
          </a:gsLst>
          <a:lin ang="16200000" scaled="1"/>
          <a:tileRect/>
        </a:gradFill>
        <a:effectLst/>
      </p:bgPr>
    </p:bg>
    <p:spTree>
      <p:nvGrpSpPr>
        <p:cNvPr id="1" name=""/>
        <p:cNvGrpSpPr/>
        <p:nvPr/>
      </p:nvGrpSpPr>
      <p:grpSpPr/>
      <p:pic>
        <p:nvPicPr>
          <p:cNvPr id="642050" name="Picture 4" descr="300px-Chiến_tranh_biên_giới_Việt-Trung"/>
          <p:cNvPicPr>
            <a:picLocks noChangeAspect="1"/>
          </p:cNvPicPr>
          <p:nvPr/>
        </p:nvPicPr>
        <p:blipFill>
          <a:blip r:embed="rId1"/>
          <a:stretch>
            <a:fillRect/>
          </a:stretch>
        </p:blipFill>
        <p:spPr>
          <a:xfrm>
            <a:off x="3635375" y="1052513"/>
            <a:ext cx="5545138" cy="5222875"/>
          </a:xfrm>
          <a:prstGeom prst="rect">
            <a:avLst/>
          </a:prstGeom>
          <a:noFill/>
          <a:ln w="9525">
            <a:noFill/>
          </a:ln>
        </p:spPr>
      </p:pic>
      <p:sp>
        <p:nvSpPr>
          <p:cNvPr id="635907" name="Text Box 5"/>
          <p:cNvSpPr txBox="1">
            <a:spLocks noChangeArrowheads="1"/>
          </p:cNvSpPr>
          <p:nvPr/>
        </p:nvSpPr>
        <p:spPr bwMode="auto">
          <a:xfrm>
            <a:off x="755650" y="6351588"/>
            <a:ext cx="6911975" cy="461963"/>
          </a:xfrm>
          <a:prstGeom prst="rect">
            <a:avLst/>
          </a:prstGeom>
        </p:spPr>
        <p:style>
          <a:lnRef idx="2">
            <a:schemeClr val="accent3"/>
          </a:lnRef>
          <a:fillRef idx="1">
            <a:schemeClr val="lt1"/>
          </a:fillRef>
          <a:effectRef idx="0">
            <a:schemeClr val="accent3"/>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spcBef>
                <a:spcPct val="50000"/>
              </a:spcBef>
              <a:buNone/>
            </a:pPr>
            <a:r>
              <a:rPr lang="en-US" altLang="en-US" sz="2400" b="1" dirty="0">
                <a:solidFill>
                  <a:srgbClr val="000000"/>
                </a:solidFill>
                <a:latin typeface="Times New Roman" panose="02020603050405020304" pitchFamily="18" charset="0"/>
                <a:cs typeface="Times New Roman" panose="02020603050405020304" pitchFamily="18" charset="0"/>
              </a:rPr>
              <a:t>Lược đồ chiến tranh biên giới phía Bắc (1978-1979)</a:t>
            </a:r>
            <a:endParaRPr lang="en-US" altLang="en-US" sz="2400" b="1" dirty="0">
              <a:solidFill>
                <a:srgbClr val="000000"/>
              </a:solidFill>
              <a:latin typeface="Times New Roman" panose="02020603050405020304" pitchFamily="18" charset="0"/>
              <a:ea typeface="Times New Roman" panose="02020603050405020304" pitchFamily="18" charset="0"/>
            </a:endParaRPr>
          </a:p>
        </p:txBody>
      </p:sp>
      <p:pic>
        <p:nvPicPr>
          <p:cNvPr id="7" name="Picture 6" descr="http://upload.wikimedia.org/wikipedia/commons/thumb/7/70/Carter_DengXiaoping.jpg/244px-Carter_DengXiaoping.jpg">
            <a:hlinkClick r:id="rId2"/>
          </p:cNvPr>
          <p:cNvPicPr>
            <a:picLocks noChangeAspect="1"/>
          </p:cNvPicPr>
          <p:nvPr/>
        </p:nvPicPr>
        <p:blipFill>
          <a:blip r:embed="rId3"/>
          <a:stretch>
            <a:fillRect/>
          </a:stretch>
        </p:blipFill>
        <p:spPr>
          <a:xfrm>
            <a:off x="26988" y="1052513"/>
            <a:ext cx="4040187" cy="3208337"/>
          </a:xfrm>
          <a:prstGeom prst="rect">
            <a:avLst/>
          </a:prstGeom>
          <a:noFill/>
          <a:ln w="9525">
            <a:noFill/>
          </a:ln>
        </p:spPr>
      </p:pic>
      <p:sp>
        <p:nvSpPr>
          <p:cNvPr id="8" name="Rectangle 7"/>
          <p:cNvSpPr/>
          <p:nvPr/>
        </p:nvSpPr>
        <p:spPr>
          <a:xfrm>
            <a:off x="61913" y="4370388"/>
            <a:ext cx="3563938" cy="1570038"/>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x-none" sz="2400" u="sng" dirty="0">
                <a:solidFill>
                  <a:srgbClr val="000000"/>
                </a:solidFill>
                <a:latin typeface="Times New Roman" panose="02020603050405020304" pitchFamily="18" charset="0"/>
                <a:hlinkClick r:id="rId4"/>
              </a:rPr>
              <a:t>Đặng Tiểu Bình</a:t>
            </a:r>
            <a:r>
              <a:rPr lang="vi-VN" altLang="x-none" sz="2400" dirty="0">
                <a:solidFill>
                  <a:srgbClr val="000000"/>
                </a:solidFill>
                <a:latin typeface="Times New Roman" panose="02020603050405020304" pitchFamily="18" charset="0"/>
              </a:rPr>
              <a:t> và Tổng thống Mỹ </a:t>
            </a:r>
            <a:r>
              <a:rPr lang="vi-VN" altLang="x-none" sz="2400" u="sng" dirty="0">
                <a:solidFill>
                  <a:srgbClr val="000000"/>
                </a:solidFill>
                <a:latin typeface="Times New Roman" panose="02020603050405020304" pitchFamily="18" charset="0"/>
                <a:hlinkClick r:id="rId5"/>
              </a:rPr>
              <a:t>Jimmy Carter</a:t>
            </a:r>
            <a:r>
              <a:rPr lang="vi-VN" altLang="x-none" sz="2400" dirty="0">
                <a:solidFill>
                  <a:srgbClr val="000000"/>
                </a:solidFill>
                <a:latin typeface="Times New Roman" panose="02020603050405020304" pitchFamily="18" charset="0"/>
              </a:rPr>
              <a:t> trong một buổi lễ ngày </a:t>
            </a:r>
            <a:r>
              <a:rPr lang="vi-VN" altLang="x-none" sz="2400" u="sng" dirty="0">
                <a:solidFill>
                  <a:srgbClr val="000000"/>
                </a:solidFill>
                <a:latin typeface="Times New Roman" panose="02020603050405020304" pitchFamily="18" charset="0"/>
                <a:hlinkClick r:id="rId6"/>
              </a:rPr>
              <a:t>31 tháng 1</a:t>
            </a:r>
            <a:r>
              <a:rPr lang="vi-VN" altLang="x-none" sz="2400" dirty="0">
                <a:solidFill>
                  <a:srgbClr val="000000"/>
                </a:solidFill>
                <a:latin typeface="Times New Roman" panose="02020603050405020304" pitchFamily="18" charset="0"/>
              </a:rPr>
              <a:t> năm</a:t>
            </a:r>
            <a:r>
              <a:rPr lang="vi-VN" altLang="x-none" sz="2400" u="sng" dirty="0">
                <a:solidFill>
                  <a:srgbClr val="000000"/>
                </a:solidFill>
                <a:latin typeface="Times New Roman" panose="02020603050405020304" pitchFamily="18" charset="0"/>
                <a:hlinkClick r:id="rId7"/>
              </a:rPr>
              <a:t>1979</a:t>
            </a:r>
            <a:r>
              <a:rPr lang="vi-VN" altLang="x-none" sz="2400" dirty="0">
                <a:solidFill>
                  <a:srgbClr val="000000"/>
                </a:solidFill>
                <a:latin typeface="Times New Roman" panose="02020603050405020304" pitchFamily="18" charset="0"/>
              </a:rPr>
              <a:t>.</a:t>
            </a:r>
            <a:endParaRPr lang="vi-VN" altLang="x-none" sz="2400" dirty="0">
              <a:solidFill>
                <a:srgbClr val="000000"/>
              </a:solidFill>
              <a:latin typeface="Times New Roman" panose="02020603050405020304" pitchFamily="18" charset="0"/>
            </a:endParaRPr>
          </a:p>
        </p:txBody>
      </p:sp>
      <p:sp>
        <p:nvSpPr>
          <p:cNvPr id="9" name="Rectangle 8"/>
          <p:cNvSpPr>
            <a:spLocks noChangeArrowheads="1"/>
          </p:cNvSpPr>
          <p:nvPr/>
        </p:nvSpPr>
        <p:spPr bwMode="auto">
          <a:xfrm>
            <a:off x="0" y="3338513"/>
            <a:ext cx="4284663" cy="922338"/>
          </a:xfrm>
          <a:prstGeom prst="rect">
            <a:avLst/>
          </a:prstGeom>
          <a:noFill/>
          <a:ln>
            <a:noFill/>
          </a:ln>
        </p:spPr>
        <p:txBody>
          <a:bodyPr>
            <a:spAutoFit/>
          </a:bodyPr>
          <a:p>
            <a:pPr algn="just" defTabSz="914400" eaLnBrk="1" hangingPunct="1">
              <a:buNone/>
            </a:pPr>
            <a:r>
              <a:rPr lang="vi-VN" altLang="en-US" b="1" dirty="0">
                <a:solidFill>
                  <a:srgbClr val="FFFF00"/>
                </a:solidFill>
                <a:latin typeface="Times New Roman" panose="02020603050405020304" pitchFamily="18" charset="0"/>
              </a:rPr>
              <a:t>Đặng Tiểu Bình – </a:t>
            </a:r>
            <a:r>
              <a:rPr lang="vi-VN" altLang="en-US" b="1" i="1" dirty="0">
                <a:solidFill>
                  <a:srgbClr val="FFFF00"/>
                </a:solidFill>
                <a:latin typeface="Times New Roman" panose="02020603050405020304" pitchFamily="18" charset="0"/>
              </a:rPr>
              <a:t>(Mĩ ủng hộ) </a:t>
            </a:r>
            <a:r>
              <a:rPr lang="vi-VN" altLang="en-US" b="1" dirty="0">
                <a:solidFill>
                  <a:srgbClr val="FFFF00"/>
                </a:solidFill>
                <a:latin typeface="Times New Roman" panose="02020603050405020304" pitchFamily="18" charset="0"/>
              </a:rPr>
              <a:t>người chủ xướng</a:t>
            </a:r>
            <a:r>
              <a:rPr lang="vi-VN" altLang="en-US" b="1" i="1" dirty="0">
                <a:solidFill>
                  <a:srgbClr val="FFFF00"/>
                </a:solidFill>
                <a:latin typeface="Times New Roman" panose="02020603050405020304" pitchFamily="18" charset="0"/>
              </a:rPr>
              <a:t> </a:t>
            </a:r>
            <a:r>
              <a:rPr lang="vi-VN" altLang="en-US" b="1" dirty="0">
                <a:solidFill>
                  <a:srgbClr val="FFFFFF"/>
                </a:solidFill>
                <a:latin typeface="Times New Roman" panose="02020603050405020304" pitchFamily="18" charset="0"/>
              </a:rPr>
              <a:t>cuộc chiến tranh biên giới đẫm máu ngày 17/2/1979 ở VN </a:t>
            </a:r>
            <a:endParaRPr lang="vi-VN" altLang="en-US" b="1" dirty="0">
              <a:solidFill>
                <a:srgbClr val="FFFFFF"/>
              </a:solidFill>
              <a:latin typeface="Times New Roman" panose="02020603050405020304" pitchFamily="18" charset="0"/>
            </a:endParaRPr>
          </a:p>
        </p:txBody>
      </p:sp>
      <p:sp>
        <p:nvSpPr>
          <p:cNvPr id="10" name="Rectangle 9"/>
          <p:cNvSpPr/>
          <p:nvPr/>
        </p:nvSpPr>
        <p:spPr>
          <a:xfrm>
            <a:off x="6092825" y="3967163"/>
            <a:ext cx="3087688" cy="20320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x-none" dirty="0">
                <a:solidFill>
                  <a:srgbClr val="000000"/>
                </a:solidFill>
                <a:latin typeface="Times New Roman" panose="02020603050405020304" pitchFamily="18" charset="0"/>
              </a:rPr>
              <a:t>Ngày 17 tháng 2 năm 1979, </a:t>
            </a:r>
            <a:r>
              <a:rPr lang="vi-VN" altLang="x-none" b="1" dirty="0">
                <a:solidFill>
                  <a:srgbClr val="000000"/>
                </a:solidFill>
                <a:latin typeface="Times New Roman" panose="02020603050405020304" pitchFamily="18" charset="0"/>
              </a:rPr>
              <a:t>Đặng Tiểu Bình ra lệnh </a:t>
            </a:r>
            <a:r>
              <a:rPr lang="vi-VN" altLang="x-none" dirty="0">
                <a:solidFill>
                  <a:srgbClr val="000000"/>
                </a:solidFill>
                <a:latin typeface="Times New Roman" panose="02020603050405020304" pitchFamily="18" charset="0"/>
              </a:rPr>
              <a:t>tấn công Việt Nam lấy cớ Việt Nam xâm chiếm Kampuchea để lật đổ chế độ Khơ Me Đỏ của Pol Pot </a:t>
            </a:r>
            <a:r>
              <a:rPr lang="vi-VN" altLang="x-none" b="1" dirty="0">
                <a:solidFill>
                  <a:srgbClr val="000000"/>
                </a:solidFill>
                <a:latin typeface="Times New Roman" panose="02020603050405020304" pitchFamily="18" charset="0"/>
              </a:rPr>
              <a:t>(do Trung Quốc hậu thuẫn).</a:t>
            </a:r>
            <a:endParaRPr lang="vi-VN" altLang="x-none" b="1" dirty="0">
              <a:solidFill>
                <a:srgbClr val="000000"/>
              </a:solidFill>
              <a:latin typeface="Times New Roman" panose="02020603050405020304" pitchFamily="18" charset="0"/>
            </a:endParaRPr>
          </a:p>
        </p:txBody>
      </p:sp>
      <p:sp>
        <p:nvSpPr>
          <p:cNvPr id="12" name="Rectangle 11"/>
          <p:cNvSpPr/>
          <p:nvPr/>
        </p:nvSpPr>
        <p:spPr>
          <a:xfrm>
            <a:off x="0" y="12700"/>
            <a:ext cx="9082088" cy="923925"/>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x-none" b="1" dirty="0">
                <a:solidFill>
                  <a:srgbClr val="000000"/>
                </a:solidFill>
                <a:latin typeface="Times New Roman" panose="02020603050405020304" pitchFamily="18" charset="0"/>
              </a:rPr>
              <a:t>Những lý do chính của cuộc chiến 1979 là việc Trung Quốc muốn chứng tỏ một thiện chí với Mỹ, ngăn chặn ảnh hưởng của Liên bang Sô Viết và nhằm ép buộc Việt Nam rút quân khỏi Campuchia …</a:t>
            </a:r>
            <a:endParaRPr lang="vi-VN" altLang="x-none" b="1" dirty="0">
              <a:solidFill>
                <a:srgbClr val="00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circle(in)">
                                      <p:cBhvr>
                                        <p:cTn id="26" dur="20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1746"/>
            </a:gs>
            <a:gs pos="100000">
              <a:srgbClr val="003399"/>
            </a:gs>
          </a:gsLst>
          <a:lin ang="5400000" scaled="1"/>
          <a:tileRect/>
        </a:gradFill>
        <a:effectLst/>
      </p:bgPr>
    </p:bg>
    <p:spTree>
      <p:nvGrpSpPr>
        <p:cNvPr id="1" name=""/>
        <p:cNvGrpSpPr/>
        <p:nvPr/>
      </p:nvGrpSpPr>
      <p:grpSpPr/>
      <p:pic>
        <p:nvPicPr>
          <p:cNvPr id="761858" name="Picture 1"/>
          <p:cNvPicPr>
            <a:picLocks noChangeAspect="1"/>
          </p:cNvPicPr>
          <p:nvPr/>
        </p:nvPicPr>
        <p:blipFill>
          <a:blip r:embed="rId1"/>
          <a:stretch>
            <a:fillRect/>
          </a:stretch>
        </p:blipFill>
        <p:spPr>
          <a:xfrm>
            <a:off x="0" y="0"/>
            <a:ext cx="9144000" cy="6165850"/>
          </a:xfrm>
          <a:prstGeom prst="rect">
            <a:avLst/>
          </a:prstGeom>
          <a:noFill/>
          <a:ln w="9525">
            <a:noFill/>
          </a:ln>
        </p:spPr>
      </p:pic>
      <p:sp>
        <p:nvSpPr>
          <p:cNvPr id="26627" name="Rectangle 2"/>
          <p:cNvSpPr>
            <a:spLocks noChangeArrowheads="1"/>
          </p:cNvSpPr>
          <p:nvPr/>
        </p:nvSpPr>
        <p:spPr bwMode="auto">
          <a:xfrm>
            <a:off x="2286000" y="6237288"/>
            <a:ext cx="4752975" cy="504825"/>
          </a:xfrm>
          <a:prstGeom prst="rect">
            <a:avLst/>
          </a:prstGeom>
          <a:solidFill>
            <a:schemeClr val="bg2">
              <a:lumMod val="20000"/>
              <a:lumOff val="80000"/>
            </a:schemeClr>
          </a:solidFill>
          <a:ln w="25560" cap="sq">
            <a:solidFill>
              <a:srgbClr val="385D8A"/>
            </a:solidFill>
            <a:miter lim="800000"/>
          </a:ln>
          <a:effectLst/>
        </p:spPr>
        <p:txBody>
          <a:bodyPr lIns="90000" tIns="46800" rIns="90000" bIns="46800" anchor="ctr"/>
          <a:lstStyle/>
          <a:p>
            <a:pPr marL="0" marR="0" lvl="0" indent="0" algn="ctr"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r>
              <a:rPr kumimoji="0" lang="en-US" altLang="en-US" sz="3200" b="1" i="0" u="none" strike="noStrike" kern="1200" cap="none" spc="0" normalizeH="0" baseline="0" noProof="0" dirty="0" err="1">
                <a:ln>
                  <a:noFill/>
                </a:ln>
                <a:solidFill>
                  <a:srgbClr val="C00000"/>
                </a:solidFill>
                <a:effectLst/>
                <a:uLnTx/>
                <a:uFillTx/>
                <a:latin typeface="Cambria" panose="02040503050406030204" pitchFamily="18" charset="0"/>
                <a:ea typeface="+mn-ea"/>
                <a:cs typeface="+mn-cs"/>
              </a:rPr>
              <a:t>Đoàn</a:t>
            </a:r>
            <a:r>
              <a:rPr kumimoji="0" lang="en-US" altLang="en-US" sz="3200" b="1" i="0" u="none" strike="noStrike" kern="1200" cap="none" spc="0" normalizeH="0" baseline="0" noProof="0" dirty="0">
                <a:ln>
                  <a:noFill/>
                </a:ln>
                <a:solidFill>
                  <a:srgbClr val="C00000"/>
                </a:solidFill>
                <a:effectLst/>
                <a:uLnTx/>
                <a:uFillTx/>
                <a:latin typeface="Cambria" panose="02040503050406030204" pitchFamily="18" charset="0"/>
                <a:ea typeface="+mn-ea"/>
                <a:cs typeface="+mn-cs"/>
              </a:rPr>
              <a:t> </a:t>
            </a:r>
            <a:r>
              <a:rPr kumimoji="0" lang="en-US" altLang="en-US" sz="3200" b="1" i="0" u="none" strike="noStrike" kern="1200" cap="none" spc="0" normalizeH="0" baseline="0" noProof="0" dirty="0" err="1">
                <a:ln>
                  <a:noFill/>
                </a:ln>
                <a:solidFill>
                  <a:srgbClr val="C00000"/>
                </a:solidFill>
                <a:effectLst/>
                <a:uLnTx/>
                <a:uFillTx/>
                <a:latin typeface="Cambria" panose="02040503050406030204" pitchFamily="18" charset="0"/>
                <a:ea typeface="+mn-ea"/>
                <a:cs typeface="+mn-cs"/>
              </a:rPr>
              <a:t>tàu</a:t>
            </a:r>
            <a:r>
              <a:rPr kumimoji="0" lang="en-US" altLang="en-US" sz="3200" b="1" i="0" u="none" strike="noStrike" kern="1200" cap="none" spc="0" normalizeH="0" baseline="0" noProof="0" dirty="0">
                <a:ln>
                  <a:noFill/>
                </a:ln>
                <a:solidFill>
                  <a:srgbClr val="C00000"/>
                </a:solidFill>
                <a:effectLst/>
                <a:uLnTx/>
                <a:uFillTx/>
                <a:latin typeface="Cambria" panose="02040503050406030204" pitchFamily="18" charset="0"/>
                <a:ea typeface="+mn-ea"/>
                <a:cs typeface="+mn-cs"/>
              </a:rPr>
              <a:t> </a:t>
            </a:r>
            <a:r>
              <a:rPr kumimoji="0" lang="en-US" altLang="en-US" sz="3200" b="1" i="0" u="none" strike="noStrike" kern="1200" cap="none" spc="0" normalizeH="0" baseline="0" noProof="0" dirty="0" err="1">
                <a:ln>
                  <a:noFill/>
                </a:ln>
                <a:solidFill>
                  <a:srgbClr val="C00000"/>
                </a:solidFill>
                <a:effectLst/>
                <a:uLnTx/>
                <a:uFillTx/>
                <a:latin typeface="Cambria" panose="02040503050406030204" pitchFamily="18" charset="0"/>
                <a:ea typeface="+mn-ea"/>
                <a:cs typeface="+mn-cs"/>
              </a:rPr>
              <a:t>thống</a:t>
            </a:r>
            <a:r>
              <a:rPr kumimoji="0" lang="en-US" altLang="en-US" sz="3200" b="1" i="0" u="none" strike="noStrike" kern="1200" cap="none" spc="0" normalizeH="0" baseline="0" noProof="0" dirty="0">
                <a:ln>
                  <a:noFill/>
                </a:ln>
                <a:solidFill>
                  <a:srgbClr val="C00000"/>
                </a:solidFill>
                <a:effectLst/>
                <a:uLnTx/>
                <a:uFillTx/>
                <a:latin typeface="Cambria" panose="02040503050406030204" pitchFamily="18" charset="0"/>
                <a:ea typeface="+mn-ea"/>
                <a:cs typeface="+mn-cs"/>
              </a:rPr>
              <a:t> </a:t>
            </a:r>
            <a:r>
              <a:rPr kumimoji="0" lang="en-US" altLang="en-US" sz="3200" b="1" i="0" u="none" strike="noStrike" kern="1200" cap="none" spc="0" normalizeH="0" baseline="0" noProof="0" dirty="0" err="1">
                <a:ln>
                  <a:noFill/>
                </a:ln>
                <a:solidFill>
                  <a:srgbClr val="C00000"/>
                </a:solidFill>
                <a:effectLst/>
                <a:uLnTx/>
                <a:uFillTx/>
                <a:latin typeface="Cambria" panose="02040503050406030204" pitchFamily="18" charset="0"/>
                <a:ea typeface="+mn-ea"/>
                <a:cs typeface="+mn-cs"/>
              </a:rPr>
              <a:t>nhất</a:t>
            </a:r>
            <a:endParaRPr kumimoji="0" lang="en-US" altLang="en-US" sz="3200" b="1" i="0" u="none" strike="noStrike" kern="1200" cap="none" spc="0" normalizeH="0" baseline="0" noProof="0" dirty="0">
              <a:ln>
                <a:noFill/>
              </a:ln>
              <a:solidFill>
                <a:srgbClr val="C00000"/>
              </a:solidFill>
              <a:effectLst/>
              <a:uLnTx/>
              <a:uFillTx/>
              <a:latin typeface="Cambria" panose="02040503050406030204" pitchFamily="18" charset="0"/>
              <a:ea typeface="+mn-ea"/>
              <a:cs typeface="+mn-cs"/>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61858"/>
                                        </p:tgtEl>
                                        <p:attrNameLst>
                                          <p:attrName>style.visibility</p:attrName>
                                        </p:attrNameLst>
                                      </p:cBhvr>
                                      <p:to>
                                        <p:strVal val="visible"/>
                                      </p:to>
                                    </p:set>
                                    <p:animEffect transition="in" filter="fade">
                                      <p:cBhvr>
                                        <p:cTn id="7" dur="1000"/>
                                        <p:tgtEl>
                                          <p:spTgt spid="761858"/>
                                        </p:tgtEl>
                                      </p:cBhvr>
                                    </p:animEffect>
                                    <p:anim calcmode="lin" valueType="num">
                                      <p:cBhvr>
                                        <p:cTn id="8" dur="1000" fill="hold"/>
                                        <p:tgtEl>
                                          <p:spTgt spid="761858"/>
                                        </p:tgtEl>
                                        <p:attrNameLst>
                                          <p:attrName>ppt_x</p:attrName>
                                        </p:attrNameLst>
                                      </p:cBhvr>
                                      <p:tavLst>
                                        <p:tav tm="0">
                                          <p:val>
                                            <p:strVal val="#ppt_x"/>
                                          </p:val>
                                        </p:tav>
                                        <p:tav tm="100000">
                                          <p:val>
                                            <p:strVal val="#ppt_x"/>
                                          </p:val>
                                        </p:tav>
                                      </p:tavLst>
                                    </p:anim>
                                    <p:anim calcmode="lin" valueType="num">
                                      <p:cBhvr>
                                        <p:cTn id="9" dur="1000" fill="hold"/>
                                        <p:tgtEl>
                                          <p:spTgt spid="76185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627"/>
                                        </p:tgtEl>
                                        <p:attrNameLst>
                                          <p:attrName>style.visibility</p:attrName>
                                        </p:attrNameLst>
                                      </p:cBhvr>
                                      <p:to>
                                        <p:strVal val="visible"/>
                                      </p:to>
                                    </p:set>
                                    <p:animEffect transition="in" filter="fade">
                                      <p:cBhvr>
                                        <p:cTn id="14" dur="1000"/>
                                        <p:tgtEl>
                                          <p:spTgt spid="26627"/>
                                        </p:tgtEl>
                                      </p:cBhvr>
                                    </p:animEffect>
                                    <p:anim calcmode="lin" valueType="num">
                                      <p:cBhvr>
                                        <p:cTn id="15" dur="1000" fill="hold"/>
                                        <p:tgtEl>
                                          <p:spTgt spid="26627"/>
                                        </p:tgtEl>
                                        <p:attrNameLst>
                                          <p:attrName>ppt_x</p:attrName>
                                        </p:attrNameLst>
                                      </p:cBhvr>
                                      <p:tavLst>
                                        <p:tav tm="0">
                                          <p:val>
                                            <p:strVal val="#ppt_x"/>
                                          </p:val>
                                        </p:tav>
                                        <p:tav tm="100000">
                                          <p:val>
                                            <p:strVal val="#ppt_x"/>
                                          </p:val>
                                        </p:tav>
                                      </p:tavLst>
                                    </p:anim>
                                    <p:anim calcmode="lin" valueType="num">
                                      <p:cBhvr>
                                        <p:cTn id="16" dur="1000" fill="hold"/>
                                        <p:tgtEl>
                                          <p:spTgt spid="266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43074" name="Picture 3" descr="http://upload.wikimedia.org/wikipedia/vi/thumb/f/fd/Vietnam1979war_LS.png/300px-Vietnam1979war_LS.png">
            <a:hlinkClick r:id="rId1"/>
          </p:cNvPr>
          <p:cNvPicPr>
            <a:picLocks noChangeAspect="1"/>
          </p:cNvPicPr>
          <p:nvPr/>
        </p:nvPicPr>
        <p:blipFill>
          <a:blip r:embed="rId2"/>
          <a:stretch>
            <a:fillRect/>
          </a:stretch>
        </p:blipFill>
        <p:spPr>
          <a:xfrm>
            <a:off x="4649788" y="874713"/>
            <a:ext cx="4468812" cy="3382962"/>
          </a:xfrm>
          <a:prstGeom prst="rect">
            <a:avLst/>
          </a:prstGeom>
          <a:noFill/>
          <a:ln w="9525">
            <a:noFill/>
          </a:ln>
        </p:spPr>
      </p:pic>
      <p:pic>
        <p:nvPicPr>
          <p:cNvPr id="643075" name="Picture 4" descr="http://upload.wikimedia.org/wikipedia/vi/thumb/5/5d/Vietnam1979war_CB.png/300px-Vietnam1979war_CB.png">
            <a:hlinkClick r:id="rId3"/>
          </p:cNvPr>
          <p:cNvPicPr>
            <a:picLocks noChangeAspect="1"/>
          </p:cNvPicPr>
          <p:nvPr/>
        </p:nvPicPr>
        <p:blipFill>
          <a:blip r:embed="rId4"/>
          <a:stretch>
            <a:fillRect/>
          </a:stretch>
        </p:blipFill>
        <p:spPr>
          <a:xfrm>
            <a:off x="14288" y="4005263"/>
            <a:ext cx="4464050" cy="2830512"/>
          </a:xfrm>
          <a:prstGeom prst="rect">
            <a:avLst/>
          </a:prstGeom>
          <a:noFill/>
          <a:ln w="9525">
            <a:noFill/>
          </a:ln>
        </p:spPr>
      </p:pic>
      <p:pic>
        <p:nvPicPr>
          <p:cNvPr id="643076" name="Picture 5" descr="http://upload.wikimedia.org/wikipedia/vi/thumb/2/29/Vietnam1979war_LC.png/300px-Vietnam1979war_LC.png">
            <a:hlinkClick r:id="rId5"/>
          </p:cNvPr>
          <p:cNvPicPr>
            <a:picLocks noChangeAspect="1"/>
          </p:cNvPicPr>
          <p:nvPr/>
        </p:nvPicPr>
        <p:blipFill>
          <a:blip r:embed="rId6"/>
          <a:stretch>
            <a:fillRect/>
          </a:stretch>
        </p:blipFill>
        <p:spPr>
          <a:xfrm>
            <a:off x="4511675" y="4248150"/>
            <a:ext cx="4597400" cy="2636838"/>
          </a:xfrm>
          <a:prstGeom prst="rect">
            <a:avLst/>
          </a:prstGeom>
          <a:noFill/>
          <a:ln w="9525">
            <a:noFill/>
          </a:ln>
        </p:spPr>
      </p:pic>
      <p:pic>
        <p:nvPicPr>
          <p:cNvPr id="643077" name="Picture 8" descr="dang"/>
          <p:cNvPicPr>
            <a:picLocks noChangeAspect="1"/>
          </p:cNvPicPr>
          <p:nvPr/>
        </p:nvPicPr>
        <p:blipFill>
          <a:blip r:embed="rId7"/>
          <a:stretch>
            <a:fillRect/>
          </a:stretch>
        </p:blipFill>
        <p:spPr>
          <a:xfrm>
            <a:off x="14288" y="874713"/>
            <a:ext cx="4635500" cy="3000375"/>
          </a:xfrm>
          <a:prstGeom prst="rect">
            <a:avLst/>
          </a:prstGeom>
          <a:noFill/>
          <a:ln w="9525">
            <a:noFill/>
          </a:ln>
        </p:spPr>
      </p:pic>
      <p:sp>
        <p:nvSpPr>
          <p:cNvPr id="662534" name="Rectangle 9"/>
          <p:cNvSpPr>
            <a:spLocks noChangeArrowheads="1"/>
          </p:cNvSpPr>
          <p:nvPr/>
        </p:nvSpPr>
        <p:spPr bwMode="auto">
          <a:xfrm>
            <a:off x="0" y="3009900"/>
            <a:ext cx="4649788" cy="923925"/>
          </a:xfrm>
          <a:prstGeom prst="rect">
            <a:avLst/>
          </a:prstGeom>
          <a:noFill/>
          <a:ln>
            <a:noFill/>
          </a:ln>
        </p:spPr>
        <p:txBody>
          <a:bodyPr>
            <a:spAutoFit/>
          </a:bodyPr>
          <a:p>
            <a:pPr algn="just" defTabSz="914400" eaLnBrk="1" hangingPunct="1">
              <a:buNone/>
            </a:pPr>
            <a:r>
              <a:rPr lang="vi-VN" altLang="en-US" b="1" dirty="0">
                <a:solidFill>
                  <a:srgbClr val="FFFF00"/>
                </a:solidFill>
                <a:latin typeface="Times New Roman" panose="02020603050405020304" pitchFamily="18" charset="0"/>
              </a:rPr>
              <a:t>Đặng Tiểu Bình đội mũ cao bồi ở Mĩ (tháng 1.1979)- người chủ xướng </a:t>
            </a:r>
            <a:r>
              <a:rPr lang="vi-VN" altLang="en-US" b="1" dirty="0">
                <a:solidFill>
                  <a:srgbClr val="FFFFFF"/>
                </a:solidFill>
                <a:latin typeface="Times New Roman" panose="02020603050405020304" pitchFamily="18" charset="0"/>
              </a:rPr>
              <a:t>cuộc chiến tranh biên giới đẫm máu ngày 17/2/1979 tại VN </a:t>
            </a:r>
            <a:endParaRPr lang="vi-VN" altLang="en-US" b="1" dirty="0">
              <a:solidFill>
                <a:srgbClr val="FFFFFF"/>
              </a:solidFill>
              <a:latin typeface="Times New Roman" panose="02020603050405020304" pitchFamily="18" charset="0"/>
            </a:endParaRPr>
          </a:p>
        </p:txBody>
      </p:sp>
      <p:sp>
        <p:nvSpPr>
          <p:cNvPr id="11" name="Rectangle 10"/>
          <p:cNvSpPr/>
          <p:nvPr/>
        </p:nvSpPr>
        <p:spPr>
          <a:xfrm>
            <a:off x="1338263" y="82550"/>
            <a:ext cx="6623050" cy="720725"/>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vi-VN" altLang="x-none" sz="2600" b="1" dirty="0">
                <a:solidFill>
                  <a:schemeClr val="tx1"/>
                </a:solidFill>
                <a:latin typeface="Times New Roman" panose="02020603050405020304" pitchFamily="18" charset="0"/>
              </a:rPr>
              <a:t>CHIẾN TRANH </a:t>
            </a:r>
            <a:r>
              <a:rPr lang="vi-VN" altLang="x-none" sz="2600" b="1" dirty="0">
                <a:solidFill>
                  <a:srgbClr val="FF0000"/>
                </a:solidFill>
                <a:latin typeface="Times New Roman" panose="02020603050405020304" pitchFamily="18" charset="0"/>
              </a:rPr>
              <a:t>BIÊN GIỚI PHÍA BẮC </a:t>
            </a:r>
            <a:endParaRPr lang="en-US" altLang="x-none" sz="2600" b="1" dirty="0">
              <a:solidFill>
                <a:srgbClr val="FF0000"/>
              </a:solidFill>
              <a:latin typeface="Calibri" panose="020F0502020204030204" pitchFamily="34" charset="0"/>
            </a:endParaRPr>
          </a:p>
          <a:p>
            <a:pPr lvl="0" algn="ctr" defTabSz="914400" eaLnBrk="1" hangingPunct="1">
              <a:buNone/>
            </a:pPr>
            <a:r>
              <a:rPr lang="en-US" altLang="x-none" sz="2600" b="1" dirty="0">
                <a:solidFill>
                  <a:schemeClr val="tx1"/>
                </a:solidFill>
                <a:latin typeface="Times New Roman" panose="02020603050405020304" pitchFamily="18" charset="0"/>
                <a:cs typeface="Times New Roman" panose="02020603050405020304" pitchFamily="18" charset="0"/>
              </a:rPr>
              <a:t>TỪ</a:t>
            </a:r>
            <a:r>
              <a:rPr lang="en-US" altLang="x-none" sz="2600" b="1" dirty="0">
                <a:solidFill>
                  <a:schemeClr val="tx1"/>
                </a:solidFill>
                <a:latin typeface="Calibri" panose="020F0502020204030204" pitchFamily="34" charset="0"/>
              </a:rPr>
              <a:t> </a:t>
            </a:r>
            <a:r>
              <a:rPr lang="vi-VN" altLang="x-none" sz="2600" b="1" dirty="0">
                <a:solidFill>
                  <a:schemeClr val="tx1"/>
                </a:solidFill>
                <a:latin typeface="Times New Roman" panose="02020603050405020304" pitchFamily="18" charset="0"/>
              </a:rPr>
              <a:t>17/2/1979 đến 18/3/1979</a:t>
            </a:r>
            <a:endParaRPr lang="vi-VN" altLang="x-none" sz="2600" b="1" dirty="0">
              <a:solidFill>
                <a:schemeClr val="tx1"/>
              </a:solidFill>
              <a:latin typeface="Times New Roman" panose="02020603050405020304" pitchFamily="18" charset="0"/>
            </a:endParaRPr>
          </a:p>
        </p:txBody>
      </p:sp>
      <p:sp>
        <p:nvSpPr>
          <p:cNvPr id="2" name="Up Arrow 1">
            <a:hlinkClick r:id="rId8" action="ppaction://hlinksldjump"/>
          </p:cNvPr>
          <p:cNvSpPr/>
          <p:nvPr/>
        </p:nvSpPr>
        <p:spPr>
          <a:xfrm>
            <a:off x="8532813" y="6381750"/>
            <a:ext cx="431800" cy="2159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800" b="0" i="0" u="none" strike="noStrike" kern="1200" cap="none" spc="0" normalizeH="0" baseline="0" noProof="0">
              <a:ln>
                <a:noFill/>
              </a:ln>
              <a:solidFill>
                <a:prstClr val="white"/>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44098"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Tiết 41,42 -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sp>
        <p:nvSpPr>
          <p:cNvPr id="644101" name="Text Box 1"/>
          <p:cNvSpPr txBox="1"/>
          <p:nvPr/>
        </p:nvSpPr>
        <p:spPr>
          <a:xfrm>
            <a:off x="123825" y="1484313"/>
            <a:ext cx="8929688" cy="3384550"/>
          </a:xfrm>
          <a:prstGeom prst="rect">
            <a:avLst/>
          </a:prstGeom>
          <a:noFill/>
          <a:ln w="38160" cap="sq" cmpd="sng">
            <a:solidFill>
              <a:srgbClr val="C00000"/>
            </a:solidFill>
            <a:prstDash val="solid"/>
            <a:miter/>
            <a:headEnd type="none" w="med" len="med"/>
            <a:tailEnd type="none" w="med" len="med"/>
          </a:ln>
        </p:spPr>
        <p:txBody>
          <a:bodyPr lIns="90000" tIns="46800" rIns="90000" bIns="46800"/>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fr-FR" altLang="en-US" sz="2800" b="1" dirty="0">
                <a:solidFill>
                  <a:srgbClr val="F2F2F2"/>
                </a:solidFill>
                <a:latin typeface="Times New Roman" panose="02020603050405020304" pitchFamily="18" charset="0"/>
                <a:cs typeface="Times New Roman" panose="02020603050405020304" pitchFamily="18" charset="0"/>
              </a:rPr>
              <a:t>2. Đấu tranh bảo vệ chủ quyền v</a:t>
            </a:r>
            <a:r>
              <a:rPr lang="fr-FR" altLang="en-US" sz="2800" b="1" dirty="0">
                <a:solidFill>
                  <a:srgbClr val="F2F2F2"/>
                </a:solidFill>
                <a:latin typeface="Times New Roman" panose="02020603050405020304" pitchFamily="18" charset="0"/>
                <a:ea typeface="Times New Roman" panose="02020603050405020304" pitchFamily="18" charset="0"/>
              </a:rPr>
              <a:t>à</a:t>
            </a:r>
            <a:r>
              <a:rPr lang="fr-FR" altLang="en-US" sz="2800" b="1" dirty="0">
                <a:solidFill>
                  <a:srgbClr val="F2F2F2"/>
                </a:solidFill>
                <a:latin typeface="Times New Roman" panose="02020603050405020304" pitchFamily="18" charset="0"/>
                <a:cs typeface="Times New Roman" panose="02020603050405020304" pitchFamily="18" charset="0"/>
              </a:rPr>
              <a:t> to</a:t>
            </a:r>
            <a:r>
              <a:rPr lang="fr-FR" altLang="en-US" sz="2800" b="1" dirty="0">
                <a:solidFill>
                  <a:srgbClr val="F2F2F2"/>
                </a:solidFill>
                <a:latin typeface="Times New Roman" panose="02020603050405020304" pitchFamily="18" charset="0"/>
                <a:ea typeface="Times New Roman" panose="02020603050405020304" pitchFamily="18" charset="0"/>
              </a:rPr>
              <a:t>à</a:t>
            </a:r>
            <a:r>
              <a:rPr lang="fr-FR" altLang="en-US" sz="2800" b="1" dirty="0">
                <a:solidFill>
                  <a:srgbClr val="F2F2F2"/>
                </a:solidFill>
                <a:latin typeface="Times New Roman" panose="02020603050405020304" pitchFamily="18" charset="0"/>
                <a:cs typeface="Times New Roman" panose="02020603050405020304" pitchFamily="18" charset="0"/>
              </a:rPr>
              <a:t>n vẹn lãnh thổ </a:t>
            </a:r>
            <a:endParaRPr lang="fr-FR"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b="1" dirty="0">
                <a:solidFill>
                  <a:srgbClr val="F2F2F2"/>
                </a:solidFill>
                <a:latin typeface="Times New Roman" panose="02020603050405020304" pitchFamily="18" charset="0"/>
                <a:cs typeface="Times New Roman" panose="02020603050405020304" pitchFamily="18" charset="0"/>
              </a:rPr>
              <a:t>* </a:t>
            </a:r>
            <a:r>
              <a:rPr lang="en-US" altLang="en-US" sz="2800" b="1" dirty="0">
                <a:solidFill>
                  <a:srgbClr val="F2F2F2"/>
                </a:solidFill>
                <a:latin typeface="Times New Roman" panose="02020603050405020304" pitchFamily="18" charset="0"/>
                <a:cs typeface="Times New Roman" panose="02020603050405020304" pitchFamily="18" charset="0"/>
              </a:rPr>
              <a:t>Bảo vệ biên giới phía Bắc</a:t>
            </a:r>
            <a:endParaRPr lang="en-US"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b="1" dirty="0">
                <a:solidFill>
                  <a:srgbClr val="F2F2F2"/>
                </a:solidFill>
                <a:latin typeface="Times New Roman" panose="02020603050405020304" pitchFamily="18" charset="0"/>
                <a:cs typeface="Times New Roman" panose="02020603050405020304" pitchFamily="18" charset="0"/>
              </a:rPr>
              <a:t>- Về phía Trung Quốc:</a:t>
            </a:r>
            <a:endParaRPr lang="vi-VN"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800" dirty="0">
                <a:solidFill>
                  <a:srgbClr val="F2F2F2"/>
                </a:solidFill>
                <a:latin typeface="Times New Roman" panose="02020603050405020304" pitchFamily="18" charset="0"/>
                <a:cs typeface="Times New Roman" panose="02020603050405020304" pitchFamily="18" charset="0"/>
              </a:rPr>
              <a:t>- </a:t>
            </a:r>
            <a:r>
              <a:rPr lang="vi-VN" altLang="en-US" sz="2800" b="1" dirty="0">
                <a:solidFill>
                  <a:srgbClr val="F2F2F2"/>
                </a:solidFill>
                <a:latin typeface="Times New Roman" panose="02020603050405020304" pitchFamily="18" charset="0"/>
                <a:cs typeface="Times New Roman" panose="02020603050405020304" pitchFamily="18" charset="0"/>
              </a:rPr>
              <a:t>Về phía ta: </a:t>
            </a:r>
            <a:r>
              <a:rPr lang="vi-VN" altLang="en-US" sz="2800" dirty="0">
                <a:solidFill>
                  <a:srgbClr val="F2F2F2"/>
                </a:solidFill>
                <a:latin typeface="Times New Roman" panose="02020603050405020304" pitchFamily="18" charset="0"/>
                <a:cs typeface="Times New Roman" panose="02020603050405020304" pitchFamily="18" charset="0"/>
              </a:rPr>
              <a:t>kiên cường chiến đấu bảo vệ Tổ quốc. Nhiều trận chiến quyết liệt đã diễn ra ở Lạng Sơn, Cao Bằng, L</a:t>
            </a:r>
            <a:r>
              <a:rPr lang="vi-VN" altLang="en-US" sz="2800" dirty="0">
                <a:solidFill>
                  <a:srgbClr val="F2F2F2"/>
                </a:solidFill>
                <a:latin typeface="Times New Roman" panose="02020603050405020304" pitchFamily="18" charset="0"/>
                <a:ea typeface="Times New Roman" panose="02020603050405020304" pitchFamily="18" charset="0"/>
              </a:rPr>
              <a:t>à</a:t>
            </a:r>
            <a:r>
              <a:rPr lang="vi-VN" altLang="en-US" sz="2800" dirty="0">
                <a:solidFill>
                  <a:srgbClr val="F2F2F2"/>
                </a:solidFill>
                <a:latin typeface="Times New Roman" panose="02020603050405020304" pitchFamily="18" charset="0"/>
                <a:cs typeface="Times New Roman" panose="02020603050405020304" pitchFamily="18" charset="0"/>
              </a:rPr>
              <a:t>o Cai,</a:t>
            </a:r>
            <a:r>
              <a:rPr lang="vi-VN" altLang="en-US" sz="2800" dirty="0">
                <a:solidFill>
                  <a:srgbClr val="F2F2F2"/>
                </a:solidFill>
                <a:latin typeface="Times New Roman" panose="02020603050405020304" pitchFamily="18" charset="0"/>
                <a:ea typeface="Times New Roman" panose="02020603050405020304" pitchFamily="18" charset="0"/>
              </a:rPr>
              <a:t>…</a:t>
            </a:r>
            <a:endParaRPr lang="vi-VN" altLang="en-US" sz="2800" dirty="0">
              <a:solidFill>
                <a:srgbClr val="F2F2F2"/>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CD5B5"/>
        </a:solidFill>
        <a:effectLst/>
      </p:bgPr>
    </p:bg>
    <p:spTree>
      <p:nvGrpSpPr>
        <p:cNvPr id="1" name=""/>
        <p:cNvGrpSpPr/>
        <p:nvPr/>
      </p:nvGrpSpPr>
      <p:grpSpPr/>
      <p:pic>
        <p:nvPicPr>
          <p:cNvPr id="4" name="Picture 3" descr="http://www.vietnetcenter.com/tin_images/02-15-09/12A/vn_dtv8.jpg"/>
          <p:cNvPicPr>
            <a:picLocks noChangeAspect="1"/>
          </p:cNvPicPr>
          <p:nvPr/>
        </p:nvPicPr>
        <p:blipFill>
          <a:blip r:embed="rId1"/>
          <a:stretch>
            <a:fillRect/>
          </a:stretch>
        </p:blipFill>
        <p:spPr>
          <a:xfrm>
            <a:off x="0" y="3800475"/>
            <a:ext cx="4491038" cy="3095625"/>
          </a:xfrm>
          <a:prstGeom prst="rect">
            <a:avLst/>
          </a:prstGeom>
          <a:noFill/>
          <a:ln w="9525">
            <a:noFill/>
          </a:ln>
        </p:spPr>
      </p:pic>
      <p:sp>
        <p:nvSpPr>
          <p:cNvPr id="5" name="Rectangle 4"/>
          <p:cNvSpPr/>
          <p:nvPr/>
        </p:nvSpPr>
        <p:spPr>
          <a:xfrm>
            <a:off x="-4762" y="6229350"/>
            <a:ext cx="4521200" cy="58420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vi-VN" altLang="x-none" sz="1600" b="1" dirty="0">
                <a:solidFill>
                  <a:srgbClr val="000000"/>
                </a:solidFill>
                <a:latin typeface="Times New Roman" panose="02020603050405020304" pitchFamily="18" charset="0"/>
              </a:rPr>
              <a:t>Lực lượng pháo binh của Việt Nam chống trả cuộc tấn công của Trung Quốc năm 1979</a:t>
            </a:r>
            <a:endParaRPr lang="vi-VN" altLang="x-none" sz="1600" b="1" dirty="0">
              <a:solidFill>
                <a:srgbClr val="000000"/>
              </a:solidFill>
              <a:latin typeface="Times New Roman" panose="02020603050405020304" pitchFamily="18" charset="0"/>
            </a:endParaRPr>
          </a:p>
        </p:txBody>
      </p:sp>
      <p:sp>
        <p:nvSpPr>
          <p:cNvPr id="7" name="Rectangle 6"/>
          <p:cNvSpPr/>
          <p:nvPr/>
        </p:nvSpPr>
        <p:spPr>
          <a:xfrm>
            <a:off x="4537075" y="6105525"/>
            <a:ext cx="4572000" cy="646113"/>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vi-VN" altLang="x-none" b="1" dirty="0">
                <a:solidFill>
                  <a:schemeClr val="tx1"/>
                </a:solidFill>
                <a:latin typeface="Times New Roman" panose="02020603050405020304" pitchFamily="18" charset="0"/>
                <a:cs typeface="Times New Roman" panose="02020603050405020304" pitchFamily="18" charset="0"/>
              </a:rPr>
              <a:t>Vận chuyển đạn dược, </a:t>
            </a:r>
            <a:endParaRPr lang="en-US" altLang="x-none" b="1" dirty="0">
              <a:solidFill>
                <a:schemeClr val="tx1"/>
              </a:solidFill>
              <a:latin typeface="Times New Roman" panose="02020603050405020304" pitchFamily="18" charset="0"/>
              <a:cs typeface="Times New Roman" panose="02020603050405020304" pitchFamily="18" charset="0"/>
            </a:endParaRPr>
          </a:p>
          <a:p>
            <a:pPr lvl="0" algn="ctr" defTabSz="914400" eaLnBrk="1" hangingPunct="1">
              <a:buNone/>
            </a:pPr>
            <a:r>
              <a:rPr lang="vi-VN" altLang="x-none" b="1" dirty="0">
                <a:solidFill>
                  <a:schemeClr val="tx1"/>
                </a:solidFill>
                <a:latin typeface="Times New Roman" panose="02020603050405020304" pitchFamily="18" charset="0"/>
                <a:cs typeface="Times New Roman" panose="02020603050405020304" pitchFamily="18" charset="0"/>
              </a:rPr>
              <a:t>nhu yếu phẩm lên biên giới</a:t>
            </a:r>
            <a:endParaRPr lang="vi-VN" altLang="x-none" b="1" dirty="0">
              <a:solidFill>
                <a:schemeClr val="tx1"/>
              </a:solidFill>
              <a:latin typeface="Times New Roman" panose="02020603050405020304" pitchFamily="18" charset="0"/>
              <a:ea typeface="Times New Roman" panose="02020603050405020304" pitchFamily="18" charset="0"/>
            </a:endParaRPr>
          </a:p>
        </p:txBody>
      </p:sp>
      <p:pic>
        <p:nvPicPr>
          <p:cNvPr id="645125" name="Picture 2" descr="D:\Luu\PowerPoint\TU 10-2009\Xe boc thep cua Trung Quoc tien vao Cao Bang.jpg"/>
          <p:cNvPicPr>
            <a:picLocks noChangeAspect="1"/>
          </p:cNvPicPr>
          <p:nvPr/>
        </p:nvPicPr>
        <p:blipFill>
          <a:blip r:embed="rId2"/>
          <a:stretch>
            <a:fillRect/>
          </a:stretch>
        </p:blipFill>
        <p:spPr>
          <a:xfrm>
            <a:off x="-4762" y="657225"/>
            <a:ext cx="4464050" cy="3059113"/>
          </a:xfrm>
          <a:prstGeom prst="rect">
            <a:avLst/>
          </a:prstGeom>
          <a:noFill/>
          <a:ln w="9525">
            <a:noFill/>
          </a:ln>
        </p:spPr>
      </p:pic>
      <p:sp>
        <p:nvSpPr>
          <p:cNvPr id="9" name="Rectangle 8"/>
          <p:cNvSpPr/>
          <p:nvPr/>
        </p:nvSpPr>
        <p:spPr>
          <a:xfrm>
            <a:off x="50800" y="3414713"/>
            <a:ext cx="4379913" cy="338138"/>
          </a:xfrm>
          <a:prstGeom prst="rect">
            <a:avLst/>
          </a:prstGeom>
        </p:spPr>
        <p:style>
          <a:lnRef idx="1">
            <a:schemeClr val="dk1"/>
          </a:lnRef>
          <a:fillRef idx="2">
            <a:schemeClr val="dk1"/>
          </a:fillRef>
          <a:effectRef idx="1">
            <a:schemeClr val="dk1"/>
          </a:effectRef>
          <a:fontRef idx="minor">
            <a:schemeClr val="dk1"/>
          </a:fontRef>
        </p:style>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vi-VN" sz="1600" b="1" i="0" u="none" strike="noStrike" kern="1200" cap="none" spc="0" normalizeH="0" baseline="0" noProof="0" dirty="0">
                <a:ln>
                  <a:noFill/>
                </a:ln>
                <a:solidFill>
                  <a:prstClr val="black"/>
                </a:solidFill>
                <a:effectLst/>
                <a:uLnTx/>
                <a:uFillTx/>
                <a:latin typeface="+mj-lt"/>
                <a:ea typeface="+mn-ea"/>
                <a:cs typeface="+mn-cs"/>
              </a:rPr>
              <a:t>Xe bọc thép cua Trung Quốc tiến vào Cao Bằng</a:t>
            </a:r>
            <a:endParaRPr kumimoji="0" lang="vi-VN" sz="1600" b="1" i="0" u="none" strike="noStrike" kern="1200" cap="none" spc="0" normalizeH="0" baseline="0" noProof="0" dirty="0">
              <a:ln>
                <a:noFill/>
              </a:ln>
              <a:solidFill>
                <a:prstClr val="black"/>
              </a:solidFill>
              <a:effectLst/>
              <a:uLnTx/>
              <a:uFillTx/>
              <a:latin typeface="+mj-lt"/>
              <a:ea typeface="+mn-ea"/>
              <a:cs typeface="+mn-cs"/>
            </a:endParaRPr>
          </a:p>
        </p:txBody>
      </p:sp>
      <p:sp>
        <p:nvSpPr>
          <p:cNvPr id="10" name="Rectangle 9"/>
          <p:cNvSpPr/>
          <p:nvPr/>
        </p:nvSpPr>
        <p:spPr>
          <a:xfrm>
            <a:off x="1908175" y="0"/>
            <a:ext cx="5614988" cy="720725"/>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vi-VN" altLang="x-none" sz="2400" b="1" dirty="0">
                <a:solidFill>
                  <a:schemeClr val="tx1"/>
                </a:solidFill>
                <a:latin typeface="Times New Roman" panose="02020603050405020304" pitchFamily="18" charset="0"/>
              </a:rPr>
              <a:t>CHIẾN TRANH </a:t>
            </a:r>
            <a:r>
              <a:rPr lang="vi-VN" altLang="x-none" sz="2400" b="1" dirty="0">
                <a:solidFill>
                  <a:srgbClr val="FF0000"/>
                </a:solidFill>
                <a:latin typeface="Times New Roman" panose="02020603050405020304" pitchFamily="18" charset="0"/>
              </a:rPr>
              <a:t>BIÊN GIỚI PHÍA BẮC </a:t>
            </a:r>
            <a:endParaRPr lang="en-US" altLang="x-none" sz="2400" b="1" dirty="0">
              <a:solidFill>
                <a:srgbClr val="FF0000"/>
              </a:solidFill>
              <a:latin typeface="Calibri" panose="020F0502020204030204" pitchFamily="34" charset="0"/>
            </a:endParaRPr>
          </a:p>
          <a:p>
            <a:pPr lvl="0" algn="ctr" defTabSz="914400" eaLnBrk="1" hangingPunct="1">
              <a:buNone/>
            </a:pPr>
            <a:r>
              <a:rPr lang="en-US" altLang="x-none" sz="2400" b="1" dirty="0">
                <a:solidFill>
                  <a:schemeClr val="tx1"/>
                </a:solidFill>
                <a:latin typeface="Times New Roman" panose="02020603050405020304" pitchFamily="18" charset="0"/>
                <a:cs typeface="Times New Roman" panose="02020603050405020304" pitchFamily="18" charset="0"/>
              </a:rPr>
              <a:t>TỪ</a:t>
            </a:r>
            <a:r>
              <a:rPr lang="en-US" altLang="x-none" sz="2400" b="1" dirty="0">
                <a:solidFill>
                  <a:schemeClr val="tx1"/>
                </a:solidFill>
                <a:latin typeface="Calibri" panose="020F0502020204030204" pitchFamily="34" charset="0"/>
              </a:rPr>
              <a:t> </a:t>
            </a:r>
            <a:r>
              <a:rPr lang="vi-VN" altLang="x-none" sz="2400" b="1" dirty="0">
                <a:solidFill>
                  <a:schemeClr val="tx1"/>
                </a:solidFill>
                <a:latin typeface="Times New Roman" panose="02020603050405020304" pitchFamily="18" charset="0"/>
              </a:rPr>
              <a:t>17/2/1979 đến 18/3/1979</a:t>
            </a:r>
            <a:endParaRPr lang="vi-VN" altLang="x-none" sz="2400" b="1" dirty="0">
              <a:solidFill>
                <a:schemeClr val="tx1"/>
              </a:solidFill>
              <a:latin typeface="Times New Roman" panose="02020603050405020304" pitchFamily="18" charset="0"/>
            </a:endParaRPr>
          </a:p>
        </p:txBody>
      </p:sp>
      <p:pic>
        <p:nvPicPr>
          <p:cNvPr id="11" name="Picture 10" descr="6">
            <a:hlinkClick r:id="rId3"/>
          </p:cNvPr>
          <p:cNvPicPr>
            <a:picLocks noChangeAspect="1"/>
          </p:cNvPicPr>
          <p:nvPr/>
        </p:nvPicPr>
        <p:blipFill>
          <a:blip r:embed="rId4"/>
          <a:stretch>
            <a:fillRect/>
          </a:stretch>
        </p:blipFill>
        <p:spPr>
          <a:xfrm>
            <a:off x="4430713" y="720725"/>
            <a:ext cx="4713287" cy="5384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par>
                                <p:cTn id="14" presetID="6"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ircle(in)">
                                      <p:cBhvr>
                                        <p:cTn id="16"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40002" name="Picture 2" descr="Toàn văn Lời kêu gọi của BCH TW Đảng ban bố ngày 4-3-1979 đăng trên báo Tuổi Trẻ ngày 9-3-1979"/>
          <p:cNvPicPr>
            <a:picLocks noChangeAspect="1" noChangeArrowheads="1"/>
          </p:cNvPicPr>
          <p:nvPr/>
        </p:nvPicPr>
        <p:blipFill>
          <a:blip r:embed="rId1"/>
          <a:srcRect/>
          <a:stretch>
            <a:fillRect/>
          </a:stretch>
        </p:blipFill>
        <p:spPr bwMode="auto">
          <a:xfrm>
            <a:off x="107950" y="260350"/>
            <a:ext cx="8939213" cy="6408738"/>
          </a:xfrm>
          <a:prstGeom prst="rect">
            <a:avLst/>
          </a:prstGeom>
        </p:spPr>
        <p:style>
          <a:lnRef idx="2">
            <a:schemeClr val="accent2"/>
          </a:lnRef>
          <a:fillRef idx="1">
            <a:schemeClr val="lt1"/>
          </a:fillRef>
          <a:effectRef idx="0">
            <a:schemeClr val="accent2"/>
          </a:effectRef>
          <a:fontRef idx="minor">
            <a:schemeClr val="dk1"/>
          </a:fontRef>
        </p:style>
      </p:pic>
    </p:spTree>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6" name="Picture 2"/>
          <p:cNvPicPr>
            <a:picLocks noChangeAspect="1" noChangeArrowheads="1"/>
          </p:cNvPicPr>
          <p:nvPr/>
        </p:nvPicPr>
        <p:blipFill>
          <a:blip r:embed="rId1"/>
          <a:srcRect/>
          <a:stretch>
            <a:fillRect/>
          </a:stretch>
        </p:blipFill>
        <p:spPr bwMode="auto">
          <a:xfrm>
            <a:off x="250825" y="188913"/>
            <a:ext cx="8569325" cy="5903913"/>
          </a:xfrm>
          <a:prstGeom prst="rect">
            <a:avLst/>
          </a:prstGeom>
        </p:spPr>
        <p:style>
          <a:lnRef idx="2">
            <a:schemeClr val="accent2"/>
          </a:lnRef>
          <a:fillRef idx="1">
            <a:schemeClr val="lt1"/>
          </a:fillRef>
          <a:effectRef idx="0">
            <a:schemeClr val="accent2"/>
          </a:effectRef>
          <a:fontRef idx="minor">
            <a:schemeClr val="dk1"/>
          </a:fontRef>
        </p:style>
      </p:pic>
      <p:sp>
        <p:nvSpPr>
          <p:cNvPr id="47107" name="Text Box 3"/>
          <p:cNvSpPr txBox="1">
            <a:spLocks noChangeArrowheads="1"/>
          </p:cNvSpPr>
          <p:nvPr/>
        </p:nvSpPr>
        <p:spPr bwMode="auto">
          <a:xfrm>
            <a:off x="2771775" y="6308725"/>
            <a:ext cx="3616325" cy="427038"/>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spcBef>
                <a:spcPct val="50000"/>
              </a:spcBef>
              <a:buNone/>
            </a:pPr>
            <a:r>
              <a:rPr lang="en-US" altLang="en-US" sz="2200" b="1" i="1" dirty="0">
                <a:solidFill>
                  <a:srgbClr val="0000FF"/>
                </a:solidFill>
                <a:latin typeface="Times New Roman" panose="02020603050405020304" pitchFamily="18" charset="0"/>
                <a:cs typeface="Times New Roman" panose="02020603050405020304" pitchFamily="18" charset="0"/>
              </a:rPr>
              <a:t>Xe tăng T62 của Trung Quốc</a:t>
            </a:r>
            <a:endParaRPr lang="en-US" altLang="en-US" sz="2200" b="1" i="1" dirty="0">
              <a:solidFill>
                <a:srgbClr val="0000FF"/>
              </a:solidFill>
              <a:latin typeface="Times New Roman" panose="02020603050405020304" pitchFamily="18" charset="0"/>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500" fill="hold"/>
                                        <p:tgtEl>
                                          <p:spTgt spid="47106"/>
                                        </p:tgtEl>
                                        <p:attrNameLst>
                                          <p:attrName>ppt_w</p:attrName>
                                        </p:attrNameLst>
                                      </p:cBhvr>
                                      <p:tavLst>
                                        <p:tav tm="0">
                                          <p:val>
                                            <p:strVal val="#ppt_w*0.05"/>
                                          </p:val>
                                        </p:tav>
                                        <p:tav tm="100000">
                                          <p:val>
                                            <p:strVal val="#ppt_w"/>
                                          </p:val>
                                        </p:tav>
                                      </p:tavLst>
                                    </p:anim>
                                    <p:anim calcmode="lin" valueType="num">
                                      <p:cBhvr>
                                        <p:cTn id="8" dur="500" fill="hold"/>
                                        <p:tgtEl>
                                          <p:spTgt spid="47106"/>
                                        </p:tgtEl>
                                        <p:attrNameLst>
                                          <p:attrName>ppt_h</p:attrName>
                                        </p:attrNameLst>
                                      </p:cBhvr>
                                      <p:tavLst>
                                        <p:tav tm="0">
                                          <p:val>
                                            <p:strVal val="#ppt_h"/>
                                          </p:val>
                                        </p:tav>
                                        <p:tav tm="100000">
                                          <p:val>
                                            <p:strVal val="#ppt_h"/>
                                          </p:val>
                                        </p:tav>
                                      </p:tavLst>
                                    </p:anim>
                                    <p:anim calcmode="lin" valueType="num">
                                      <p:cBhvr>
                                        <p:cTn id="9" dur="500" fill="hold"/>
                                        <p:tgtEl>
                                          <p:spTgt spid="47106"/>
                                        </p:tgtEl>
                                        <p:attrNameLst>
                                          <p:attrName>ppt_x</p:attrName>
                                        </p:attrNameLst>
                                      </p:cBhvr>
                                      <p:tavLst>
                                        <p:tav tm="0">
                                          <p:val>
                                            <p:strVal val="#ppt_x-.2"/>
                                          </p:val>
                                        </p:tav>
                                        <p:tav tm="100000">
                                          <p:val>
                                            <p:strVal val="#ppt_x"/>
                                          </p:val>
                                        </p:tav>
                                      </p:tavLst>
                                    </p:anim>
                                    <p:anim calcmode="lin" valueType="num">
                                      <p:cBhvr>
                                        <p:cTn id="10" dur="500" fill="hold"/>
                                        <p:tgtEl>
                                          <p:spTgt spid="47106"/>
                                        </p:tgtEl>
                                        <p:attrNameLst>
                                          <p:attrName>ppt_y</p:attrName>
                                        </p:attrNameLst>
                                      </p:cBhvr>
                                      <p:tavLst>
                                        <p:tav tm="0">
                                          <p:val>
                                            <p:strVal val="#ppt_y"/>
                                          </p:val>
                                        </p:tav>
                                        <p:tav tm="100000">
                                          <p:val>
                                            <p:strVal val="#ppt_y"/>
                                          </p:val>
                                        </p:tav>
                                      </p:tavLst>
                                    </p:anim>
                                    <p:animEffect transition="in" filter="fade">
                                      <p:cBhvr>
                                        <p:cTn id="11" dur="500"/>
                                        <p:tgtEl>
                                          <p:spTgt spid="47106"/>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7107">
                                            <p:txEl>
                                              <p:charRg st="0" end="27"/>
                                            </p:txEl>
                                          </p:spTgt>
                                        </p:tgtEl>
                                        <p:attrNameLst>
                                          <p:attrName>style.visibility</p:attrName>
                                        </p:attrNameLst>
                                      </p:cBhvr>
                                      <p:to>
                                        <p:strVal val="visible"/>
                                      </p:to>
                                    </p:set>
                                    <p:anim calcmode="lin" valueType="num">
                                      <p:cBhvr>
                                        <p:cTn id="16" dur="500" fill="hold"/>
                                        <p:tgtEl>
                                          <p:spTgt spid="47107">
                                            <p:txEl>
                                              <p:charRg st="0" end="27"/>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7107">
                                            <p:txEl>
                                              <p:charRg st="0" end="27"/>
                                            </p:txEl>
                                          </p:spTgt>
                                        </p:tgtEl>
                                        <p:attrNameLst>
                                          <p:attrName>ppt_y</p:attrName>
                                        </p:attrNameLst>
                                      </p:cBhvr>
                                      <p:tavLst>
                                        <p:tav tm="0">
                                          <p:val>
                                            <p:strVal val="#ppt_y"/>
                                          </p:val>
                                        </p:tav>
                                        <p:tav tm="100000">
                                          <p:val>
                                            <p:strVal val="#ppt_y"/>
                                          </p:val>
                                        </p:tav>
                                      </p:tavLst>
                                    </p:anim>
                                    <p:anim calcmode="lin" valueType="num">
                                      <p:cBhvr>
                                        <p:cTn id="18" dur="500" fill="hold"/>
                                        <p:tgtEl>
                                          <p:spTgt spid="47107">
                                            <p:txEl>
                                              <p:charRg st="0" end="2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7107">
                                            <p:txEl>
                                              <p:charRg st="0" end="2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7107">
                                            <p:txEl>
                                              <p:charRg st="0" end="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30" name="Picture 2"/>
          <p:cNvPicPr>
            <a:picLocks noChangeAspect="1" noChangeArrowheads="1"/>
          </p:cNvPicPr>
          <p:nvPr/>
        </p:nvPicPr>
        <p:blipFill>
          <a:blip r:embed="rId1"/>
          <a:srcRect/>
          <a:stretch>
            <a:fillRect/>
          </a:stretch>
        </p:blipFill>
        <p:spPr bwMode="auto">
          <a:xfrm>
            <a:off x="4500563" y="149225"/>
            <a:ext cx="4535488" cy="5943600"/>
          </a:xfrm>
          <a:prstGeom prst="rect">
            <a:avLst/>
          </a:prstGeom>
        </p:spPr>
        <p:style>
          <a:lnRef idx="2">
            <a:schemeClr val="accent2"/>
          </a:lnRef>
          <a:fillRef idx="1">
            <a:schemeClr val="lt1"/>
          </a:fillRef>
          <a:effectRef idx="0">
            <a:schemeClr val="accent2"/>
          </a:effectRef>
          <a:fontRef idx="minor">
            <a:schemeClr val="dk1"/>
          </a:fontRef>
        </p:style>
      </p:pic>
      <p:sp>
        <p:nvSpPr>
          <p:cNvPr id="48131" name="Text Box 3"/>
          <p:cNvSpPr txBox="1">
            <a:spLocks noChangeArrowheads="1"/>
          </p:cNvSpPr>
          <p:nvPr/>
        </p:nvSpPr>
        <p:spPr bwMode="auto">
          <a:xfrm>
            <a:off x="4752975" y="6269038"/>
            <a:ext cx="4103688" cy="40005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spcBef>
                <a:spcPct val="50000"/>
              </a:spcBef>
              <a:buNone/>
            </a:pPr>
            <a:r>
              <a:rPr lang="en-US" altLang="en-US" sz="2000" i="1" dirty="0">
                <a:solidFill>
                  <a:srgbClr val="0000FF"/>
                </a:solidFill>
                <a:latin typeface="Times New Roman" panose="02020603050405020304" pitchFamily="18" charset="0"/>
                <a:cs typeface="Times New Roman" panose="02020603050405020304" pitchFamily="18" charset="0"/>
              </a:rPr>
              <a:t>Quân Trung Quốc t</a:t>
            </a:r>
            <a:r>
              <a:rPr lang="en-US" altLang="en-US" sz="2000" i="1" dirty="0">
                <a:solidFill>
                  <a:srgbClr val="0000FF"/>
                </a:solidFill>
                <a:latin typeface="Times New Roman" panose="02020603050405020304" pitchFamily="18" charset="0"/>
                <a:ea typeface="Times New Roman" panose="02020603050405020304" pitchFamily="18" charset="0"/>
              </a:rPr>
              <a:t>à</a:t>
            </a:r>
            <a:r>
              <a:rPr lang="en-US" altLang="en-US" sz="2000" i="1" dirty="0">
                <a:solidFill>
                  <a:srgbClr val="0000FF"/>
                </a:solidFill>
                <a:latin typeface="Times New Roman" panose="02020603050405020304" pitchFamily="18" charset="0"/>
                <a:cs typeface="Times New Roman" panose="02020603050405020304" pitchFamily="18" charset="0"/>
              </a:rPr>
              <a:t>n phá Lạng Sơn</a:t>
            </a:r>
            <a:endParaRPr lang="en-US" altLang="en-US" sz="2000" i="1" dirty="0">
              <a:solidFill>
                <a:srgbClr val="0000FF"/>
              </a:solidFill>
              <a:latin typeface="Times New Roman" panose="02020603050405020304" pitchFamily="18" charset="0"/>
              <a:ea typeface="Times New Roman" panose="02020603050405020304" pitchFamily="18" charset="0"/>
            </a:endParaRPr>
          </a:p>
        </p:txBody>
      </p:sp>
      <p:pic>
        <p:nvPicPr>
          <p:cNvPr id="48132" name="Picture 4"/>
          <p:cNvPicPr>
            <a:picLocks noChangeAspect="1" noChangeArrowheads="1"/>
          </p:cNvPicPr>
          <p:nvPr/>
        </p:nvPicPr>
        <p:blipFill>
          <a:blip r:embed="rId2"/>
          <a:srcRect/>
          <a:stretch>
            <a:fillRect/>
          </a:stretch>
        </p:blipFill>
        <p:spPr bwMode="auto">
          <a:xfrm>
            <a:off x="71438" y="134938"/>
            <a:ext cx="4356100" cy="5957888"/>
          </a:xfrm>
          <a:prstGeom prst="rect">
            <a:avLst/>
          </a:prstGeom>
        </p:spPr>
        <p:style>
          <a:lnRef idx="2">
            <a:schemeClr val="accent2"/>
          </a:lnRef>
          <a:fillRef idx="1">
            <a:schemeClr val="lt1"/>
          </a:fillRef>
          <a:effectRef idx="0">
            <a:schemeClr val="accent2"/>
          </a:effectRef>
          <a:fontRef idx="minor">
            <a:schemeClr val="dk1"/>
          </a:fontRef>
        </p:style>
      </p:pic>
      <p:sp>
        <p:nvSpPr>
          <p:cNvPr id="48133" name="Text Box 5"/>
          <p:cNvSpPr txBox="1">
            <a:spLocks noChangeArrowheads="1"/>
          </p:cNvSpPr>
          <p:nvPr/>
        </p:nvSpPr>
        <p:spPr bwMode="auto">
          <a:xfrm>
            <a:off x="250825" y="6272213"/>
            <a:ext cx="4068763" cy="39687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spcBef>
                <a:spcPct val="50000"/>
              </a:spcBef>
              <a:buNone/>
            </a:pPr>
            <a:r>
              <a:rPr lang="en-US" altLang="en-US" sz="2000" i="1" dirty="0">
                <a:solidFill>
                  <a:srgbClr val="0000FF"/>
                </a:solidFill>
                <a:latin typeface="Times New Roman" panose="02020603050405020304" pitchFamily="18" charset="0"/>
                <a:cs typeface="Times New Roman" panose="02020603050405020304" pitchFamily="18" charset="0"/>
              </a:rPr>
              <a:t>Quân Trung Quốc tấn công Lạng Sơn</a:t>
            </a:r>
            <a:endParaRPr lang="en-US" altLang="en-US" sz="2000" i="1" dirty="0">
              <a:solidFill>
                <a:srgbClr val="0000FF"/>
              </a:solidFill>
              <a:latin typeface="Times New Roman" panose="02020603050405020304" pitchFamily="18" charset="0"/>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48132"/>
                                        </p:tgtEl>
                                        <p:attrNameLst>
                                          <p:attrName>style.visibility</p:attrName>
                                        </p:attrNameLst>
                                      </p:cBhvr>
                                      <p:to>
                                        <p:strVal val="visible"/>
                                      </p:to>
                                    </p:set>
                                    <p:anim calcmode="lin" valueType="num">
                                      <p:cBhvr>
                                        <p:cTn id="7" dur="500" fill="hold"/>
                                        <p:tgtEl>
                                          <p:spTgt spid="48132"/>
                                        </p:tgtEl>
                                        <p:attrNameLst>
                                          <p:attrName>ppt_w</p:attrName>
                                        </p:attrNameLst>
                                      </p:cBhvr>
                                      <p:tavLst>
                                        <p:tav tm="0">
                                          <p:val>
                                            <p:strVal val="#ppt_w*0.05"/>
                                          </p:val>
                                        </p:tav>
                                        <p:tav tm="100000">
                                          <p:val>
                                            <p:strVal val="#ppt_w"/>
                                          </p:val>
                                        </p:tav>
                                      </p:tavLst>
                                    </p:anim>
                                    <p:anim calcmode="lin" valueType="num">
                                      <p:cBhvr>
                                        <p:cTn id="8" dur="500" fill="hold"/>
                                        <p:tgtEl>
                                          <p:spTgt spid="48132"/>
                                        </p:tgtEl>
                                        <p:attrNameLst>
                                          <p:attrName>ppt_h</p:attrName>
                                        </p:attrNameLst>
                                      </p:cBhvr>
                                      <p:tavLst>
                                        <p:tav tm="0">
                                          <p:val>
                                            <p:strVal val="#ppt_h"/>
                                          </p:val>
                                        </p:tav>
                                        <p:tav tm="100000">
                                          <p:val>
                                            <p:strVal val="#ppt_h"/>
                                          </p:val>
                                        </p:tav>
                                      </p:tavLst>
                                    </p:anim>
                                    <p:anim calcmode="lin" valueType="num">
                                      <p:cBhvr>
                                        <p:cTn id="9" dur="500" fill="hold"/>
                                        <p:tgtEl>
                                          <p:spTgt spid="48132"/>
                                        </p:tgtEl>
                                        <p:attrNameLst>
                                          <p:attrName>ppt_x</p:attrName>
                                        </p:attrNameLst>
                                      </p:cBhvr>
                                      <p:tavLst>
                                        <p:tav tm="0">
                                          <p:val>
                                            <p:strVal val="#ppt_x-.2"/>
                                          </p:val>
                                        </p:tav>
                                        <p:tav tm="100000">
                                          <p:val>
                                            <p:strVal val="#ppt_x"/>
                                          </p:val>
                                        </p:tav>
                                      </p:tavLst>
                                    </p:anim>
                                    <p:anim calcmode="lin" valueType="num">
                                      <p:cBhvr>
                                        <p:cTn id="10" dur="500" fill="hold"/>
                                        <p:tgtEl>
                                          <p:spTgt spid="48132"/>
                                        </p:tgtEl>
                                        <p:attrNameLst>
                                          <p:attrName>ppt_y</p:attrName>
                                        </p:attrNameLst>
                                      </p:cBhvr>
                                      <p:tavLst>
                                        <p:tav tm="0">
                                          <p:val>
                                            <p:strVal val="#ppt_y"/>
                                          </p:val>
                                        </p:tav>
                                        <p:tav tm="100000">
                                          <p:val>
                                            <p:strVal val="#ppt_y"/>
                                          </p:val>
                                        </p:tav>
                                      </p:tavLst>
                                    </p:anim>
                                    <p:animEffect transition="in" filter="fade">
                                      <p:cBhvr>
                                        <p:cTn id="11" dur="500"/>
                                        <p:tgtEl>
                                          <p:spTgt spid="48132"/>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8133">
                                            <p:txEl>
                                              <p:charRg st="0" end="34"/>
                                            </p:txEl>
                                          </p:spTgt>
                                        </p:tgtEl>
                                        <p:attrNameLst>
                                          <p:attrName>style.visibility</p:attrName>
                                        </p:attrNameLst>
                                      </p:cBhvr>
                                      <p:to>
                                        <p:strVal val="visible"/>
                                      </p:to>
                                    </p:set>
                                    <p:anim calcmode="lin" valueType="num">
                                      <p:cBhvr>
                                        <p:cTn id="16" dur="500" fill="hold"/>
                                        <p:tgtEl>
                                          <p:spTgt spid="48133">
                                            <p:txEl>
                                              <p:charRg st="0" end="34"/>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8133">
                                            <p:txEl>
                                              <p:charRg st="0" end="34"/>
                                            </p:txEl>
                                          </p:spTgt>
                                        </p:tgtEl>
                                        <p:attrNameLst>
                                          <p:attrName>ppt_y</p:attrName>
                                        </p:attrNameLst>
                                      </p:cBhvr>
                                      <p:tavLst>
                                        <p:tav tm="0">
                                          <p:val>
                                            <p:strVal val="#ppt_y"/>
                                          </p:val>
                                        </p:tav>
                                        <p:tav tm="100000">
                                          <p:val>
                                            <p:strVal val="#ppt_y"/>
                                          </p:val>
                                        </p:tav>
                                      </p:tavLst>
                                    </p:anim>
                                    <p:anim calcmode="lin" valueType="num">
                                      <p:cBhvr>
                                        <p:cTn id="18" dur="500" fill="hold"/>
                                        <p:tgtEl>
                                          <p:spTgt spid="48133">
                                            <p:txEl>
                                              <p:charRg st="0" end="3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8133">
                                            <p:txEl>
                                              <p:charRg st="0" end="3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8133">
                                            <p:txEl>
                                              <p:charRg st="0" end="3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48130"/>
                                        </p:tgtEl>
                                        <p:attrNameLst>
                                          <p:attrName>style.visibility</p:attrName>
                                        </p:attrNameLst>
                                      </p:cBhvr>
                                      <p:to>
                                        <p:strVal val="visible"/>
                                      </p:to>
                                    </p:set>
                                    <p:anim calcmode="lin" valueType="num">
                                      <p:cBhvr>
                                        <p:cTn id="25" dur="500" fill="hold"/>
                                        <p:tgtEl>
                                          <p:spTgt spid="48130"/>
                                        </p:tgtEl>
                                        <p:attrNameLst>
                                          <p:attrName>ppt_w</p:attrName>
                                        </p:attrNameLst>
                                      </p:cBhvr>
                                      <p:tavLst>
                                        <p:tav tm="0">
                                          <p:val>
                                            <p:strVal val="#ppt_w*0.05"/>
                                          </p:val>
                                        </p:tav>
                                        <p:tav tm="100000">
                                          <p:val>
                                            <p:strVal val="#ppt_w"/>
                                          </p:val>
                                        </p:tav>
                                      </p:tavLst>
                                    </p:anim>
                                    <p:anim calcmode="lin" valueType="num">
                                      <p:cBhvr>
                                        <p:cTn id="26" dur="500" fill="hold"/>
                                        <p:tgtEl>
                                          <p:spTgt spid="48130"/>
                                        </p:tgtEl>
                                        <p:attrNameLst>
                                          <p:attrName>ppt_h</p:attrName>
                                        </p:attrNameLst>
                                      </p:cBhvr>
                                      <p:tavLst>
                                        <p:tav tm="0">
                                          <p:val>
                                            <p:strVal val="#ppt_h"/>
                                          </p:val>
                                        </p:tav>
                                        <p:tav tm="100000">
                                          <p:val>
                                            <p:strVal val="#ppt_h"/>
                                          </p:val>
                                        </p:tav>
                                      </p:tavLst>
                                    </p:anim>
                                    <p:anim calcmode="lin" valueType="num">
                                      <p:cBhvr>
                                        <p:cTn id="27" dur="500" fill="hold"/>
                                        <p:tgtEl>
                                          <p:spTgt spid="48130"/>
                                        </p:tgtEl>
                                        <p:attrNameLst>
                                          <p:attrName>ppt_x</p:attrName>
                                        </p:attrNameLst>
                                      </p:cBhvr>
                                      <p:tavLst>
                                        <p:tav tm="0">
                                          <p:val>
                                            <p:strVal val="#ppt_x-.2"/>
                                          </p:val>
                                        </p:tav>
                                        <p:tav tm="100000">
                                          <p:val>
                                            <p:strVal val="#ppt_x"/>
                                          </p:val>
                                        </p:tav>
                                      </p:tavLst>
                                    </p:anim>
                                    <p:anim calcmode="lin" valueType="num">
                                      <p:cBhvr>
                                        <p:cTn id="28" dur="500" fill="hold"/>
                                        <p:tgtEl>
                                          <p:spTgt spid="48130"/>
                                        </p:tgtEl>
                                        <p:attrNameLst>
                                          <p:attrName>ppt_y</p:attrName>
                                        </p:attrNameLst>
                                      </p:cBhvr>
                                      <p:tavLst>
                                        <p:tav tm="0">
                                          <p:val>
                                            <p:strVal val="#ppt_y"/>
                                          </p:val>
                                        </p:tav>
                                        <p:tav tm="100000">
                                          <p:val>
                                            <p:strVal val="#ppt_y"/>
                                          </p:val>
                                        </p:tav>
                                      </p:tavLst>
                                    </p:anim>
                                    <p:animEffect transition="in" filter="fade">
                                      <p:cBhvr>
                                        <p:cTn id="29" dur="500"/>
                                        <p:tgtEl>
                                          <p:spTgt spid="48130"/>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48131">
                                            <p:txEl>
                                              <p:charRg st="0" end="33"/>
                                            </p:txEl>
                                          </p:spTgt>
                                        </p:tgtEl>
                                        <p:attrNameLst>
                                          <p:attrName>style.visibility</p:attrName>
                                        </p:attrNameLst>
                                      </p:cBhvr>
                                      <p:to>
                                        <p:strVal val="visible"/>
                                      </p:to>
                                    </p:set>
                                    <p:anim calcmode="lin" valueType="num">
                                      <p:cBhvr>
                                        <p:cTn id="34" dur="500" fill="hold"/>
                                        <p:tgtEl>
                                          <p:spTgt spid="48131">
                                            <p:txEl>
                                              <p:charRg st="0" end="3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48131">
                                            <p:txEl>
                                              <p:charRg st="0" end="33"/>
                                            </p:txEl>
                                          </p:spTgt>
                                        </p:tgtEl>
                                        <p:attrNameLst>
                                          <p:attrName>ppt_y</p:attrName>
                                        </p:attrNameLst>
                                      </p:cBhvr>
                                      <p:tavLst>
                                        <p:tav tm="0">
                                          <p:val>
                                            <p:strVal val="#ppt_y"/>
                                          </p:val>
                                        </p:tav>
                                        <p:tav tm="100000">
                                          <p:val>
                                            <p:strVal val="#ppt_y"/>
                                          </p:val>
                                        </p:tav>
                                      </p:tavLst>
                                    </p:anim>
                                    <p:anim calcmode="lin" valueType="num">
                                      <p:cBhvr>
                                        <p:cTn id="36" dur="500" fill="hold"/>
                                        <p:tgtEl>
                                          <p:spTgt spid="48131">
                                            <p:txEl>
                                              <p:charRg st="0" end="3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48131">
                                            <p:txEl>
                                              <p:charRg st="0" end="3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48131">
                                            <p:txEl>
                                              <p:charRg st="0" end="3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pic>
        <p:nvPicPr>
          <p:cNvPr id="4" name="Picture 3" descr="1979 HN tap QS">
            <a:hlinkClick r:id="rId2"/>
          </p:cNvPr>
          <p:cNvPicPr>
            <a:picLocks noChangeAspect="1"/>
          </p:cNvPicPr>
          <p:nvPr/>
        </p:nvPicPr>
        <p:blipFill>
          <a:blip r:embed="rId3"/>
          <a:stretch>
            <a:fillRect/>
          </a:stretch>
        </p:blipFill>
        <p:spPr>
          <a:xfrm>
            <a:off x="179388" y="908050"/>
            <a:ext cx="8856662" cy="4968875"/>
          </a:xfrm>
          <a:prstGeom prst="rect">
            <a:avLst/>
          </a:prstGeom>
          <a:noFill/>
          <a:ln w="9525">
            <a:noFill/>
          </a:ln>
        </p:spPr>
      </p:pic>
      <p:sp>
        <p:nvSpPr>
          <p:cNvPr id="5" name="Rectangle 4"/>
          <p:cNvSpPr/>
          <p:nvPr/>
        </p:nvSpPr>
        <p:spPr>
          <a:xfrm>
            <a:off x="0" y="5949950"/>
            <a:ext cx="9144000" cy="954088"/>
          </a:xfrm>
          <a:prstGeom prst="rect">
            <a:avLst/>
          </a:prstGeom>
          <a:noFill/>
          <a:ln w="9525">
            <a:noFill/>
          </a:ln>
        </p:spPr>
        <p:txBody>
          <a:bodyPr>
            <a:spAutoFit/>
          </a:bodyPr>
          <a:p>
            <a:pPr algn="ctr" defTabSz="914400" eaLnBrk="1" hangingPunct="1"/>
            <a:r>
              <a:rPr lang="vi-VN" altLang="en-US" sz="2800" b="1" dirty="0">
                <a:solidFill>
                  <a:srgbClr val="000000"/>
                </a:solidFill>
                <a:latin typeface="Cambria" panose="02040503050406030204" pitchFamily="18" charset="0"/>
              </a:rPr>
              <a:t>Quân dân Hà Nội luyện tập sử dụng vũ khí sẵn sàng đánh giặc Tàu (1979)</a:t>
            </a:r>
            <a:endParaRPr lang="vi-VN" altLang="en-US" sz="2800" b="1" dirty="0">
              <a:solidFill>
                <a:srgbClr val="000000"/>
              </a:solidFill>
              <a:latin typeface="Cambria" panose="02040503050406030204" pitchFamily="18" charset="0"/>
            </a:endParaRPr>
          </a:p>
        </p:txBody>
      </p:sp>
      <p:pic>
        <p:nvPicPr>
          <p:cNvPr id="6" name="Picture 5" descr="32">
            <a:hlinkClick r:id="rId4"/>
          </p:cNvPr>
          <p:cNvPicPr>
            <a:picLocks noChangeAspect="1"/>
          </p:cNvPicPr>
          <p:nvPr/>
        </p:nvPicPr>
        <p:blipFill>
          <a:blip r:embed="rId5"/>
          <a:stretch>
            <a:fillRect/>
          </a:stretch>
        </p:blipFill>
        <p:spPr>
          <a:xfrm>
            <a:off x="179388" y="908050"/>
            <a:ext cx="8856662" cy="5041900"/>
          </a:xfrm>
          <a:prstGeom prst="rect">
            <a:avLst/>
          </a:prstGeom>
          <a:noFill/>
          <a:ln w="9525">
            <a:noFill/>
          </a:ln>
        </p:spPr>
      </p:pic>
      <p:pic>
        <p:nvPicPr>
          <p:cNvPr id="7" name="Picture 6" descr="http://i274.photobucket.com/albums/jj256/hotrungnghia_2008/2-14.jpg"/>
          <p:cNvPicPr>
            <a:picLocks noChangeAspect="1"/>
          </p:cNvPicPr>
          <p:nvPr/>
        </p:nvPicPr>
        <p:blipFill>
          <a:blip r:embed="rId6"/>
          <a:stretch>
            <a:fillRect/>
          </a:stretch>
        </p:blipFill>
        <p:spPr>
          <a:xfrm>
            <a:off x="179388" y="908050"/>
            <a:ext cx="8856662" cy="5041900"/>
          </a:xfrm>
          <a:prstGeom prst="rect">
            <a:avLst/>
          </a:prstGeom>
          <a:noFill/>
          <a:ln w="9525">
            <a:noFill/>
          </a:ln>
        </p:spPr>
      </p:pic>
      <p:sp>
        <p:nvSpPr>
          <p:cNvPr id="8" name="Rectangle 7"/>
          <p:cNvSpPr/>
          <p:nvPr/>
        </p:nvSpPr>
        <p:spPr>
          <a:xfrm>
            <a:off x="0" y="5757863"/>
            <a:ext cx="9067800" cy="1200150"/>
          </a:xfrm>
          <a:prstGeom prst="rect">
            <a:avLst/>
          </a:prstGeom>
          <a:noFill/>
          <a:ln w="9525">
            <a:noFill/>
          </a:ln>
        </p:spPr>
        <p:txBody>
          <a:bodyPr>
            <a:spAutoFit/>
          </a:bodyPr>
          <a:p>
            <a:pPr defTabSz="914400" eaLnBrk="1" hangingPunct="1"/>
            <a:r>
              <a:rPr lang="vi-VN" altLang="en-US" sz="2400" b="1" dirty="0">
                <a:solidFill>
                  <a:srgbClr val="000000"/>
                </a:solidFill>
                <a:latin typeface="Cambria" panose="02040503050406030204" pitchFamily="18" charset="0"/>
              </a:rPr>
              <a:t>Đường phố Hà Nội 12h trưa ngày 5 tháng 3 năm 1979 .Tình hình chiến sự quân xâm lược Trung quốc tràn vào thành phố Lạng Sơn ... </a:t>
            </a:r>
            <a:endParaRPr lang="vi-VN" altLang="en-US" sz="2400" b="1" dirty="0">
              <a:solidFill>
                <a:srgbClr val="000000"/>
              </a:solidFill>
              <a:latin typeface="Cambria" panose="02040503050406030204" pitchFamily="18" charset="0"/>
            </a:endParaRPr>
          </a:p>
        </p:txBody>
      </p:sp>
      <p:pic>
        <p:nvPicPr>
          <p:cNvPr id="9" name="Picture 8" descr="http://i274.photobucket.com/albums/jj256/hotrungnghia_2008/3-14.jpg"/>
          <p:cNvPicPr>
            <a:picLocks noChangeAspect="1"/>
          </p:cNvPicPr>
          <p:nvPr/>
        </p:nvPicPr>
        <p:blipFill>
          <a:blip r:embed="rId7"/>
          <a:stretch>
            <a:fillRect/>
          </a:stretch>
        </p:blipFill>
        <p:spPr>
          <a:xfrm>
            <a:off x="179388" y="908050"/>
            <a:ext cx="8856662" cy="4968875"/>
          </a:xfrm>
          <a:prstGeom prst="rect">
            <a:avLst/>
          </a:prstGeom>
          <a:noFill/>
          <a:ln w="9525">
            <a:noFill/>
          </a:ln>
        </p:spPr>
      </p:pic>
      <p:pic>
        <p:nvPicPr>
          <p:cNvPr id="10" name="Picture 9" descr="http://i274.photobucket.com/albums/jj256/hotrungnghia_2008/44DDanhsTQ.jpg"/>
          <p:cNvPicPr>
            <a:picLocks noChangeAspect="1"/>
          </p:cNvPicPr>
          <p:nvPr/>
        </p:nvPicPr>
        <p:blipFill>
          <a:blip r:embed="rId8"/>
          <a:stretch>
            <a:fillRect/>
          </a:stretch>
        </p:blipFill>
        <p:spPr>
          <a:xfrm>
            <a:off x="179388" y="908050"/>
            <a:ext cx="8856662" cy="4968875"/>
          </a:xfrm>
          <a:prstGeom prst="rect">
            <a:avLst/>
          </a:prstGeom>
          <a:noFill/>
          <a:ln w="9525">
            <a:noFill/>
          </a:ln>
        </p:spPr>
      </p:pic>
      <p:pic>
        <p:nvPicPr>
          <p:cNvPr id="11" name="Picture 10" descr="http://i274.photobucket.com/albums/jj256/hotrungnghia_2008/45-3.jpg"/>
          <p:cNvPicPr>
            <a:picLocks noChangeAspect="1"/>
          </p:cNvPicPr>
          <p:nvPr/>
        </p:nvPicPr>
        <p:blipFill>
          <a:blip r:embed="rId9"/>
          <a:stretch>
            <a:fillRect/>
          </a:stretch>
        </p:blipFill>
        <p:spPr>
          <a:xfrm>
            <a:off x="163513" y="908050"/>
            <a:ext cx="8888412" cy="4933950"/>
          </a:xfrm>
          <a:prstGeom prst="rect">
            <a:avLst/>
          </a:prstGeom>
          <a:noFill/>
          <a:ln w="9525">
            <a:noFill/>
          </a:ln>
        </p:spPr>
      </p:pic>
      <p:pic>
        <p:nvPicPr>
          <p:cNvPr id="12" name="Picture 11" descr="http://i274.photobucket.com/albums/jj256/hotrungnghia_2008/46-3.jpg"/>
          <p:cNvPicPr>
            <a:picLocks noChangeAspect="1"/>
          </p:cNvPicPr>
          <p:nvPr/>
        </p:nvPicPr>
        <p:blipFill>
          <a:blip r:embed="rId10"/>
          <a:stretch>
            <a:fillRect/>
          </a:stretch>
        </p:blipFill>
        <p:spPr>
          <a:xfrm>
            <a:off x="204788" y="908050"/>
            <a:ext cx="8856662" cy="5902325"/>
          </a:xfrm>
          <a:prstGeom prst="rect">
            <a:avLst/>
          </a:prstGeom>
          <a:noFill/>
          <a:ln w="9525">
            <a:noFill/>
          </a:ln>
        </p:spPr>
      </p:pic>
      <p:pic>
        <p:nvPicPr>
          <p:cNvPr id="13" name="Picture 12" descr="http://i274.photobucket.com/albums/jj256/hotrungnghia_2008/47-3.jpg"/>
          <p:cNvPicPr>
            <a:picLocks noChangeAspect="1"/>
          </p:cNvPicPr>
          <p:nvPr/>
        </p:nvPicPr>
        <p:blipFill>
          <a:blip r:embed="rId11"/>
          <a:stretch>
            <a:fillRect/>
          </a:stretch>
        </p:blipFill>
        <p:spPr>
          <a:xfrm>
            <a:off x="250825" y="836613"/>
            <a:ext cx="8886825" cy="5905500"/>
          </a:xfrm>
          <a:prstGeom prst="rect">
            <a:avLst/>
          </a:prstGeom>
          <a:noFill/>
          <a:ln w="9525">
            <a:noFill/>
          </a:ln>
        </p:spPr>
      </p:pic>
      <p:sp>
        <p:nvSpPr>
          <p:cNvPr id="14" name="Rectangle 13"/>
          <p:cNvSpPr/>
          <p:nvPr/>
        </p:nvSpPr>
        <p:spPr>
          <a:xfrm>
            <a:off x="95250" y="41275"/>
            <a:ext cx="8904288" cy="75882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vi-VN" altLang="x-none" sz="2400" b="1" dirty="0">
                <a:solidFill>
                  <a:srgbClr val="FF0000"/>
                </a:solidFill>
                <a:latin typeface="Times New Roman" panose="02020603050405020304" pitchFamily="18" charset="0"/>
              </a:rPr>
              <a:t>HÀ NỘI – VIỆT NAM </a:t>
            </a:r>
            <a:r>
              <a:rPr lang="vi-VN" altLang="x-none" sz="2400" b="1" dirty="0">
                <a:solidFill>
                  <a:schemeClr val="tx1"/>
                </a:solidFill>
                <a:latin typeface="Times New Roman" panose="02020603050405020304" pitchFamily="18" charset="0"/>
              </a:rPr>
              <a:t>TRONG  THỜI KÌ CHIẾN TRANH </a:t>
            </a:r>
            <a:endParaRPr lang="en-US" altLang="x-none" sz="2400" b="1" dirty="0">
              <a:solidFill>
                <a:schemeClr val="tx1"/>
              </a:solidFill>
              <a:latin typeface="Calibri" panose="020F0502020204030204" pitchFamily="34" charset="0"/>
            </a:endParaRPr>
          </a:p>
          <a:p>
            <a:pPr lvl="0" algn="ctr" defTabSz="914400" eaLnBrk="1" hangingPunct="1">
              <a:buNone/>
            </a:pPr>
            <a:r>
              <a:rPr lang="vi-VN" altLang="x-none" sz="2400" b="1" dirty="0">
                <a:solidFill>
                  <a:srgbClr val="FF0000"/>
                </a:solidFill>
                <a:latin typeface="Times New Roman" panose="02020603050405020304" pitchFamily="18" charset="0"/>
              </a:rPr>
              <a:t>BIÊN GIỚI PHÍA BẮC</a:t>
            </a:r>
            <a:r>
              <a:rPr lang="vi-VN" altLang="x-none" sz="2400" b="1" dirty="0">
                <a:solidFill>
                  <a:srgbClr val="FFFF00"/>
                </a:solidFill>
                <a:latin typeface="Times New Roman" panose="02020603050405020304" pitchFamily="18" charset="0"/>
              </a:rPr>
              <a:t> </a:t>
            </a:r>
            <a:r>
              <a:rPr lang="en-US" altLang="x-none" sz="2400" b="1" dirty="0">
                <a:solidFill>
                  <a:schemeClr val="tx1"/>
                </a:solidFill>
                <a:latin typeface="Times New Roman" panose="02020603050405020304" pitchFamily="18" charset="0"/>
                <a:cs typeface="Times New Roman" panose="02020603050405020304" pitchFamily="18" charset="0"/>
              </a:rPr>
              <a:t>TỪ</a:t>
            </a:r>
            <a:r>
              <a:rPr lang="en-US" altLang="x-none" sz="2400" b="1" dirty="0">
                <a:solidFill>
                  <a:srgbClr val="FFFF00"/>
                </a:solidFill>
                <a:latin typeface="Calibri" panose="020F0502020204030204" pitchFamily="34" charset="0"/>
              </a:rPr>
              <a:t> </a:t>
            </a:r>
            <a:r>
              <a:rPr lang="vi-VN" altLang="x-none" sz="2400" b="1" dirty="0">
                <a:solidFill>
                  <a:schemeClr val="tx1"/>
                </a:solidFill>
                <a:latin typeface="Times New Roman" panose="02020603050405020304" pitchFamily="18" charset="0"/>
              </a:rPr>
              <a:t>17/2/1979 đến 18/3/1979</a:t>
            </a:r>
            <a:endParaRPr lang="vi-VN" altLang="x-none" sz="2400" b="1" dirty="0">
              <a:solidFill>
                <a:schemeClr val="tx1"/>
              </a:solidFill>
              <a:latin typeface="Times New Roman" panose="02020603050405020304" pitchFamily="18" charset="0"/>
            </a:endParaRPr>
          </a:p>
        </p:txBody>
      </p:sp>
      <p:pic>
        <p:nvPicPr>
          <p:cNvPr id="15" name="Picture 14" descr="http://i274.photobucket.com/albums/jj256/hotrungnghia_2008/48-3.jpg"/>
          <p:cNvPicPr>
            <a:picLocks noChangeAspect="1"/>
          </p:cNvPicPr>
          <p:nvPr/>
        </p:nvPicPr>
        <p:blipFill>
          <a:blip r:embed="rId12"/>
          <a:stretch>
            <a:fillRect/>
          </a:stretch>
        </p:blipFill>
        <p:spPr>
          <a:xfrm>
            <a:off x="14288" y="908050"/>
            <a:ext cx="9123362" cy="5949950"/>
          </a:xfrm>
          <a:prstGeom prst="rect">
            <a:avLst/>
          </a:prstGeom>
          <a:noFill/>
          <a:ln w="9525">
            <a:noFill/>
          </a:ln>
        </p:spPr>
      </p:pic>
      <p:sp>
        <p:nvSpPr>
          <p:cNvPr id="16" name="Rectangle 15"/>
          <p:cNvSpPr/>
          <p:nvPr/>
        </p:nvSpPr>
        <p:spPr>
          <a:xfrm>
            <a:off x="3267075" y="6464300"/>
            <a:ext cx="4572000" cy="461963"/>
          </a:xfrm>
          <a:prstGeom prst="rect">
            <a:avLst/>
          </a:prstGeom>
          <a:noFill/>
          <a:ln w="9525">
            <a:noFill/>
          </a:ln>
        </p:spPr>
        <p:txBody>
          <a:bodyPr>
            <a:spAutoFit/>
          </a:bodyPr>
          <a:p>
            <a:pPr defTabSz="914400" eaLnBrk="1" hangingPunct="1"/>
            <a:r>
              <a:rPr lang="vi-VN" altLang="en-US" sz="2400" b="1" dirty="0">
                <a:solidFill>
                  <a:srgbClr val="000000"/>
                </a:solidFill>
                <a:latin typeface="Cambria" panose="02040503050406030204" pitchFamily="18" charset="0"/>
              </a:rPr>
              <a:t>TP Hồ Chí Minh ngày ấy ...</a:t>
            </a:r>
            <a:endParaRPr lang="vi-VN" altLang="en-US" sz="2400" b="1" dirty="0">
              <a:solidFill>
                <a:srgbClr val="000000"/>
              </a:solidFill>
              <a:latin typeface="Cambria" panose="02040503050406030204" pitchFamily="18" charset="0"/>
            </a:endParaRPr>
          </a:p>
        </p:txBody>
      </p:sp>
      <p:pic>
        <p:nvPicPr>
          <p:cNvPr id="17" name="Picture 16" descr="9">
            <a:hlinkClick r:id="rId13"/>
          </p:cNvPr>
          <p:cNvPicPr>
            <a:picLocks noChangeAspect="1"/>
          </p:cNvPicPr>
          <p:nvPr/>
        </p:nvPicPr>
        <p:blipFill>
          <a:blip r:embed="rId14"/>
          <a:stretch>
            <a:fillRect/>
          </a:stretch>
        </p:blipFill>
        <p:spPr>
          <a:xfrm>
            <a:off x="163513" y="908050"/>
            <a:ext cx="8888412" cy="5949950"/>
          </a:xfrm>
          <a:prstGeom prst="rect">
            <a:avLst/>
          </a:prstGeom>
          <a:noFill/>
          <a:ln w="9525">
            <a:noFill/>
          </a:ln>
        </p:spPr>
      </p:pic>
      <p:sp>
        <p:nvSpPr>
          <p:cNvPr id="18" name="Rectangle 17"/>
          <p:cNvSpPr/>
          <p:nvPr/>
        </p:nvSpPr>
        <p:spPr>
          <a:xfrm>
            <a:off x="6804025" y="1268413"/>
            <a:ext cx="2195513" cy="461962"/>
          </a:xfrm>
          <a:prstGeom prst="rect">
            <a:avLst/>
          </a:prstGeom>
          <a:noFill/>
          <a:ln w="9525">
            <a:noFill/>
          </a:ln>
        </p:spPr>
        <p:txBody>
          <a:bodyPr wrap="none">
            <a:spAutoFit/>
          </a:bodyPr>
          <a:p>
            <a:pPr defTabSz="914400" eaLnBrk="1" hangingPunct="1"/>
            <a:r>
              <a:rPr lang="vi-VN" altLang="en-US" sz="2400" b="1" dirty="0">
                <a:solidFill>
                  <a:srgbClr val="000000"/>
                </a:solidFill>
                <a:latin typeface="Arial" panose="020B0604020202020204" pitchFamily="34" charset="0"/>
              </a:rPr>
              <a:t>Lên biên giới </a:t>
            </a:r>
            <a:endParaRPr lang="vi-VN" altLang="en-US" sz="2400" b="1" dirty="0">
              <a:solidFill>
                <a:srgbClr val="000000"/>
              </a:solidFill>
              <a:latin typeface="Arial" panose="020B0604020202020204" pitchFamily="34" charset="0"/>
            </a:endParaRPr>
          </a:p>
        </p:txBody>
      </p:sp>
      <p:pic>
        <p:nvPicPr>
          <p:cNvPr id="19" name="Picture 18" descr="7">
            <a:hlinkClick r:id="rId15"/>
          </p:cNvPr>
          <p:cNvPicPr>
            <a:picLocks noChangeAspect="1"/>
          </p:cNvPicPr>
          <p:nvPr/>
        </p:nvPicPr>
        <p:blipFill>
          <a:blip r:embed="rId16"/>
          <a:stretch>
            <a:fillRect/>
          </a:stretch>
        </p:blipFill>
        <p:spPr>
          <a:xfrm>
            <a:off x="204788" y="908050"/>
            <a:ext cx="7223125" cy="5905500"/>
          </a:xfrm>
          <a:prstGeom prst="rect">
            <a:avLst/>
          </a:prstGeom>
          <a:noFill/>
          <a:ln w="9525">
            <a:noFill/>
          </a:ln>
        </p:spPr>
      </p:pic>
      <p:sp>
        <p:nvSpPr>
          <p:cNvPr id="20" name="Rectangle 19"/>
          <p:cNvSpPr/>
          <p:nvPr/>
        </p:nvSpPr>
        <p:spPr>
          <a:xfrm>
            <a:off x="7427913" y="2451100"/>
            <a:ext cx="1571625" cy="341630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r>
              <a:rPr lang="vi-VN" altLang="x-none" sz="2400" b="1" u="sng" dirty="0">
                <a:solidFill>
                  <a:srgbClr val="000000"/>
                </a:solidFill>
                <a:latin typeface="Arial" panose="020B0604020202020204" pitchFamily="34" charset="0"/>
              </a:rPr>
              <a:t>Di ảnh </a:t>
            </a:r>
            <a:r>
              <a:rPr lang="vi-VN" altLang="x-none" sz="2400" b="1" dirty="0">
                <a:solidFill>
                  <a:srgbClr val="000000"/>
                </a:solidFill>
                <a:latin typeface="Arial" panose="020B0604020202020204" pitchFamily="34" charset="0"/>
              </a:rPr>
              <a:t>của hai nữ Liệt sỹ QĐNDVN - ảnh được lấy từ tư trang </a:t>
            </a:r>
            <a:endParaRPr lang="vi-VN" altLang="x-none" sz="2400" b="1" dirty="0">
              <a:solidFill>
                <a:srgbClr val="000000"/>
              </a:solidFill>
              <a:latin typeface="Arial" panose="020B0604020202020204" pitchFamily="34" charset="0"/>
            </a:endParaRPr>
          </a:p>
        </p:txBody>
      </p:sp>
      <p:pic>
        <p:nvPicPr>
          <p:cNvPr id="21" name="Picture 20" descr="8">
            <a:hlinkClick r:id="rId17"/>
          </p:cNvPr>
          <p:cNvPicPr>
            <a:picLocks noChangeAspect="1"/>
          </p:cNvPicPr>
          <p:nvPr/>
        </p:nvPicPr>
        <p:blipFill>
          <a:blip r:embed="rId18"/>
          <a:stretch>
            <a:fillRect/>
          </a:stretch>
        </p:blipFill>
        <p:spPr>
          <a:xfrm>
            <a:off x="250825" y="836613"/>
            <a:ext cx="8829675" cy="5976937"/>
          </a:xfrm>
          <a:prstGeom prst="rect">
            <a:avLst/>
          </a:prstGeom>
          <a:noFill/>
          <a:ln w="9525">
            <a:noFill/>
          </a:ln>
        </p:spPr>
      </p:pic>
      <p:pic>
        <p:nvPicPr>
          <p:cNvPr id="23" name="Picture 22" descr="Le Ma Luong">
            <a:hlinkClick r:id="rId19"/>
          </p:cNvPr>
          <p:cNvPicPr>
            <a:picLocks noChangeAspect="1"/>
          </p:cNvPicPr>
          <p:nvPr/>
        </p:nvPicPr>
        <p:blipFill>
          <a:blip r:embed="rId20"/>
          <a:stretch>
            <a:fillRect/>
          </a:stretch>
        </p:blipFill>
        <p:spPr>
          <a:xfrm>
            <a:off x="14288" y="854075"/>
            <a:ext cx="9099550" cy="5995988"/>
          </a:xfrm>
          <a:prstGeom prst="rect">
            <a:avLst/>
          </a:prstGeom>
          <a:noFill/>
          <a:ln w="9525">
            <a:noFill/>
          </a:ln>
        </p:spPr>
      </p:pic>
      <p:sp>
        <p:nvSpPr>
          <p:cNvPr id="24" name="Rectangle 23"/>
          <p:cNvSpPr/>
          <p:nvPr/>
        </p:nvSpPr>
        <p:spPr>
          <a:xfrm>
            <a:off x="2078038" y="6345238"/>
            <a:ext cx="4806950" cy="461963"/>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r>
              <a:rPr lang="vi-VN" altLang="x-none" sz="2400" b="1" dirty="0">
                <a:solidFill>
                  <a:srgbClr val="000000"/>
                </a:solidFill>
                <a:latin typeface="Times New Roman" panose="02020603050405020304" pitchFamily="18" charset="0"/>
              </a:rPr>
              <a:t>Anh hùng LLVTND Lê Mã Lương </a:t>
            </a:r>
            <a:endParaRPr lang="vi-VN" altLang="x-none" sz="2400" b="1" dirty="0">
              <a:solidFill>
                <a:srgbClr val="00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 presetClass="exit" presetSubtype="4" fill="hold" nodeType="withEffect">
                                  <p:stCondLst>
                                    <p:cond delay="0"/>
                                  </p:stCondLst>
                                  <p:childTnLst>
                                    <p:anim calcmode="lin" valueType="num">
                                      <p:cBhvr additive="base">
                                        <p:cTn id="9" dur="500"/>
                                        <p:tgtEl>
                                          <p:spTgt spid="4"/>
                                        </p:tgtEl>
                                        <p:attrNameLst>
                                          <p:attrName>ppt_x</p:attrName>
                                        </p:attrNameLst>
                                      </p:cBhvr>
                                      <p:tavLst>
                                        <p:tav tm="0">
                                          <p:val>
                                            <p:strVal val="ppt_x"/>
                                          </p:val>
                                        </p:tav>
                                        <p:tav tm="100000">
                                          <p:val>
                                            <p:strVal val="ppt_x"/>
                                          </p:val>
                                        </p:tav>
                                      </p:tavLst>
                                    </p:anim>
                                    <p:anim calcmode="lin" valueType="num">
                                      <p:cBhvr additive="base">
                                        <p:cTn id="10" dur="500"/>
                                        <p:tgtEl>
                                          <p:spTgt spid="4"/>
                                        </p:tgtEl>
                                        <p:attrNameLst>
                                          <p:attrName>ppt_y</p:attrName>
                                        </p:attrNameLst>
                                      </p:cBhvr>
                                      <p:tavLst>
                                        <p:tav tm="0">
                                          <p:val>
                                            <p:strVal val="ppt_y"/>
                                          </p:val>
                                        </p:tav>
                                        <p:tav tm="100000">
                                          <p:val>
                                            <p:strVal val="1+ppt_h/2"/>
                                          </p:val>
                                        </p:tav>
                                      </p:tavLst>
                                    </p:anim>
                                    <p:set>
                                      <p:cBhvr>
                                        <p:cTn id="11" dur="1" fill="hold">
                                          <p:stCondLst>
                                            <p:cond delay="499"/>
                                          </p:stCondLst>
                                        </p:cTn>
                                        <p:tgtEl>
                                          <p:spTgt spid="4"/>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ircle(in)">
                                      <p:cBhvr>
                                        <p:cTn id="16" dur="2000"/>
                                        <p:tgtEl>
                                          <p:spTgt spid="7"/>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par>
                                <p:cTn id="20" presetID="10" presetClass="exit" presetSubtype="0" fill="hold" nodeType="with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heel(1)">
                                      <p:cBhvr>
                                        <p:cTn id="30" dur="2000"/>
                                        <p:tgtEl>
                                          <p:spTgt spid="9"/>
                                        </p:tgtEl>
                                      </p:cBhvr>
                                    </p:animEffect>
                                  </p:childTnLst>
                                </p:cTn>
                              </p:par>
                              <p:par>
                                <p:cTn id="31" presetID="42" presetClass="exit" presetSubtype="0" fill="hold" nodeType="withEffect">
                                  <p:stCondLst>
                                    <p:cond delay="0"/>
                                  </p:stCondLst>
                                  <p:childTnLst>
                                    <p:animEffect transition="out" filter="fade">
                                      <p:cBhvr>
                                        <p:cTn id="32" dur="1000"/>
                                        <p:tgtEl>
                                          <p:spTgt spid="7"/>
                                        </p:tgtEl>
                                      </p:cBhvr>
                                    </p:animEffect>
                                    <p:anim calcmode="lin" valueType="num">
                                      <p:cBhvr>
                                        <p:cTn id="33" dur="1000"/>
                                        <p:tgtEl>
                                          <p:spTgt spid="7"/>
                                        </p:tgtEl>
                                        <p:attrNameLst>
                                          <p:attrName>ppt_x</p:attrName>
                                        </p:attrNameLst>
                                      </p:cBhvr>
                                      <p:tavLst>
                                        <p:tav tm="0">
                                          <p:val>
                                            <p:strVal val="ppt_x"/>
                                          </p:val>
                                        </p:tav>
                                        <p:tav tm="100000">
                                          <p:val>
                                            <p:strVal val="ppt_x"/>
                                          </p:val>
                                        </p:tav>
                                      </p:tavLst>
                                    </p:anim>
                                    <p:anim calcmode="lin" valueType="num">
                                      <p:cBhvr>
                                        <p:cTn id="34" dur="1000"/>
                                        <p:tgtEl>
                                          <p:spTgt spid="7"/>
                                        </p:tgtEl>
                                        <p:attrNameLst>
                                          <p:attrName>ppt_y</p:attrName>
                                        </p:attrNameLst>
                                      </p:cBhvr>
                                      <p:tavLst>
                                        <p:tav tm="0">
                                          <p:val>
                                            <p:strVal val="ppt_y"/>
                                          </p:val>
                                        </p:tav>
                                        <p:tav tm="100000">
                                          <p:val>
                                            <p:strVal val="ppt_y+.1"/>
                                          </p:val>
                                        </p:tav>
                                      </p:tavLst>
                                    </p:anim>
                                    <p:set>
                                      <p:cBhvr>
                                        <p:cTn id="35" dur="1" fill="hold">
                                          <p:stCondLst>
                                            <p:cond delay="9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circle(in)">
                                      <p:cBhvr>
                                        <p:cTn id="40" dur="2000"/>
                                        <p:tgtEl>
                                          <p:spTgt spid="10"/>
                                        </p:tgtEl>
                                      </p:cBhvr>
                                    </p:animEffect>
                                  </p:childTnLst>
                                </p:cTn>
                              </p:par>
                              <p:par>
                                <p:cTn id="41" presetID="16" presetClass="exit" presetSubtype="21" fill="hold" nodeType="withEffect">
                                  <p:stCondLst>
                                    <p:cond delay="0"/>
                                  </p:stCondLst>
                                  <p:childTnLst>
                                    <p:animEffect transition="out" filter="barn(inVertical)">
                                      <p:cBhvr>
                                        <p:cTn id="42" dur="500"/>
                                        <p:tgtEl>
                                          <p:spTgt spid="9"/>
                                        </p:tgtEl>
                                      </p:cBhvr>
                                    </p:animEffect>
                                    <p:set>
                                      <p:cBhvr>
                                        <p:cTn id="43" dur="1" fill="hold">
                                          <p:stCondLst>
                                            <p:cond delay="499"/>
                                          </p:stCondLst>
                                        </p:cTn>
                                        <p:tgtEl>
                                          <p:spTgt spid="9"/>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par>
                                <p:cTn id="51" presetID="10" presetClass="exit" presetSubtype="0" fill="hold" nodeType="withEffect">
                                  <p:stCondLst>
                                    <p:cond delay="0"/>
                                  </p:stCondLst>
                                  <p:childTnLst>
                                    <p:animEffect transition="out" filter="fade">
                                      <p:cBhvr>
                                        <p:cTn id="52" dur="500"/>
                                        <p:tgtEl>
                                          <p:spTgt spid="10"/>
                                        </p:tgtEl>
                                      </p:cBhvr>
                                    </p:animEffect>
                                    <p:set>
                                      <p:cBhvr>
                                        <p:cTn id="53" dur="1" fill="hold">
                                          <p:stCondLst>
                                            <p:cond delay="499"/>
                                          </p:stCondLst>
                                        </p:cTn>
                                        <p:tgtEl>
                                          <p:spTgt spid="10"/>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ppt_x"/>
                                          </p:val>
                                        </p:tav>
                                        <p:tav tm="100000">
                                          <p:val>
                                            <p:strVal val="#ppt_x"/>
                                          </p:val>
                                        </p:tav>
                                      </p:tavLst>
                                    </p:anim>
                                    <p:anim calcmode="lin" valueType="num">
                                      <p:cBhvr additive="base">
                                        <p:cTn id="59" dur="500" fill="hold"/>
                                        <p:tgtEl>
                                          <p:spTgt spid="12"/>
                                        </p:tgtEl>
                                        <p:attrNameLst>
                                          <p:attrName>ppt_y</p:attrName>
                                        </p:attrNameLst>
                                      </p:cBhvr>
                                      <p:tavLst>
                                        <p:tav tm="0">
                                          <p:val>
                                            <p:strVal val="1+#ppt_h/2"/>
                                          </p:val>
                                        </p:tav>
                                        <p:tav tm="100000">
                                          <p:val>
                                            <p:strVal val="#ppt_y"/>
                                          </p:val>
                                        </p:tav>
                                      </p:tavLst>
                                    </p:anim>
                                  </p:childTnLst>
                                </p:cTn>
                              </p:par>
                              <p:par>
                                <p:cTn id="60" presetID="10" presetClass="exit" presetSubtype="0" fill="hold" grpId="1" nodeType="withEffect">
                                  <p:stCondLst>
                                    <p:cond delay="0"/>
                                  </p:stCondLst>
                                  <p:childTnLst>
                                    <p:animEffect transition="out" filter="fade">
                                      <p:cBhvr>
                                        <p:cTn id="61" dur="500"/>
                                        <p:tgtEl>
                                          <p:spTgt spid="8"/>
                                        </p:tgtEl>
                                      </p:cBhvr>
                                    </p:animEffect>
                                    <p:set>
                                      <p:cBhvr>
                                        <p:cTn id="62" dur="1" fill="hold">
                                          <p:stCondLst>
                                            <p:cond delay="499"/>
                                          </p:stCondLst>
                                        </p:cTn>
                                        <p:tgtEl>
                                          <p:spTgt spid="8"/>
                                        </p:tgtEl>
                                        <p:attrNameLst>
                                          <p:attrName>style.visibility</p:attrName>
                                        </p:attrNameLst>
                                      </p:cBhvr>
                                      <p:to>
                                        <p:strVal val="hidden"/>
                                      </p:to>
                                    </p:set>
                                  </p:childTnLst>
                                </p:cTn>
                              </p:par>
                              <p:par>
                                <p:cTn id="63" presetID="42" presetClass="exit" presetSubtype="0" fill="hold" nodeType="withEffect">
                                  <p:stCondLst>
                                    <p:cond delay="0"/>
                                  </p:stCondLst>
                                  <p:childTnLst>
                                    <p:animEffect transition="out" filter="fade">
                                      <p:cBhvr>
                                        <p:cTn id="64" dur="1000"/>
                                        <p:tgtEl>
                                          <p:spTgt spid="11"/>
                                        </p:tgtEl>
                                      </p:cBhvr>
                                    </p:animEffect>
                                    <p:anim calcmode="lin" valueType="num">
                                      <p:cBhvr>
                                        <p:cTn id="65" dur="1000"/>
                                        <p:tgtEl>
                                          <p:spTgt spid="11"/>
                                        </p:tgtEl>
                                        <p:attrNameLst>
                                          <p:attrName>ppt_x</p:attrName>
                                        </p:attrNameLst>
                                      </p:cBhvr>
                                      <p:tavLst>
                                        <p:tav tm="0">
                                          <p:val>
                                            <p:strVal val="ppt_x"/>
                                          </p:val>
                                        </p:tav>
                                        <p:tav tm="100000">
                                          <p:val>
                                            <p:strVal val="ppt_x"/>
                                          </p:val>
                                        </p:tav>
                                      </p:tavLst>
                                    </p:anim>
                                    <p:anim calcmode="lin" valueType="num">
                                      <p:cBhvr>
                                        <p:cTn id="66" dur="1000"/>
                                        <p:tgtEl>
                                          <p:spTgt spid="11"/>
                                        </p:tgtEl>
                                        <p:attrNameLst>
                                          <p:attrName>ppt_y</p:attrName>
                                        </p:attrNameLst>
                                      </p:cBhvr>
                                      <p:tavLst>
                                        <p:tav tm="0">
                                          <p:val>
                                            <p:strVal val="ppt_y"/>
                                          </p:val>
                                        </p:tav>
                                        <p:tav tm="100000">
                                          <p:val>
                                            <p:strVal val="ppt_y+.1"/>
                                          </p:val>
                                        </p:tav>
                                      </p:tavLst>
                                    </p:anim>
                                    <p:set>
                                      <p:cBhvr>
                                        <p:cTn id="67" dur="1" fill="hold">
                                          <p:stCondLst>
                                            <p:cond delay="999"/>
                                          </p:stCondLst>
                                        </p:cTn>
                                        <p:tgtEl>
                                          <p:spTgt spid="11"/>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nodeType="click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par>
                                <p:cTn id="75" presetID="13" presetClass="exit" presetSubtype="32" fill="hold" nodeType="withEffect">
                                  <p:stCondLst>
                                    <p:cond delay="0"/>
                                  </p:stCondLst>
                                  <p:childTnLst>
                                    <p:animEffect transition="out" filter="plus(out)">
                                      <p:cBhvr>
                                        <p:cTn id="76" dur="2000"/>
                                        <p:tgtEl>
                                          <p:spTgt spid="12"/>
                                        </p:tgtEl>
                                      </p:cBhvr>
                                    </p:animEffect>
                                    <p:set>
                                      <p:cBhvr>
                                        <p:cTn id="77" dur="1" fill="hold">
                                          <p:stCondLst>
                                            <p:cond delay="1999"/>
                                          </p:stCondLst>
                                        </p:cTn>
                                        <p:tgtEl>
                                          <p:spTgt spid="12"/>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down)">
                                      <p:cBhvr>
                                        <p:cTn id="82" dur="500"/>
                                        <p:tgtEl>
                                          <p:spTgt spid="15"/>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down)">
                                      <p:cBhvr>
                                        <p:cTn id="85" dur="500"/>
                                        <p:tgtEl>
                                          <p:spTgt spid="16"/>
                                        </p:tgtEl>
                                      </p:cBhvr>
                                    </p:animEffect>
                                  </p:childTnLst>
                                </p:cTn>
                              </p:par>
                              <p:par>
                                <p:cTn id="86" presetID="2" presetClass="exit" presetSubtype="4" fill="hold" nodeType="withEffect">
                                  <p:stCondLst>
                                    <p:cond delay="0"/>
                                  </p:stCondLst>
                                  <p:childTnLst>
                                    <p:anim calcmode="lin" valueType="num">
                                      <p:cBhvr additive="base">
                                        <p:cTn id="87" dur="500"/>
                                        <p:tgtEl>
                                          <p:spTgt spid="13"/>
                                        </p:tgtEl>
                                        <p:attrNameLst>
                                          <p:attrName>ppt_x</p:attrName>
                                        </p:attrNameLst>
                                      </p:cBhvr>
                                      <p:tavLst>
                                        <p:tav tm="0">
                                          <p:val>
                                            <p:strVal val="ppt_x"/>
                                          </p:val>
                                        </p:tav>
                                        <p:tav tm="100000">
                                          <p:val>
                                            <p:strVal val="ppt_x"/>
                                          </p:val>
                                        </p:tav>
                                      </p:tavLst>
                                    </p:anim>
                                    <p:anim calcmode="lin" valueType="num">
                                      <p:cBhvr additive="base">
                                        <p:cTn id="88" dur="500"/>
                                        <p:tgtEl>
                                          <p:spTgt spid="13"/>
                                        </p:tgtEl>
                                        <p:attrNameLst>
                                          <p:attrName>ppt_y</p:attrName>
                                        </p:attrNameLst>
                                      </p:cBhvr>
                                      <p:tavLst>
                                        <p:tav tm="0">
                                          <p:val>
                                            <p:strVal val="ppt_y"/>
                                          </p:val>
                                        </p:tav>
                                        <p:tav tm="100000">
                                          <p:val>
                                            <p:strVal val="1+ppt_h/2"/>
                                          </p:val>
                                        </p:tav>
                                      </p:tavLst>
                                    </p:anim>
                                    <p:set>
                                      <p:cBhvr>
                                        <p:cTn id="89" dur="1" fill="hold">
                                          <p:stCondLst>
                                            <p:cond delay="499"/>
                                          </p:stCondLst>
                                        </p:cTn>
                                        <p:tgtEl>
                                          <p:spTgt spid="13"/>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16" presetClass="entr" presetSubtype="21" fill="hold" grpId="0" nodeType="click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barn(inVertical)">
                                      <p:cBhvr>
                                        <p:cTn id="94" dur="500"/>
                                        <p:tgtEl>
                                          <p:spTgt spid="18"/>
                                        </p:tgtEl>
                                      </p:cBhvr>
                                    </p:animEffect>
                                  </p:childTnLst>
                                </p:cTn>
                              </p:par>
                              <p:par>
                                <p:cTn id="95" presetID="16" presetClass="entr" presetSubtype="21" fill="hold"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barn(inVertical)">
                                      <p:cBhvr>
                                        <p:cTn id="97" dur="500"/>
                                        <p:tgtEl>
                                          <p:spTgt spid="17"/>
                                        </p:tgtEl>
                                      </p:cBhvr>
                                    </p:animEffect>
                                  </p:childTnLst>
                                </p:cTn>
                              </p:par>
                              <p:par>
                                <p:cTn id="98" presetID="42" presetClass="exit" presetSubtype="0" fill="hold" nodeType="withEffect">
                                  <p:stCondLst>
                                    <p:cond delay="0"/>
                                  </p:stCondLst>
                                  <p:childTnLst>
                                    <p:animEffect transition="out" filter="fade">
                                      <p:cBhvr>
                                        <p:cTn id="99" dur="1000"/>
                                        <p:tgtEl>
                                          <p:spTgt spid="15"/>
                                        </p:tgtEl>
                                      </p:cBhvr>
                                    </p:animEffect>
                                    <p:anim calcmode="lin" valueType="num">
                                      <p:cBhvr>
                                        <p:cTn id="100" dur="1000"/>
                                        <p:tgtEl>
                                          <p:spTgt spid="15"/>
                                        </p:tgtEl>
                                        <p:attrNameLst>
                                          <p:attrName>ppt_x</p:attrName>
                                        </p:attrNameLst>
                                      </p:cBhvr>
                                      <p:tavLst>
                                        <p:tav tm="0">
                                          <p:val>
                                            <p:strVal val="ppt_x"/>
                                          </p:val>
                                        </p:tav>
                                        <p:tav tm="100000">
                                          <p:val>
                                            <p:strVal val="ppt_x"/>
                                          </p:val>
                                        </p:tav>
                                      </p:tavLst>
                                    </p:anim>
                                    <p:anim calcmode="lin" valueType="num">
                                      <p:cBhvr>
                                        <p:cTn id="101" dur="1000"/>
                                        <p:tgtEl>
                                          <p:spTgt spid="15"/>
                                        </p:tgtEl>
                                        <p:attrNameLst>
                                          <p:attrName>ppt_y</p:attrName>
                                        </p:attrNameLst>
                                      </p:cBhvr>
                                      <p:tavLst>
                                        <p:tav tm="0">
                                          <p:val>
                                            <p:strVal val="ppt_y"/>
                                          </p:val>
                                        </p:tav>
                                        <p:tav tm="100000">
                                          <p:val>
                                            <p:strVal val="ppt_y+.1"/>
                                          </p:val>
                                        </p:tav>
                                      </p:tavLst>
                                    </p:anim>
                                    <p:set>
                                      <p:cBhvr>
                                        <p:cTn id="102" dur="1" fill="hold">
                                          <p:stCondLst>
                                            <p:cond delay="999"/>
                                          </p:stCondLst>
                                        </p:cTn>
                                        <p:tgtEl>
                                          <p:spTgt spid="15"/>
                                        </p:tgtEl>
                                        <p:attrNameLst>
                                          <p:attrName>style.visibility</p:attrName>
                                        </p:attrNameLst>
                                      </p:cBhvr>
                                      <p:to>
                                        <p:strVal val="hidden"/>
                                      </p:to>
                                    </p:set>
                                  </p:childTnLst>
                                </p:cTn>
                              </p:par>
                              <p:par>
                                <p:cTn id="103" presetID="42" presetClass="exit" presetSubtype="0" fill="hold" grpId="1" nodeType="withEffect">
                                  <p:stCondLst>
                                    <p:cond delay="0"/>
                                  </p:stCondLst>
                                  <p:childTnLst>
                                    <p:animEffect transition="out" filter="fade">
                                      <p:cBhvr>
                                        <p:cTn id="104" dur="1000"/>
                                        <p:tgtEl>
                                          <p:spTgt spid="16"/>
                                        </p:tgtEl>
                                      </p:cBhvr>
                                    </p:animEffect>
                                    <p:anim calcmode="lin" valueType="num">
                                      <p:cBhvr>
                                        <p:cTn id="105" dur="1000"/>
                                        <p:tgtEl>
                                          <p:spTgt spid="16"/>
                                        </p:tgtEl>
                                        <p:attrNameLst>
                                          <p:attrName>ppt_x</p:attrName>
                                        </p:attrNameLst>
                                      </p:cBhvr>
                                      <p:tavLst>
                                        <p:tav tm="0">
                                          <p:val>
                                            <p:strVal val="ppt_x"/>
                                          </p:val>
                                        </p:tav>
                                        <p:tav tm="100000">
                                          <p:val>
                                            <p:strVal val="ppt_x"/>
                                          </p:val>
                                        </p:tav>
                                      </p:tavLst>
                                    </p:anim>
                                    <p:anim calcmode="lin" valueType="num">
                                      <p:cBhvr>
                                        <p:cTn id="106" dur="1000"/>
                                        <p:tgtEl>
                                          <p:spTgt spid="16"/>
                                        </p:tgtEl>
                                        <p:attrNameLst>
                                          <p:attrName>ppt_y</p:attrName>
                                        </p:attrNameLst>
                                      </p:cBhvr>
                                      <p:tavLst>
                                        <p:tav tm="0">
                                          <p:val>
                                            <p:strVal val="ppt_y"/>
                                          </p:val>
                                        </p:tav>
                                        <p:tav tm="100000">
                                          <p:val>
                                            <p:strVal val="ppt_y+.1"/>
                                          </p:val>
                                        </p:tav>
                                      </p:tavLst>
                                    </p:anim>
                                    <p:set>
                                      <p:cBhvr>
                                        <p:cTn id="107" dur="1" fill="hold">
                                          <p:stCondLst>
                                            <p:cond delay="999"/>
                                          </p:stCondLst>
                                        </p:cTn>
                                        <p:tgtEl>
                                          <p:spTgt spid="16"/>
                                        </p:tgtEl>
                                        <p:attrNameLst>
                                          <p:attrName>style.visibility</p:attrName>
                                        </p:attrNameLst>
                                      </p:cBhvr>
                                      <p:to>
                                        <p:strVal val="hidden"/>
                                      </p:to>
                                    </p:set>
                                  </p:childTnLst>
                                </p:cTn>
                              </p:par>
                            </p:childTnLst>
                          </p:cTn>
                        </p:par>
                      </p:childTnLst>
                    </p:cTn>
                  </p:par>
                  <p:par>
                    <p:cTn id="108" fill="hold">
                      <p:stCondLst>
                        <p:cond delay="indefinite"/>
                      </p:stCondLst>
                      <p:childTnLst>
                        <p:par>
                          <p:cTn id="109" fill="hold">
                            <p:stCondLst>
                              <p:cond delay="0"/>
                            </p:stCondLst>
                            <p:childTnLst>
                              <p:par>
                                <p:cTn id="110" presetID="14" presetClass="entr" presetSubtype="10" fill="hold" grpId="0" nodeType="clickEffect">
                                  <p:stCondLst>
                                    <p:cond delay="0"/>
                                  </p:stCondLst>
                                  <p:childTnLst>
                                    <p:set>
                                      <p:cBhvr>
                                        <p:cTn id="111" dur="1" fill="hold">
                                          <p:stCondLst>
                                            <p:cond delay="0"/>
                                          </p:stCondLst>
                                        </p:cTn>
                                        <p:tgtEl>
                                          <p:spTgt spid="20"/>
                                        </p:tgtEl>
                                        <p:attrNameLst>
                                          <p:attrName>style.visibility</p:attrName>
                                        </p:attrNameLst>
                                      </p:cBhvr>
                                      <p:to>
                                        <p:strVal val="visible"/>
                                      </p:to>
                                    </p:set>
                                    <p:animEffect transition="in" filter="randombar(horizontal)">
                                      <p:cBhvr>
                                        <p:cTn id="112" dur="500"/>
                                        <p:tgtEl>
                                          <p:spTgt spid="20"/>
                                        </p:tgtEl>
                                      </p:cBhvr>
                                    </p:animEffect>
                                  </p:childTnLst>
                                </p:cTn>
                              </p:par>
                              <p:par>
                                <p:cTn id="113" presetID="14" presetClass="entr" presetSubtype="10" fill="hold" nodeType="with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randombar(horizontal)">
                                      <p:cBhvr>
                                        <p:cTn id="115" dur="500"/>
                                        <p:tgtEl>
                                          <p:spTgt spid="19"/>
                                        </p:tgtEl>
                                      </p:cBhvr>
                                    </p:animEffect>
                                  </p:childTnLst>
                                </p:cTn>
                              </p:par>
                              <p:par>
                                <p:cTn id="116" presetID="42" presetClass="exit" presetSubtype="0" fill="hold" grpId="1" nodeType="withEffect">
                                  <p:stCondLst>
                                    <p:cond delay="0"/>
                                  </p:stCondLst>
                                  <p:childTnLst>
                                    <p:animEffect transition="out" filter="fade">
                                      <p:cBhvr>
                                        <p:cTn id="117" dur="1000"/>
                                        <p:tgtEl>
                                          <p:spTgt spid="18"/>
                                        </p:tgtEl>
                                      </p:cBhvr>
                                    </p:animEffect>
                                    <p:anim calcmode="lin" valueType="num">
                                      <p:cBhvr>
                                        <p:cTn id="118" dur="1000"/>
                                        <p:tgtEl>
                                          <p:spTgt spid="18"/>
                                        </p:tgtEl>
                                        <p:attrNameLst>
                                          <p:attrName>ppt_x</p:attrName>
                                        </p:attrNameLst>
                                      </p:cBhvr>
                                      <p:tavLst>
                                        <p:tav tm="0">
                                          <p:val>
                                            <p:strVal val="ppt_x"/>
                                          </p:val>
                                        </p:tav>
                                        <p:tav tm="100000">
                                          <p:val>
                                            <p:strVal val="ppt_x"/>
                                          </p:val>
                                        </p:tav>
                                      </p:tavLst>
                                    </p:anim>
                                    <p:anim calcmode="lin" valueType="num">
                                      <p:cBhvr>
                                        <p:cTn id="119" dur="1000"/>
                                        <p:tgtEl>
                                          <p:spTgt spid="18"/>
                                        </p:tgtEl>
                                        <p:attrNameLst>
                                          <p:attrName>ppt_y</p:attrName>
                                        </p:attrNameLst>
                                      </p:cBhvr>
                                      <p:tavLst>
                                        <p:tav tm="0">
                                          <p:val>
                                            <p:strVal val="ppt_y"/>
                                          </p:val>
                                        </p:tav>
                                        <p:tav tm="100000">
                                          <p:val>
                                            <p:strVal val="ppt_y+.1"/>
                                          </p:val>
                                        </p:tav>
                                      </p:tavLst>
                                    </p:anim>
                                    <p:set>
                                      <p:cBhvr>
                                        <p:cTn id="120" dur="1" fill="hold">
                                          <p:stCondLst>
                                            <p:cond delay="999"/>
                                          </p:stCondLst>
                                        </p:cTn>
                                        <p:tgtEl>
                                          <p:spTgt spid="18"/>
                                        </p:tgtEl>
                                        <p:attrNameLst>
                                          <p:attrName>style.visibility</p:attrName>
                                        </p:attrNameLst>
                                      </p:cBhvr>
                                      <p:to>
                                        <p:strVal val="hidden"/>
                                      </p:to>
                                    </p:set>
                                  </p:childTnLst>
                                </p:cTn>
                              </p:par>
                              <p:par>
                                <p:cTn id="121" presetID="42" presetClass="exit" presetSubtype="0" fill="hold" nodeType="withEffect">
                                  <p:stCondLst>
                                    <p:cond delay="0"/>
                                  </p:stCondLst>
                                  <p:childTnLst>
                                    <p:animEffect transition="out" filter="fade">
                                      <p:cBhvr>
                                        <p:cTn id="122" dur="1000"/>
                                        <p:tgtEl>
                                          <p:spTgt spid="17"/>
                                        </p:tgtEl>
                                      </p:cBhvr>
                                    </p:animEffect>
                                    <p:anim calcmode="lin" valueType="num">
                                      <p:cBhvr>
                                        <p:cTn id="123" dur="1000"/>
                                        <p:tgtEl>
                                          <p:spTgt spid="17"/>
                                        </p:tgtEl>
                                        <p:attrNameLst>
                                          <p:attrName>ppt_x</p:attrName>
                                        </p:attrNameLst>
                                      </p:cBhvr>
                                      <p:tavLst>
                                        <p:tav tm="0">
                                          <p:val>
                                            <p:strVal val="ppt_x"/>
                                          </p:val>
                                        </p:tav>
                                        <p:tav tm="100000">
                                          <p:val>
                                            <p:strVal val="ppt_x"/>
                                          </p:val>
                                        </p:tav>
                                      </p:tavLst>
                                    </p:anim>
                                    <p:anim calcmode="lin" valueType="num">
                                      <p:cBhvr>
                                        <p:cTn id="124" dur="1000"/>
                                        <p:tgtEl>
                                          <p:spTgt spid="17"/>
                                        </p:tgtEl>
                                        <p:attrNameLst>
                                          <p:attrName>ppt_y</p:attrName>
                                        </p:attrNameLst>
                                      </p:cBhvr>
                                      <p:tavLst>
                                        <p:tav tm="0">
                                          <p:val>
                                            <p:strVal val="ppt_y"/>
                                          </p:val>
                                        </p:tav>
                                        <p:tav tm="100000">
                                          <p:val>
                                            <p:strVal val="ppt_y+.1"/>
                                          </p:val>
                                        </p:tav>
                                      </p:tavLst>
                                    </p:anim>
                                    <p:set>
                                      <p:cBhvr>
                                        <p:cTn id="125" dur="1" fill="hold">
                                          <p:stCondLst>
                                            <p:cond delay="999"/>
                                          </p:stCondLst>
                                        </p:cTn>
                                        <p:tgtEl>
                                          <p:spTgt spid="17"/>
                                        </p:tgtEl>
                                        <p:attrNameLst>
                                          <p:attrName>style.visibility</p:attrName>
                                        </p:attrNameLst>
                                      </p:cBhvr>
                                      <p:to>
                                        <p:strVal val="hidden"/>
                                      </p:to>
                                    </p:set>
                                  </p:childTnLst>
                                </p:cTn>
                              </p:par>
                              <p:par>
                                <p:cTn id="126" presetID="20" presetClass="entr" presetSubtype="0" fill="hold" nodeType="with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wedge">
                                      <p:cBhvr>
                                        <p:cTn id="128" dur="2000"/>
                                        <p:tgtEl>
                                          <p:spTgt spid="21"/>
                                        </p:tgtEl>
                                      </p:cBhvr>
                                    </p:animEffect>
                                  </p:childTnLst>
                                </p:cTn>
                              </p:par>
                              <p:par>
                                <p:cTn id="129" presetID="10" presetClass="exit" presetSubtype="0" fill="hold" grpId="1" nodeType="withEffect">
                                  <p:stCondLst>
                                    <p:cond delay="0"/>
                                  </p:stCondLst>
                                  <p:childTnLst>
                                    <p:animEffect transition="out" filter="fade">
                                      <p:cBhvr>
                                        <p:cTn id="130" dur="500"/>
                                        <p:tgtEl>
                                          <p:spTgt spid="20"/>
                                        </p:tgtEl>
                                      </p:cBhvr>
                                    </p:animEffect>
                                    <p:set>
                                      <p:cBhvr>
                                        <p:cTn id="131" dur="1" fill="hold">
                                          <p:stCondLst>
                                            <p:cond delay="499"/>
                                          </p:stCondLst>
                                        </p:cTn>
                                        <p:tgtEl>
                                          <p:spTgt spid="20"/>
                                        </p:tgtEl>
                                        <p:attrNameLst>
                                          <p:attrName>style.visibility</p:attrName>
                                        </p:attrNameLst>
                                      </p:cBhvr>
                                      <p:to>
                                        <p:strVal val="hidden"/>
                                      </p:to>
                                    </p:set>
                                  </p:childTnLst>
                                </p:cTn>
                              </p:par>
                            </p:childTnLst>
                          </p:cTn>
                        </p:par>
                      </p:childTnLst>
                    </p:cTn>
                  </p:par>
                  <p:par>
                    <p:cTn id="132" fill="hold">
                      <p:stCondLst>
                        <p:cond delay="indefinite"/>
                      </p:stCondLst>
                      <p:childTnLst>
                        <p:par>
                          <p:cTn id="133" fill="hold">
                            <p:stCondLst>
                              <p:cond delay="0"/>
                            </p:stCondLst>
                            <p:childTnLst>
                              <p:par>
                                <p:cTn id="134" presetID="2" presetClass="entr" presetSubtype="4" fill="hold" nodeType="clickEffect">
                                  <p:stCondLst>
                                    <p:cond delay="0"/>
                                  </p:stCondLst>
                                  <p:childTnLst>
                                    <p:set>
                                      <p:cBhvr>
                                        <p:cTn id="135" dur="1" fill="hold">
                                          <p:stCondLst>
                                            <p:cond delay="0"/>
                                          </p:stCondLst>
                                        </p:cTn>
                                        <p:tgtEl>
                                          <p:spTgt spid="23"/>
                                        </p:tgtEl>
                                        <p:attrNameLst>
                                          <p:attrName>style.visibility</p:attrName>
                                        </p:attrNameLst>
                                      </p:cBhvr>
                                      <p:to>
                                        <p:strVal val="visible"/>
                                      </p:to>
                                    </p:set>
                                    <p:anim calcmode="lin" valueType="num">
                                      <p:cBhvr additive="base">
                                        <p:cTn id="136" dur="500" fill="hold"/>
                                        <p:tgtEl>
                                          <p:spTgt spid="23"/>
                                        </p:tgtEl>
                                        <p:attrNameLst>
                                          <p:attrName>ppt_x</p:attrName>
                                        </p:attrNameLst>
                                      </p:cBhvr>
                                      <p:tavLst>
                                        <p:tav tm="0">
                                          <p:val>
                                            <p:strVal val="#ppt_x"/>
                                          </p:val>
                                        </p:tav>
                                        <p:tav tm="100000">
                                          <p:val>
                                            <p:strVal val="#ppt_x"/>
                                          </p:val>
                                        </p:tav>
                                      </p:tavLst>
                                    </p:anim>
                                    <p:anim calcmode="lin" valueType="num">
                                      <p:cBhvr additive="base">
                                        <p:cTn id="137" dur="500" fill="hold"/>
                                        <p:tgtEl>
                                          <p:spTgt spid="23"/>
                                        </p:tgtEl>
                                        <p:attrNameLst>
                                          <p:attrName>ppt_y</p:attrName>
                                        </p:attrNameLst>
                                      </p:cBhvr>
                                      <p:tavLst>
                                        <p:tav tm="0">
                                          <p:val>
                                            <p:strVal val="1+#ppt_h/2"/>
                                          </p:val>
                                        </p:tav>
                                        <p:tav tm="100000">
                                          <p:val>
                                            <p:strVal val="#ppt_y"/>
                                          </p:val>
                                        </p:tav>
                                      </p:tavLst>
                                    </p:anim>
                                  </p:childTnLst>
                                </p:cTn>
                              </p:par>
                              <p:par>
                                <p:cTn id="138" presetID="10" presetClass="exit" presetSubtype="0" fill="hold" nodeType="withEffect">
                                  <p:stCondLst>
                                    <p:cond delay="0"/>
                                  </p:stCondLst>
                                  <p:childTnLst>
                                    <p:animEffect transition="out" filter="fade">
                                      <p:cBhvr>
                                        <p:cTn id="139" dur="500"/>
                                        <p:tgtEl>
                                          <p:spTgt spid="19"/>
                                        </p:tgtEl>
                                      </p:cBhvr>
                                    </p:animEffect>
                                    <p:set>
                                      <p:cBhvr>
                                        <p:cTn id="140" dur="1" fill="hold">
                                          <p:stCondLst>
                                            <p:cond delay="499"/>
                                          </p:stCondLst>
                                        </p:cTn>
                                        <p:tgtEl>
                                          <p:spTgt spid="19"/>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500"/>
                                        <p:tgtEl>
                                          <p:spTgt spid="21"/>
                                        </p:tgtEl>
                                      </p:cBhvr>
                                    </p:animEffect>
                                    <p:set>
                                      <p:cBhvr>
                                        <p:cTn id="143" dur="1" fill="hold">
                                          <p:stCondLst>
                                            <p:cond delay="499"/>
                                          </p:stCondLst>
                                        </p:cTn>
                                        <p:tgtEl>
                                          <p:spTgt spid="21"/>
                                        </p:tgtEl>
                                        <p:attrNameLst>
                                          <p:attrName>style.visibility</p:attrName>
                                        </p:attrNameLst>
                                      </p:cBhvr>
                                      <p:to>
                                        <p:strVal val="hidden"/>
                                      </p:to>
                                    </p:set>
                                  </p:childTnLst>
                                </p:cTn>
                              </p:par>
                            </p:childTnLst>
                          </p:cTn>
                        </p:par>
                      </p:childTnLst>
                    </p:cTn>
                  </p:par>
                  <p:par>
                    <p:cTn id="144" fill="hold">
                      <p:stCondLst>
                        <p:cond delay="indefinite"/>
                      </p:stCondLst>
                      <p:childTnLst>
                        <p:par>
                          <p:cTn id="145" fill="hold">
                            <p:stCondLst>
                              <p:cond delay="0"/>
                            </p:stCondLst>
                            <p:childTnLst>
                              <p:par>
                                <p:cTn id="146" presetID="20" presetClass="entr" presetSubtype="0" fill="hold" grpId="0" nodeType="clickEffect">
                                  <p:stCondLst>
                                    <p:cond delay="0"/>
                                  </p:stCondLst>
                                  <p:childTnLst>
                                    <p:set>
                                      <p:cBhvr>
                                        <p:cTn id="147" dur="1" fill="hold">
                                          <p:stCondLst>
                                            <p:cond delay="0"/>
                                          </p:stCondLst>
                                        </p:cTn>
                                        <p:tgtEl>
                                          <p:spTgt spid="24"/>
                                        </p:tgtEl>
                                        <p:attrNameLst>
                                          <p:attrName>style.visibility</p:attrName>
                                        </p:attrNameLst>
                                      </p:cBhvr>
                                      <p:to>
                                        <p:strVal val="visible"/>
                                      </p:to>
                                    </p:set>
                                    <p:animEffect transition="in" filter="wedge">
                                      <p:cBhvr>
                                        <p:cTn id="148"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8" grpId="1"/>
      <p:bldP spid="16" grpId="0"/>
      <p:bldP spid="16" grpId="1"/>
      <p:bldP spid="18" grpId="0"/>
      <p:bldP spid="18" grpId="1"/>
      <p:bldP spid="20" grpId="0" animBg="1"/>
      <p:bldP spid="20" grpId="1" animBg="1"/>
      <p:bldP spid="2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0242"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pic>
        <p:nvPicPr>
          <p:cNvPr id="650244" name="Google Shape;414;p47"/>
          <p:cNvPicPr preferRelativeResize="0">
            <a:picLocks noChangeAspect="1"/>
          </p:cNvPicPr>
          <p:nvPr/>
        </p:nvPicPr>
        <p:blipFill>
          <a:blip r:embed="rId2"/>
          <a:srcRect t="49634" r="31062"/>
          <a:stretch>
            <a:fillRect/>
          </a:stretch>
        </p:blipFill>
        <p:spPr>
          <a:xfrm>
            <a:off x="2862263" y="4508500"/>
            <a:ext cx="3419475" cy="2116138"/>
          </a:xfrm>
          <a:prstGeom prst="rect">
            <a:avLst/>
          </a:prstGeom>
          <a:noFill/>
          <a:ln w="9525">
            <a:noFill/>
          </a:ln>
        </p:spPr>
      </p:pic>
      <p:pic>
        <p:nvPicPr>
          <p:cNvPr id="650245" name="Content Placeholder 4"/>
          <p:cNvPicPr>
            <a:picLocks noChangeAspect="1"/>
          </p:cNvPicPr>
          <p:nvPr/>
        </p:nvPicPr>
        <p:blipFill>
          <a:blip r:embed="rId3"/>
          <a:stretch>
            <a:fillRect/>
          </a:stretch>
        </p:blipFill>
        <p:spPr>
          <a:xfrm>
            <a:off x="6084888" y="4005263"/>
            <a:ext cx="2159000" cy="1809750"/>
          </a:xfrm>
          <a:prstGeom prst="rect">
            <a:avLst/>
          </a:prstGeom>
          <a:noFill/>
          <a:ln w="9525">
            <a:noFill/>
          </a:ln>
        </p:spPr>
      </p:pic>
      <p:sp>
        <p:nvSpPr>
          <p:cNvPr id="12" name="Cloud Callout 11"/>
          <p:cNvSpPr/>
          <p:nvPr/>
        </p:nvSpPr>
        <p:spPr>
          <a:xfrm>
            <a:off x="1116013" y="650875"/>
            <a:ext cx="7681913" cy="2782888"/>
          </a:xfrm>
          <a:prstGeom prst="cloudCallout">
            <a:avLst>
              <a:gd name="adj1" fmla="val 7485"/>
              <a:gd name="adj2" fmla="val 102264"/>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Vì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sao</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nhân dân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Việt</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Nam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phải</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tiếp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tục</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cầm</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vũ</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khí</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đấu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tranh</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bảo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vệ</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Tổ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quốc</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a:t>
            </a:r>
            <a:endPar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1266"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Tiết 41,42 -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sp>
        <p:nvSpPr>
          <p:cNvPr id="651269" name="Text Box 1"/>
          <p:cNvSpPr txBox="1"/>
          <p:nvPr/>
        </p:nvSpPr>
        <p:spPr>
          <a:xfrm>
            <a:off x="127000" y="1096963"/>
            <a:ext cx="8929688" cy="5500687"/>
          </a:xfrm>
          <a:prstGeom prst="rect">
            <a:avLst/>
          </a:prstGeom>
          <a:noFill/>
          <a:ln w="38160" cap="sq" cmpd="sng">
            <a:solidFill>
              <a:srgbClr val="C00000"/>
            </a:solidFill>
            <a:prstDash val="solid"/>
            <a:miter/>
            <a:headEnd type="none" w="med" len="med"/>
            <a:tailEnd type="none" w="med" len="med"/>
          </a:ln>
        </p:spPr>
        <p:txBody>
          <a:bodyPr lIns="90000" tIns="46800" rIns="90000" bIns="46800"/>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fr-FR" altLang="en-US" sz="2800" b="1" dirty="0">
                <a:solidFill>
                  <a:srgbClr val="F2F2F2"/>
                </a:solidFill>
                <a:latin typeface="Times New Roman" panose="02020603050405020304" pitchFamily="18" charset="0"/>
                <a:cs typeface="Times New Roman" panose="02020603050405020304" pitchFamily="18" charset="0"/>
              </a:rPr>
              <a:t>2. Đấu tranh bảo vệ chủ quyền v</a:t>
            </a:r>
            <a:r>
              <a:rPr lang="fr-FR" altLang="en-US" sz="2800" b="1" dirty="0">
                <a:solidFill>
                  <a:srgbClr val="F2F2F2"/>
                </a:solidFill>
                <a:latin typeface="Times New Roman" panose="02020603050405020304" pitchFamily="18" charset="0"/>
                <a:ea typeface="Times New Roman" panose="02020603050405020304" pitchFamily="18" charset="0"/>
              </a:rPr>
              <a:t>à</a:t>
            </a:r>
            <a:r>
              <a:rPr lang="fr-FR" altLang="en-US" sz="2800" b="1" dirty="0">
                <a:solidFill>
                  <a:srgbClr val="F2F2F2"/>
                </a:solidFill>
                <a:latin typeface="Times New Roman" panose="02020603050405020304" pitchFamily="18" charset="0"/>
                <a:cs typeface="Times New Roman" panose="02020603050405020304" pitchFamily="18" charset="0"/>
              </a:rPr>
              <a:t> to</a:t>
            </a:r>
            <a:r>
              <a:rPr lang="fr-FR" altLang="en-US" sz="2800" b="1" dirty="0">
                <a:solidFill>
                  <a:srgbClr val="F2F2F2"/>
                </a:solidFill>
                <a:latin typeface="Times New Roman" panose="02020603050405020304" pitchFamily="18" charset="0"/>
                <a:ea typeface="Times New Roman" panose="02020603050405020304" pitchFamily="18" charset="0"/>
              </a:rPr>
              <a:t>à</a:t>
            </a:r>
            <a:r>
              <a:rPr lang="fr-FR" altLang="en-US" sz="2800" b="1" dirty="0">
                <a:solidFill>
                  <a:srgbClr val="F2F2F2"/>
                </a:solidFill>
                <a:latin typeface="Times New Roman" panose="02020603050405020304" pitchFamily="18" charset="0"/>
                <a:cs typeface="Times New Roman" panose="02020603050405020304" pitchFamily="18" charset="0"/>
              </a:rPr>
              <a:t>n vẹn lãnh thổ </a:t>
            </a:r>
            <a:endParaRPr lang="fr-FR"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b="1" dirty="0">
                <a:solidFill>
                  <a:srgbClr val="F2F2F2"/>
                </a:solidFill>
                <a:latin typeface="Times New Roman" panose="02020603050405020304" pitchFamily="18" charset="0"/>
                <a:cs typeface="Times New Roman" panose="02020603050405020304" pitchFamily="18" charset="0"/>
              </a:rPr>
              <a:t>* </a:t>
            </a:r>
            <a:r>
              <a:rPr lang="en-US" altLang="en-US" sz="2800" b="1" dirty="0">
                <a:solidFill>
                  <a:srgbClr val="F2F2F2"/>
                </a:solidFill>
                <a:latin typeface="Times New Roman" panose="02020603050405020304" pitchFamily="18" charset="0"/>
                <a:cs typeface="Times New Roman" panose="02020603050405020304" pitchFamily="18" charset="0"/>
              </a:rPr>
              <a:t>Bảo vệ biên giới phía Bắc</a:t>
            </a:r>
            <a:endParaRPr lang="en-US"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b="1" dirty="0">
                <a:solidFill>
                  <a:srgbClr val="F2F2F2"/>
                </a:solidFill>
                <a:latin typeface="Times New Roman" panose="02020603050405020304" pitchFamily="18" charset="0"/>
                <a:cs typeface="Times New Roman" panose="02020603050405020304" pitchFamily="18" charset="0"/>
              </a:rPr>
              <a:t>- Về phía Trung Quốc:</a:t>
            </a:r>
            <a:endParaRPr lang="vi-VN"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en-US" altLang="en-US" sz="2800" dirty="0">
                <a:solidFill>
                  <a:srgbClr val="F2F2F2"/>
                </a:solidFill>
                <a:latin typeface="Times New Roman" panose="02020603050405020304" pitchFamily="18" charset="0"/>
                <a:cs typeface="Times New Roman" panose="02020603050405020304" pitchFamily="18" charset="0"/>
              </a:rPr>
              <a:t>- </a:t>
            </a:r>
            <a:r>
              <a:rPr lang="vi-VN" altLang="en-US" sz="2800" b="1" dirty="0">
                <a:solidFill>
                  <a:srgbClr val="F2F2F2"/>
                </a:solidFill>
                <a:latin typeface="Times New Roman" panose="02020603050405020304" pitchFamily="18" charset="0"/>
                <a:cs typeface="Times New Roman" panose="02020603050405020304" pitchFamily="18" charset="0"/>
              </a:rPr>
              <a:t>Về phía ta:</a:t>
            </a:r>
            <a:endParaRPr lang="en-US"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800" b="1" dirty="0">
                <a:solidFill>
                  <a:srgbClr val="F2F2F2"/>
                </a:solidFill>
                <a:latin typeface="Times New Roman" panose="02020603050405020304" pitchFamily="18" charset="0"/>
                <a:cs typeface="Times New Roman" panose="02020603050405020304" pitchFamily="18" charset="0"/>
              </a:rPr>
              <a:t>- Kết quả, ý nghĩa: </a:t>
            </a:r>
            <a:r>
              <a:rPr lang="vi-VN" altLang="en-US" sz="2800" dirty="0">
                <a:solidFill>
                  <a:srgbClr val="F2F2F2"/>
                </a:solidFill>
                <a:latin typeface="Times New Roman" panose="02020603050405020304" pitchFamily="18" charset="0"/>
                <a:cs typeface="Times New Roman" panose="02020603050405020304" pitchFamily="18" charset="0"/>
              </a:rPr>
              <a:t>Trung Quốc phải tuyên bố rút quân (5 – 3 – 1979). Tình hình trên tuyến biên giới phía Bắc căng thẳng kéo d</a:t>
            </a:r>
            <a:r>
              <a:rPr lang="vi-VN" altLang="en-US" sz="2800" dirty="0">
                <a:solidFill>
                  <a:srgbClr val="F2F2F2"/>
                </a:solidFill>
                <a:latin typeface="Times New Roman" panose="02020603050405020304" pitchFamily="18" charset="0"/>
                <a:ea typeface="Times New Roman" panose="02020603050405020304" pitchFamily="18" charset="0"/>
              </a:rPr>
              <a:t>à</a:t>
            </a:r>
            <a:r>
              <a:rPr lang="vi-VN" altLang="en-US" sz="2800" dirty="0">
                <a:solidFill>
                  <a:srgbClr val="F2F2F2"/>
                </a:solidFill>
                <a:latin typeface="Times New Roman" panose="02020603050405020304" pitchFamily="18" charset="0"/>
                <a:cs typeface="Times New Roman" panose="02020603050405020304" pitchFamily="18" charset="0"/>
              </a:rPr>
              <a:t>i cho tới cuối những năm 80 của thế kỉ XX (ở Vị Xuyên (H</a:t>
            </a:r>
            <a:r>
              <a:rPr lang="vi-VN" altLang="en-US" sz="2800" dirty="0">
                <a:solidFill>
                  <a:srgbClr val="F2F2F2"/>
                </a:solidFill>
                <a:latin typeface="Times New Roman" panose="02020603050405020304" pitchFamily="18" charset="0"/>
                <a:ea typeface="Times New Roman" panose="02020603050405020304" pitchFamily="18" charset="0"/>
              </a:rPr>
              <a:t>à</a:t>
            </a:r>
            <a:r>
              <a:rPr lang="vi-VN" altLang="en-US" sz="2800" dirty="0">
                <a:solidFill>
                  <a:srgbClr val="F2F2F2"/>
                </a:solidFill>
                <a:latin typeface="Times New Roman" panose="02020603050405020304" pitchFamily="18" charset="0"/>
                <a:cs typeface="Times New Roman" panose="02020603050405020304" pitchFamily="18" charset="0"/>
              </a:rPr>
              <a:t> Giang). </a:t>
            </a:r>
            <a:endParaRPr lang="vi-VN" altLang="en-US" sz="2800"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700" dirty="0">
                <a:solidFill>
                  <a:srgbClr val="F2F2F2"/>
                </a:solidFill>
                <a:latin typeface="Times New Roman" panose="02020603050405020304" pitchFamily="18" charset="0"/>
                <a:cs typeface="Times New Roman" panose="02020603050405020304" pitchFamily="18" charset="0"/>
              </a:rPr>
              <a:t>+ Đã khẳng định ý chí, quyết tâm của nhân dân Việt Nam trong bảo vệ độc lập, chủ quyền v</a:t>
            </a:r>
            <a:r>
              <a:rPr lang="vi-VN" altLang="en-US" sz="2700" dirty="0">
                <a:solidFill>
                  <a:srgbClr val="F2F2F2"/>
                </a:solidFill>
                <a:latin typeface="Times New Roman" panose="02020603050405020304" pitchFamily="18" charset="0"/>
                <a:ea typeface="Times New Roman" panose="02020603050405020304" pitchFamily="18" charset="0"/>
              </a:rPr>
              <a:t>à</a:t>
            </a:r>
            <a:r>
              <a:rPr lang="vi-VN" altLang="en-US" sz="2700" dirty="0">
                <a:solidFill>
                  <a:srgbClr val="F2F2F2"/>
                </a:solidFill>
                <a:latin typeface="Times New Roman" panose="02020603050405020304" pitchFamily="18" charset="0"/>
                <a:cs typeface="Times New Roman" panose="02020603050405020304" pitchFamily="18" charset="0"/>
              </a:rPr>
              <a:t> to</a:t>
            </a:r>
            <a:r>
              <a:rPr lang="vi-VN" altLang="en-US" sz="2700" dirty="0">
                <a:solidFill>
                  <a:srgbClr val="F2F2F2"/>
                </a:solidFill>
                <a:latin typeface="Times New Roman" panose="02020603050405020304" pitchFamily="18" charset="0"/>
                <a:ea typeface="Times New Roman" panose="02020603050405020304" pitchFamily="18" charset="0"/>
              </a:rPr>
              <a:t>à</a:t>
            </a:r>
            <a:r>
              <a:rPr lang="vi-VN" altLang="en-US" sz="2700" dirty="0">
                <a:solidFill>
                  <a:srgbClr val="F2F2F2"/>
                </a:solidFill>
                <a:latin typeface="Times New Roman" panose="02020603050405020304" pitchFamily="18" charset="0"/>
                <a:cs typeface="Times New Roman" panose="02020603050405020304" pitchFamily="18" charset="0"/>
              </a:rPr>
              <a:t>n vẹn lãnh thổ của Tổ quốc. </a:t>
            </a:r>
            <a:endParaRPr lang="vi-VN" altLang="en-US" sz="2700"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endParaRPr lang="vi-VN" altLang="en-US" sz="2800" dirty="0">
              <a:solidFill>
                <a:srgbClr val="F2F2F2"/>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CD5B5"/>
        </a:solidFill>
        <a:effectLst/>
      </p:bgPr>
    </p:bg>
    <p:spTree>
      <p:nvGrpSpPr>
        <p:cNvPr id="1" name=""/>
        <p:cNvGrpSpPr/>
        <p:nvPr/>
      </p:nvGrpSpPr>
      <p:grpSpPr/>
      <p:pic>
        <p:nvPicPr>
          <p:cNvPr id="4" name="Picture 3" descr="http://upload.wikimedia.org/wikipedia/vi/thumb/a/a2/Chinavietnam_1979_Jiangxi_militiamen.jpg/220px-Chinavietnam_1979_Jiangxi_militiamen.jpg">
            <a:hlinkClick r:id="rId1"/>
          </p:cNvPr>
          <p:cNvPicPr>
            <a:picLocks noChangeAspect="1"/>
          </p:cNvPicPr>
          <p:nvPr/>
        </p:nvPicPr>
        <p:blipFill>
          <a:blip r:embed="rId2"/>
          <a:stretch>
            <a:fillRect/>
          </a:stretch>
        </p:blipFill>
        <p:spPr>
          <a:xfrm>
            <a:off x="107950" y="981075"/>
            <a:ext cx="4416425" cy="3308350"/>
          </a:xfrm>
          <a:prstGeom prst="rect">
            <a:avLst/>
          </a:prstGeom>
          <a:noFill/>
          <a:ln w="9525">
            <a:noFill/>
          </a:ln>
        </p:spPr>
      </p:pic>
      <p:sp>
        <p:nvSpPr>
          <p:cNvPr id="5" name="Rectangle 4"/>
          <p:cNvSpPr/>
          <p:nvPr/>
        </p:nvSpPr>
        <p:spPr>
          <a:xfrm>
            <a:off x="107950" y="4316413"/>
            <a:ext cx="4103688" cy="1200150"/>
          </a:xfrm>
          <a:prstGeom prst="rect">
            <a:avLst/>
          </a:prstGeom>
          <a:noFill/>
          <a:ln w="9525">
            <a:noFill/>
          </a:ln>
        </p:spPr>
        <p:txBody>
          <a:bodyPr>
            <a:spAutoFit/>
          </a:bodyPr>
          <a:p>
            <a:pPr defTabSz="914400" eaLnBrk="1" hangingPunct="1"/>
            <a:r>
              <a:rPr lang="vi-VN" altLang="en-US" b="1" dirty="0">
                <a:solidFill>
                  <a:srgbClr val="000000"/>
                </a:solidFill>
                <a:latin typeface="Arial" panose="020B0604020202020204" pitchFamily="34" charset="0"/>
              </a:rPr>
              <a:t>Dân binh Trung Quốc trong các đội tải thương. Ước tính có khoảng 4.000 lính Trung Quốc tử trận chỉ trong 2 ngày đầu của cuộc chiến.</a:t>
            </a:r>
            <a:endParaRPr lang="vi-VN" altLang="en-US" b="1" dirty="0">
              <a:solidFill>
                <a:srgbClr val="000000"/>
              </a:solidFill>
              <a:latin typeface="Arial" panose="020B0604020202020204" pitchFamily="34" charset="0"/>
            </a:endParaRPr>
          </a:p>
        </p:txBody>
      </p:sp>
      <p:pic>
        <p:nvPicPr>
          <p:cNvPr id="6" name="Picture 5" descr="http://upload.wikimedia.org/wikipedia/vi/thumb/d/de/Chinese_solders_in_Vietnam_1979a.jpg/250px-Chinese_solders_in_Vietnam_1979a.jpg">
            <a:hlinkClick r:id="rId3"/>
          </p:cNvPr>
          <p:cNvPicPr>
            <a:picLocks noChangeAspect="1"/>
          </p:cNvPicPr>
          <p:nvPr/>
        </p:nvPicPr>
        <p:blipFill>
          <a:blip r:embed="rId4"/>
          <a:stretch>
            <a:fillRect/>
          </a:stretch>
        </p:blipFill>
        <p:spPr>
          <a:xfrm>
            <a:off x="4557713" y="981075"/>
            <a:ext cx="4478337" cy="3308350"/>
          </a:xfrm>
          <a:prstGeom prst="rect">
            <a:avLst/>
          </a:prstGeom>
          <a:noFill/>
          <a:ln w="9525">
            <a:noFill/>
          </a:ln>
        </p:spPr>
      </p:pic>
      <p:sp>
        <p:nvSpPr>
          <p:cNvPr id="7" name="Rectangle 6"/>
          <p:cNvSpPr/>
          <p:nvPr/>
        </p:nvSpPr>
        <p:spPr>
          <a:xfrm>
            <a:off x="4540250" y="4341813"/>
            <a:ext cx="4572000" cy="646112"/>
          </a:xfrm>
          <a:prstGeom prst="rect">
            <a:avLst/>
          </a:prstGeom>
          <a:noFill/>
          <a:ln w="9525">
            <a:noFill/>
          </a:ln>
        </p:spPr>
        <p:txBody>
          <a:bodyPr>
            <a:spAutoFit/>
          </a:bodyPr>
          <a:p>
            <a:pPr defTabSz="914400" eaLnBrk="1" hangingPunct="1"/>
            <a:r>
              <a:rPr lang="vi-VN" altLang="en-US" b="1" dirty="0">
                <a:solidFill>
                  <a:srgbClr val="000000"/>
                </a:solidFill>
                <a:latin typeface="Arial" panose="020B0604020202020204" pitchFamily="34" charset="0"/>
              </a:rPr>
              <a:t>Những tù binh Trung Quốc bị canh giữ bởi nữ dân quân Việt Nam</a:t>
            </a:r>
            <a:endParaRPr lang="vi-VN" altLang="en-US" b="1" dirty="0">
              <a:solidFill>
                <a:srgbClr val="000000"/>
              </a:solidFill>
              <a:latin typeface="Arial" panose="020B0604020202020204" pitchFamily="34" charset="0"/>
            </a:endParaRPr>
          </a:p>
        </p:txBody>
      </p:sp>
      <p:sp>
        <p:nvSpPr>
          <p:cNvPr id="8" name="Rectangle 7"/>
          <p:cNvSpPr/>
          <p:nvPr/>
        </p:nvSpPr>
        <p:spPr>
          <a:xfrm>
            <a:off x="1249363" y="115888"/>
            <a:ext cx="6972300" cy="72072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vi-VN" altLang="x-none" sz="2600" b="1" dirty="0">
                <a:solidFill>
                  <a:schemeClr val="tx1"/>
                </a:solidFill>
                <a:latin typeface="Times New Roman" panose="02020603050405020304" pitchFamily="18" charset="0"/>
                <a:cs typeface="Times New Roman" panose="02020603050405020304" pitchFamily="18" charset="0"/>
              </a:rPr>
              <a:t>CHIẾN TRANH </a:t>
            </a:r>
            <a:r>
              <a:rPr lang="vi-VN" altLang="x-none" sz="2600" b="1" dirty="0">
                <a:solidFill>
                  <a:srgbClr val="FF0000"/>
                </a:solidFill>
                <a:latin typeface="Times New Roman" panose="02020603050405020304" pitchFamily="18" charset="0"/>
                <a:cs typeface="Times New Roman" panose="02020603050405020304" pitchFamily="18" charset="0"/>
              </a:rPr>
              <a:t>BIÊN GIỚI PHÍA BẮC</a:t>
            </a:r>
            <a:endParaRPr lang="en-US" altLang="x-none" sz="2600" b="1" dirty="0">
              <a:solidFill>
                <a:srgbClr val="FF0000"/>
              </a:solidFill>
              <a:latin typeface="Times New Roman" panose="02020603050405020304" pitchFamily="18" charset="0"/>
              <a:cs typeface="Times New Roman" panose="02020603050405020304" pitchFamily="18" charset="0"/>
            </a:endParaRPr>
          </a:p>
          <a:p>
            <a:pPr lvl="0" algn="ctr" defTabSz="914400" eaLnBrk="1" hangingPunct="1">
              <a:buNone/>
            </a:pPr>
            <a:r>
              <a:rPr lang="en-US" altLang="x-none" sz="2600" b="1" dirty="0">
                <a:solidFill>
                  <a:schemeClr val="tx1"/>
                </a:solidFill>
                <a:latin typeface="Times New Roman" panose="02020603050405020304" pitchFamily="18" charset="0"/>
                <a:cs typeface="Times New Roman" panose="02020603050405020304" pitchFamily="18" charset="0"/>
              </a:rPr>
              <a:t>TỪ</a:t>
            </a:r>
            <a:r>
              <a:rPr lang="vi-VN" altLang="x-none" sz="2600" b="1" dirty="0">
                <a:solidFill>
                  <a:schemeClr val="tx1"/>
                </a:solidFill>
                <a:latin typeface="Times New Roman" panose="02020603050405020304" pitchFamily="18" charset="0"/>
                <a:cs typeface="Times New Roman" panose="02020603050405020304" pitchFamily="18" charset="0"/>
              </a:rPr>
              <a:t> 17/2/1979 đến 18/3/1979</a:t>
            </a:r>
            <a:endParaRPr lang="vi-VN" altLang="x-none" sz="2600" b="1" dirty="0">
              <a:solidFill>
                <a:schemeClr val="tx1"/>
              </a:solidFill>
              <a:latin typeface="Times New Roman" panose="02020603050405020304" pitchFamily="18" charset="0"/>
              <a:ea typeface="Times New Roman" panose="02020603050405020304" pitchFamily="18" charset="0"/>
            </a:endParaRPr>
          </a:p>
        </p:txBody>
      </p:sp>
      <p:pic>
        <p:nvPicPr>
          <p:cNvPr id="9" name="Picture 8" descr="13">
            <a:hlinkClick r:id="rId5"/>
          </p:cNvPr>
          <p:cNvPicPr>
            <a:picLocks noChangeAspect="1" noChangeArrowheads="1"/>
          </p:cNvPicPr>
          <p:nvPr/>
        </p:nvPicPr>
        <p:blipFill>
          <a:blip r:embed="rId6"/>
          <a:srcRect/>
          <a:stretch>
            <a:fillRect/>
          </a:stretch>
        </p:blipFill>
        <p:spPr bwMode="auto">
          <a:xfrm>
            <a:off x="107950" y="981075"/>
            <a:ext cx="8928100" cy="5327650"/>
          </a:xfrm>
          <a:prstGeom prst="rect">
            <a:avLst/>
          </a:prstGeom>
        </p:spPr>
        <p:style>
          <a:lnRef idx="2">
            <a:schemeClr val="accent2"/>
          </a:lnRef>
          <a:fillRef idx="1">
            <a:schemeClr val="lt1"/>
          </a:fillRef>
          <a:effectRef idx="0">
            <a:schemeClr val="accent2"/>
          </a:effectRef>
          <a:fontRef idx="minor">
            <a:schemeClr val="dk1"/>
          </a:fontRef>
        </p:style>
      </p:pic>
      <p:sp>
        <p:nvSpPr>
          <p:cNvPr id="2" name="Rectangle 1"/>
          <p:cNvSpPr>
            <a:spLocks noChangeArrowheads="1"/>
          </p:cNvSpPr>
          <p:nvPr/>
        </p:nvSpPr>
        <p:spPr bwMode="auto">
          <a:xfrm>
            <a:off x="1979613" y="6381750"/>
            <a:ext cx="5511800" cy="461963"/>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r>
              <a:rPr lang="vi-VN" altLang="en-US" sz="2400" b="1" dirty="0">
                <a:solidFill>
                  <a:srgbClr val="000000"/>
                </a:solidFill>
                <a:latin typeface="Times New Roman" panose="02020603050405020304" pitchFamily="18" charset="0"/>
              </a:rPr>
              <a:t>Ta bắt tù binh bọn xâm lược Trung quốc</a:t>
            </a:r>
            <a:endParaRPr lang="vi-VN" altLang="en-US" sz="2400" b="1" dirty="0">
              <a:solidFill>
                <a:srgbClr val="00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xit" presetSubtype="4" fill="hold" nodeType="withEffect">
                                  <p:stCondLst>
                                    <p:cond delay="0"/>
                                  </p:stCondLst>
                                  <p:childTnLst>
                                    <p:anim calcmode="lin" valueType="num">
                                      <p:cBhvr additive="base">
                                        <p:cTn id="22" dur="500"/>
                                        <p:tgtEl>
                                          <p:spTgt spid="9"/>
                                        </p:tgtEl>
                                        <p:attrNameLst>
                                          <p:attrName>ppt_x</p:attrName>
                                        </p:attrNameLst>
                                      </p:cBhvr>
                                      <p:tavLst>
                                        <p:tav tm="0">
                                          <p:val>
                                            <p:strVal val="ppt_x"/>
                                          </p:val>
                                        </p:tav>
                                        <p:tav tm="100000">
                                          <p:val>
                                            <p:strVal val="ppt_x"/>
                                          </p:val>
                                        </p:tav>
                                      </p:tavLst>
                                    </p:anim>
                                    <p:anim calcmode="lin" valueType="num">
                                      <p:cBhvr additive="base">
                                        <p:cTn id="23" dur="500"/>
                                        <p:tgtEl>
                                          <p:spTgt spid="9"/>
                                        </p:tgtEl>
                                        <p:attrNameLst>
                                          <p:attrName>ppt_y</p:attrName>
                                        </p:attrNameLst>
                                      </p:cBhvr>
                                      <p:tavLst>
                                        <p:tav tm="0">
                                          <p:val>
                                            <p:strVal val="ppt_y"/>
                                          </p:val>
                                        </p:tav>
                                        <p:tav tm="100000">
                                          <p:val>
                                            <p:strVal val="1+ppt_h/2"/>
                                          </p:val>
                                        </p:tav>
                                      </p:tavLst>
                                    </p:anim>
                                    <p:set>
                                      <p:cBhvr>
                                        <p:cTn id="24" dur="1" fill="hold">
                                          <p:stCondLst>
                                            <p:cond delay="499"/>
                                          </p:stCondLst>
                                        </p:cTn>
                                        <p:tgtEl>
                                          <p:spTgt spid="9"/>
                                        </p:tgtEl>
                                        <p:attrNameLst>
                                          <p:attrName>style.visibility</p:attrName>
                                        </p:attrNameLst>
                                      </p:cBhvr>
                                      <p:to>
                                        <p:strVal val="hidden"/>
                                      </p:to>
                                    </p:set>
                                  </p:childTnLst>
                                </p:cTn>
                              </p:par>
                              <p:par>
                                <p:cTn id="25" presetID="2" presetClass="exit" presetSubtype="4" fill="hold" grpId="0" nodeType="withEffect">
                                  <p:stCondLst>
                                    <p:cond delay="0"/>
                                  </p:stCondLst>
                                  <p:childTnLst>
                                    <p:anim calcmode="lin" valueType="num">
                                      <p:cBhvr additive="base">
                                        <p:cTn id="26" dur="500"/>
                                        <p:tgtEl>
                                          <p:spTgt spid="2"/>
                                        </p:tgtEl>
                                        <p:attrNameLst>
                                          <p:attrName>ppt_x</p:attrName>
                                        </p:attrNameLst>
                                      </p:cBhvr>
                                      <p:tavLst>
                                        <p:tav tm="0">
                                          <p:val>
                                            <p:strVal val="ppt_x"/>
                                          </p:val>
                                        </p:tav>
                                        <p:tav tm="100000">
                                          <p:val>
                                            <p:strVal val="ppt_x"/>
                                          </p:val>
                                        </p:tav>
                                      </p:tavLst>
                                    </p:anim>
                                    <p:anim calcmode="lin" valueType="num">
                                      <p:cBhvr additive="base">
                                        <p:cTn id="27" dur="500"/>
                                        <p:tgtEl>
                                          <p:spTgt spid="2"/>
                                        </p:tgtEl>
                                        <p:attrNameLst>
                                          <p:attrName>ppt_y</p:attrName>
                                        </p:attrNameLst>
                                      </p:cBhvr>
                                      <p:tavLst>
                                        <p:tav tm="0">
                                          <p:val>
                                            <p:strVal val="ppt_y"/>
                                          </p:val>
                                        </p:tav>
                                        <p:tav tm="100000">
                                          <p:val>
                                            <p:strVal val="1+ppt_h/2"/>
                                          </p:val>
                                        </p:tav>
                                      </p:tavLst>
                                    </p:anim>
                                    <p:set>
                                      <p:cBhvr>
                                        <p:cTn id="28"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0850" name="AutoShape 2" descr="Công nhân Công ty Công trình 2 và Công ty Đường 6 đang cố gắng hoàn thành đoạn đường vào ga. Ảnh tư liệu ngành đường sắt, chụp tháng 11-1975."/>
          <p:cNvSpPr>
            <a:spLocks noChangeAspect="1"/>
          </p:cNvSpPr>
          <p:nvPr/>
        </p:nvSpPr>
        <p:spPr>
          <a:xfrm>
            <a:off x="155575" y="-144462"/>
            <a:ext cx="304800" cy="304800"/>
          </a:xfrm>
          <a:prstGeom prst="rect">
            <a:avLst/>
          </a:prstGeom>
          <a:noFill/>
          <a:ln w="9525">
            <a:noFill/>
          </a:ln>
        </p:spPr>
        <p:txBody>
          <a:bodyPr/>
          <a:p>
            <a:endParaRPr lang="en-US" altLang="en-US" dirty="0">
              <a:latin typeface="Arial" panose="020B0604020202020204" pitchFamily="34" charset="0"/>
            </a:endParaRPr>
          </a:p>
        </p:txBody>
      </p:sp>
      <p:sp>
        <p:nvSpPr>
          <p:cNvPr id="590851" name="AutoShape 4" descr="Công nhân Công ty Công trình 2 và Công ty Đường 6 đang cố gắng hoàn thành đoạn đường vào ga. Ảnh tư liệu ngành đường sắt, chụp tháng 11-1975."/>
          <p:cNvSpPr>
            <a:spLocks noChangeAspect="1"/>
          </p:cNvSpPr>
          <p:nvPr/>
        </p:nvSpPr>
        <p:spPr>
          <a:xfrm>
            <a:off x="307975" y="7938"/>
            <a:ext cx="304800" cy="304800"/>
          </a:xfrm>
          <a:prstGeom prst="rect">
            <a:avLst/>
          </a:prstGeom>
          <a:noFill/>
          <a:ln w="9525">
            <a:noFill/>
          </a:ln>
        </p:spPr>
        <p:txBody>
          <a:bodyPr/>
          <a:p>
            <a:endParaRPr lang="en-US" altLang="en-US" dirty="0">
              <a:latin typeface="Arial" panose="020B0604020202020204" pitchFamily="34" charset="0"/>
            </a:endParaRPr>
          </a:p>
        </p:txBody>
      </p:sp>
      <p:pic>
        <p:nvPicPr>
          <p:cNvPr id="590852" name="Picture 5"/>
          <p:cNvPicPr>
            <a:picLocks noChangeAspect="1"/>
          </p:cNvPicPr>
          <p:nvPr/>
        </p:nvPicPr>
        <p:blipFill>
          <a:blip r:embed="rId1"/>
          <a:stretch>
            <a:fillRect/>
          </a:stretch>
        </p:blipFill>
        <p:spPr>
          <a:xfrm>
            <a:off x="0" y="0"/>
            <a:ext cx="9170988" cy="3255963"/>
          </a:xfrm>
          <a:prstGeom prst="rect">
            <a:avLst/>
          </a:prstGeom>
          <a:noFill/>
          <a:ln w="9525">
            <a:noFill/>
          </a:ln>
        </p:spPr>
      </p:pic>
      <p:pic>
        <p:nvPicPr>
          <p:cNvPr id="590853" name="Picture 6"/>
          <p:cNvPicPr>
            <a:picLocks noChangeAspect="1"/>
          </p:cNvPicPr>
          <p:nvPr/>
        </p:nvPicPr>
        <p:blipFill>
          <a:blip r:embed="rId2"/>
          <a:stretch>
            <a:fillRect/>
          </a:stretch>
        </p:blipFill>
        <p:spPr>
          <a:xfrm>
            <a:off x="0" y="3255963"/>
            <a:ext cx="9170988" cy="3602037"/>
          </a:xfrm>
          <a:prstGeom prst="rect">
            <a:avLst/>
          </a:prstGeom>
          <a:noFill/>
          <a:ln w="9525">
            <a:noFill/>
          </a:ln>
        </p:spPr>
      </p:pic>
      <p:sp>
        <p:nvSpPr>
          <p:cNvPr id="763910" name="AutoShape 2"/>
          <p:cNvSpPr>
            <a:spLocks noChangeArrowheads="1"/>
          </p:cNvSpPr>
          <p:nvPr/>
        </p:nvSpPr>
        <p:spPr bwMode="auto">
          <a:xfrm>
            <a:off x="-34925" y="2986088"/>
            <a:ext cx="9178925" cy="539750"/>
          </a:xfrm>
          <a:prstGeom prst="roundRect">
            <a:avLst>
              <a:gd name="adj" fmla="val 16667"/>
            </a:avLst>
          </a:prstGeom>
          <a:solidFill>
            <a:schemeClr val="bg2"/>
          </a:solidFill>
          <a:ln w="9360">
            <a:solidFill>
              <a:srgbClr val="3465AF"/>
            </a:solidFill>
            <a:round/>
          </a:ln>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3200" b="1" dirty="0">
                <a:solidFill>
                  <a:srgbClr val="FF0000"/>
                </a:solidFill>
                <a:latin typeface="Times New Roman" panose="02020603050405020304" pitchFamily="18" charset="0"/>
              </a:rPr>
              <a:t>Đường tàu khát vọng “đi suốt bốn mùa Xuân”</a:t>
            </a:r>
            <a:endParaRPr lang="vi-VN" altLang="en-US" sz="3200" b="1" dirty="0">
              <a:solidFill>
                <a:srgbClr val="FF0000"/>
              </a:solidFill>
              <a:latin typeface="Times New Roman" panose="02020603050405020304" pitchFamily="18"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CD5B5"/>
        </a:solidFill>
        <a:effectLst/>
      </p:bgPr>
    </p:bg>
    <p:spTree>
      <p:nvGrpSpPr>
        <p:cNvPr id="1" name=""/>
        <p:cNvGrpSpPr/>
        <p:nvPr/>
      </p:nvGrpSpPr>
      <p:grpSpPr/>
      <p:pic>
        <p:nvPicPr>
          <p:cNvPr id="646146" name="Picture 3" descr="http://www.vietnetcenter.com/tin_images/02-15-09/12A/vn_dtv8c.jpg"/>
          <p:cNvPicPr>
            <a:picLocks noChangeAspect="1" noChangeArrowheads="1"/>
          </p:cNvPicPr>
          <p:nvPr/>
        </p:nvPicPr>
        <p:blipFill>
          <a:blip r:embed="rId1"/>
          <a:srcRect/>
          <a:stretch>
            <a:fillRect/>
          </a:stretch>
        </p:blipFill>
        <p:spPr bwMode="auto">
          <a:xfrm>
            <a:off x="176213" y="1020763"/>
            <a:ext cx="8788400" cy="5287963"/>
          </a:xfrm>
          <a:prstGeom prst="rect">
            <a:avLst/>
          </a:prstGeom>
        </p:spPr>
        <p:style>
          <a:lnRef idx="2">
            <a:schemeClr val="accent2"/>
          </a:lnRef>
          <a:fillRef idx="1">
            <a:schemeClr val="lt1"/>
          </a:fillRef>
          <a:effectRef idx="0">
            <a:schemeClr val="accent2"/>
          </a:effectRef>
          <a:fontRef idx="minor">
            <a:schemeClr val="dk1"/>
          </a:fontRef>
        </p:style>
      </p:pic>
      <p:sp>
        <p:nvSpPr>
          <p:cNvPr id="646147" name="Rectangle 4"/>
          <p:cNvSpPr>
            <a:spLocks noChangeArrowheads="1"/>
          </p:cNvSpPr>
          <p:nvPr/>
        </p:nvSpPr>
        <p:spPr bwMode="auto">
          <a:xfrm>
            <a:off x="788988" y="6442075"/>
            <a:ext cx="7562850" cy="369888"/>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r>
              <a:rPr lang="vi-VN" altLang="en-US" b="1" dirty="0">
                <a:solidFill>
                  <a:srgbClr val="000000"/>
                </a:solidFill>
                <a:latin typeface="Times New Roman" panose="02020603050405020304" pitchFamily="18" charset="0"/>
              </a:rPr>
              <a:t>Bộ đội Việt Nam canh giữ binh sĩ Trung Quốc - Hình chụp ngày 26/2/1979</a:t>
            </a:r>
            <a:endParaRPr lang="vi-VN" altLang="en-US" b="1" dirty="0">
              <a:solidFill>
                <a:srgbClr val="000000"/>
              </a:solidFill>
              <a:latin typeface="Times New Roman" panose="02020603050405020304" pitchFamily="18" charset="0"/>
            </a:endParaRPr>
          </a:p>
        </p:txBody>
      </p:sp>
      <p:sp>
        <p:nvSpPr>
          <p:cNvPr id="6" name="Rectangle 5"/>
          <p:cNvSpPr/>
          <p:nvPr/>
        </p:nvSpPr>
        <p:spPr>
          <a:xfrm>
            <a:off x="1258888" y="168275"/>
            <a:ext cx="6624638" cy="72072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vi-VN" altLang="x-none" sz="2400" b="1" dirty="0">
                <a:solidFill>
                  <a:schemeClr val="tx1"/>
                </a:solidFill>
                <a:latin typeface="Times New Roman" panose="02020603050405020304" pitchFamily="18" charset="0"/>
              </a:rPr>
              <a:t>CHIẾN TRANH </a:t>
            </a:r>
            <a:r>
              <a:rPr lang="vi-VN" altLang="x-none" sz="2400" b="1" dirty="0">
                <a:solidFill>
                  <a:srgbClr val="FF0000"/>
                </a:solidFill>
                <a:latin typeface="Times New Roman" panose="02020603050405020304" pitchFamily="18" charset="0"/>
              </a:rPr>
              <a:t>BIÊN GIỚI PHÍA BẮC </a:t>
            </a:r>
            <a:endParaRPr lang="en-US" altLang="x-none" sz="2400" b="1" dirty="0">
              <a:solidFill>
                <a:srgbClr val="FF0000"/>
              </a:solidFill>
              <a:latin typeface="Calibri" panose="020F0502020204030204" pitchFamily="34" charset="0"/>
            </a:endParaRPr>
          </a:p>
          <a:p>
            <a:pPr lvl="0" algn="ctr" defTabSz="914400" eaLnBrk="1" hangingPunct="1">
              <a:buNone/>
            </a:pPr>
            <a:r>
              <a:rPr lang="en-US" altLang="x-none" sz="2400" b="1" dirty="0">
                <a:solidFill>
                  <a:schemeClr val="tx1"/>
                </a:solidFill>
                <a:latin typeface="Times New Roman" panose="02020603050405020304" pitchFamily="18" charset="0"/>
                <a:cs typeface="Times New Roman" panose="02020603050405020304" pitchFamily="18" charset="0"/>
              </a:rPr>
              <a:t>TỪ</a:t>
            </a:r>
            <a:r>
              <a:rPr lang="en-US" altLang="x-none" sz="2400" b="1" dirty="0">
                <a:solidFill>
                  <a:schemeClr val="tx1"/>
                </a:solidFill>
                <a:latin typeface="Calibri" panose="020F0502020204030204" pitchFamily="34" charset="0"/>
              </a:rPr>
              <a:t> </a:t>
            </a:r>
            <a:r>
              <a:rPr lang="vi-VN" altLang="x-none" sz="2400" b="1" dirty="0">
                <a:solidFill>
                  <a:schemeClr val="tx1"/>
                </a:solidFill>
                <a:latin typeface="Times New Roman" panose="02020603050405020304" pitchFamily="18" charset="0"/>
              </a:rPr>
              <a:t>17/2/1979 đến 18/3/1979</a:t>
            </a:r>
            <a:endParaRPr lang="vi-VN" altLang="x-none" sz="2400" b="1" dirty="0">
              <a:solidFill>
                <a:schemeClr val="tx1"/>
              </a:solidFill>
              <a:latin typeface="Times New Roman" panose="02020603050405020304" pitchFamily="18"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CD5B5"/>
        </a:solidFill>
        <a:effectLst/>
      </p:bgPr>
    </p:bg>
    <p:spTree>
      <p:nvGrpSpPr>
        <p:cNvPr id="1" name=""/>
        <p:cNvGrpSpPr/>
        <p:nvPr/>
      </p:nvGrpSpPr>
      <p:grpSpPr/>
      <p:pic>
        <p:nvPicPr>
          <p:cNvPr id="654338" name="Picture 3" descr="http://www.vietnetcenter.com/tin_images/02-15-09/12A/vn_dtv8d.jpg"/>
          <p:cNvPicPr>
            <a:picLocks noChangeAspect="1"/>
          </p:cNvPicPr>
          <p:nvPr/>
        </p:nvPicPr>
        <p:blipFill>
          <a:blip r:embed="rId1"/>
          <a:stretch>
            <a:fillRect/>
          </a:stretch>
        </p:blipFill>
        <p:spPr>
          <a:xfrm>
            <a:off x="0" y="836613"/>
            <a:ext cx="5240338" cy="3416300"/>
          </a:xfrm>
          <a:prstGeom prst="rect">
            <a:avLst/>
          </a:prstGeom>
          <a:noFill/>
          <a:ln w="9525">
            <a:noFill/>
          </a:ln>
        </p:spPr>
      </p:pic>
      <p:sp>
        <p:nvSpPr>
          <p:cNvPr id="654339" name="Rectangle 4"/>
          <p:cNvSpPr/>
          <p:nvPr/>
        </p:nvSpPr>
        <p:spPr>
          <a:xfrm>
            <a:off x="34925" y="4365625"/>
            <a:ext cx="5133975" cy="1570038"/>
          </a:xfrm>
          <a:prstGeom prst="rect">
            <a:avLst/>
          </a:prstGeom>
          <a:noFill/>
          <a:ln w="9525">
            <a:noFill/>
          </a:ln>
        </p:spPr>
        <p:txBody>
          <a:bodyPr>
            <a:spAutoFit/>
          </a:bodyPr>
          <a:p>
            <a:pPr defTabSz="914400" eaLnBrk="1" hangingPunct="1"/>
            <a:r>
              <a:rPr lang="vi-VN" altLang="en-US" sz="2400" b="1" dirty="0">
                <a:solidFill>
                  <a:srgbClr val="000000"/>
                </a:solidFill>
                <a:latin typeface="Arial" panose="020B0604020202020204" pitchFamily="34" charset="0"/>
              </a:rPr>
              <a:t>Hình ảnh người dân Lạng Sơn di tản vào 5 tháng 3/1979  khi binh lính Trung Quốc chiếm quyền kiểm soát một số thị trấn</a:t>
            </a:r>
            <a:endParaRPr lang="vi-VN" altLang="en-US" sz="2400" b="1" dirty="0">
              <a:solidFill>
                <a:srgbClr val="000000"/>
              </a:solidFill>
              <a:latin typeface="Arial" panose="020B0604020202020204" pitchFamily="34" charset="0"/>
            </a:endParaRPr>
          </a:p>
        </p:txBody>
      </p:sp>
      <p:sp>
        <p:nvSpPr>
          <p:cNvPr id="6" name="Rectangle 5"/>
          <p:cNvSpPr/>
          <p:nvPr/>
        </p:nvSpPr>
        <p:spPr>
          <a:xfrm>
            <a:off x="5867400" y="1543050"/>
            <a:ext cx="3282950" cy="3786188"/>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x-none" sz="2400" b="1" dirty="0">
                <a:solidFill>
                  <a:srgbClr val="000000"/>
                </a:solidFill>
                <a:latin typeface="Times New Roman" panose="02020603050405020304" pitchFamily="18" charset="0"/>
              </a:rPr>
              <a:t>Sau đó, binh sĩ Trung Quốc tiến sâu vài chục kilomet vào nội địa Bắc Việt, chiếm quyền kiểm soát một số thị trấn, đáng kể nhất là Lạng Sơn, Cao Bằng và Lào Cai, </a:t>
            </a:r>
            <a:r>
              <a:rPr lang="vi-VN" altLang="x-none" sz="2400" b="1" u="sng" dirty="0">
                <a:solidFill>
                  <a:srgbClr val="000000"/>
                </a:solidFill>
                <a:latin typeface="Times New Roman" panose="02020603050405020304" pitchFamily="18" charset="0"/>
              </a:rPr>
              <a:t>trước khi rút lui một tháng sau đó vào ngày 16 tháng 3.</a:t>
            </a:r>
            <a:endParaRPr lang="vi-VN" altLang="x-none" sz="2400" b="1" u="sng" dirty="0">
              <a:solidFill>
                <a:srgbClr val="000000"/>
              </a:solidFill>
              <a:latin typeface="Times New Roman" panose="02020603050405020304" pitchFamily="18" charset="0"/>
            </a:endParaRPr>
          </a:p>
        </p:txBody>
      </p:sp>
      <p:pic>
        <p:nvPicPr>
          <p:cNvPr id="8" name="Picture 7" descr="27">
            <a:hlinkClick r:id="rId2"/>
          </p:cNvPr>
          <p:cNvPicPr>
            <a:picLocks noChangeAspect="1"/>
          </p:cNvPicPr>
          <p:nvPr/>
        </p:nvPicPr>
        <p:blipFill>
          <a:blip r:embed="rId3"/>
          <a:stretch>
            <a:fillRect/>
          </a:stretch>
        </p:blipFill>
        <p:spPr>
          <a:xfrm>
            <a:off x="-20637" y="836613"/>
            <a:ext cx="5846762" cy="5905500"/>
          </a:xfrm>
          <a:prstGeom prst="rect">
            <a:avLst/>
          </a:prstGeom>
          <a:noFill/>
          <a:ln w="9525">
            <a:noFill/>
          </a:ln>
        </p:spPr>
      </p:pic>
      <p:sp>
        <p:nvSpPr>
          <p:cNvPr id="2" name="Rectangle 1"/>
          <p:cNvSpPr>
            <a:spLocks noChangeArrowheads="1"/>
          </p:cNvSpPr>
          <p:nvPr/>
        </p:nvSpPr>
        <p:spPr bwMode="auto">
          <a:xfrm>
            <a:off x="5999163" y="6034088"/>
            <a:ext cx="2951163" cy="70802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vi-VN" altLang="en-US" sz="2000" b="1" dirty="0">
                <a:solidFill>
                  <a:srgbClr val="000000"/>
                </a:solidFill>
                <a:latin typeface="Times New Roman" panose="02020603050405020304" pitchFamily="18" charset="0"/>
              </a:rPr>
              <a:t>Cúi đầu trước nhân dân Việt Nam</a:t>
            </a:r>
            <a:endParaRPr lang="vi-VN" altLang="en-US" sz="2000" b="1" dirty="0">
              <a:solidFill>
                <a:srgbClr val="000000"/>
              </a:solidFill>
              <a:latin typeface="Times New Roman" panose="02020603050405020304" pitchFamily="18" charset="0"/>
            </a:endParaRPr>
          </a:p>
        </p:txBody>
      </p:sp>
      <p:sp>
        <p:nvSpPr>
          <p:cNvPr id="9" name="Rectangle 8"/>
          <p:cNvSpPr/>
          <p:nvPr/>
        </p:nvSpPr>
        <p:spPr>
          <a:xfrm>
            <a:off x="1258888" y="115888"/>
            <a:ext cx="6624638" cy="72072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vi-VN" altLang="x-none" sz="2400" b="1" dirty="0">
                <a:solidFill>
                  <a:schemeClr val="tx1"/>
                </a:solidFill>
                <a:latin typeface="Times New Roman" panose="02020603050405020304" pitchFamily="18" charset="0"/>
              </a:rPr>
              <a:t>CHIẾN TRANH </a:t>
            </a:r>
            <a:r>
              <a:rPr lang="vi-VN" altLang="x-none" sz="2400" b="1" dirty="0">
                <a:solidFill>
                  <a:srgbClr val="FF0000"/>
                </a:solidFill>
                <a:latin typeface="Times New Roman" panose="02020603050405020304" pitchFamily="18" charset="0"/>
              </a:rPr>
              <a:t>BIÊN GIỚI PHÍA BẮC </a:t>
            </a:r>
            <a:endParaRPr lang="en-US" altLang="x-none" sz="2400" b="1" dirty="0">
              <a:solidFill>
                <a:srgbClr val="FF0000"/>
              </a:solidFill>
              <a:latin typeface="Calibri" panose="020F0502020204030204" pitchFamily="34" charset="0"/>
            </a:endParaRPr>
          </a:p>
          <a:p>
            <a:pPr lvl="0" algn="ctr" defTabSz="914400" eaLnBrk="1" hangingPunct="1">
              <a:buNone/>
            </a:pPr>
            <a:r>
              <a:rPr lang="en-US" altLang="x-none" sz="2400" b="1" dirty="0">
                <a:solidFill>
                  <a:schemeClr val="tx1"/>
                </a:solidFill>
                <a:latin typeface="Times New Roman" panose="02020603050405020304" pitchFamily="18" charset="0"/>
                <a:cs typeface="Times New Roman" panose="02020603050405020304" pitchFamily="18" charset="0"/>
              </a:rPr>
              <a:t>TỪ</a:t>
            </a:r>
            <a:r>
              <a:rPr lang="en-US" altLang="x-none" sz="2400" b="1" dirty="0">
                <a:solidFill>
                  <a:schemeClr val="tx1"/>
                </a:solidFill>
                <a:latin typeface="Calibri" panose="020F0502020204030204" pitchFamily="34" charset="0"/>
              </a:rPr>
              <a:t> </a:t>
            </a:r>
            <a:r>
              <a:rPr lang="vi-VN" altLang="x-none" sz="2400" b="1" dirty="0">
                <a:solidFill>
                  <a:schemeClr val="tx1"/>
                </a:solidFill>
                <a:latin typeface="Times New Roman" panose="02020603050405020304" pitchFamily="18" charset="0"/>
              </a:rPr>
              <a:t>17/2/1979 đến 18/3/1979</a:t>
            </a:r>
            <a:endParaRPr lang="vi-VN" altLang="x-none" sz="2400" b="1" dirty="0">
              <a:solidFill>
                <a:schemeClr val="tx1"/>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154" name="Picture 2"/>
          <p:cNvPicPr>
            <a:picLocks noChangeAspect="1" noChangeArrowheads="1"/>
          </p:cNvPicPr>
          <p:nvPr/>
        </p:nvPicPr>
        <p:blipFill>
          <a:blip r:embed="rId1"/>
          <a:srcRect/>
          <a:stretch>
            <a:fillRect/>
          </a:stretch>
        </p:blipFill>
        <p:spPr bwMode="auto">
          <a:xfrm>
            <a:off x="228600" y="1052513"/>
            <a:ext cx="8736013" cy="5040313"/>
          </a:xfrm>
          <a:prstGeom prst="rect">
            <a:avLst/>
          </a:prstGeom>
        </p:spPr>
        <p:style>
          <a:lnRef idx="2">
            <a:schemeClr val="accent2"/>
          </a:lnRef>
          <a:fillRef idx="1">
            <a:schemeClr val="lt1"/>
          </a:fillRef>
          <a:effectRef idx="0">
            <a:schemeClr val="accent2"/>
          </a:effectRef>
          <a:fontRef idx="minor">
            <a:schemeClr val="dk1"/>
          </a:fontRef>
        </p:style>
      </p:pic>
      <p:sp>
        <p:nvSpPr>
          <p:cNvPr id="49155" name="Text Box 3"/>
          <p:cNvSpPr txBox="1">
            <a:spLocks noChangeArrowheads="1"/>
          </p:cNvSpPr>
          <p:nvPr/>
        </p:nvSpPr>
        <p:spPr bwMode="auto">
          <a:xfrm>
            <a:off x="1476375" y="6315075"/>
            <a:ext cx="6048375" cy="427038"/>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spcBef>
                <a:spcPct val="50000"/>
              </a:spcBef>
              <a:buNone/>
            </a:pPr>
            <a:r>
              <a:rPr lang="en-US" altLang="en-US" sz="2200" b="1" i="1" dirty="0">
                <a:solidFill>
                  <a:srgbClr val="0000FF"/>
                </a:solidFill>
                <a:latin typeface="Times New Roman" panose="02020603050405020304" pitchFamily="18" charset="0"/>
                <a:cs typeface="Times New Roman" panose="02020603050405020304" pitchFamily="18" charset="0"/>
              </a:rPr>
              <a:t>Quân Việt Nam đại thắng trở về sau cuộc chiến</a:t>
            </a:r>
            <a:endParaRPr lang="en-US" altLang="en-US" sz="2200" b="1" i="1" dirty="0">
              <a:solidFill>
                <a:srgbClr val="0000FF"/>
              </a:solidFill>
              <a:latin typeface="Times New Roman" panose="02020603050405020304" pitchFamily="18" charset="0"/>
              <a:ea typeface="Times New Roman" panose="02020603050405020304" pitchFamily="18" charset="0"/>
            </a:endParaRPr>
          </a:p>
        </p:txBody>
      </p:sp>
      <p:sp>
        <p:nvSpPr>
          <p:cNvPr id="675844" name="Rectangle 4"/>
          <p:cNvSpPr>
            <a:spLocks noChangeArrowheads="1"/>
          </p:cNvSpPr>
          <p:nvPr/>
        </p:nvSpPr>
        <p:spPr bwMode="auto">
          <a:xfrm>
            <a:off x="223838" y="188913"/>
            <a:ext cx="8740775" cy="769938"/>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spcBef>
                <a:spcPct val="20000"/>
              </a:spcBef>
              <a:buClr>
                <a:srgbClr val="BBE0E3"/>
              </a:buClr>
              <a:buFont typeface="Wingdings" panose="05000000000000000000" pitchFamily="2" charset="2"/>
              <a:buNone/>
            </a:pPr>
            <a:r>
              <a:rPr lang="en-US" altLang="en-US" sz="2200" b="1" dirty="0">
                <a:solidFill>
                  <a:srgbClr val="000000"/>
                </a:solidFill>
                <a:latin typeface="Times New Roman" panose="02020603050405020304" pitchFamily="18" charset="0"/>
                <a:cs typeface="Times New Roman" panose="02020603050405020304" pitchFamily="18" charset="0"/>
              </a:rPr>
              <a:t>    ...Quân ta đã chiến đấu anh dũng. Đến ng</a:t>
            </a:r>
            <a:r>
              <a:rPr lang="en-US" altLang="en-US" sz="2200" b="1" dirty="0">
                <a:solidFill>
                  <a:srgbClr val="000000"/>
                </a:solidFill>
                <a:latin typeface="Times New Roman" panose="02020603050405020304" pitchFamily="18" charset="0"/>
                <a:ea typeface="Times New Roman" panose="02020603050405020304" pitchFamily="18" charset="0"/>
              </a:rPr>
              <a:t>à</a:t>
            </a:r>
            <a:r>
              <a:rPr lang="en-US" altLang="en-US" sz="2200" b="1" dirty="0">
                <a:solidFill>
                  <a:srgbClr val="000000"/>
                </a:solidFill>
                <a:latin typeface="Times New Roman" panose="02020603050405020304" pitchFamily="18" charset="0"/>
                <a:cs typeface="Times New Roman" panose="02020603050405020304" pitchFamily="18" charset="0"/>
              </a:rPr>
              <a:t>y 18/3/1979, quân  Trung Quốc rút ra khỏi nước ta.</a:t>
            </a:r>
            <a:endParaRPr lang="en-US" altLang="en-US" sz="2200" b="1"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49154"/>
                                        </p:tgtEl>
                                        <p:attrNameLst>
                                          <p:attrName>style.visibility</p:attrName>
                                        </p:attrNameLst>
                                      </p:cBhvr>
                                      <p:to>
                                        <p:strVal val="visible"/>
                                      </p:to>
                                    </p:set>
                                    <p:anim calcmode="lin" valueType="num">
                                      <p:cBhvr>
                                        <p:cTn id="7" dur="500" fill="hold"/>
                                        <p:tgtEl>
                                          <p:spTgt spid="49154"/>
                                        </p:tgtEl>
                                        <p:attrNameLst>
                                          <p:attrName>ppt_w</p:attrName>
                                        </p:attrNameLst>
                                      </p:cBhvr>
                                      <p:tavLst>
                                        <p:tav tm="0">
                                          <p:val>
                                            <p:strVal val="#ppt_w*0.05"/>
                                          </p:val>
                                        </p:tav>
                                        <p:tav tm="100000">
                                          <p:val>
                                            <p:strVal val="#ppt_w"/>
                                          </p:val>
                                        </p:tav>
                                      </p:tavLst>
                                    </p:anim>
                                    <p:anim calcmode="lin" valueType="num">
                                      <p:cBhvr>
                                        <p:cTn id="8" dur="500" fill="hold"/>
                                        <p:tgtEl>
                                          <p:spTgt spid="49154"/>
                                        </p:tgtEl>
                                        <p:attrNameLst>
                                          <p:attrName>ppt_h</p:attrName>
                                        </p:attrNameLst>
                                      </p:cBhvr>
                                      <p:tavLst>
                                        <p:tav tm="0">
                                          <p:val>
                                            <p:strVal val="#ppt_h"/>
                                          </p:val>
                                        </p:tav>
                                        <p:tav tm="100000">
                                          <p:val>
                                            <p:strVal val="#ppt_h"/>
                                          </p:val>
                                        </p:tav>
                                      </p:tavLst>
                                    </p:anim>
                                    <p:anim calcmode="lin" valueType="num">
                                      <p:cBhvr>
                                        <p:cTn id="9" dur="500" fill="hold"/>
                                        <p:tgtEl>
                                          <p:spTgt spid="49154"/>
                                        </p:tgtEl>
                                        <p:attrNameLst>
                                          <p:attrName>ppt_x</p:attrName>
                                        </p:attrNameLst>
                                      </p:cBhvr>
                                      <p:tavLst>
                                        <p:tav tm="0">
                                          <p:val>
                                            <p:strVal val="#ppt_x-.2"/>
                                          </p:val>
                                        </p:tav>
                                        <p:tav tm="100000">
                                          <p:val>
                                            <p:strVal val="#ppt_x"/>
                                          </p:val>
                                        </p:tav>
                                      </p:tavLst>
                                    </p:anim>
                                    <p:anim calcmode="lin" valueType="num">
                                      <p:cBhvr>
                                        <p:cTn id="10" dur="500" fill="hold"/>
                                        <p:tgtEl>
                                          <p:spTgt spid="49154"/>
                                        </p:tgtEl>
                                        <p:attrNameLst>
                                          <p:attrName>ppt_y</p:attrName>
                                        </p:attrNameLst>
                                      </p:cBhvr>
                                      <p:tavLst>
                                        <p:tav tm="0">
                                          <p:val>
                                            <p:strVal val="#ppt_y"/>
                                          </p:val>
                                        </p:tav>
                                        <p:tav tm="100000">
                                          <p:val>
                                            <p:strVal val="#ppt_y"/>
                                          </p:val>
                                        </p:tav>
                                      </p:tavLst>
                                    </p:anim>
                                    <p:animEffect transition="in" filter="fade">
                                      <p:cBhvr>
                                        <p:cTn id="11" dur="500"/>
                                        <p:tgtEl>
                                          <p:spTgt spid="49154"/>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9155">
                                            <p:txEl>
                                              <p:charRg st="0" end="46"/>
                                            </p:txEl>
                                          </p:spTgt>
                                        </p:tgtEl>
                                        <p:attrNameLst>
                                          <p:attrName>style.visibility</p:attrName>
                                        </p:attrNameLst>
                                      </p:cBhvr>
                                      <p:to>
                                        <p:strVal val="visible"/>
                                      </p:to>
                                    </p:set>
                                    <p:anim calcmode="lin" valueType="num">
                                      <p:cBhvr>
                                        <p:cTn id="16" dur="500" fill="hold"/>
                                        <p:tgtEl>
                                          <p:spTgt spid="49155">
                                            <p:txEl>
                                              <p:charRg st="0" end="46"/>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9155">
                                            <p:txEl>
                                              <p:charRg st="0" end="46"/>
                                            </p:txEl>
                                          </p:spTgt>
                                        </p:tgtEl>
                                        <p:attrNameLst>
                                          <p:attrName>ppt_y</p:attrName>
                                        </p:attrNameLst>
                                      </p:cBhvr>
                                      <p:tavLst>
                                        <p:tav tm="0">
                                          <p:val>
                                            <p:strVal val="#ppt_y"/>
                                          </p:val>
                                        </p:tav>
                                        <p:tav tm="100000">
                                          <p:val>
                                            <p:strVal val="#ppt_y"/>
                                          </p:val>
                                        </p:tav>
                                      </p:tavLst>
                                    </p:anim>
                                    <p:anim calcmode="lin" valueType="num">
                                      <p:cBhvr>
                                        <p:cTn id="18" dur="500" fill="hold"/>
                                        <p:tgtEl>
                                          <p:spTgt spid="49155">
                                            <p:txEl>
                                              <p:charRg st="0" end="4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9155">
                                            <p:txEl>
                                              <p:charRg st="0" end="4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9155">
                                            <p:txEl>
                                              <p:charRg st="0" end="4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604A7B"/>
        </a:solidFill>
        <a:effectLst/>
      </p:bgPr>
    </p:bg>
    <p:spTree>
      <p:nvGrpSpPr>
        <p:cNvPr id="1" name=""/>
        <p:cNvGrpSpPr/>
        <p:nvPr/>
      </p:nvGrpSpPr>
      <p:grpSpPr/>
      <p:pic>
        <p:nvPicPr>
          <p:cNvPr id="4" name="Picture 3" descr="L&amp;amp;#7841;ng s&amp;amp;#417;n">
            <a:hlinkClick r:id="rId1"/>
          </p:cNvPr>
          <p:cNvPicPr>
            <a:picLocks noChangeAspect="1"/>
          </p:cNvPicPr>
          <p:nvPr/>
        </p:nvPicPr>
        <p:blipFill>
          <a:blip r:embed="rId2"/>
          <a:stretch>
            <a:fillRect/>
          </a:stretch>
        </p:blipFill>
        <p:spPr>
          <a:xfrm>
            <a:off x="55563" y="1609725"/>
            <a:ext cx="3760787" cy="5218113"/>
          </a:xfrm>
          <a:prstGeom prst="rect">
            <a:avLst/>
          </a:prstGeom>
          <a:noFill/>
          <a:ln w="9525">
            <a:noFill/>
          </a:ln>
        </p:spPr>
      </p:pic>
      <p:sp>
        <p:nvSpPr>
          <p:cNvPr id="6" name="Rectangle 5"/>
          <p:cNvSpPr/>
          <p:nvPr/>
        </p:nvSpPr>
        <p:spPr>
          <a:xfrm>
            <a:off x="-9525" y="827088"/>
            <a:ext cx="9153525" cy="830263"/>
          </a:xfrm>
          <a:prstGeom prst="rect">
            <a:avLst/>
          </a:prstGeom>
          <a:solidFill>
            <a:schemeClr val="accent4">
              <a:lumMod val="60000"/>
              <a:lumOff val="40000"/>
            </a:schemeClr>
          </a:solidFill>
        </p:spPr>
        <p:style>
          <a:lnRef idx="1">
            <a:schemeClr val="accent1"/>
          </a:lnRef>
          <a:fillRef idx="2">
            <a:schemeClr val="accent1"/>
          </a:fillRef>
          <a:effectRef idx="1">
            <a:schemeClr val="accent1"/>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x-none" sz="2400" b="1" dirty="0">
                <a:solidFill>
                  <a:srgbClr val="000000"/>
                </a:solidFill>
                <a:latin typeface="Times New Roman" panose="02020603050405020304" pitchFamily="18" charset="0"/>
              </a:rPr>
              <a:t>Trung Quốc đã phá hủy tất các các cơ sở vật chất trên đường tràn qua, các khu vực biên giới Việt Nam</a:t>
            </a:r>
            <a:endParaRPr lang="vi-VN" altLang="x-none" sz="2400" b="1" dirty="0">
              <a:solidFill>
                <a:srgbClr val="000000"/>
              </a:solidFill>
              <a:latin typeface="Times New Roman" panose="02020603050405020304" pitchFamily="18" charset="0"/>
            </a:endParaRPr>
          </a:p>
        </p:txBody>
      </p:sp>
      <p:sp>
        <p:nvSpPr>
          <p:cNvPr id="7" name="Rectangle 6"/>
          <p:cNvSpPr/>
          <p:nvPr/>
        </p:nvSpPr>
        <p:spPr>
          <a:xfrm>
            <a:off x="4859338" y="1989138"/>
            <a:ext cx="3135313" cy="461963"/>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r>
              <a:rPr lang="vi-VN" altLang="x-none" sz="2400" b="1" dirty="0">
                <a:solidFill>
                  <a:srgbClr val="000000"/>
                </a:solidFill>
                <a:latin typeface="Arial" panose="020B0604020202020204" pitchFamily="34" charset="0"/>
              </a:rPr>
              <a:t>Lạng sơn tan hoang</a:t>
            </a:r>
            <a:endParaRPr lang="vi-VN" altLang="x-none" sz="2400" b="1" dirty="0">
              <a:solidFill>
                <a:srgbClr val="000000"/>
              </a:solidFill>
              <a:latin typeface="Arial" panose="020B0604020202020204" pitchFamily="34" charset="0"/>
            </a:endParaRPr>
          </a:p>
        </p:txBody>
      </p:sp>
      <p:pic>
        <p:nvPicPr>
          <p:cNvPr id="8" name="Picture 7" descr="16 L&amp;amp;#7841;ng s&amp;amp;#417;n">
            <a:hlinkClick r:id="rId3"/>
          </p:cNvPr>
          <p:cNvPicPr>
            <a:picLocks noChangeAspect="1"/>
          </p:cNvPicPr>
          <p:nvPr/>
        </p:nvPicPr>
        <p:blipFill>
          <a:blip r:embed="rId4"/>
          <a:stretch>
            <a:fillRect/>
          </a:stretch>
        </p:blipFill>
        <p:spPr>
          <a:xfrm>
            <a:off x="3816350" y="3176588"/>
            <a:ext cx="5280025" cy="3651250"/>
          </a:xfrm>
          <a:prstGeom prst="rect">
            <a:avLst/>
          </a:prstGeom>
          <a:noFill/>
          <a:ln w="9525">
            <a:noFill/>
          </a:ln>
        </p:spPr>
      </p:pic>
      <p:pic>
        <p:nvPicPr>
          <p:cNvPr id="9" name="Picture 8" descr="17 L&amp;amp;agrave;o Cai">
            <a:hlinkClick r:id="rId5"/>
          </p:cNvPr>
          <p:cNvPicPr>
            <a:picLocks noChangeAspect="1"/>
          </p:cNvPicPr>
          <p:nvPr/>
        </p:nvPicPr>
        <p:blipFill>
          <a:blip r:embed="rId6"/>
          <a:stretch>
            <a:fillRect/>
          </a:stretch>
        </p:blipFill>
        <p:spPr>
          <a:xfrm>
            <a:off x="12700" y="1628775"/>
            <a:ext cx="9096375" cy="5113338"/>
          </a:xfrm>
          <a:prstGeom prst="rect">
            <a:avLst/>
          </a:prstGeom>
          <a:noFill/>
          <a:ln w="9525">
            <a:noFill/>
          </a:ln>
        </p:spPr>
      </p:pic>
      <p:sp>
        <p:nvSpPr>
          <p:cNvPr id="10" name="Rectangle 9"/>
          <p:cNvSpPr/>
          <p:nvPr/>
        </p:nvSpPr>
        <p:spPr>
          <a:xfrm>
            <a:off x="3816350" y="1803400"/>
            <a:ext cx="1381125" cy="461963"/>
          </a:xfrm>
          <a:prstGeom prst="rect">
            <a:avLst/>
          </a:prstGeom>
          <a:noFill/>
          <a:ln w="9525">
            <a:noFill/>
          </a:ln>
        </p:spPr>
        <p:txBody>
          <a:bodyPr wrap="none">
            <a:spAutoFit/>
          </a:bodyPr>
          <a:p>
            <a:pPr defTabSz="914400" eaLnBrk="1" hangingPunct="1"/>
            <a:r>
              <a:rPr lang="vi-VN" altLang="en-US" sz="2400" b="1" dirty="0">
                <a:solidFill>
                  <a:srgbClr val="000000"/>
                </a:solidFill>
                <a:latin typeface="Arial" panose="020B0604020202020204" pitchFamily="34" charset="0"/>
              </a:rPr>
              <a:t>Lào Cai </a:t>
            </a:r>
            <a:endParaRPr lang="vi-VN" altLang="en-US" sz="2400" b="1" dirty="0">
              <a:solidFill>
                <a:srgbClr val="000000"/>
              </a:solidFill>
              <a:latin typeface="Arial" panose="020B0604020202020204" pitchFamily="34" charset="0"/>
            </a:endParaRPr>
          </a:p>
        </p:txBody>
      </p:sp>
      <p:pic>
        <p:nvPicPr>
          <p:cNvPr id="11" name="Picture 10" descr="18 &amp;amp;#272;&amp;amp;#7891;ng &amp;amp;#273;&amp;amp;#259;ng">
            <a:hlinkClick r:id="rId7"/>
          </p:cNvPr>
          <p:cNvPicPr>
            <a:picLocks noChangeAspect="1"/>
          </p:cNvPicPr>
          <p:nvPr/>
        </p:nvPicPr>
        <p:blipFill>
          <a:blip r:embed="rId8"/>
          <a:stretch>
            <a:fillRect/>
          </a:stretch>
        </p:blipFill>
        <p:spPr>
          <a:xfrm>
            <a:off x="34925" y="1576388"/>
            <a:ext cx="5846763" cy="5278437"/>
          </a:xfrm>
          <a:prstGeom prst="rect">
            <a:avLst/>
          </a:prstGeom>
          <a:noFill/>
          <a:ln w="9525">
            <a:noFill/>
          </a:ln>
        </p:spPr>
      </p:pic>
      <p:sp>
        <p:nvSpPr>
          <p:cNvPr id="12" name="Rectangle 11"/>
          <p:cNvSpPr/>
          <p:nvPr/>
        </p:nvSpPr>
        <p:spPr>
          <a:xfrm>
            <a:off x="3127375" y="1665288"/>
            <a:ext cx="1454150" cy="369888"/>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r>
              <a:rPr lang="vi-VN" altLang="x-none" b="1" dirty="0">
                <a:solidFill>
                  <a:srgbClr val="000000"/>
                </a:solidFill>
                <a:latin typeface="Arial" panose="020B0604020202020204" pitchFamily="34" charset="0"/>
              </a:rPr>
              <a:t>Đồng đăng </a:t>
            </a:r>
            <a:endParaRPr lang="vi-VN" altLang="x-none" b="1" dirty="0">
              <a:solidFill>
                <a:srgbClr val="000000"/>
              </a:solidFill>
              <a:latin typeface="Arial" panose="020B0604020202020204" pitchFamily="34" charset="0"/>
            </a:endParaRPr>
          </a:p>
        </p:txBody>
      </p:sp>
      <p:pic>
        <p:nvPicPr>
          <p:cNvPr id="13" name="Picture 12" descr="21">
            <a:hlinkClick r:id="rId9"/>
          </p:cNvPr>
          <p:cNvPicPr>
            <a:picLocks noChangeAspect="1"/>
          </p:cNvPicPr>
          <p:nvPr/>
        </p:nvPicPr>
        <p:blipFill>
          <a:blip r:embed="rId10"/>
          <a:stretch>
            <a:fillRect/>
          </a:stretch>
        </p:blipFill>
        <p:spPr>
          <a:xfrm>
            <a:off x="107950" y="1557338"/>
            <a:ext cx="8951913" cy="5270500"/>
          </a:xfrm>
          <a:prstGeom prst="rect">
            <a:avLst/>
          </a:prstGeom>
          <a:noFill/>
          <a:ln w="9525">
            <a:noFill/>
          </a:ln>
        </p:spPr>
      </p:pic>
      <p:sp>
        <p:nvSpPr>
          <p:cNvPr id="14" name="Rectangle 13"/>
          <p:cNvSpPr/>
          <p:nvPr/>
        </p:nvSpPr>
        <p:spPr>
          <a:xfrm>
            <a:off x="2109788" y="6351588"/>
            <a:ext cx="3856037" cy="461962"/>
          </a:xfrm>
          <a:prstGeom prst="rect">
            <a:avLst/>
          </a:prstGeom>
          <a:noFill/>
          <a:ln w="9525">
            <a:noFill/>
          </a:ln>
        </p:spPr>
        <p:txBody>
          <a:bodyPr wrap="none">
            <a:spAutoFit/>
          </a:bodyPr>
          <a:p>
            <a:pPr defTabSz="914400" eaLnBrk="1" hangingPunct="1"/>
            <a:r>
              <a:rPr lang="vi-VN" altLang="en-US" sz="2400" b="1" dirty="0">
                <a:solidFill>
                  <a:srgbClr val="000000"/>
                </a:solidFill>
                <a:latin typeface="Arial" panose="020B0604020202020204" pitchFamily="34" charset="0"/>
              </a:rPr>
              <a:t>Nỗi thống khổ của dân ta</a:t>
            </a:r>
            <a:endParaRPr lang="vi-VN" altLang="en-US" sz="2400" b="1" dirty="0">
              <a:solidFill>
                <a:srgbClr val="000000"/>
              </a:solidFill>
              <a:latin typeface="Arial" panose="020B0604020202020204" pitchFamily="34" charset="0"/>
            </a:endParaRPr>
          </a:p>
        </p:txBody>
      </p:sp>
      <p:pic>
        <p:nvPicPr>
          <p:cNvPr id="15" name="Picture 14" descr="UBND Tinh">
            <a:hlinkClick r:id="rId11"/>
          </p:cNvPr>
          <p:cNvPicPr>
            <a:picLocks noChangeAspect="1"/>
          </p:cNvPicPr>
          <p:nvPr/>
        </p:nvPicPr>
        <p:blipFill>
          <a:blip r:embed="rId12"/>
          <a:stretch>
            <a:fillRect/>
          </a:stretch>
        </p:blipFill>
        <p:spPr>
          <a:xfrm>
            <a:off x="55563" y="1571625"/>
            <a:ext cx="9040812" cy="5241925"/>
          </a:xfrm>
          <a:prstGeom prst="rect">
            <a:avLst/>
          </a:prstGeom>
          <a:noFill/>
          <a:ln w="9525">
            <a:noFill/>
          </a:ln>
        </p:spPr>
      </p:pic>
      <p:sp>
        <p:nvSpPr>
          <p:cNvPr id="16" name="Rectangle 15"/>
          <p:cNvSpPr/>
          <p:nvPr/>
        </p:nvSpPr>
        <p:spPr>
          <a:xfrm>
            <a:off x="2916238" y="2809875"/>
            <a:ext cx="4102100" cy="400050"/>
          </a:xfrm>
          <a:prstGeom prst="rect">
            <a:avLst/>
          </a:prstGeom>
          <a:noFill/>
          <a:ln w="9525">
            <a:noFill/>
          </a:ln>
        </p:spPr>
        <p:txBody>
          <a:bodyPr wrap="none">
            <a:spAutoFit/>
          </a:bodyPr>
          <a:p>
            <a:pPr defTabSz="914400" eaLnBrk="1" hangingPunct="1"/>
            <a:r>
              <a:rPr lang="vi-VN" altLang="en-US" sz="2000" b="1" dirty="0">
                <a:solidFill>
                  <a:srgbClr val="000000"/>
                </a:solidFill>
                <a:latin typeface="Arial" panose="020B0604020202020204" pitchFamily="34" charset="0"/>
              </a:rPr>
              <a:t>UBND tỉnh Lạng Sơn tan hoang </a:t>
            </a:r>
            <a:endParaRPr lang="vi-VN" altLang="en-US" sz="2000" b="1" dirty="0">
              <a:solidFill>
                <a:srgbClr val="000000"/>
              </a:solidFill>
              <a:latin typeface="Arial" panose="020B0604020202020204" pitchFamily="34" charset="0"/>
            </a:endParaRPr>
          </a:p>
        </p:txBody>
      </p:sp>
      <p:pic>
        <p:nvPicPr>
          <p:cNvPr id="18" name="Picture 17" descr="25 lang sown">
            <a:hlinkClick r:id="rId13"/>
          </p:cNvPr>
          <p:cNvPicPr>
            <a:picLocks noChangeAspect="1"/>
          </p:cNvPicPr>
          <p:nvPr/>
        </p:nvPicPr>
        <p:blipFill>
          <a:blip r:embed="rId14"/>
          <a:stretch>
            <a:fillRect/>
          </a:stretch>
        </p:blipFill>
        <p:spPr>
          <a:xfrm>
            <a:off x="107950" y="1604963"/>
            <a:ext cx="8951913" cy="5222875"/>
          </a:xfrm>
          <a:prstGeom prst="rect">
            <a:avLst/>
          </a:prstGeom>
          <a:noFill/>
          <a:ln w="9525">
            <a:noFill/>
          </a:ln>
        </p:spPr>
      </p:pic>
      <p:sp>
        <p:nvSpPr>
          <p:cNvPr id="19" name="Rectangle 18"/>
          <p:cNvSpPr/>
          <p:nvPr/>
        </p:nvSpPr>
        <p:spPr>
          <a:xfrm>
            <a:off x="7524750" y="1803400"/>
            <a:ext cx="1422400" cy="400050"/>
          </a:xfrm>
          <a:prstGeom prst="rect">
            <a:avLst/>
          </a:prstGeom>
          <a:noFill/>
          <a:ln w="9525">
            <a:noFill/>
          </a:ln>
        </p:spPr>
        <p:txBody>
          <a:bodyPr wrap="none">
            <a:spAutoFit/>
          </a:bodyPr>
          <a:p>
            <a:pPr defTabSz="914400" eaLnBrk="1" hangingPunct="1"/>
            <a:r>
              <a:rPr lang="vi-VN" altLang="en-US" sz="2000" b="1" dirty="0">
                <a:solidFill>
                  <a:srgbClr val="000000"/>
                </a:solidFill>
                <a:latin typeface="Arial" panose="020B0604020202020204" pitchFamily="34" charset="0"/>
              </a:rPr>
              <a:t>Lạng sơn </a:t>
            </a:r>
            <a:endParaRPr lang="vi-VN" altLang="en-US" sz="2000" b="1" dirty="0">
              <a:solidFill>
                <a:srgbClr val="000000"/>
              </a:solidFill>
              <a:latin typeface="Arial" panose="020B0604020202020204" pitchFamily="34" charset="0"/>
            </a:endParaRPr>
          </a:p>
        </p:txBody>
      </p:sp>
      <p:pic>
        <p:nvPicPr>
          <p:cNvPr id="20" name="Picture 19" descr="Nowi nha Bao Nhat Ban chet">
            <a:hlinkClick r:id="rId15"/>
          </p:cNvPr>
          <p:cNvPicPr>
            <a:picLocks noChangeAspect="1"/>
          </p:cNvPicPr>
          <p:nvPr/>
        </p:nvPicPr>
        <p:blipFill>
          <a:blip r:embed="rId16"/>
          <a:stretch>
            <a:fillRect/>
          </a:stretch>
        </p:blipFill>
        <p:spPr>
          <a:xfrm>
            <a:off x="55563" y="1687513"/>
            <a:ext cx="9088437" cy="5167312"/>
          </a:xfrm>
          <a:prstGeom prst="rect">
            <a:avLst/>
          </a:prstGeom>
          <a:noFill/>
          <a:ln w="9525">
            <a:noFill/>
          </a:ln>
        </p:spPr>
      </p:pic>
      <p:sp>
        <p:nvSpPr>
          <p:cNvPr id="21" name="Rectangle 20"/>
          <p:cNvSpPr/>
          <p:nvPr/>
        </p:nvSpPr>
        <p:spPr>
          <a:xfrm>
            <a:off x="1738313" y="1681163"/>
            <a:ext cx="4476750" cy="369888"/>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r>
              <a:rPr lang="vi-VN" altLang="x-none" b="1" dirty="0">
                <a:solidFill>
                  <a:srgbClr val="000000"/>
                </a:solidFill>
                <a:latin typeface="Arial" panose="020B0604020202020204" pitchFamily="34" charset="0"/>
              </a:rPr>
              <a:t>Nơi một nhà báo Nhật Bản bị sát hại ... </a:t>
            </a:r>
            <a:endParaRPr lang="vi-VN" altLang="x-none" b="1" dirty="0">
              <a:solidFill>
                <a:srgbClr val="000000"/>
              </a:solidFill>
              <a:latin typeface="Arial" panose="020B0604020202020204" pitchFamily="34" charset="0"/>
            </a:endParaRPr>
          </a:p>
        </p:txBody>
      </p:sp>
      <p:pic>
        <p:nvPicPr>
          <p:cNvPr id="22" name="Picture 21" descr="29">
            <a:hlinkClick r:id="rId17"/>
          </p:cNvPr>
          <p:cNvPicPr>
            <a:picLocks noChangeAspect="1"/>
          </p:cNvPicPr>
          <p:nvPr/>
        </p:nvPicPr>
        <p:blipFill>
          <a:blip r:embed="rId18"/>
          <a:stretch>
            <a:fillRect/>
          </a:stretch>
        </p:blipFill>
        <p:spPr>
          <a:xfrm>
            <a:off x="109538" y="1576388"/>
            <a:ext cx="7054850" cy="5251450"/>
          </a:xfrm>
          <a:prstGeom prst="rect">
            <a:avLst/>
          </a:prstGeom>
          <a:noFill/>
          <a:ln w="9525">
            <a:noFill/>
          </a:ln>
        </p:spPr>
      </p:pic>
      <p:sp>
        <p:nvSpPr>
          <p:cNvPr id="23" name="Rectangle 22"/>
          <p:cNvSpPr/>
          <p:nvPr/>
        </p:nvSpPr>
        <p:spPr>
          <a:xfrm>
            <a:off x="7493000" y="3206750"/>
            <a:ext cx="1439863" cy="181610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vi-VN" altLang="x-none" sz="2800" b="1" dirty="0">
                <a:solidFill>
                  <a:srgbClr val="C00000"/>
                </a:solidFill>
                <a:latin typeface="Times New Roman" panose="02020603050405020304" pitchFamily="18" charset="0"/>
              </a:rPr>
              <a:t>Tàn dư cuộc xâm lược</a:t>
            </a:r>
            <a:endParaRPr lang="vi-VN" altLang="x-none" sz="2800" b="1" dirty="0">
              <a:solidFill>
                <a:srgbClr val="C00000"/>
              </a:solidFill>
              <a:latin typeface="Times New Roman" panose="02020603050405020304" pitchFamily="18" charset="0"/>
            </a:endParaRPr>
          </a:p>
        </p:txBody>
      </p:sp>
      <p:pic>
        <p:nvPicPr>
          <p:cNvPr id="24" name="Picture 23" descr="Lang son">
            <a:hlinkClick r:id="rId19"/>
          </p:cNvPr>
          <p:cNvPicPr>
            <a:picLocks noChangeAspect="1"/>
          </p:cNvPicPr>
          <p:nvPr/>
        </p:nvPicPr>
        <p:blipFill>
          <a:blip r:embed="rId20"/>
          <a:stretch>
            <a:fillRect/>
          </a:stretch>
        </p:blipFill>
        <p:spPr>
          <a:xfrm>
            <a:off x="138113" y="1687513"/>
            <a:ext cx="7026275" cy="5170487"/>
          </a:xfrm>
          <a:prstGeom prst="rect">
            <a:avLst/>
          </a:prstGeom>
          <a:noFill/>
          <a:ln w="9525">
            <a:noFill/>
          </a:ln>
        </p:spPr>
      </p:pic>
      <p:sp>
        <p:nvSpPr>
          <p:cNvPr id="25" name="Oval Callout 24"/>
          <p:cNvSpPr/>
          <p:nvPr/>
        </p:nvSpPr>
        <p:spPr>
          <a:xfrm>
            <a:off x="3492500" y="1590675"/>
            <a:ext cx="3771900" cy="2952750"/>
          </a:xfrm>
          <a:prstGeom prst="wedgeEllipseCallout">
            <a:avLst>
              <a:gd name="adj1" fmla="val 53084"/>
              <a:gd name="adj2" fmla="val 50169"/>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vi-VN" sz="2400" b="1" i="0" u="none" strike="noStrike" kern="1200" cap="none" spc="0" normalizeH="0" baseline="0" noProof="0" dirty="0">
                <a:ln>
                  <a:noFill/>
                </a:ln>
                <a:solidFill>
                  <a:schemeClr val="tx1"/>
                </a:solidFill>
                <a:effectLst/>
                <a:uLnTx/>
                <a:uFillTx/>
                <a:latin typeface="+mj-lt"/>
                <a:ea typeface="+mn-ea"/>
                <a:cs typeface="+mn-cs"/>
              </a:rPr>
              <a:t>Qua 2 cuộc chiến tranh biên giới Tây Nam và phía Bắc sau 1975, em có suy nghĩ gì?</a:t>
            </a:r>
            <a:endParaRPr kumimoji="0" lang="vi-VN" sz="2400" b="1" i="0" u="none" strike="noStrike" kern="1200" cap="none" spc="0" normalizeH="0" baseline="0" noProof="0" dirty="0">
              <a:ln>
                <a:noFill/>
              </a:ln>
              <a:solidFill>
                <a:schemeClr val="tx1"/>
              </a:solidFill>
              <a:effectLst/>
              <a:uLnTx/>
              <a:uFillTx/>
              <a:latin typeface="+mj-lt"/>
              <a:ea typeface="+mn-ea"/>
              <a:cs typeface="+mn-cs"/>
            </a:endParaRPr>
          </a:p>
        </p:txBody>
      </p:sp>
      <p:sp>
        <p:nvSpPr>
          <p:cNvPr id="26" name="Rectangle 25"/>
          <p:cNvSpPr/>
          <p:nvPr/>
        </p:nvSpPr>
        <p:spPr>
          <a:xfrm>
            <a:off x="1247775" y="87313"/>
            <a:ext cx="6624638" cy="72072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vi-VN" altLang="x-none" sz="2400" b="1" dirty="0">
                <a:solidFill>
                  <a:schemeClr val="tx1"/>
                </a:solidFill>
                <a:latin typeface="Times New Roman" panose="02020603050405020304" pitchFamily="18" charset="0"/>
              </a:rPr>
              <a:t>CHIẾN TRANH </a:t>
            </a:r>
            <a:r>
              <a:rPr lang="vi-VN" altLang="x-none" sz="2400" b="1" dirty="0">
                <a:solidFill>
                  <a:srgbClr val="FF0000"/>
                </a:solidFill>
                <a:latin typeface="Times New Roman" panose="02020603050405020304" pitchFamily="18" charset="0"/>
              </a:rPr>
              <a:t>BIÊN GIỚI PHÍA BẮC </a:t>
            </a:r>
            <a:endParaRPr lang="en-US" altLang="x-none" sz="2400" b="1" dirty="0">
              <a:solidFill>
                <a:srgbClr val="FF0000"/>
              </a:solidFill>
              <a:latin typeface="Calibri" panose="020F0502020204030204" pitchFamily="34" charset="0"/>
            </a:endParaRPr>
          </a:p>
          <a:p>
            <a:pPr lvl="0" algn="ctr" defTabSz="914400" eaLnBrk="1" hangingPunct="1">
              <a:buNone/>
            </a:pPr>
            <a:r>
              <a:rPr lang="en-US" altLang="x-none" sz="2400" b="1" dirty="0">
                <a:solidFill>
                  <a:schemeClr val="tx1"/>
                </a:solidFill>
                <a:latin typeface="Times New Roman" panose="02020603050405020304" pitchFamily="18" charset="0"/>
                <a:cs typeface="Times New Roman" panose="02020603050405020304" pitchFamily="18" charset="0"/>
              </a:rPr>
              <a:t>TỪ</a:t>
            </a:r>
            <a:r>
              <a:rPr lang="en-US" altLang="x-none" sz="2400" b="1" dirty="0">
                <a:solidFill>
                  <a:schemeClr val="tx1"/>
                </a:solidFill>
                <a:latin typeface="Calibri" panose="020F0502020204030204" pitchFamily="34" charset="0"/>
              </a:rPr>
              <a:t> </a:t>
            </a:r>
            <a:r>
              <a:rPr lang="vi-VN" altLang="x-none" sz="2400" b="1" dirty="0">
                <a:solidFill>
                  <a:schemeClr val="tx1"/>
                </a:solidFill>
                <a:latin typeface="Times New Roman" panose="02020603050405020304" pitchFamily="18" charset="0"/>
              </a:rPr>
              <a:t>17/2/1979 đến 18/3/1979</a:t>
            </a:r>
            <a:endParaRPr lang="vi-VN" altLang="x-none" sz="2400" b="1" dirty="0">
              <a:solidFill>
                <a:schemeClr val="tx1"/>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10" presetClass="exit" presetSubtype="0" fill="hold" nodeType="withEffect">
                                  <p:stCondLst>
                                    <p:cond delay="0"/>
                                  </p:stCondLst>
                                  <p:childTnLst>
                                    <p:animEffect transition="out" filter="fade">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7"/>
                                        </p:tgtEl>
                                      </p:cBhvr>
                                    </p:animEffect>
                                    <p:set>
                                      <p:cBhvr>
                                        <p:cTn id="16" dur="1" fill="hold">
                                          <p:stCondLst>
                                            <p:cond delay="499"/>
                                          </p:stCondLst>
                                        </p:cTn>
                                        <p:tgtEl>
                                          <p:spTgt spid="7"/>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4"/>
                                        </p:tgtEl>
                                      </p:cBhvr>
                                    </p:animEffect>
                                    <p:set>
                                      <p:cBhvr>
                                        <p:cTn id="19" dur="1" fill="hold">
                                          <p:stCondLst>
                                            <p:cond delay="499"/>
                                          </p:stCondLst>
                                        </p:cTn>
                                        <p:tgtEl>
                                          <p:spTgt spid="4"/>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par>
                                <p:cTn id="25" presetID="16" presetClass="entr" presetSubtype="21"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par>
                                <p:cTn id="28" presetID="42" presetClass="exit" presetSubtype="0" fill="hold" nodeType="withEffect">
                                  <p:stCondLst>
                                    <p:cond delay="0"/>
                                  </p:stCondLst>
                                  <p:childTnLst>
                                    <p:animEffect transition="out" filter="fade">
                                      <p:cBhvr>
                                        <p:cTn id="29" dur="1000"/>
                                        <p:tgtEl>
                                          <p:spTgt spid="9"/>
                                        </p:tgtEl>
                                      </p:cBhvr>
                                    </p:animEffect>
                                    <p:anim calcmode="lin" valueType="num">
                                      <p:cBhvr>
                                        <p:cTn id="30" dur="1000"/>
                                        <p:tgtEl>
                                          <p:spTgt spid="9"/>
                                        </p:tgtEl>
                                        <p:attrNameLst>
                                          <p:attrName>ppt_x</p:attrName>
                                        </p:attrNameLst>
                                      </p:cBhvr>
                                      <p:tavLst>
                                        <p:tav tm="0">
                                          <p:val>
                                            <p:strVal val="ppt_x"/>
                                          </p:val>
                                        </p:tav>
                                        <p:tav tm="100000">
                                          <p:val>
                                            <p:strVal val="ppt_x"/>
                                          </p:val>
                                        </p:tav>
                                      </p:tavLst>
                                    </p:anim>
                                    <p:anim calcmode="lin" valueType="num">
                                      <p:cBhvr>
                                        <p:cTn id="31" dur="1000"/>
                                        <p:tgtEl>
                                          <p:spTgt spid="9"/>
                                        </p:tgtEl>
                                        <p:attrNameLst>
                                          <p:attrName>ppt_y</p:attrName>
                                        </p:attrNameLst>
                                      </p:cBhvr>
                                      <p:tavLst>
                                        <p:tav tm="0">
                                          <p:val>
                                            <p:strVal val="ppt_y"/>
                                          </p:val>
                                        </p:tav>
                                        <p:tav tm="100000">
                                          <p:val>
                                            <p:strVal val="ppt_y+.1"/>
                                          </p:val>
                                        </p:tav>
                                      </p:tavLst>
                                    </p:anim>
                                    <p:set>
                                      <p:cBhvr>
                                        <p:cTn id="32" dur="1" fill="hold">
                                          <p:stCondLst>
                                            <p:cond delay="999"/>
                                          </p:stCondLst>
                                        </p:cTn>
                                        <p:tgtEl>
                                          <p:spTgt spid="9"/>
                                        </p:tgtEl>
                                        <p:attrNameLst>
                                          <p:attrName>style.visibility</p:attrName>
                                        </p:attrNameLst>
                                      </p:cBhvr>
                                      <p:to>
                                        <p:strVal val="hidden"/>
                                      </p:to>
                                    </p:set>
                                  </p:childTnLst>
                                </p:cTn>
                              </p:par>
                              <p:par>
                                <p:cTn id="33" presetID="42" presetClass="exit" presetSubtype="0" fill="hold" grpId="1" nodeType="withEffect">
                                  <p:stCondLst>
                                    <p:cond delay="0"/>
                                  </p:stCondLst>
                                  <p:childTnLst>
                                    <p:animEffect transition="out" filter="fade">
                                      <p:cBhvr>
                                        <p:cTn id="34" dur="1000"/>
                                        <p:tgtEl>
                                          <p:spTgt spid="10"/>
                                        </p:tgtEl>
                                      </p:cBhvr>
                                    </p:animEffect>
                                    <p:anim calcmode="lin" valueType="num">
                                      <p:cBhvr>
                                        <p:cTn id="35" dur="1000"/>
                                        <p:tgtEl>
                                          <p:spTgt spid="10"/>
                                        </p:tgtEl>
                                        <p:attrNameLst>
                                          <p:attrName>ppt_x</p:attrName>
                                        </p:attrNameLst>
                                      </p:cBhvr>
                                      <p:tavLst>
                                        <p:tav tm="0">
                                          <p:val>
                                            <p:strVal val="ppt_x"/>
                                          </p:val>
                                        </p:tav>
                                        <p:tav tm="100000">
                                          <p:val>
                                            <p:strVal val="ppt_x"/>
                                          </p:val>
                                        </p:tav>
                                      </p:tavLst>
                                    </p:anim>
                                    <p:anim calcmode="lin" valueType="num">
                                      <p:cBhvr>
                                        <p:cTn id="36" dur="1000"/>
                                        <p:tgtEl>
                                          <p:spTgt spid="10"/>
                                        </p:tgtEl>
                                        <p:attrNameLst>
                                          <p:attrName>ppt_y</p:attrName>
                                        </p:attrNameLst>
                                      </p:cBhvr>
                                      <p:tavLst>
                                        <p:tav tm="0">
                                          <p:val>
                                            <p:strVal val="ppt_y"/>
                                          </p:val>
                                        </p:tav>
                                        <p:tav tm="100000">
                                          <p:val>
                                            <p:strVal val="ppt_y+.1"/>
                                          </p:val>
                                        </p:tav>
                                      </p:tavLst>
                                    </p:anim>
                                    <p:set>
                                      <p:cBhvr>
                                        <p:cTn id="37" dur="1" fill="hold">
                                          <p:stCondLst>
                                            <p:cond delay="9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circle(in)">
                                      <p:cBhvr>
                                        <p:cTn id="42" dur="2000"/>
                                        <p:tgtEl>
                                          <p:spTgt spid="14"/>
                                        </p:tgtEl>
                                      </p:cBhvr>
                                    </p:animEffect>
                                  </p:childTnLst>
                                </p:cTn>
                              </p:par>
                              <p:par>
                                <p:cTn id="43" presetID="6" presetClass="entr" presetSubtype="16"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circle(in)">
                                      <p:cBhvr>
                                        <p:cTn id="45" dur="20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par>
                                <p:cTn id="58" presetID="2" presetClass="exit" presetSubtype="4" fill="hold" grpId="1" nodeType="withEffect">
                                  <p:stCondLst>
                                    <p:cond delay="0"/>
                                  </p:stCondLst>
                                  <p:childTnLst>
                                    <p:anim calcmode="lin" valueType="num">
                                      <p:cBhvr additive="base">
                                        <p:cTn id="59" dur="500"/>
                                        <p:tgtEl>
                                          <p:spTgt spid="14"/>
                                        </p:tgtEl>
                                        <p:attrNameLst>
                                          <p:attrName>ppt_x</p:attrName>
                                        </p:attrNameLst>
                                      </p:cBhvr>
                                      <p:tavLst>
                                        <p:tav tm="0">
                                          <p:val>
                                            <p:strVal val="ppt_x"/>
                                          </p:val>
                                        </p:tav>
                                        <p:tav tm="100000">
                                          <p:val>
                                            <p:strVal val="ppt_x"/>
                                          </p:val>
                                        </p:tav>
                                      </p:tavLst>
                                    </p:anim>
                                    <p:anim calcmode="lin" valueType="num">
                                      <p:cBhvr additive="base">
                                        <p:cTn id="60" dur="500"/>
                                        <p:tgtEl>
                                          <p:spTgt spid="14"/>
                                        </p:tgtEl>
                                        <p:attrNameLst>
                                          <p:attrName>ppt_y</p:attrName>
                                        </p:attrNameLst>
                                      </p:cBhvr>
                                      <p:tavLst>
                                        <p:tav tm="0">
                                          <p:val>
                                            <p:strVal val="ppt_y"/>
                                          </p:val>
                                        </p:tav>
                                        <p:tav tm="100000">
                                          <p:val>
                                            <p:strVal val="1+ppt_h/2"/>
                                          </p:val>
                                        </p:tav>
                                      </p:tavLst>
                                    </p:anim>
                                    <p:set>
                                      <p:cBhvr>
                                        <p:cTn id="61" dur="1" fill="hold">
                                          <p:stCondLst>
                                            <p:cond delay="499"/>
                                          </p:stCondLst>
                                        </p:cTn>
                                        <p:tgtEl>
                                          <p:spTgt spid="14"/>
                                        </p:tgtEl>
                                        <p:attrNameLst>
                                          <p:attrName>style.visibility</p:attrName>
                                        </p:attrNameLst>
                                      </p:cBhvr>
                                      <p:to>
                                        <p:strVal val="hidden"/>
                                      </p:to>
                                    </p:set>
                                  </p:childTnLst>
                                </p:cTn>
                              </p:par>
                              <p:par>
                                <p:cTn id="62" presetID="2" presetClass="exit" presetSubtype="4" fill="hold" nodeType="withEffect">
                                  <p:stCondLst>
                                    <p:cond delay="0"/>
                                  </p:stCondLst>
                                  <p:childTnLst>
                                    <p:anim calcmode="lin" valueType="num">
                                      <p:cBhvr additive="base">
                                        <p:cTn id="63" dur="500"/>
                                        <p:tgtEl>
                                          <p:spTgt spid="13"/>
                                        </p:tgtEl>
                                        <p:attrNameLst>
                                          <p:attrName>ppt_x</p:attrName>
                                        </p:attrNameLst>
                                      </p:cBhvr>
                                      <p:tavLst>
                                        <p:tav tm="0">
                                          <p:val>
                                            <p:strVal val="ppt_x"/>
                                          </p:val>
                                        </p:tav>
                                        <p:tav tm="100000">
                                          <p:val>
                                            <p:strVal val="ppt_x"/>
                                          </p:val>
                                        </p:tav>
                                      </p:tavLst>
                                    </p:anim>
                                    <p:anim calcmode="lin" valueType="num">
                                      <p:cBhvr additive="base">
                                        <p:cTn id="64" dur="500"/>
                                        <p:tgtEl>
                                          <p:spTgt spid="13"/>
                                        </p:tgtEl>
                                        <p:attrNameLst>
                                          <p:attrName>ppt_y</p:attrName>
                                        </p:attrNameLst>
                                      </p:cBhvr>
                                      <p:tavLst>
                                        <p:tav tm="0">
                                          <p:val>
                                            <p:strVal val="ppt_y"/>
                                          </p:val>
                                        </p:tav>
                                        <p:tav tm="100000">
                                          <p:val>
                                            <p:strVal val="1+ppt_h/2"/>
                                          </p:val>
                                        </p:tav>
                                      </p:tavLst>
                                    </p:anim>
                                    <p:set>
                                      <p:cBhvr>
                                        <p:cTn id="65" dur="1" fill="hold">
                                          <p:stCondLst>
                                            <p:cond delay="499"/>
                                          </p:stCondLst>
                                        </p:cTn>
                                        <p:tgtEl>
                                          <p:spTgt spid="13"/>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fill="hold"/>
                                        <p:tgtEl>
                                          <p:spTgt spid="19"/>
                                        </p:tgtEl>
                                        <p:attrNameLst>
                                          <p:attrName>ppt_x</p:attrName>
                                        </p:attrNameLst>
                                      </p:cBhvr>
                                      <p:tavLst>
                                        <p:tav tm="0">
                                          <p:val>
                                            <p:strVal val="#ppt_x"/>
                                          </p:val>
                                        </p:tav>
                                        <p:tav tm="100000">
                                          <p:val>
                                            <p:strVal val="#ppt_x"/>
                                          </p:val>
                                        </p:tav>
                                      </p:tavLst>
                                    </p:anim>
                                    <p:anim calcmode="lin" valueType="num">
                                      <p:cBhvr additive="base">
                                        <p:cTn id="71" dur="500" fill="hold"/>
                                        <p:tgtEl>
                                          <p:spTgt spid="19"/>
                                        </p:tgtEl>
                                        <p:attrNameLst>
                                          <p:attrName>ppt_y</p:attrName>
                                        </p:attrNameLst>
                                      </p:cBhvr>
                                      <p:tavLst>
                                        <p:tav tm="0">
                                          <p:val>
                                            <p:strVal val="1+#ppt_h/2"/>
                                          </p:val>
                                        </p:tav>
                                        <p:tav tm="100000">
                                          <p:val>
                                            <p:strVal val="#ppt_y"/>
                                          </p:val>
                                        </p:tav>
                                      </p:tavLst>
                                    </p:anim>
                                  </p:childTnLst>
                                </p:cTn>
                              </p:par>
                              <p:par>
                                <p:cTn id="72" presetID="2" presetClass="entr" presetSubtype="4" fill="hold" nodeType="with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additive="base">
                                        <p:cTn id="74" dur="500" fill="hold"/>
                                        <p:tgtEl>
                                          <p:spTgt spid="18"/>
                                        </p:tgtEl>
                                        <p:attrNameLst>
                                          <p:attrName>ppt_x</p:attrName>
                                        </p:attrNameLst>
                                      </p:cBhvr>
                                      <p:tavLst>
                                        <p:tav tm="0">
                                          <p:val>
                                            <p:strVal val="#ppt_x"/>
                                          </p:val>
                                        </p:tav>
                                        <p:tav tm="100000">
                                          <p:val>
                                            <p:strVal val="#ppt_x"/>
                                          </p:val>
                                        </p:tav>
                                      </p:tavLst>
                                    </p:anim>
                                    <p:anim calcmode="lin" valueType="num">
                                      <p:cBhvr additive="base">
                                        <p:cTn id="75" dur="500" fill="hold"/>
                                        <p:tgtEl>
                                          <p:spTgt spid="18"/>
                                        </p:tgtEl>
                                        <p:attrNameLst>
                                          <p:attrName>ppt_y</p:attrName>
                                        </p:attrNameLst>
                                      </p:cBhvr>
                                      <p:tavLst>
                                        <p:tav tm="0">
                                          <p:val>
                                            <p:strVal val="1+#ppt_h/2"/>
                                          </p:val>
                                        </p:tav>
                                        <p:tav tm="100000">
                                          <p:val>
                                            <p:strVal val="#ppt_y"/>
                                          </p:val>
                                        </p:tav>
                                      </p:tavLst>
                                    </p:anim>
                                  </p:childTnLst>
                                </p:cTn>
                              </p:par>
                              <p:par>
                                <p:cTn id="76" presetID="42" presetClass="exit" presetSubtype="0" fill="hold" grpId="1" nodeType="withEffect">
                                  <p:stCondLst>
                                    <p:cond delay="0"/>
                                  </p:stCondLst>
                                  <p:childTnLst>
                                    <p:animEffect transition="out" filter="fade">
                                      <p:cBhvr>
                                        <p:cTn id="77" dur="1000"/>
                                        <p:tgtEl>
                                          <p:spTgt spid="16"/>
                                        </p:tgtEl>
                                      </p:cBhvr>
                                    </p:animEffect>
                                    <p:anim calcmode="lin" valueType="num">
                                      <p:cBhvr>
                                        <p:cTn id="78" dur="1000"/>
                                        <p:tgtEl>
                                          <p:spTgt spid="16"/>
                                        </p:tgtEl>
                                        <p:attrNameLst>
                                          <p:attrName>ppt_x</p:attrName>
                                        </p:attrNameLst>
                                      </p:cBhvr>
                                      <p:tavLst>
                                        <p:tav tm="0">
                                          <p:val>
                                            <p:strVal val="ppt_x"/>
                                          </p:val>
                                        </p:tav>
                                        <p:tav tm="100000">
                                          <p:val>
                                            <p:strVal val="ppt_x"/>
                                          </p:val>
                                        </p:tav>
                                      </p:tavLst>
                                    </p:anim>
                                    <p:anim calcmode="lin" valueType="num">
                                      <p:cBhvr>
                                        <p:cTn id="79" dur="1000"/>
                                        <p:tgtEl>
                                          <p:spTgt spid="16"/>
                                        </p:tgtEl>
                                        <p:attrNameLst>
                                          <p:attrName>ppt_y</p:attrName>
                                        </p:attrNameLst>
                                      </p:cBhvr>
                                      <p:tavLst>
                                        <p:tav tm="0">
                                          <p:val>
                                            <p:strVal val="ppt_y"/>
                                          </p:val>
                                        </p:tav>
                                        <p:tav tm="100000">
                                          <p:val>
                                            <p:strVal val="ppt_y+.1"/>
                                          </p:val>
                                        </p:tav>
                                      </p:tavLst>
                                    </p:anim>
                                    <p:set>
                                      <p:cBhvr>
                                        <p:cTn id="80" dur="1" fill="hold">
                                          <p:stCondLst>
                                            <p:cond delay="999"/>
                                          </p:stCondLst>
                                        </p:cTn>
                                        <p:tgtEl>
                                          <p:spTgt spid="16"/>
                                        </p:tgtEl>
                                        <p:attrNameLst>
                                          <p:attrName>style.visibility</p:attrName>
                                        </p:attrNameLst>
                                      </p:cBhvr>
                                      <p:to>
                                        <p:strVal val="hidden"/>
                                      </p:to>
                                    </p:set>
                                  </p:childTnLst>
                                </p:cTn>
                              </p:par>
                              <p:par>
                                <p:cTn id="81" presetID="42" presetClass="exit" presetSubtype="0" fill="hold" nodeType="withEffect">
                                  <p:stCondLst>
                                    <p:cond delay="0"/>
                                  </p:stCondLst>
                                  <p:childTnLst>
                                    <p:animEffect transition="out" filter="fade">
                                      <p:cBhvr>
                                        <p:cTn id="82" dur="1000"/>
                                        <p:tgtEl>
                                          <p:spTgt spid="15"/>
                                        </p:tgtEl>
                                      </p:cBhvr>
                                    </p:animEffect>
                                    <p:anim calcmode="lin" valueType="num">
                                      <p:cBhvr>
                                        <p:cTn id="83" dur="1000"/>
                                        <p:tgtEl>
                                          <p:spTgt spid="15"/>
                                        </p:tgtEl>
                                        <p:attrNameLst>
                                          <p:attrName>ppt_x</p:attrName>
                                        </p:attrNameLst>
                                      </p:cBhvr>
                                      <p:tavLst>
                                        <p:tav tm="0">
                                          <p:val>
                                            <p:strVal val="ppt_x"/>
                                          </p:val>
                                        </p:tav>
                                        <p:tav tm="100000">
                                          <p:val>
                                            <p:strVal val="ppt_x"/>
                                          </p:val>
                                        </p:tav>
                                      </p:tavLst>
                                    </p:anim>
                                    <p:anim calcmode="lin" valueType="num">
                                      <p:cBhvr>
                                        <p:cTn id="84" dur="1000"/>
                                        <p:tgtEl>
                                          <p:spTgt spid="15"/>
                                        </p:tgtEl>
                                        <p:attrNameLst>
                                          <p:attrName>ppt_y</p:attrName>
                                        </p:attrNameLst>
                                      </p:cBhvr>
                                      <p:tavLst>
                                        <p:tav tm="0">
                                          <p:val>
                                            <p:strVal val="ppt_y"/>
                                          </p:val>
                                        </p:tav>
                                        <p:tav tm="100000">
                                          <p:val>
                                            <p:strVal val="ppt_y+.1"/>
                                          </p:val>
                                        </p:tav>
                                      </p:tavLst>
                                    </p:anim>
                                    <p:set>
                                      <p:cBhvr>
                                        <p:cTn id="85" dur="1" fill="hold">
                                          <p:stCondLst>
                                            <p:cond delay="999"/>
                                          </p:stCondLst>
                                        </p:cTn>
                                        <p:tgtEl>
                                          <p:spTgt spid="15"/>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21" presetClass="entr" presetSubtype="1" fill="hold" grpId="0" nodeType="click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wheel(1)">
                                      <p:cBhvr>
                                        <p:cTn id="90" dur="2000"/>
                                        <p:tgtEl>
                                          <p:spTgt spid="21"/>
                                        </p:tgtEl>
                                      </p:cBhvr>
                                    </p:animEffect>
                                  </p:childTnLst>
                                </p:cTn>
                              </p:par>
                              <p:par>
                                <p:cTn id="91" presetID="21" presetClass="entr" presetSubtype="1" fill="hold" nodeType="with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heel(1)">
                                      <p:cBhvr>
                                        <p:cTn id="93" dur="2000"/>
                                        <p:tgtEl>
                                          <p:spTgt spid="20"/>
                                        </p:tgtEl>
                                      </p:cBhvr>
                                    </p:animEffect>
                                  </p:childTnLst>
                                </p:cTn>
                              </p:par>
                              <p:par>
                                <p:cTn id="94" presetID="42" presetClass="exit" presetSubtype="0" fill="hold" grpId="1" nodeType="withEffect">
                                  <p:stCondLst>
                                    <p:cond delay="0"/>
                                  </p:stCondLst>
                                  <p:childTnLst>
                                    <p:animEffect transition="out" filter="fade">
                                      <p:cBhvr>
                                        <p:cTn id="95" dur="1000"/>
                                        <p:tgtEl>
                                          <p:spTgt spid="19"/>
                                        </p:tgtEl>
                                      </p:cBhvr>
                                    </p:animEffect>
                                    <p:anim calcmode="lin" valueType="num">
                                      <p:cBhvr>
                                        <p:cTn id="96" dur="1000"/>
                                        <p:tgtEl>
                                          <p:spTgt spid="19"/>
                                        </p:tgtEl>
                                        <p:attrNameLst>
                                          <p:attrName>ppt_x</p:attrName>
                                        </p:attrNameLst>
                                      </p:cBhvr>
                                      <p:tavLst>
                                        <p:tav tm="0">
                                          <p:val>
                                            <p:strVal val="ppt_x"/>
                                          </p:val>
                                        </p:tav>
                                        <p:tav tm="100000">
                                          <p:val>
                                            <p:strVal val="ppt_x"/>
                                          </p:val>
                                        </p:tav>
                                      </p:tavLst>
                                    </p:anim>
                                    <p:anim calcmode="lin" valueType="num">
                                      <p:cBhvr>
                                        <p:cTn id="97" dur="1000"/>
                                        <p:tgtEl>
                                          <p:spTgt spid="19"/>
                                        </p:tgtEl>
                                        <p:attrNameLst>
                                          <p:attrName>ppt_y</p:attrName>
                                        </p:attrNameLst>
                                      </p:cBhvr>
                                      <p:tavLst>
                                        <p:tav tm="0">
                                          <p:val>
                                            <p:strVal val="ppt_y"/>
                                          </p:val>
                                        </p:tav>
                                        <p:tav tm="100000">
                                          <p:val>
                                            <p:strVal val="ppt_y+.1"/>
                                          </p:val>
                                        </p:tav>
                                      </p:tavLst>
                                    </p:anim>
                                    <p:set>
                                      <p:cBhvr>
                                        <p:cTn id="98" dur="1" fill="hold">
                                          <p:stCondLst>
                                            <p:cond delay="999"/>
                                          </p:stCondLst>
                                        </p:cTn>
                                        <p:tgtEl>
                                          <p:spTgt spid="19"/>
                                        </p:tgtEl>
                                        <p:attrNameLst>
                                          <p:attrName>style.visibility</p:attrName>
                                        </p:attrNameLst>
                                      </p:cBhvr>
                                      <p:to>
                                        <p:strVal val="hidden"/>
                                      </p:to>
                                    </p:set>
                                  </p:childTnLst>
                                </p:cTn>
                              </p:par>
                              <p:par>
                                <p:cTn id="99" presetID="42" presetClass="exit" presetSubtype="0" fill="hold" nodeType="withEffect">
                                  <p:stCondLst>
                                    <p:cond delay="0"/>
                                  </p:stCondLst>
                                  <p:childTnLst>
                                    <p:animEffect transition="out" filter="fade">
                                      <p:cBhvr>
                                        <p:cTn id="100" dur="1000"/>
                                        <p:tgtEl>
                                          <p:spTgt spid="18"/>
                                        </p:tgtEl>
                                      </p:cBhvr>
                                    </p:animEffect>
                                    <p:anim calcmode="lin" valueType="num">
                                      <p:cBhvr>
                                        <p:cTn id="101" dur="1000"/>
                                        <p:tgtEl>
                                          <p:spTgt spid="18"/>
                                        </p:tgtEl>
                                        <p:attrNameLst>
                                          <p:attrName>ppt_x</p:attrName>
                                        </p:attrNameLst>
                                      </p:cBhvr>
                                      <p:tavLst>
                                        <p:tav tm="0">
                                          <p:val>
                                            <p:strVal val="ppt_x"/>
                                          </p:val>
                                        </p:tav>
                                        <p:tav tm="100000">
                                          <p:val>
                                            <p:strVal val="ppt_x"/>
                                          </p:val>
                                        </p:tav>
                                      </p:tavLst>
                                    </p:anim>
                                    <p:anim calcmode="lin" valueType="num">
                                      <p:cBhvr>
                                        <p:cTn id="102" dur="1000"/>
                                        <p:tgtEl>
                                          <p:spTgt spid="18"/>
                                        </p:tgtEl>
                                        <p:attrNameLst>
                                          <p:attrName>ppt_y</p:attrName>
                                        </p:attrNameLst>
                                      </p:cBhvr>
                                      <p:tavLst>
                                        <p:tav tm="0">
                                          <p:val>
                                            <p:strVal val="ppt_y"/>
                                          </p:val>
                                        </p:tav>
                                        <p:tav tm="100000">
                                          <p:val>
                                            <p:strVal val="ppt_y+.1"/>
                                          </p:val>
                                        </p:tav>
                                      </p:tavLst>
                                    </p:anim>
                                    <p:set>
                                      <p:cBhvr>
                                        <p:cTn id="103" dur="1" fill="hold">
                                          <p:stCondLst>
                                            <p:cond delay="999"/>
                                          </p:stCondLst>
                                        </p:cTn>
                                        <p:tgtEl>
                                          <p:spTgt spid="18"/>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16" presetClass="entr" presetSubtype="21" fill="hold" grpId="0" nodeType="clickEffect">
                                  <p:stCondLst>
                                    <p:cond delay="0"/>
                                  </p:stCondLst>
                                  <p:childTnLst>
                                    <p:set>
                                      <p:cBhvr>
                                        <p:cTn id="107" dur="1" fill="hold">
                                          <p:stCondLst>
                                            <p:cond delay="0"/>
                                          </p:stCondLst>
                                        </p:cTn>
                                        <p:tgtEl>
                                          <p:spTgt spid="23"/>
                                        </p:tgtEl>
                                        <p:attrNameLst>
                                          <p:attrName>style.visibility</p:attrName>
                                        </p:attrNameLst>
                                      </p:cBhvr>
                                      <p:to>
                                        <p:strVal val="visible"/>
                                      </p:to>
                                    </p:set>
                                    <p:animEffect transition="in" filter="barn(inVertical)">
                                      <p:cBhvr>
                                        <p:cTn id="108" dur="500"/>
                                        <p:tgtEl>
                                          <p:spTgt spid="23"/>
                                        </p:tgtEl>
                                      </p:cBhvr>
                                    </p:animEffect>
                                  </p:childTnLst>
                                </p:cTn>
                              </p:par>
                              <p:par>
                                <p:cTn id="109" presetID="16" presetClass="entr" presetSubtype="21" fill="hold" nodeType="withEffect">
                                  <p:stCondLst>
                                    <p:cond delay="0"/>
                                  </p:stCondLst>
                                  <p:childTnLst>
                                    <p:set>
                                      <p:cBhvr>
                                        <p:cTn id="110" dur="1" fill="hold">
                                          <p:stCondLst>
                                            <p:cond delay="0"/>
                                          </p:stCondLst>
                                        </p:cTn>
                                        <p:tgtEl>
                                          <p:spTgt spid="22"/>
                                        </p:tgtEl>
                                        <p:attrNameLst>
                                          <p:attrName>style.visibility</p:attrName>
                                        </p:attrNameLst>
                                      </p:cBhvr>
                                      <p:to>
                                        <p:strVal val="visible"/>
                                      </p:to>
                                    </p:set>
                                    <p:animEffect transition="in" filter="barn(inVertical)">
                                      <p:cBhvr>
                                        <p:cTn id="111" dur="500"/>
                                        <p:tgtEl>
                                          <p:spTgt spid="22"/>
                                        </p:tgtEl>
                                      </p:cBhvr>
                                    </p:animEffect>
                                  </p:childTnLst>
                                </p:cTn>
                              </p:par>
                              <p:par>
                                <p:cTn id="112" presetID="2" presetClass="exit" presetSubtype="4" fill="hold" nodeType="withEffect">
                                  <p:stCondLst>
                                    <p:cond delay="0"/>
                                  </p:stCondLst>
                                  <p:childTnLst>
                                    <p:anim calcmode="lin" valueType="num">
                                      <p:cBhvr additive="base">
                                        <p:cTn id="113" dur="500"/>
                                        <p:tgtEl>
                                          <p:spTgt spid="20"/>
                                        </p:tgtEl>
                                        <p:attrNameLst>
                                          <p:attrName>ppt_x</p:attrName>
                                        </p:attrNameLst>
                                      </p:cBhvr>
                                      <p:tavLst>
                                        <p:tav tm="0">
                                          <p:val>
                                            <p:strVal val="ppt_x"/>
                                          </p:val>
                                        </p:tav>
                                        <p:tav tm="100000">
                                          <p:val>
                                            <p:strVal val="ppt_x"/>
                                          </p:val>
                                        </p:tav>
                                      </p:tavLst>
                                    </p:anim>
                                    <p:anim calcmode="lin" valueType="num">
                                      <p:cBhvr additive="base">
                                        <p:cTn id="114" dur="500"/>
                                        <p:tgtEl>
                                          <p:spTgt spid="20"/>
                                        </p:tgtEl>
                                        <p:attrNameLst>
                                          <p:attrName>ppt_y</p:attrName>
                                        </p:attrNameLst>
                                      </p:cBhvr>
                                      <p:tavLst>
                                        <p:tav tm="0">
                                          <p:val>
                                            <p:strVal val="ppt_y"/>
                                          </p:val>
                                        </p:tav>
                                        <p:tav tm="100000">
                                          <p:val>
                                            <p:strVal val="1+ppt_h/2"/>
                                          </p:val>
                                        </p:tav>
                                      </p:tavLst>
                                    </p:anim>
                                    <p:set>
                                      <p:cBhvr>
                                        <p:cTn id="115" dur="1" fill="hold">
                                          <p:stCondLst>
                                            <p:cond delay="499"/>
                                          </p:stCondLst>
                                        </p:cTn>
                                        <p:tgtEl>
                                          <p:spTgt spid="20"/>
                                        </p:tgtEl>
                                        <p:attrNameLst>
                                          <p:attrName>style.visibility</p:attrName>
                                        </p:attrNameLst>
                                      </p:cBhvr>
                                      <p:to>
                                        <p:strVal val="hidden"/>
                                      </p:to>
                                    </p:set>
                                  </p:childTnLst>
                                </p:cTn>
                              </p:par>
                            </p:childTnLst>
                          </p:cTn>
                        </p:par>
                      </p:childTnLst>
                    </p:cTn>
                  </p:par>
                  <p:par>
                    <p:cTn id="116" fill="hold">
                      <p:stCondLst>
                        <p:cond delay="indefinite"/>
                      </p:stCondLst>
                      <p:childTnLst>
                        <p:par>
                          <p:cTn id="117" fill="hold">
                            <p:stCondLst>
                              <p:cond delay="0"/>
                            </p:stCondLst>
                            <p:childTnLst>
                              <p:par>
                                <p:cTn id="118" presetID="16" presetClass="entr" presetSubtype="21" fill="hold" nodeType="clickEffect">
                                  <p:stCondLst>
                                    <p:cond delay="0"/>
                                  </p:stCondLst>
                                  <p:childTnLst>
                                    <p:set>
                                      <p:cBhvr>
                                        <p:cTn id="119" dur="1" fill="hold">
                                          <p:stCondLst>
                                            <p:cond delay="0"/>
                                          </p:stCondLst>
                                        </p:cTn>
                                        <p:tgtEl>
                                          <p:spTgt spid="24"/>
                                        </p:tgtEl>
                                        <p:attrNameLst>
                                          <p:attrName>style.visibility</p:attrName>
                                        </p:attrNameLst>
                                      </p:cBhvr>
                                      <p:to>
                                        <p:strVal val="visible"/>
                                      </p:to>
                                    </p:set>
                                    <p:animEffect transition="in" filter="barn(inVertical)">
                                      <p:cBhvr>
                                        <p:cTn id="120" dur="500"/>
                                        <p:tgtEl>
                                          <p:spTgt spid="24"/>
                                        </p:tgtEl>
                                      </p:cBhvr>
                                    </p:animEffect>
                                  </p:childTnLst>
                                </p:cTn>
                              </p:par>
                              <p:par>
                                <p:cTn id="121" presetID="8" presetClass="entr" presetSubtype="16" fill="hold" grpId="0" nodeType="withEffect">
                                  <p:stCondLst>
                                    <p:cond delay="0"/>
                                  </p:stCondLst>
                                  <p:childTnLst>
                                    <p:set>
                                      <p:cBhvr>
                                        <p:cTn id="122" dur="1" fill="hold">
                                          <p:stCondLst>
                                            <p:cond delay="0"/>
                                          </p:stCondLst>
                                        </p:cTn>
                                        <p:tgtEl>
                                          <p:spTgt spid="25"/>
                                        </p:tgtEl>
                                        <p:attrNameLst>
                                          <p:attrName>style.visibility</p:attrName>
                                        </p:attrNameLst>
                                      </p:cBhvr>
                                      <p:to>
                                        <p:strVal val="visible"/>
                                      </p:to>
                                    </p:set>
                                    <p:animEffect transition="in" filter="diamond(in)">
                                      <p:cBhvr>
                                        <p:cTn id="123"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0" grpId="1"/>
      <p:bldP spid="12" grpId="0" animBg="1"/>
      <p:bldP spid="14" grpId="0"/>
      <p:bldP spid="14" grpId="1"/>
      <p:bldP spid="16" grpId="0"/>
      <p:bldP spid="16" grpId="1"/>
      <p:bldP spid="19" grpId="0"/>
      <p:bldP spid="19" grpId="1"/>
      <p:bldP spid="21" grpId="0" animBg="1"/>
      <p:bldP spid="23" grpId="0" animBg="1"/>
      <p:bldP spid="25"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604A7B"/>
        </a:solidFill>
        <a:effectLst/>
      </p:bgPr>
    </p:bg>
    <p:spTree>
      <p:nvGrpSpPr>
        <p:cNvPr id="1" name=""/>
        <p:cNvGrpSpPr/>
        <p:nvPr/>
      </p:nvGrpSpPr>
      <p:grpSpPr/>
      <p:pic>
        <p:nvPicPr>
          <p:cNvPr id="4" name="Picture 3" descr="L&amp;amp;#7841;ng s&amp;amp;#417;n">
            <a:hlinkClick r:id="rId1"/>
          </p:cNvPr>
          <p:cNvPicPr>
            <a:picLocks noChangeAspect="1"/>
          </p:cNvPicPr>
          <p:nvPr/>
        </p:nvPicPr>
        <p:blipFill>
          <a:blip r:embed="rId2"/>
          <a:stretch>
            <a:fillRect/>
          </a:stretch>
        </p:blipFill>
        <p:spPr>
          <a:xfrm>
            <a:off x="55563" y="1609725"/>
            <a:ext cx="3760787" cy="5218113"/>
          </a:xfrm>
          <a:prstGeom prst="rect">
            <a:avLst/>
          </a:prstGeom>
          <a:noFill/>
          <a:ln w="9525">
            <a:noFill/>
          </a:ln>
        </p:spPr>
      </p:pic>
      <p:sp>
        <p:nvSpPr>
          <p:cNvPr id="6" name="Rectangle 5"/>
          <p:cNvSpPr/>
          <p:nvPr/>
        </p:nvSpPr>
        <p:spPr>
          <a:xfrm>
            <a:off x="77788" y="798513"/>
            <a:ext cx="8964613" cy="830263"/>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x-none" sz="2400" b="1" dirty="0">
                <a:solidFill>
                  <a:srgbClr val="000000"/>
                </a:solidFill>
                <a:latin typeface="Times New Roman" panose="02020603050405020304" pitchFamily="18" charset="0"/>
              </a:rPr>
              <a:t>Trung Quốc đã phá hủy tất các các cơ sở vật chất trên đường tràn qua, các khu vực biên giới Việt Nam</a:t>
            </a:r>
            <a:endParaRPr lang="vi-VN" altLang="x-none" sz="2400" b="1" dirty="0">
              <a:solidFill>
                <a:srgbClr val="000000"/>
              </a:solidFill>
              <a:latin typeface="Times New Roman" panose="02020603050405020304" pitchFamily="18" charset="0"/>
            </a:endParaRPr>
          </a:p>
        </p:txBody>
      </p:sp>
      <p:sp>
        <p:nvSpPr>
          <p:cNvPr id="7" name="Rectangle 6"/>
          <p:cNvSpPr/>
          <p:nvPr/>
        </p:nvSpPr>
        <p:spPr>
          <a:xfrm>
            <a:off x="4859338" y="1989138"/>
            <a:ext cx="3135313" cy="461963"/>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r>
              <a:rPr lang="vi-VN" altLang="x-none" sz="2400" b="1" dirty="0">
                <a:solidFill>
                  <a:srgbClr val="000000"/>
                </a:solidFill>
                <a:latin typeface="Arial" panose="020B0604020202020204" pitchFamily="34" charset="0"/>
              </a:rPr>
              <a:t>Lạng sơn tan hoang</a:t>
            </a:r>
            <a:endParaRPr lang="vi-VN" altLang="x-none" sz="2400" b="1" dirty="0">
              <a:solidFill>
                <a:srgbClr val="000000"/>
              </a:solidFill>
              <a:latin typeface="Arial" panose="020B0604020202020204" pitchFamily="34" charset="0"/>
            </a:endParaRPr>
          </a:p>
        </p:txBody>
      </p:sp>
      <p:pic>
        <p:nvPicPr>
          <p:cNvPr id="8" name="Picture 7" descr="16 L&amp;amp;#7841;ng s&amp;amp;#417;n">
            <a:hlinkClick r:id="rId3"/>
          </p:cNvPr>
          <p:cNvPicPr>
            <a:picLocks noChangeAspect="1"/>
          </p:cNvPicPr>
          <p:nvPr/>
        </p:nvPicPr>
        <p:blipFill>
          <a:blip r:embed="rId4"/>
          <a:stretch>
            <a:fillRect/>
          </a:stretch>
        </p:blipFill>
        <p:spPr>
          <a:xfrm>
            <a:off x="3816350" y="3176588"/>
            <a:ext cx="5280025" cy="3651250"/>
          </a:xfrm>
          <a:prstGeom prst="rect">
            <a:avLst/>
          </a:prstGeom>
          <a:noFill/>
          <a:ln w="9525">
            <a:noFill/>
          </a:ln>
        </p:spPr>
      </p:pic>
      <p:pic>
        <p:nvPicPr>
          <p:cNvPr id="9" name="Picture 8" descr="17 L&amp;amp;agrave;o Cai">
            <a:hlinkClick r:id="rId5"/>
          </p:cNvPr>
          <p:cNvPicPr>
            <a:picLocks noChangeAspect="1"/>
          </p:cNvPicPr>
          <p:nvPr/>
        </p:nvPicPr>
        <p:blipFill>
          <a:blip r:embed="rId6"/>
          <a:stretch>
            <a:fillRect/>
          </a:stretch>
        </p:blipFill>
        <p:spPr>
          <a:xfrm>
            <a:off x="12700" y="1628775"/>
            <a:ext cx="9096375" cy="5113338"/>
          </a:xfrm>
          <a:prstGeom prst="rect">
            <a:avLst/>
          </a:prstGeom>
          <a:noFill/>
          <a:ln w="9525">
            <a:noFill/>
          </a:ln>
        </p:spPr>
      </p:pic>
      <p:sp>
        <p:nvSpPr>
          <p:cNvPr id="10" name="Rectangle 9"/>
          <p:cNvSpPr/>
          <p:nvPr/>
        </p:nvSpPr>
        <p:spPr>
          <a:xfrm>
            <a:off x="3816350" y="1803400"/>
            <a:ext cx="1381125" cy="461963"/>
          </a:xfrm>
          <a:prstGeom prst="rect">
            <a:avLst/>
          </a:prstGeom>
          <a:noFill/>
          <a:ln w="9525">
            <a:noFill/>
          </a:ln>
        </p:spPr>
        <p:txBody>
          <a:bodyPr wrap="none">
            <a:spAutoFit/>
          </a:bodyPr>
          <a:p>
            <a:pPr defTabSz="914400" eaLnBrk="1" hangingPunct="1"/>
            <a:r>
              <a:rPr lang="vi-VN" altLang="en-US" sz="2400" b="1" dirty="0">
                <a:solidFill>
                  <a:srgbClr val="000000"/>
                </a:solidFill>
                <a:latin typeface="Arial" panose="020B0604020202020204" pitchFamily="34" charset="0"/>
              </a:rPr>
              <a:t>Lào Cai </a:t>
            </a:r>
            <a:endParaRPr lang="vi-VN" altLang="en-US" sz="2400" b="1" dirty="0">
              <a:solidFill>
                <a:srgbClr val="000000"/>
              </a:solidFill>
              <a:latin typeface="Arial" panose="020B0604020202020204" pitchFamily="34" charset="0"/>
            </a:endParaRPr>
          </a:p>
        </p:txBody>
      </p:sp>
      <p:pic>
        <p:nvPicPr>
          <p:cNvPr id="11" name="Picture 10" descr="18 &amp;amp;#272;&amp;amp;#7891;ng &amp;amp;#273;&amp;amp;#259;ng">
            <a:hlinkClick r:id="rId7"/>
          </p:cNvPr>
          <p:cNvPicPr>
            <a:picLocks noChangeAspect="1"/>
          </p:cNvPicPr>
          <p:nvPr/>
        </p:nvPicPr>
        <p:blipFill>
          <a:blip r:embed="rId8"/>
          <a:stretch>
            <a:fillRect/>
          </a:stretch>
        </p:blipFill>
        <p:spPr>
          <a:xfrm>
            <a:off x="34925" y="1576388"/>
            <a:ext cx="5846763" cy="5278437"/>
          </a:xfrm>
          <a:prstGeom prst="rect">
            <a:avLst/>
          </a:prstGeom>
          <a:noFill/>
          <a:ln w="9525">
            <a:noFill/>
          </a:ln>
        </p:spPr>
      </p:pic>
      <p:sp>
        <p:nvSpPr>
          <p:cNvPr id="12" name="Rectangle 11"/>
          <p:cNvSpPr/>
          <p:nvPr/>
        </p:nvSpPr>
        <p:spPr>
          <a:xfrm>
            <a:off x="3127375" y="1665288"/>
            <a:ext cx="1454150" cy="369888"/>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r>
              <a:rPr lang="vi-VN" altLang="x-none" b="1" dirty="0">
                <a:solidFill>
                  <a:srgbClr val="000000"/>
                </a:solidFill>
                <a:latin typeface="Arial" panose="020B0604020202020204" pitchFamily="34" charset="0"/>
              </a:rPr>
              <a:t>Đồng đăng </a:t>
            </a:r>
            <a:endParaRPr lang="vi-VN" altLang="x-none" b="1" dirty="0">
              <a:solidFill>
                <a:srgbClr val="000000"/>
              </a:solidFill>
              <a:latin typeface="Arial" panose="020B0604020202020204" pitchFamily="34" charset="0"/>
            </a:endParaRPr>
          </a:p>
        </p:txBody>
      </p:sp>
      <p:pic>
        <p:nvPicPr>
          <p:cNvPr id="13" name="Picture 12" descr="21">
            <a:hlinkClick r:id="rId9"/>
          </p:cNvPr>
          <p:cNvPicPr>
            <a:picLocks noChangeAspect="1"/>
          </p:cNvPicPr>
          <p:nvPr/>
        </p:nvPicPr>
        <p:blipFill>
          <a:blip r:embed="rId10"/>
          <a:stretch>
            <a:fillRect/>
          </a:stretch>
        </p:blipFill>
        <p:spPr>
          <a:xfrm>
            <a:off x="107950" y="1557338"/>
            <a:ext cx="8951913" cy="5270500"/>
          </a:xfrm>
          <a:prstGeom prst="rect">
            <a:avLst/>
          </a:prstGeom>
          <a:noFill/>
          <a:ln w="9525">
            <a:noFill/>
          </a:ln>
        </p:spPr>
      </p:pic>
      <p:sp>
        <p:nvSpPr>
          <p:cNvPr id="14" name="Rectangle 13"/>
          <p:cNvSpPr/>
          <p:nvPr/>
        </p:nvSpPr>
        <p:spPr>
          <a:xfrm>
            <a:off x="2109788" y="6351588"/>
            <a:ext cx="3856037" cy="461962"/>
          </a:xfrm>
          <a:prstGeom prst="rect">
            <a:avLst/>
          </a:prstGeom>
          <a:noFill/>
          <a:ln w="9525">
            <a:noFill/>
          </a:ln>
        </p:spPr>
        <p:txBody>
          <a:bodyPr wrap="none">
            <a:spAutoFit/>
          </a:bodyPr>
          <a:p>
            <a:pPr defTabSz="914400" eaLnBrk="1" hangingPunct="1"/>
            <a:r>
              <a:rPr lang="vi-VN" altLang="en-US" sz="2400" b="1" dirty="0">
                <a:solidFill>
                  <a:srgbClr val="000000"/>
                </a:solidFill>
                <a:latin typeface="Arial" panose="020B0604020202020204" pitchFamily="34" charset="0"/>
              </a:rPr>
              <a:t>Nỗi thống khổ của dân ta</a:t>
            </a:r>
            <a:endParaRPr lang="vi-VN" altLang="en-US" sz="2400" b="1" dirty="0">
              <a:solidFill>
                <a:srgbClr val="000000"/>
              </a:solidFill>
              <a:latin typeface="Arial" panose="020B0604020202020204" pitchFamily="34" charset="0"/>
            </a:endParaRPr>
          </a:p>
        </p:txBody>
      </p:sp>
      <p:pic>
        <p:nvPicPr>
          <p:cNvPr id="15" name="Picture 14" descr="UBND Tinh">
            <a:hlinkClick r:id="rId11"/>
          </p:cNvPr>
          <p:cNvPicPr>
            <a:picLocks noChangeAspect="1"/>
          </p:cNvPicPr>
          <p:nvPr/>
        </p:nvPicPr>
        <p:blipFill>
          <a:blip r:embed="rId12"/>
          <a:stretch>
            <a:fillRect/>
          </a:stretch>
        </p:blipFill>
        <p:spPr>
          <a:xfrm>
            <a:off x="55563" y="1571625"/>
            <a:ext cx="9040812" cy="5241925"/>
          </a:xfrm>
          <a:prstGeom prst="rect">
            <a:avLst/>
          </a:prstGeom>
          <a:noFill/>
          <a:ln w="9525">
            <a:noFill/>
          </a:ln>
        </p:spPr>
      </p:pic>
      <p:sp>
        <p:nvSpPr>
          <p:cNvPr id="16" name="Rectangle 15"/>
          <p:cNvSpPr/>
          <p:nvPr/>
        </p:nvSpPr>
        <p:spPr>
          <a:xfrm>
            <a:off x="2916238" y="2809875"/>
            <a:ext cx="4102100" cy="400050"/>
          </a:xfrm>
          <a:prstGeom prst="rect">
            <a:avLst/>
          </a:prstGeom>
          <a:noFill/>
          <a:ln w="9525">
            <a:noFill/>
          </a:ln>
        </p:spPr>
        <p:txBody>
          <a:bodyPr wrap="none">
            <a:spAutoFit/>
          </a:bodyPr>
          <a:p>
            <a:pPr defTabSz="914400" eaLnBrk="1" hangingPunct="1"/>
            <a:r>
              <a:rPr lang="vi-VN" altLang="en-US" sz="2000" b="1" dirty="0">
                <a:solidFill>
                  <a:srgbClr val="000000"/>
                </a:solidFill>
                <a:latin typeface="Arial" panose="020B0604020202020204" pitchFamily="34" charset="0"/>
              </a:rPr>
              <a:t>UBND tỉnh Lạng Sơn tan hoang </a:t>
            </a:r>
            <a:endParaRPr lang="vi-VN" altLang="en-US" sz="2000" b="1" dirty="0">
              <a:solidFill>
                <a:srgbClr val="000000"/>
              </a:solidFill>
              <a:latin typeface="Arial" panose="020B0604020202020204" pitchFamily="34" charset="0"/>
            </a:endParaRPr>
          </a:p>
        </p:txBody>
      </p:sp>
      <p:pic>
        <p:nvPicPr>
          <p:cNvPr id="18" name="Picture 17" descr="25 lang sown">
            <a:hlinkClick r:id="rId13"/>
          </p:cNvPr>
          <p:cNvPicPr>
            <a:picLocks noChangeAspect="1"/>
          </p:cNvPicPr>
          <p:nvPr/>
        </p:nvPicPr>
        <p:blipFill>
          <a:blip r:embed="rId14"/>
          <a:stretch>
            <a:fillRect/>
          </a:stretch>
        </p:blipFill>
        <p:spPr>
          <a:xfrm>
            <a:off x="107950" y="1604963"/>
            <a:ext cx="8951913" cy="5222875"/>
          </a:xfrm>
          <a:prstGeom prst="rect">
            <a:avLst/>
          </a:prstGeom>
          <a:noFill/>
          <a:ln w="9525">
            <a:noFill/>
          </a:ln>
        </p:spPr>
      </p:pic>
      <p:sp>
        <p:nvSpPr>
          <p:cNvPr id="19" name="Rectangle 18"/>
          <p:cNvSpPr/>
          <p:nvPr/>
        </p:nvSpPr>
        <p:spPr>
          <a:xfrm>
            <a:off x="7524750" y="1803400"/>
            <a:ext cx="1422400" cy="400050"/>
          </a:xfrm>
          <a:prstGeom prst="rect">
            <a:avLst/>
          </a:prstGeom>
          <a:noFill/>
          <a:ln w="9525">
            <a:noFill/>
          </a:ln>
        </p:spPr>
        <p:txBody>
          <a:bodyPr wrap="none">
            <a:spAutoFit/>
          </a:bodyPr>
          <a:p>
            <a:pPr defTabSz="914400" eaLnBrk="1" hangingPunct="1"/>
            <a:r>
              <a:rPr lang="vi-VN" altLang="en-US" sz="2000" b="1" dirty="0">
                <a:solidFill>
                  <a:srgbClr val="000000"/>
                </a:solidFill>
                <a:latin typeface="Arial" panose="020B0604020202020204" pitchFamily="34" charset="0"/>
              </a:rPr>
              <a:t>Lạng sơn </a:t>
            </a:r>
            <a:endParaRPr lang="vi-VN" altLang="en-US" sz="2000" b="1" dirty="0">
              <a:solidFill>
                <a:srgbClr val="000000"/>
              </a:solidFill>
              <a:latin typeface="Arial" panose="020B0604020202020204" pitchFamily="34" charset="0"/>
            </a:endParaRPr>
          </a:p>
        </p:txBody>
      </p:sp>
      <p:pic>
        <p:nvPicPr>
          <p:cNvPr id="20" name="Picture 19" descr="Nowi nha Bao Nhat Ban chet">
            <a:hlinkClick r:id="rId15"/>
          </p:cNvPr>
          <p:cNvPicPr>
            <a:picLocks noChangeAspect="1"/>
          </p:cNvPicPr>
          <p:nvPr/>
        </p:nvPicPr>
        <p:blipFill>
          <a:blip r:embed="rId16"/>
          <a:stretch>
            <a:fillRect/>
          </a:stretch>
        </p:blipFill>
        <p:spPr>
          <a:xfrm>
            <a:off x="55563" y="1570038"/>
            <a:ext cx="9088437" cy="5284787"/>
          </a:xfrm>
          <a:prstGeom prst="rect">
            <a:avLst/>
          </a:prstGeom>
          <a:noFill/>
          <a:ln w="9525">
            <a:noFill/>
          </a:ln>
        </p:spPr>
      </p:pic>
      <p:sp>
        <p:nvSpPr>
          <p:cNvPr id="21" name="Rectangle 20"/>
          <p:cNvSpPr/>
          <p:nvPr/>
        </p:nvSpPr>
        <p:spPr>
          <a:xfrm>
            <a:off x="1738313" y="1681163"/>
            <a:ext cx="4476750" cy="369888"/>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r>
              <a:rPr lang="vi-VN" altLang="x-none" b="1" dirty="0">
                <a:solidFill>
                  <a:srgbClr val="000000"/>
                </a:solidFill>
                <a:latin typeface="Arial" panose="020B0604020202020204" pitchFamily="34" charset="0"/>
              </a:rPr>
              <a:t>Nơi một nhà báo Nhật Bản bị sát hại ... </a:t>
            </a:r>
            <a:endParaRPr lang="vi-VN" altLang="x-none" b="1" dirty="0">
              <a:solidFill>
                <a:srgbClr val="000000"/>
              </a:solidFill>
              <a:latin typeface="Arial" panose="020B0604020202020204" pitchFamily="34" charset="0"/>
            </a:endParaRPr>
          </a:p>
        </p:txBody>
      </p:sp>
      <p:pic>
        <p:nvPicPr>
          <p:cNvPr id="22" name="Picture 21" descr="29">
            <a:hlinkClick r:id="rId17"/>
          </p:cNvPr>
          <p:cNvPicPr>
            <a:picLocks noChangeAspect="1"/>
          </p:cNvPicPr>
          <p:nvPr/>
        </p:nvPicPr>
        <p:blipFill>
          <a:blip r:embed="rId18"/>
          <a:stretch>
            <a:fillRect/>
          </a:stretch>
        </p:blipFill>
        <p:spPr>
          <a:xfrm>
            <a:off x="109538" y="1576388"/>
            <a:ext cx="7054850" cy="5251450"/>
          </a:xfrm>
          <a:prstGeom prst="rect">
            <a:avLst/>
          </a:prstGeom>
          <a:noFill/>
          <a:ln w="9525">
            <a:noFill/>
          </a:ln>
        </p:spPr>
      </p:pic>
      <p:pic>
        <p:nvPicPr>
          <p:cNvPr id="24" name="Picture 23" descr="Lang son">
            <a:hlinkClick r:id="rId19"/>
          </p:cNvPr>
          <p:cNvPicPr>
            <a:picLocks noChangeAspect="1"/>
          </p:cNvPicPr>
          <p:nvPr/>
        </p:nvPicPr>
        <p:blipFill>
          <a:blip r:embed="rId20"/>
          <a:stretch>
            <a:fillRect/>
          </a:stretch>
        </p:blipFill>
        <p:spPr>
          <a:xfrm>
            <a:off x="138113" y="1590675"/>
            <a:ext cx="7026275" cy="5267325"/>
          </a:xfrm>
          <a:prstGeom prst="rect">
            <a:avLst/>
          </a:prstGeom>
          <a:noFill/>
          <a:ln w="9525">
            <a:noFill/>
          </a:ln>
        </p:spPr>
      </p:pic>
      <p:sp>
        <p:nvSpPr>
          <p:cNvPr id="25" name="Oval Callout 24"/>
          <p:cNvSpPr/>
          <p:nvPr/>
        </p:nvSpPr>
        <p:spPr>
          <a:xfrm>
            <a:off x="3765550" y="2284413"/>
            <a:ext cx="5475288" cy="2074863"/>
          </a:xfrm>
          <a:prstGeom prst="wedgeEllipseCallout">
            <a:avLst>
              <a:gd name="adj1" fmla="val -46049"/>
              <a:gd name="adj2" fmla="val 93656"/>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2400" b="1" dirty="0">
                <a:solidFill>
                  <a:srgbClr val="000000"/>
                </a:solidFill>
                <a:latin typeface="Times New Roman" panose="02020603050405020304" pitchFamily="18" charset="0"/>
              </a:rPr>
              <a:t>C</a:t>
            </a:r>
            <a:r>
              <a:rPr lang="vi-VN" altLang="x-none" sz="2400" b="1" dirty="0">
                <a:solidFill>
                  <a:srgbClr val="000000"/>
                </a:solidFill>
                <a:latin typeface="Times New Roman" panose="02020603050405020304" pitchFamily="18" charset="0"/>
              </a:rPr>
              <a:t>uộc chiến đã để lại cho cả hai bên những thiệt hại nặng nề </a:t>
            </a:r>
            <a:r>
              <a:rPr lang="en-US" altLang="x-none" sz="2400" b="1" dirty="0">
                <a:solidFill>
                  <a:srgbClr val="000000"/>
                </a:solidFill>
                <a:latin typeface="Times New Roman" panose="02020603050405020304" pitchFamily="18" charset="0"/>
              </a:rPr>
              <a:t>gì </a:t>
            </a:r>
            <a:r>
              <a:rPr lang="vi-VN" altLang="x-none" sz="2400" b="1" dirty="0">
                <a:solidFill>
                  <a:srgbClr val="000000"/>
                </a:solidFill>
                <a:latin typeface="Times New Roman" panose="02020603050405020304" pitchFamily="18" charset="0"/>
              </a:rPr>
              <a:t>về người và của? </a:t>
            </a:r>
            <a:endParaRPr lang="vi-VN" altLang="x-none" sz="2400" b="1" dirty="0">
              <a:solidFill>
                <a:srgbClr val="000000"/>
              </a:solidFill>
              <a:latin typeface="Times New Roman" panose="02020603050405020304" pitchFamily="18" charset="0"/>
            </a:endParaRPr>
          </a:p>
        </p:txBody>
      </p:sp>
      <p:sp>
        <p:nvSpPr>
          <p:cNvPr id="27" name="Rectangle 26"/>
          <p:cNvSpPr/>
          <p:nvPr/>
        </p:nvSpPr>
        <p:spPr>
          <a:xfrm>
            <a:off x="2406650" y="4770438"/>
            <a:ext cx="1441450" cy="181610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2800" b="1" dirty="0">
                <a:solidFill>
                  <a:srgbClr val="C00000"/>
                </a:solidFill>
                <a:latin typeface="Times New Roman" panose="02020603050405020304" pitchFamily="18" charset="0"/>
                <a:cs typeface="Times New Roman" panose="02020603050405020304" pitchFamily="18" charset="0"/>
              </a:rPr>
              <a:t>6 tỉnh biên giới bị phá hủy</a:t>
            </a:r>
            <a:endParaRPr lang="vi-VN" altLang="x-none" sz="2800" b="1" dirty="0">
              <a:solidFill>
                <a:srgbClr val="C00000"/>
              </a:solidFill>
              <a:latin typeface="Times New Roman" panose="02020603050405020304" pitchFamily="18" charset="0"/>
              <a:ea typeface="Times New Roman" panose="02020603050405020304" pitchFamily="18" charset="0"/>
            </a:endParaRPr>
          </a:p>
        </p:txBody>
      </p:sp>
      <p:sp>
        <p:nvSpPr>
          <p:cNvPr id="23" name="Rectangle 22"/>
          <p:cNvSpPr/>
          <p:nvPr/>
        </p:nvSpPr>
        <p:spPr>
          <a:xfrm>
            <a:off x="1247775" y="87313"/>
            <a:ext cx="6624638" cy="72072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vi-VN" altLang="x-none" sz="2400" b="1" dirty="0">
                <a:solidFill>
                  <a:schemeClr val="tx1"/>
                </a:solidFill>
                <a:latin typeface="Times New Roman" panose="02020603050405020304" pitchFamily="18" charset="0"/>
              </a:rPr>
              <a:t>CHIẾN TRANH </a:t>
            </a:r>
            <a:r>
              <a:rPr lang="vi-VN" altLang="x-none" sz="2400" b="1" dirty="0">
                <a:solidFill>
                  <a:srgbClr val="FF0000"/>
                </a:solidFill>
                <a:latin typeface="Times New Roman" panose="02020603050405020304" pitchFamily="18" charset="0"/>
              </a:rPr>
              <a:t>BIÊN GIỚI PHÍA BẮC </a:t>
            </a:r>
            <a:endParaRPr lang="en-US" altLang="x-none" sz="2400" b="1" dirty="0">
              <a:solidFill>
                <a:srgbClr val="FF0000"/>
              </a:solidFill>
              <a:latin typeface="Calibri" panose="020F0502020204030204" pitchFamily="34" charset="0"/>
            </a:endParaRPr>
          </a:p>
          <a:p>
            <a:pPr lvl="0" algn="ctr" defTabSz="914400" eaLnBrk="1" hangingPunct="1">
              <a:buNone/>
            </a:pPr>
            <a:r>
              <a:rPr lang="en-US" altLang="x-none" sz="2400" b="1" dirty="0">
                <a:solidFill>
                  <a:schemeClr val="tx1"/>
                </a:solidFill>
                <a:latin typeface="Times New Roman" panose="02020603050405020304" pitchFamily="18" charset="0"/>
                <a:cs typeface="Times New Roman" panose="02020603050405020304" pitchFamily="18" charset="0"/>
              </a:rPr>
              <a:t>TỪ</a:t>
            </a:r>
            <a:r>
              <a:rPr lang="en-US" altLang="x-none" sz="2400" b="1" dirty="0">
                <a:solidFill>
                  <a:schemeClr val="tx1"/>
                </a:solidFill>
                <a:latin typeface="Calibri" panose="020F0502020204030204" pitchFamily="34" charset="0"/>
              </a:rPr>
              <a:t> </a:t>
            </a:r>
            <a:r>
              <a:rPr lang="vi-VN" altLang="x-none" sz="2400" b="1" dirty="0">
                <a:solidFill>
                  <a:schemeClr val="tx1"/>
                </a:solidFill>
                <a:latin typeface="Times New Roman" panose="02020603050405020304" pitchFamily="18" charset="0"/>
              </a:rPr>
              <a:t>17/2/1979 đến 18/3/1979</a:t>
            </a:r>
            <a:endParaRPr lang="vi-VN" altLang="x-none" sz="2400" b="1" dirty="0">
              <a:solidFill>
                <a:schemeClr val="tx1"/>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10" presetClass="exit" presetSubtype="0" fill="hold" nodeType="withEffect">
                                  <p:stCondLst>
                                    <p:cond delay="0"/>
                                  </p:stCondLst>
                                  <p:childTnLst>
                                    <p:animEffect transition="out" filter="fade">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7"/>
                                        </p:tgtEl>
                                      </p:cBhvr>
                                    </p:animEffect>
                                    <p:set>
                                      <p:cBhvr>
                                        <p:cTn id="16" dur="1" fill="hold">
                                          <p:stCondLst>
                                            <p:cond delay="499"/>
                                          </p:stCondLst>
                                        </p:cTn>
                                        <p:tgtEl>
                                          <p:spTgt spid="7"/>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4"/>
                                        </p:tgtEl>
                                      </p:cBhvr>
                                    </p:animEffect>
                                    <p:set>
                                      <p:cBhvr>
                                        <p:cTn id="19" dur="1" fill="hold">
                                          <p:stCondLst>
                                            <p:cond delay="499"/>
                                          </p:stCondLst>
                                        </p:cTn>
                                        <p:tgtEl>
                                          <p:spTgt spid="4"/>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par>
                                <p:cTn id="25" presetID="16" presetClass="entr" presetSubtype="21"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par>
                                <p:cTn id="28" presetID="42" presetClass="exit" presetSubtype="0" fill="hold" nodeType="withEffect">
                                  <p:stCondLst>
                                    <p:cond delay="0"/>
                                  </p:stCondLst>
                                  <p:childTnLst>
                                    <p:animEffect transition="out" filter="fade">
                                      <p:cBhvr>
                                        <p:cTn id="29" dur="1000"/>
                                        <p:tgtEl>
                                          <p:spTgt spid="9"/>
                                        </p:tgtEl>
                                      </p:cBhvr>
                                    </p:animEffect>
                                    <p:anim calcmode="lin" valueType="num">
                                      <p:cBhvr>
                                        <p:cTn id="30" dur="1000"/>
                                        <p:tgtEl>
                                          <p:spTgt spid="9"/>
                                        </p:tgtEl>
                                        <p:attrNameLst>
                                          <p:attrName>ppt_x</p:attrName>
                                        </p:attrNameLst>
                                      </p:cBhvr>
                                      <p:tavLst>
                                        <p:tav tm="0">
                                          <p:val>
                                            <p:strVal val="ppt_x"/>
                                          </p:val>
                                        </p:tav>
                                        <p:tav tm="100000">
                                          <p:val>
                                            <p:strVal val="ppt_x"/>
                                          </p:val>
                                        </p:tav>
                                      </p:tavLst>
                                    </p:anim>
                                    <p:anim calcmode="lin" valueType="num">
                                      <p:cBhvr>
                                        <p:cTn id="31" dur="1000"/>
                                        <p:tgtEl>
                                          <p:spTgt spid="9"/>
                                        </p:tgtEl>
                                        <p:attrNameLst>
                                          <p:attrName>ppt_y</p:attrName>
                                        </p:attrNameLst>
                                      </p:cBhvr>
                                      <p:tavLst>
                                        <p:tav tm="0">
                                          <p:val>
                                            <p:strVal val="ppt_y"/>
                                          </p:val>
                                        </p:tav>
                                        <p:tav tm="100000">
                                          <p:val>
                                            <p:strVal val="ppt_y+.1"/>
                                          </p:val>
                                        </p:tav>
                                      </p:tavLst>
                                    </p:anim>
                                    <p:set>
                                      <p:cBhvr>
                                        <p:cTn id="32" dur="1" fill="hold">
                                          <p:stCondLst>
                                            <p:cond delay="999"/>
                                          </p:stCondLst>
                                        </p:cTn>
                                        <p:tgtEl>
                                          <p:spTgt spid="9"/>
                                        </p:tgtEl>
                                        <p:attrNameLst>
                                          <p:attrName>style.visibility</p:attrName>
                                        </p:attrNameLst>
                                      </p:cBhvr>
                                      <p:to>
                                        <p:strVal val="hidden"/>
                                      </p:to>
                                    </p:set>
                                  </p:childTnLst>
                                </p:cTn>
                              </p:par>
                              <p:par>
                                <p:cTn id="33" presetID="42" presetClass="exit" presetSubtype="0" fill="hold" grpId="1" nodeType="withEffect">
                                  <p:stCondLst>
                                    <p:cond delay="0"/>
                                  </p:stCondLst>
                                  <p:childTnLst>
                                    <p:animEffect transition="out" filter="fade">
                                      <p:cBhvr>
                                        <p:cTn id="34" dur="1000"/>
                                        <p:tgtEl>
                                          <p:spTgt spid="10"/>
                                        </p:tgtEl>
                                      </p:cBhvr>
                                    </p:animEffect>
                                    <p:anim calcmode="lin" valueType="num">
                                      <p:cBhvr>
                                        <p:cTn id="35" dur="1000"/>
                                        <p:tgtEl>
                                          <p:spTgt spid="10"/>
                                        </p:tgtEl>
                                        <p:attrNameLst>
                                          <p:attrName>ppt_x</p:attrName>
                                        </p:attrNameLst>
                                      </p:cBhvr>
                                      <p:tavLst>
                                        <p:tav tm="0">
                                          <p:val>
                                            <p:strVal val="ppt_x"/>
                                          </p:val>
                                        </p:tav>
                                        <p:tav tm="100000">
                                          <p:val>
                                            <p:strVal val="ppt_x"/>
                                          </p:val>
                                        </p:tav>
                                      </p:tavLst>
                                    </p:anim>
                                    <p:anim calcmode="lin" valueType="num">
                                      <p:cBhvr>
                                        <p:cTn id="36" dur="1000"/>
                                        <p:tgtEl>
                                          <p:spTgt spid="10"/>
                                        </p:tgtEl>
                                        <p:attrNameLst>
                                          <p:attrName>ppt_y</p:attrName>
                                        </p:attrNameLst>
                                      </p:cBhvr>
                                      <p:tavLst>
                                        <p:tav tm="0">
                                          <p:val>
                                            <p:strVal val="ppt_y"/>
                                          </p:val>
                                        </p:tav>
                                        <p:tav tm="100000">
                                          <p:val>
                                            <p:strVal val="ppt_y+.1"/>
                                          </p:val>
                                        </p:tav>
                                      </p:tavLst>
                                    </p:anim>
                                    <p:set>
                                      <p:cBhvr>
                                        <p:cTn id="37" dur="1" fill="hold">
                                          <p:stCondLst>
                                            <p:cond delay="9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circle(in)">
                                      <p:cBhvr>
                                        <p:cTn id="42" dur="2000"/>
                                        <p:tgtEl>
                                          <p:spTgt spid="14"/>
                                        </p:tgtEl>
                                      </p:cBhvr>
                                    </p:animEffect>
                                  </p:childTnLst>
                                </p:cTn>
                              </p:par>
                              <p:par>
                                <p:cTn id="43" presetID="6" presetClass="entr" presetSubtype="16"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circle(in)">
                                      <p:cBhvr>
                                        <p:cTn id="45" dur="20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par>
                                <p:cTn id="58" presetID="2" presetClass="exit" presetSubtype="4" fill="hold" grpId="1" nodeType="withEffect">
                                  <p:stCondLst>
                                    <p:cond delay="0"/>
                                  </p:stCondLst>
                                  <p:childTnLst>
                                    <p:anim calcmode="lin" valueType="num">
                                      <p:cBhvr additive="base">
                                        <p:cTn id="59" dur="500"/>
                                        <p:tgtEl>
                                          <p:spTgt spid="14"/>
                                        </p:tgtEl>
                                        <p:attrNameLst>
                                          <p:attrName>ppt_x</p:attrName>
                                        </p:attrNameLst>
                                      </p:cBhvr>
                                      <p:tavLst>
                                        <p:tav tm="0">
                                          <p:val>
                                            <p:strVal val="ppt_x"/>
                                          </p:val>
                                        </p:tav>
                                        <p:tav tm="100000">
                                          <p:val>
                                            <p:strVal val="ppt_x"/>
                                          </p:val>
                                        </p:tav>
                                      </p:tavLst>
                                    </p:anim>
                                    <p:anim calcmode="lin" valueType="num">
                                      <p:cBhvr additive="base">
                                        <p:cTn id="60" dur="500"/>
                                        <p:tgtEl>
                                          <p:spTgt spid="14"/>
                                        </p:tgtEl>
                                        <p:attrNameLst>
                                          <p:attrName>ppt_y</p:attrName>
                                        </p:attrNameLst>
                                      </p:cBhvr>
                                      <p:tavLst>
                                        <p:tav tm="0">
                                          <p:val>
                                            <p:strVal val="ppt_y"/>
                                          </p:val>
                                        </p:tav>
                                        <p:tav tm="100000">
                                          <p:val>
                                            <p:strVal val="1+ppt_h/2"/>
                                          </p:val>
                                        </p:tav>
                                      </p:tavLst>
                                    </p:anim>
                                    <p:set>
                                      <p:cBhvr>
                                        <p:cTn id="61" dur="1" fill="hold">
                                          <p:stCondLst>
                                            <p:cond delay="499"/>
                                          </p:stCondLst>
                                        </p:cTn>
                                        <p:tgtEl>
                                          <p:spTgt spid="14"/>
                                        </p:tgtEl>
                                        <p:attrNameLst>
                                          <p:attrName>style.visibility</p:attrName>
                                        </p:attrNameLst>
                                      </p:cBhvr>
                                      <p:to>
                                        <p:strVal val="hidden"/>
                                      </p:to>
                                    </p:set>
                                  </p:childTnLst>
                                </p:cTn>
                              </p:par>
                              <p:par>
                                <p:cTn id="62" presetID="2" presetClass="exit" presetSubtype="4" fill="hold" nodeType="withEffect">
                                  <p:stCondLst>
                                    <p:cond delay="0"/>
                                  </p:stCondLst>
                                  <p:childTnLst>
                                    <p:anim calcmode="lin" valueType="num">
                                      <p:cBhvr additive="base">
                                        <p:cTn id="63" dur="500"/>
                                        <p:tgtEl>
                                          <p:spTgt spid="13"/>
                                        </p:tgtEl>
                                        <p:attrNameLst>
                                          <p:attrName>ppt_x</p:attrName>
                                        </p:attrNameLst>
                                      </p:cBhvr>
                                      <p:tavLst>
                                        <p:tav tm="0">
                                          <p:val>
                                            <p:strVal val="ppt_x"/>
                                          </p:val>
                                        </p:tav>
                                        <p:tav tm="100000">
                                          <p:val>
                                            <p:strVal val="ppt_x"/>
                                          </p:val>
                                        </p:tav>
                                      </p:tavLst>
                                    </p:anim>
                                    <p:anim calcmode="lin" valueType="num">
                                      <p:cBhvr additive="base">
                                        <p:cTn id="64" dur="500"/>
                                        <p:tgtEl>
                                          <p:spTgt spid="13"/>
                                        </p:tgtEl>
                                        <p:attrNameLst>
                                          <p:attrName>ppt_y</p:attrName>
                                        </p:attrNameLst>
                                      </p:cBhvr>
                                      <p:tavLst>
                                        <p:tav tm="0">
                                          <p:val>
                                            <p:strVal val="ppt_y"/>
                                          </p:val>
                                        </p:tav>
                                        <p:tav tm="100000">
                                          <p:val>
                                            <p:strVal val="1+ppt_h/2"/>
                                          </p:val>
                                        </p:tav>
                                      </p:tavLst>
                                    </p:anim>
                                    <p:set>
                                      <p:cBhvr>
                                        <p:cTn id="65" dur="1" fill="hold">
                                          <p:stCondLst>
                                            <p:cond delay="499"/>
                                          </p:stCondLst>
                                        </p:cTn>
                                        <p:tgtEl>
                                          <p:spTgt spid="13"/>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fill="hold"/>
                                        <p:tgtEl>
                                          <p:spTgt spid="19"/>
                                        </p:tgtEl>
                                        <p:attrNameLst>
                                          <p:attrName>ppt_x</p:attrName>
                                        </p:attrNameLst>
                                      </p:cBhvr>
                                      <p:tavLst>
                                        <p:tav tm="0">
                                          <p:val>
                                            <p:strVal val="#ppt_x"/>
                                          </p:val>
                                        </p:tav>
                                        <p:tav tm="100000">
                                          <p:val>
                                            <p:strVal val="#ppt_x"/>
                                          </p:val>
                                        </p:tav>
                                      </p:tavLst>
                                    </p:anim>
                                    <p:anim calcmode="lin" valueType="num">
                                      <p:cBhvr additive="base">
                                        <p:cTn id="71" dur="500" fill="hold"/>
                                        <p:tgtEl>
                                          <p:spTgt spid="19"/>
                                        </p:tgtEl>
                                        <p:attrNameLst>
                                          <p:attrName>ppt_y</p:attrName>
                                        </p:attrNameLst>
                                      </p:cBhvr>
                                      <p:tavLst>
                                        <p:tav tm="0">
                                          <p:val>
                                            <p:strVal val="1+#ppt_h/2"/>
                                          </p:val>
                                        </p:tav>
                                        <p:tav tm="100000">
                                          <p:val>
                                            <p:strVal val="#ppt_y"/>
                                          </p:val>
                                        </p:tav>
                                      </p:tavLst>
                                    </p:anim>
                                  </p:childTnLst>
                                </p:cTn>
                              </p:par>
                              <p:par>
                                <p:cTn id="72" presetID="2" presetClass="entr" presetSubtype="4" fill="hold" nodeType="with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additive="base">
                                        <p:cTn id="74" dur="500" fill="hold"/>
                                        <p:tgtEl>
                                          <p:spTgt spid="18"/>
                                        </p:tgtEl>
                                        <p:attrNameLst>
                                          <p:attrName>ppt_x</p:attrName>
                                        </p:attrNameLst>
                                      </p:cBhvr>
                                      <p:tavLst>
                                        <p:tav tm="0">
                                          <p:val>
                                            <p:strVal val="#ppt_x"/>
                                          </p:val>
                                        </p:tav>
                                        <p:tav tm="100000">
                                          <p:val>
                                            <p:strVal val="#ppt_x"/>
                                          </p:val>
                                        </p:tav>
                                      </p:tavLst>
                                    </p:anim>
                                    <p:anim calcmode="lin" valueType="num">
                                      <p:cBhvr additive="base">
                                        <p:cTn id="75" dur="500" fill="hold"/>
                                        <p:tgtEl>
                                          <p:spTgt spid="18"/>
                                        </p:tgtEl>
                                        <p:attrNameLst>
                                          <p:attrName>ppt_y</p:attrName>
                                        </p:attrNameLst>
                                      </p:cBhvr>
                                      <p:tavLst>
                                        <p:tav tm="0">
                                          <p:val>
                                            <p:strVal val="1+#ppt_h/2"/>
                                          </p:val>
                                        </p:tav>
                                        <p:tav tm="100000">
                                          <p:val>
                                            <p:strVal val="#ppt_y"/>
                                          </p:val>
                                        </p:tav>
                                      </p:tavLst>
                                    </p:anim>
                                  </p:childTnLst>
                                </p:cTn>
                              </p:par>
                              <p:par>
                                <p:cTn id="76" presetID="42" presetClass="exit" presetSubtype="0" fill="hold" grpId="1" nodeType="withEffect">
                                  <p:stCondLst>
                                    <p:cond delay="0"/>
                                  </p:stCondLst>
                                  <p:childTnLst>
                                    <p:animEffect transition="out" filter="fade">
                                      <p:cBhvr>
                                        <p:cTn id="77" dur="1000"/>
                                        <p:tgtEl>
                                          <p:spTgt spid="16"/>
                                        </p:tgtEl>
                                      </p:cBhvr>
                                    </p:animEffect>
                                    <p:anim calcmode="lin" valueType="num">
                                      <p:cBhvr>
                                        <p:cTn id="78" dur="1000"/>
                                        <p:tgtEl>
                                          <p:spTgt spid="16"/>
                                        </p:tgtEl>
                                        <p:attrNameLst>
                                          <p:attrName>ppt_x</p:attrName>
                                        </p:attrNameLst>
                                      </p:cBhvr>
                                      <p:tavLst>
                                        <p:tav tm="0">
                                          <p:val>
                                            <p:strVal val="ppt_x"/>
                                          </p:val>
                                        </p:tav>
                                        <p:tav tm="100000">
                                          <p:val>
                                            <p:strVal val="ppt_x"/>
                                          </p:val>
                                        </p:tav>
                                      </p:tavLst>
                                    </p:anim>
                                    <p:anim calcmode="lin" valueType="num">
                                      <p:cBhvr>
                                        <p:cTn id="79" dur="1000"/>
                                        <p:tgtEl>
                                          <p:spTgt spid="16"/>
                                        </p:tgtEl>
                                        <p:attrNameLst>
                                          <p:attrName>ppt_y</p:attrName>
                                        </p:attrNameLst>
                                      </p:cBhvr>
                                      <p:tavLst>
                                        <p:tav tm="0">
                                          <p:val>
                                            <p:strVal val="ppt_y"/>
                                          </p:val>
                                        </p:tav>
                                        <p:tav tm="100000">
                                          <p:val>
                                            <p:strVal val="ppt_y+.1"/>
                                          </p:val>
                                        </p:tav>
                                      </p:tavLst>
                                    </p:anim>
                                    <p:set>
                                      <p:cBhvr>
                                        <p:cTn id="80" dur="1" fill="hold">
                                          <p:stCondLst>
                                            <p:cond delay="999"/>
                                          </p:stCondLst>
                                        </p:cTn>
                                        <p:tgtEl>
                                          <p:spTgt spid="16"/>
                                        </p:tgtEl>
                                        <p:attrNameLst>
                                          <p:attrName>style.visibility</p:attrName>
                                        </p:attrNameLst>
                                      </p:cBhvr>
                                      <p:to>
                                        <p:strVal val="hidden"/>
                                      </p:to>
                                    </p:set>
                                  </p:childTnLst>
                                </p:cTn>
                              </p:par>
                              <p:par>
                                <p:cTn id="81" presetID="42" presetClass="exit" presetSubtype="0" fill="hold" nodeType="withEffect">
                                  <p:stCondLst>
                                    <p:cond delay="0"/>
                                  </p:stCondLst>
                                  <p:childTnLst>
                                    <p:animEffect transition="out" filter="fade">
                                      <p:cBhvr>
                                        <p:cTn id="82" dur="1000"/>
                                        <p:tgtEl>
                                          <p:spTgt spid="15"/>
                                        </p:tgtEl>
                                      </p:cBhvr>
                                    </p:animEffect>
                                    <p:anim calcmode="lin" valueType="num">
                                      <p:cBhvr>
                                        <p:cTn id="83" dur="1000"/>
                                        <p:tgtEl>
                                          <p:spTgt spid="15"/>
                                        </p:tgtEl>
                                        <p:attrNameLst>
                                          <p:attrName>ppt_x</p:attrName>
                                        </p:attrNameLst>
                                      </p:cBhvr>
                                      <p:tavLst>
                                        <p:tav tm="0">
                                          <p:val>
                                            <p:strVal val="ppt_x"/>
                                          </p:val>
                                        </p:tav>
                                        <p:tav tm="100000">
                                          <p:val>
                                            <p:strVal val="ppt_x"/>
                                          </p:val>
                                        </p:tav>
                                      </p:tavLst>
                                    </p:anim>
                                    <p:anim calcmode="lin" valueType="num">
                                      <p:cBhvr>
                                        <p:cTn id="84" dur="1000"/>
                                        <p:tgtEl>
                                          <p:spTgt spid="15"/>
                                        </p:tgtEl>
                                        <p:attrNameLst>
                                          <p:attrName>ppt_y</p:attrName>
                                        </p:attrNameLst>
                                      </p:cBhvr>
                                      <p:tavLst>
                                        <p:tav tm="0">
                                          <p:val>
                                            <p:strVal val="ppt_y"/>
                                          </p:val>
                                        </p:tav>
                                        <p:tav tm="100000">
                                          <p:val>
                                            <p:strVal val="ppt_y+.1"/>
                                          </p:val>
                                        </p:tav>
                                      </p:tavLst>
                                    </p:anim>
                                    <p:set>
                                      <p:cBhvr>
                                        <p:cTn id="85" dur="1" fill="hold">
                                          <p:stCondLst>
                                            <p:cond delay="999"/>
                                          </p:stCondLst>
                                        </p:cTn>
                                        <p:tgtEl>
                                          <p:spTgt spid="15"/>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21" presetClass="entr" presetSubtype="1" fill="hold" grpId="0" nodeType="click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wheel(1)">
                                      <p:cBhvr>
                                        <p:cTn id="90" dur="2000"/>
                                        <p:tgtEl>
                                          <p:spTgt spid="21"/>
                                        </p:tgtEl>
                                      </p:cBhvr>
                                    </p:animEffect>
                                  </p:childTnLst>
                                </p:cTn>
                              </p:par>
                              <p:par>
                                <p:cTn id="91" presetID="21" presetClass="entr" presetSubtype="1" fill="hold" nodeType="with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heel(1)">
                                      <p:cBhvr>
                                        <p:cTn id="93" dur="2000"/>
                                        <p:tgtEl>
                                          <p:spTgt spid="20"/>
                                        </p:tgtEl>
                                      </p:cBhvr>
                                    </p:animEffect>
                                  </p:childTnLst>
                                </p:cTn>
                              </p:par>
                              <p:par>
                                <p:cTn id="94" presetID="42" presetClass="exit" presetSubtype="0" fill="hold" grpId="1" nodeType="withEffect">
                                  <p:stCondLst>
                                    <p:cond delay="0"/>
                                  </p:stCondLst>
                                  <p:childTnLst>
                                    <p:animEffect transition="out" filter="fade">
                                      <p:cBhvr>
                                        <p:cTn id="95" dur="1000"/>
                                        <p:tgtEl>
                                          <p:spTgt spid="19"/>
                                        </p:tgtEl>
                                      </p:cBhvr>
                                    </p:animEffect>
                                    <p:anim calcmode="lin" valueType="num">
                                      <p:cBhvr>
                                        <p:cTn id="96" dur="1000"/>
                                        <p:tgtEl>
                                          <p:spTgt spid="19"/>
                                        </p:tgtEl>
                                        <p:attrNameLst>
                                          <p:attrName>ppt_x</p:attrName>
                                        </p:attrNameLst>
                                      </p:cBhvr>
                                      <p:tavLst>
                                        <p:tav tm="0">
                                          <p:val>
                                            <p:strVal val="ppt_x"/>
                                          </p:val>
                                        </p:tav>
                                        <p:tav tm="100000">
                                          <p:val>
                                            <p:strVal val="ppt_x"/>
                                          </p:val>
                                        </p:tav>
                                      </p:tavLst>
                                    </p:anim>
                                    <p:anim calcmode="lin" valueType="num">
                                      <p:cBhvr>
                                        <p:cTn id="97" dur="1000"/>
                                        <p:tgtEl>
                                          <p:spTgt spid="19"/>
                                        </p:tgtEl>
                                        <p:attrNameLst>
                                          <p:attrName>ppt_y</p:attrName>
                                        </p:attrNameLst>
                                      </p:cBhvr>
                                      <p:tavLst>
                                        <p:tav tm="0">
                                          <p:val>
                                            <p:strVal val="ppt_y"/>
                                          </p:val>
                                        </p:tav>
                                        <p:tav tm="100000">
                                          <p:val>
                                            <p:strVal val="ppt_y+.1"/>
                                          </p:val>
                                        </p:tav>
                                      </p:tavLst>
                                    </p:anim>
                                    <p:set>
                                      <p:cBhvr>
                                        <p:cTn id="98" dur="1" fill="hold">
                                          <p:stCondLst>
                                            <p:cond delay="999"/>
                                          </p:stCondLst>
                                        </p:cTn>
                                        <p:tgtEl>
                                          <p:spTgt spid="19"/>
                                        </p:tgtEl>
                                        <p:attrNameLst>
                                          <p:attrName>style.visibility</p:attrName>
                                        </p:attrNameLst>
                                      </p:cBhvr>
                                      <p:to>
                                        <p:strVal val="hidden"/>
                                      </p:to>
                                    </p:set>
                                  </p:childTnLst>
                                </p:cTn>
                              </p:par>
                              <p:par>
                                <p:cTn id="99" presetID="42" presetClass="exit" presetSubtype="0" fill="hold" nodeType="withEffect">
                                  <p:stCondLst>
                                    <p:cond delay="0"/>
                                  </p:stCondLst>
                                  <p:childTnLst>
                                    <p:animEffect transition="out" filter="fade">
                                      <p:cBhvr>
                                        <p:cTn id="100" dur="1000"/>
                                        <p:tgtEl>
                                          <p:spTgt spid="18"/>
                                        </p:tgtEl>
                                      </p:cBhvr>
                                    </p:animEffect>
                                    <p:anim calcmode="lin" valueType="num">
                                      <p:cBhvr>
                                        <p:cTn id="101" dur="1000"/>
                                        <p:tgtEl>
                                          <p:spTgt spid="18"/>
                                        </p:tgtEl>
                                        <p:attrNameLst>
                                          <p:attrName>ppt_x</p:attrName>
                                        </p:attrNameLst>
                                      </p:cBhvr>
                                      <p:tavLst>
                                        <p:tav tm="0">
                                          <p:val>
                                            <p:strVal val="ppt_x"/>
                                          </p:val>
                                        </p:tav>
                                        <p:tav tm="100000">
                                          <p:val>
                                            <p:strVal val="ppt_x"/>
                                          </p:val>
                                        </p:tav>
                                      </p:tavLst>
                                    </p:anim>
                                    <p:anim calcmode="lin" valueType="num">
                                      <p:cBhvr>
                                        <p:cTn id="102" dur="1000"/>
                                        <p:tgtEl>
                                          <p:spTgt spid="18"/>
                                        </p:tgtEl>
                                        <p:attrNameLst>
                                          <p:attrName>ppt_y</p:attrName>
                                        </p:attrNameLst>
                                      </p:cBhvr>
                                      <p:tavLst>
                                        <p:tav tm="0">
                                          <p:val>
                                            <p:strVal val="ppt_y"/>
                                          </p:val>
                                        </p:tav>
                                        <p:tav tm="100000">
                                          <p:val>
                                            <p:strVal val="ppt_y+.1"/>
                                          </p:val>
                                        </p:tav>
                                      </p:tavLst>
                                    </p:anim>
                                    <p:set>
                                      <p:cBhvr>
                                        <p:cTn id="103" dur="1" fill="hold">
                                          <p:stCondLst>
                                            <p:cond delay="999"/>
                                          </p:stCondLst>
                                        </p:cTn>
                                        <p:tgtEl>
                                          <p:spTgt spid="18"/>
                                        </p:tgtEl>
                                        <p:attrNameLst>
                                          <p:attrName>style.visibility</p:attrName>
                                        </p:attrNameLst>
                                      </p:cBhvr>
                                      <p:to>
                                        <p:strVal val="hidden"/>
                                      </p:to>
                                    </p:set>
                                  </p:childTnLst>
                                </p:cTn>
                              </p:par>
                              <p:par>
                                <p:cTn id="104" presetID="16" presetClass="entr" presetSubtype="21" fill="hold" nodeType="withEffect">
                                  <p:stCondLst>
                                    <p:cond delay="0"/>
                                  </p:stCondLst>
                                  <p:childTnLst>
                                    <p:set>
                                      <p:cBhvr>
                                        <p:cTn id="105" dur="1" fill="hold">
                                          <p:stCondLst>
                                            <p:cond delay="0"/>
                                          </p:stCondLst>
                                        </p:cTn>
                                        <p:tgtEl>
                                          <p:spTgt spid="22"/>
                                        </p:tgtEl>
                                        <p:attrNameLst>
                                          <p:attrName>style.visibility</p:attrName>
                                        </p:attrNameLst>
                                      </p:cBhvr>
                                      <p:to>
                                        <p:strVal val="visible"/>
                                      </p:to>
                                    </p:set>
                                    <p:animEffect transition="in" filter="barn(inVertical)">
                                      <p:cBhvr>
                                        <p:cTn id="106" dur="500"/>
                                        <p:tgtEl>
                                          <p:spTgt spid="22"/>
                                        </p:tgtEl>
                                      </p:cBhvr>
                                    </p:animEffect>
                                  </p:childTnLst>
                                </p:cTn>
                              </p:par>
                              <p:par>
                                <p:cTn id="107" presetID="2" presetClass="exit" presetSubtype="4" fill="hold" nodeType="withEffect">
                                  <p:stCondLst>
                                    <p:cond delay="0"/>
                                  </p:stCondLst>
                                  <p:childTnLst>
                                    <p:anim calcmode="lin" valueType="num">
                                      <p:cBhvr additive="base">
                                        <p:cTn id="108" dur="500"/>
                                        <p:tgtEl>
                                          <p:spTgt spid="20"/>
                                        </p:tgtEl>
                                        <p:attrNameLst>
                                          <p:attrName>ppt_x</p:attrName>
                                        </p:attrNameLst>
                                      </p:cBhvr>
                                      <p:tavLst>
                                        <p:tav tm="0">
                                          <p:val>
                                            <p:strVal val="ppt_x"/>
                                          </p:val>
                                        </p:tav>
                                        <p:tav tm="100000">
                                          <p:val>
                                            <p:strVal val="ppt_x"/>
                                          </p:val>
                                        </p:tav>
                                      </p:tavLst>
                                    </p:anim>
                                    <p:anim calcmode="lin" valueType="num">
                                      <p:cBhvr additive="base">
                                        <p:cTn id="109" dur="500"/>
                                        <p:tgtEl>
                                          <p:spTgt spid="20"/>
                                        </p:tgtEl>
                                        <p:attrNameLst>
                                          <p:attrName>ppt_y</p:attrName>
                                        </p:attrNameLst>
                                      </p:cBhvr>
                                      <p:tavLst>
                                        <p:tav tm="0">
                                          <p:val>
                                            <p:strVal val="ppt_y"/>
                                          </p:val>
                                        </p:tav>
                                        <p:tav tm="100000">
                                          <p:val>
                                            <p:strVal val="1+ppt_h/2"/>
                                          </p:val>
                                        </p:tav>
                                      </p:tavLst>
                                    </p:anim>
                                    <p:set>
                                      <p:cBhvr>
                                        <p:cTn id="110" dur="1" fill="hold">
                                          <p:stCondLst>
                                            <p:cond delay="499"/>
                                          </p:stCondLst>
                                        </p:cTn>
                                        <p:tgtEl>
                                          <p:spTgt spid="20"/>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16" presetClass="entr" presetSubtype="21" fill="hold" nodeType="click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barn(inVertical)">
                                      <p:cBhvr>
                                        <p:cTn id="115" dur="500"/>
                                        <p:tgtEl>
                                          <p:spTgt spid="24"/>
                                        </p:tgtEl>
                                      </p:cBhvr>
                                    </p:animEffect>
                                  </p:childTnLst>
                                </p:cTn>
                              </p:par>
                              <p:par>
                                <p:cTn id="116" presetID="8" presetClass="entr" presetSubtype="16" fill="hold" grpId="0" nodeType="withEffect">
                                  <p:stCondLst>
                                    <p:cond delay="0"/>
                                  </p:stCondLst>
                                  <p:childTnLst>
                                    <p:set>
                                      <p:cBhvr>
                                        <p:cTn id="117" dur="1" fill="hold">
                                          <p:stCondLst>
                                            <p:cond delay="0"/>
                                          </p:stCondLst>
                                        </p:cTn>
                                        <p:tgtEl>
                                          <p:spTgt spid="25"/>
                                        </p:tgtEl>
                                        <p:attrNameLst>
                                          <p:attrName>style.visibility</p:attrName>
                                        </p:attrNameLst>
                                      </p:cBhvr>
                                      <p:to>
                                        <p:strVal val="visible"/>
                                      </p:to>
                                    </p:set>
                                    <p:animEffect transition="in" filter="diamond(in)">
                                      <p:cBhvr>
                                        <p:cTn id="118" dur="2000"/>
                                        <p:tgtEl>
                                          <p:spTgt spid="25"/>
                                        </p:tgtEl>
                                      </p:cBhvr>
                                    </p:animEffect>
                                  </p:childTnLst>
                                </p:cTn>
                              </p:par>
                            </p:childTnLst>
                          </p:cTn>
                        </p:par>
                      </p:childTnLst>
                    </p:cTn>
                  </p:par>
                  <p:par>
                    <p:cTn id="119" fill="hold">
                      <p:stCondLst>
                        <p:cond delay="indefinite"/>
                      </p:stCondLst>
                      <p:childTnLst>
                        <p:par>
                          <p:cTn id="120" fill="hold">
                            <p:stCondLst>
                              <p:cond delay="0"/>
                            </p:stCondLst>
                            <p:childTnLst>
                              <p:par>
                                <p:cTn id="121" presetID="16" presetClass="entr" presetSubtype="21" fill="hold" grpId="0" nodeType="clickEffect">
                                  <p:stCondLst>
                                    <p:cond delay="0"/>
                                  </p:stCondLst>
                                  <p:childTnLst>
                                    <p:set>
                                      <p:cBhvr>
                                        <p:cTn id="122" dur="1" fill="hold">
                                          <p:stCondLst>
                                            <p:cond delay="0"/>
                                          </p:stCondLst>
                                        </p:cTn>
                                        <p:tgtEl>
                                          <p:spTgt spid="27"/>
                                        </p:tgtEl>
                                        <p:attrNameLst>
                                          <p:attrName>style.visibility</p:attrName>
                                        </p:attrNameLst>
                                      </p:cBhvr>
                                      <p:to>
                                        <p:strVal val="visible"/>
                                      </p:to>
                                    </p:set>
                                    <p:animEffect transition="in" filter="barn(inVertical)">
                                      <p:cBhvr>
                                        <p:cTn id="12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0" grpId="1"/>
      <p:bldP spid="12" grpId="0" animBg="1"/>
      <p:bldP spid="14" grpId="0"/>
      <p:bldP spid="14" grpId="1"/>
      <p:bldP spid="16" grpId="0"/>
      <p:bldP spid="16" grpId="1"/>
      <p:bldP spid="19" grpId="0"/>
      <p:bldP spid="19" grpId="1"/>
      <p:bldP spid="21" grpId="0" animBg="1"/>
      <p:bldP spid="25" grpId="0" animBg="1"/>
      <p:bldP spid="2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8434"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Tiết 41,42 -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sp>
        <p:nvSpPr>
          <p:cNvPr id="658437" name="Text Box 1"/>
          <p:cNvSpPr txBox="1"/>
          <p:nvPr/>
        </p:nvSpPr>
        <p:spPr>
          <a:xfrm>
            <a:off x="123825" y="1054100"/>
            <a:ext cx="8929688" cy="5761038"/>
          </a:xfrm>
          <a:prstGeom prst="rect">
            <a:avLst/>
          </a:prstGeom>
          <a:noFill/>
          <a:ln w="38160" cap="sq" cmpd="sng">
            <a:solidFill>
              <a:srgbClr val="C00000"/>
            </a:solidFill>
            <a:prstDash val="solid"/>
            <a:miter/>
            <a:headEnd type="none" w="med" len="med"/>
            <a:tailEnd type="none" w="med" len="med"/>
          </a:ln>
        </p:spPr>
        <p:txBody>
          <a:bodyPr lIns="90000" tIns="46800" rIns="90000" bIns="46800"/>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fr-FR" altLang="en-US" sz="2800" b="1" dirty="0">
                <a:solidFill>
                  <a:srgbClr val="F2F2F2"/>
                </a:solidFill>
                <a:latin typeface="Times New Roman" panose="02020603050405020304" pitchFamily="18" charset="0"/>
                <a:cs typeface="Times New Roman" panose="02020603050405020304" pitchFamily="18" charset="0"/>
              </a:rPr>
              <a:t>2. Đấu tranh bảo vệ chủ quyền v</a:t>
            </a:r>
            <a:r>
              <a:rPr lang="fr-FR" altLang="en-US" sz="2800" b="1" dirty="0">
                <a:solidFill>
                  <a:srgbClr val="F2F2F2"/>
                </a:solidFill>
                <a:latin typeface="Times New Roman" panose="02020603050405020304" pitchFamily="18" charset="0"/>
                <a:ea typeface="Times New Roman" panose="02020603050405020304" pitchFamily="18" charset="0"/>
              </a:rPr>
              <a:t>à</a:t>
            </a:r>
            <a:r>
              <a:rPr lang="fr-FR" altLang="en-US" sz="2800" b="1" dirty="0">
                <a:solidFill>
                  <a:srgbClr val="F2F2F2"/>
                </a:solidFill>
                <a:latin typeface="Times New Roman" panose="02020603050405020304" pitchFamily="18" charset="0"/>
                <a:cs typeface="Times New Roman" panose="02020603050405020304" pitchFamily="18" charset="0"/>
              </a:rPr>
              <a:t> to</a:t>
            </a:r>
            <a:r>
              <a:rPr lang="fr-FR" altLang="en-US" sz="2800" b="1" dirty="0">
                <a:solidFill>
                  <a:srgbClr val="F2F2F2"/>
                </a:solidFill>
                <a:latin typeface="Times New Roman" panose="02020603050405020304" pitchFamily="18" charset="0"/>
                <a:ea typeface="Times New Roman" panose="02020603050405020304" pitchFamily="18" charset="0"/>
              </a:rPr>
              <a:t>à</a:t>
            </a:r>
            <a:r>
              <a:rPr lang="fr-FR" altLang="en-US" sz="2800" b="1" dirty="0">
                <a:solidFill>
                  <a:srgbClr val="F2F2F2"/>
                </a:solidFill>
                <a:latin typeface="Times New Roman" panose="02020603050405020304" pitchFamily="18" charset="0"/>
                <a:cs typeface="Times New Roman" panose="02020603050405020304" pitchFamily="18" charset="0"/>
              </a:rPr>
              <a:t>n vẹn lãnh thổ </a:t>
            </a:r>
            <a:endParaRPr lang="fr-FR"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600" b="1" dirty="0">
                <a:latin typeface="Times New Roman" panose="02020603050405020304" pitchFamily="18" charset="0"/>
                <a:cs typeface="Times New Roman" panose="02020603050405020304" pitchFamily="18" charset="0"/>
              </a:rPr>
              <a:t>* Đấu tranh bảo vệ chủ quyền biển đảo</a:t>
            </a:r>
            <a:endParaRPr lang="en-US" altLang="en-US" sz="2600" b="1" dirty="0">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600" b="1" dirty="0">
                <a:latin typeface="Times New Roman" panose="02020603050405020304" pitchFamily="18" charset="0"/>
                <a:cs typeface="Times New Roman" panose="02020603050405020304" pitchFamily="18" charset="0"/>
              </a:rPr>
              <a:t>- Về phía Việt Nam:</a:t>
            </a:r>
            <a:endParaRPr lang="vi-VN" altLang="en-US" sz="2600" b="1" dirty="0">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600" dirty="0">
                <a:latin typeface="Times New Roman" panose="02020603050405020304" pitchFamily="18" charset="0"/>
                <a:cs typeface="Times New Roman" panose="02020603050405020304" pitchFamily="18" charset="0"/>
              </a:rPr>
              <a:t>+ Quản lí, thực thi</a:t>
            </a:r>
            <a:r>
              <a:rPr lang="en-US" altLang="en-US" sz="2600" dirty="0">
                <a:latin typeface="Times New Roman" panose="02020603050405020304" pitchFamily="18" charset="0"/>
                <a:cs typeface="Times New Roman" panose="02020603050405020304" pitchFamily="18" charset="0"/>
              </a:rPr>
              <a:t>, </a:t>
            </a:r>
            <a:r>
              <a:rPr lang="vi-VN" altLang="en-US" sz="2600" dirty="0">
                <a:latin typeface="Times New Roman" panose="02020603050405020304" pitchFamily="18" charset="0"/>
                <a:cs typeface="Times New Roman" panose="02020603050405020304" pitchFamily="18" charset="0"/>
              </a:rPr>
              <a:t>bảo vệ chủ quyền, các quyền v</a:t>
            </a:r>
            <a:r>
              <a:rPr lang="vi-VN" altLang="en-US" sz="2600" dirty="0">
                <a:latin typeface="Times New Roman" panose="02020603050405020304" pitchFamily="18" charset="0"/>
                <a:ea typeface="Times New Roman" panose="02020603050405020304" pitchFamily="18" charset="0"/>
              </a:rPr>
              <a:t>à</a:t>
            </a:r>
            <a:r>
              <a:rPr lang="vi-VN" altLang="en-US" sz="2600" dirty="0">
                <a:latin typeface="Times New Roman" panose="02020603050405020304" pitchFamily="18" charset="0"/>
                <a:cs typeface="Times New Roman" panose="02020603050405020304" pitchFamily="18" charset="0"/>
              </a:rPr>
              <a:t> lợi ích hợp pháp ở Biển Đông, trong đó có quần đảo Ho</a:t>
            </a:r>
            <a:r>
              <a:rPr lang="vi-VN" altLang="en-US" sz="2600" dirty="0">
                <a:latin typeface="Times New Roman" panose="02020603050405020304" pitchFamily="18" charset="0"/>
                <a:ea typeface="Times New Roman" panose="02020603050405020304" pitchFamily="18" charset="0"/>
              </a:rPr>
              <a:t>à</a:t>
            </a:r>
            <a:r>
              <a:rPr lang="vi-VN" altLang="en-US" sz="2600" dirty="0">
                <a:latin typeface="Times New Roman" panose="02020603050405020304" pitchFamily="18" charset="0"/>
                <a:cs typeface="Times New Roman" panose="02020603050405020304" pitchFamily="18" charset="0"/>
              </a:rPr>
              <a:t>ng Sa</a:t>
            </a:r>
            <a:r>
              <a:rPr lang="en-US" altLang="en-US" sz="2600" dirty="0">
                <a:latin typeface="Times New Roman" panose="02020603050405020304" pitchFamily="18" charset="0"/>
                <a:cs typeface="Times New Roman" panose="02020603050405020304" pitchFamily="18" charset="0"/>
              </a:rPr>
              <a:t>, </a:t>
            </a:r>
            <a:r>
              <a:rPr lang="vi-VN" altLang="en-US" sz="2600" dirty="0">
                <a:latin typeface="Times New Roman" panose="02020603050405020304" pitchFamily="18" charset="0"/>
                <a:cs typeface="Times New Roman" panose="02020603050405020304" pitchFamily="18" charset="0"/>
              </a:rPr>
              <a:t>Trường Sa.</a:t>
            </a:r>
            <a:endParaRPr lang="vi-VN" altLang="en-US" sz="2600" dirty="0">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600" dirty="0">
                <a:latin typeface="Times New Roman" panose="02020603050405020304" pitchFamily="18" charset="0"/>
                <a:cs typeface="Times New Roman" panose="02020603050405020304" pitchFamily="18" charset="0"/>
              </a:rPr>
              <a:t>+ Th</a:t>
            </a:r>
            <a:r>
              <a:rPr lang="vi-VN" altLang="en-US" sz="2600" dirty="0">
                <a:latin typeface="Times New Roman" panose="02020603050405020304" pitchFamily="18" charset="0"/>
                <a:ea typeface="Times New Roman" panose="02020603050405020304" pitchFamily="18" charset="0"/>
              </a:rPr>
              <a:t>à</a:t>
            </a:r>
            <a:r>
              <a:rPr lang="vi-VN" altLang="en-US" sz="2600" dirty="0">
                <a:latin typeface="Times New Roman" panose="02020603050405020304" pitchFamily="18" charset="0"/>
                <a:cs typeface="Times New Roman" panose="02020603050405020304" pitchFamily="18" charset="0"/>
              </a:rPr>
              <a:t>nh lập các đơn vị h</a:t>
            </a:r>
            <a:r>
              <a:rPr lang="vi-VN" altLang="en-US" sz="2600" dirty="0">
                <a:latin typeface="Times New Roman" panose="02020603050405020304" pitchFamily="18" charset="0"/>
                <a:ea typeface="Times New Roman" panose="02020603050405020304" pitchFamily="18" charset="0"/>
              </a:rPr>
              <a:t>à</a:t>
            </a:r>
            <a:r>
              <a:rPr lang="vi-VN" altLang="en-US" sz="2600" dirty="0">
                <a:latin typeface="Times New Roman" panose="02020603050405020304" pitchFamily="18" charset="0"/>
                <a:cs typeface="Times New Roman" panose="02020603050405020304" pitchFamily="18" charset="0"/>
              </a:rPr>
              <a:t>nh chính: huyện Bạch Long Vĩ (Hải Phòng, huyện Ho</a:t>
            </a:r>
            <a:r>
              <a:rPr lang="vi-VN" altLang="en-US" sz="2600" dirty="0">
                <a:latin typeface="Times New Roman" panose="02020603050405020304" pitchFamily="18" charset="0"/>
                <a:ea typeface="Times New Roman" panose="02020603050405020304" pitchFamily="18" charset="0"/>
              </a:rPr>
              <a:t>à</a:t>
            </a:r>
            <a:r>
              <a:rPr lang="vi-VN" altLang="en-US" sz="2600" dirty="0">
                <a:latin typeface="Times New Roman" panose="02020603050405020304" pitchFamily="18" charset="0"/>
                <a:cs typeface="Times New Roman" panose="02020603050405020304" pitchFamily="18" charset="0"/>
              </a:rPr>
              <a:t>ng Sa (Đ</a:t>
            </a:r>
            <a:r>
              <a:rPr lang="vi-VN" altLang="en-US" sz="2600" dirty="0">
                <a:latin typeface="Times New Roman" panose="02020603050405020304" pitchFamily="18" charset="0"/>
                <a:ea typeface="Times New Roman" panose="02020603050405020304" pitchFamily="18" charset="0"/>
              </a:rPr>
              <a:t>à</a:t>
            </a:r>
            <a:r>
              <a:rPr lang="vi-VN" altLang="en-US" sz="2600" dirty="0">
                <a:latin typeface="Times New Roman" panose="02020603050405020304" pitchFamily="18" charset="0"/>
                <a:cs typeface="Times New Roman" panose="02020603050405020304" pitchFamily="18" charset="0"/>
              </a:rPr>
              <a:t> Nẵng), huyện Trường Sa (Khánh Ho</a:t>
            </a:r>
            <a:r>
              <a:rPr lang="vi-VN" altLang="en-US" sz="2600" dirty="0">
                <a:latin typeface="Times New Roman" panose="02020603050405020304" pitchFamily="18" charset="0"/>
                <a:ea typeface="Times New Roman" panose="02020603050405020304" pitchFamily="18" charset="0"/>
              </a:rPr>
              <a:t>à</a:t>
            </a:r>
            <a:r>
              <a:rPr lang="vi-VN" altLang="en-US" sz="2600" dirty="0">
                <a:latin typeface="Times New Roman" panose="02020603050405020304" pitchFamily="18" charset="0"/>
                <a:cs typeface="Times New Roman" panose="02020603050405020304" pitchFamily="18" charset="0"/>
              </a:rPr>
              <a:t>),..</a:t>
            </a:r>
            <a:endParaRPr lang="vi-VN" altLang="en-US" sz="2600" dirty="0">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600" dirty="0">
                <a:latin typeface="Times New Roman" panose="02020603050405020304" pitchFamily="18" charset="0"/>
                <a:cs typeface="Times New Roman" panose="02020603050405020304" pitchFamily="18" charset="0"/>
              </a:rPr>
              <a:t>- Nhiều văn bản pháp lí liên quan đến các vùng biển v</a:t>
            </a:r>
            <a:r>
              <a:rPr lang="vi-VN" altLang="en-US" sz="2600" dirty="0">
                <a:latin typeface="Times New Roman" panose="02020603050405020304" pitchFamily="18" charset="0"/>
                <a:ea typeface="Times New Roman" panose="02020603050405020304" pitchFamily="18" charset="0"/>
              </a:rPr>
              <a:t>à</a:t>
            </a:r>
            <a:r>
              <a:rPr lang="vi-VN" altLang="en-US" sz="2600" dirty="0">
                <a:latin typeface="Times New Roman" panose="02020603050405020304" pitchFamily="18" charset="0"/>
                <a:cs typeface="Times New Roman" panose="02020603050405020304" pitchFamily="18" charset="0"/>
              </a:rPr>
              <a:t> thềm lục địa của Việt Nam được ban h</a:t>
            </a:r>
            <a:r>
              <a:rPr lang="vi-VN" altLang="en-US" sz="2600" dirty="0">
                <a:latin typeface="Times New Roman" panose="02020603050405020304" pitchFamily="18" charset="0"/>
                <a:ea typeface="Times New Roman" panose="02020603050405020304" pitchFamily="18" charset="0"/>
              </a:rPr>
              <a:t>à</a:t>
            </a:r>
            <a:r>
              <a:rPr lang="vi-VN" altLang="en-US" sz="2600" dirty="0">
                <a:latin typeface="Times New Roman" panose="02020603050405020304" pitchFamily="18" charset="0"/>
                <a:cs typeface="Times New Roman" panose="02020603050405020304" pitchFamily="18" charset="0"/>
              </a:rPr>
              <a:t>nh. </a:t>
            </a:r>
            <a:endParaRPr lang="en-US" altLang="en-US" sz="2600" dirty="0">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600" dirty="0">
                <a:latin typeface="Times New Roman" panose="02020603050405020304" pitchFamily="18" charset="0"/>
                <a:cs typeface="Times New Roman" panose="02020603050405020304" pitchFamily="18" charset="0"/>
              </a:rPr>
              <a:t>- Nhiều tuyên bố về chủ quyền biển, đảo của nước Việt Nam được công khai tại các diễn đ</a:t>
            </a:r>
            <a:r>
              <a:rPr lang="vi-VN" altLang="en-US" sz="2600" dirty="0">
                <a:latin typeface="Times New Roman" panose="02020603050405020304" pitchFamily="18" charset="0"/>
                <a:ea typeface="Times New Roman" panose="02020603050405020304" pitchFamily="18" charset="0"/>
              </a:rPr>
              <a:t>à</a:t>
            </a:r>
            <a:r>
              <a:rPr lang="vi-VN" altLang="en-US" sz="2600" dirty="0">
                <a:latin typeface="Times New Roman" panose="02020603050405020304" pitchFamily="18" charset="0"/>
                <a:cs typeface="Times New Roman" panose="02020603050405020304" pitchFamily="18" charset="0"/>
              </a:rPr>
              <a:t>n quốc tế.</a:t>
            </a:r>
            <a:endParaRPr lang="vi-VN" altLang="en-US" sz="2600" dirty="0">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endParaRPr lang="vi-VN" altLang="en-US" sz="2800" dirty="0">
              <a:solidFill>
                <a:srgbClr val="F2F2F2"/>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9458"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pic>
        <p:nvPicPr>
          <p:cNvPr id="659460" name="Google Shape;414;p47"/>
          <p:cNvPicPr preferRelativeResize="0">
            <a:picLocks noChangeAspect="1"/>
          </p:cNvPicPr>
          <p:nvPr/>
        </p:nvPicPr>
        <p:blipFill>
          <a:blip r:embed="rId2"/>
          <a:srcRect t="49634" r="31062"/>
          <a:stretch>
            <a:fillRect/>
          </a:stretch>
        </p:blipFill>
        <p:spPr>
          <a:xfrm>
            <a:off x="2862263" y="4508500"/>
            <a:ext cx="3419475" cy="2116138"/>
          </a:xfrm>
          <a:prstGeom prst="rect">
            <a:avLst/>
          </a:prstGeom>
          <a:noFill/>
          <a:ln w="9525">
            <a:noFill/>
          </a:ln>
        </p:spPr>
      </p:pic>
      <p:pic>
        <p:nvPicPr>
          <p:cNvPr id="659461" name="Content Placeholder 4"/>
          <p:cNvPicPr>
            <a:picLocks noChangeAspect="1"/>
          </p:cNvPicPr>
          <p:nvPr/>
        </p:nvPicPr>
        <p:blipFill>
          <a:blip r:embed="rId3"/>
          <a:stretch>
            <a:fillRect/>
          </a:stretch>
        </p:blipFill>
        <p:spPr>
          <a:xfrm>
            <a:off x="6084888" y="4005263"/>
            <a:ext cx="2159000" cy="1809750"/>
          </a:xfrm>
          <a:prstGeom prst="rect">
            <a:avLst/>
          </a:prstGeom>
          <a:noFill/>
          <a:ln w="9525">
            <a:noFill/>
          </a:ln>
        </p:spPr>
      </p:pic>
      <p:sp>
        <p:nvSpPr>
          <p:cNvPr id="12" name="Cloud Callout 11"/>
          <p:cNvSpPr/>
          <p:nvPr/>
        </p:nvSpPr>
        <p:spPr>
          <a:xfrm>
            <a:off x="1116013" y="650875"/>
            <a:ext cx="7681913" cy="2782888"/>
          </a:xfrm>
          <a:prstGeom prst="cloudCallout">
            <a:avLst>
              <a:gd name="adj1" fmla="val 7485"/>
              <a:gd name="adj2" fmla="val 102264"/>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Vì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sao</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nhân dân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Việt</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Nam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phải</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đấu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tranh</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bảo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vệ</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chủ quyền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biển</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 </a:t>
            </a:r>
            <a:r>
              <a:rPr kumimoji="0" lang="en-US" sz="3200" b="1" i="1" u="none" strike="noStrike" kern="1200" cap="none" spc="0" normalizeH="0" baseline="0" noProof="0" dirty="0" err="1">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đảo</a:t>
            </a:r>
            <a:r>
              <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a:t>
            </a:r>
            <a:endParaRPr kumimoji="0" lang="en-US" sz="3200" b="1" i="1" u="none" strike="noStrike" kern="1200" cap="none" spc="0" normalizeH="0" baseline="0" noProof="0" dirty="0">
              <a:ln>
                <a:noFill/>
              </a:ln>
              <a:solidFill>
                <a:srgbClr val="FFFF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60482"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Tiết 41,42 -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sp>
        <p:nvSpPr>
          <p:cNvPr id="660485" name="Text Box 1"/>
          <p:cNvSpPr txBox="1"/>
          <p:nvPr/>
        </p:nvSpPr>
        <p:spPr>
          <a:xfrm>
            <a:off x="106363" y="1341438"/>
            <a:ext cx="8929687" cy="3598862"/>
          </a:xfrm>
          <a:prstGeom prst="rect">
            <a:avLst/>
          </a:prstGeom>
          <a:noFill/>
          <a:ln w="38160" cap="sq" cmpd="sng">
            <a:solidFill>
              <a:srgbClr val="C00000"/>
            </a:solidFill>
            <a:prstDash val="solid"/>
            <a:miter/>
            <a:headEnd type="none" w="med" len="med"/>
            <a:tailEnd type="none" w="med" len="med"/>
          </a:ln>
        </p:spPr>
        <p:txBody>
          <a:bodyPr lIns="90000" tIns="46800" rIns="90000" bIns="46800"/>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fr-FR" altLang="en-US" sz="2800" b="1" dirty="0">
                <a:solidFill>
                  <a:srgbClr val="F2F2F2"/>
                </a:solidFill>
                <a:latin typeface="Times New Roman" panose="02020603050405020304" pitchFamily="18" charset="0"/>
                <a:cs typeface="Times New Roman" panose="02020603050405020304" pitchFamily="18" charset="0"/>
              </a:rPr>
              <a:t>2. Đấu tranh bảo vệ chủ quyền v</a:t>
            </a:r>
            <a:r>
              <a:rPr lang="fr-FR" altLang="en-US" sz="2800" b="1" dirty="0">
                <a:solidFill>
                  <a:srgbClr val="F2F2F2"/>
                </a:solidFill>
                <a:latin typeface="Times New Roman" panose="02020603050405020304" pitchFamily="18" charset="0"/>
                <a:ea typeface="Times New Roman" panose="02020603050405020304" pitchFamily="18" charset="0"/>
              </a:rPr>
              <a:t>à</a:t>
            </a:r>
            <a:r>
              <a:rPr lang="fr-FR" altLang="en-US" sz="2800" b="1" dirty="0">
                <a:solidFill>
                  <a:srgbClr val="F2F2F2"/>
                </a:solidFill>
                <a:latin typeface="Times New Roman" panose="02020603050405020304" pitchFamily="18" charset="0"/>
                <a:cs typeface="Times New Roman" panose="02020603050405020304" pitchFamily="18" charset="0"/>
              </a:rPr>
              <a:t> to</a:t>
            </a:r>
            <a:r>
              <a:rPr lang="fr-FR" altLang="en-US" sz="2800" b="1" dirty="0">
                <a:solidFill>
                  <a:srgbClr val="F2F2F2"/>
                </a:solidFill>
                <a:latin typeface="Times New Roman" panose="02020603050405020304" pitchFamily="18" charset="0"/>
                <a:ea typeface="Times New Roman" panose="02020603050405020304" pitchFamily="18" charset="0"/>
              </a:rPr>
              <a:t>à</a:t>
            </a:r>
            <a:r>
              <a:rPr lang="fr-FR" altLang="en-US" sz="2800" b="1" dirty="0">
                <a:solidFill>
                  <a:srgbClr val="F2F2F2"/>
                </a:solidFill>
                <a:latin typeface="Times New Roman" panose="02020603050405020304" pitchFamily="18" charset="0"/>
                <a:cs typeface="Times New Roman" panose="02020603050405020304" pitchFamily="18" charset="0"/>
              </a:rPr>
              <a:t>n vẹn lãnh thổ </a:t>
            </a:r>
            <a:endParaRPr lang="fr-FR"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600" b="1" dirty="0">
                <a:solidFill>
                  <a:srgbClr val="FFFFFF"/>
                </a:solidFill>
                <a:latin typeface="Times New Roman" panose="02020603050405020304" pitchFamily="18" charset="0"/>
                <a:cs typeface="Times New Roman" panose="02020603050405020304" pitchFamily="18" charset="0"/>
              </a:rPr>
              <a:t>* Đấu tranh bảo vệ chủ quyền biển đảo</a:t>
            </a:r>
            <a:endParaRPr lang="en-US" altLang="en-US" sz="2600" b="1" dirty="0">
              <a:solidFill>
                <a:srgbClr val="FFFFFF"/>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600" b="1" dirty="0">
                <a:solidFill>
                  <a:srgbClr val="FFFFFF"/>
                </a:solidFill>
                <a:latin typeface="Times New Roman" panose="02020603050405020304" pitchFamily="18" charset="0"/>
                <a:cs typeface="Times New Roman" panose="02020603050405020304" pitchFamily="18" charset="0"/>
              </a:rPr>
              <a:t>- Về phía Việt Nam:</a:t>
            </a:r>
            <a:endParaRPr lang="vi-VN" altLang="en-US" sz="2600" b="1" dirty="0">
              <a:solidFill>
                <a:srgbClr val="FFFFFF"/>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endParaRPr lang="vi-VN" altLang="en-US" sz="2800" dirty="0">
              <a:solidFill>
                <a:srgbClr val="F2F2F2"/>
              </a:solidFill>
              <a:latin typeface="Times New Roman" panose="02020603050405020304" pitchFamily="18" charset="0"/>
              <a:ea typeface="Times New Roman" panose="02020603050405020304" pitchFamily="18" charset="0"/>
            </a:endParaRPr>
          </a:p>
        </p:txBody>
      </p:sp>
      <p:sp>
        <p:nvSpPr>
          <p:cNvPr id="3" name="Rectangle 2"/>
          <p:cNvSpPr/>
          <p:nvPr/>
        </p:nvSpPr>
        <p:spPr>
          <a:xfrm>
            <a:off x="109538" y="2924175"/>
            <a:ext cx="8893175" cy="1693863"/>
          </a:xfrm>
          <a:prstGeom prst="rect">
            <a:avLst/>
          </a:prstGeom>
        </p:spPr>
        <p:txBody>
          <a:bodyPr>
            <a:spAutoFit/>
          </a:bodyPr>
          <a:p>
            <a:pPr algn="just">
              <a:buNone/>
            </a:pPr>
            <a:r>
              <a:rPr lang="vi-VN" altLang="x-none" sz="2600" b="1" dirty="0">
                <a:latin typeface="Times New Roman" panose="02020603050405020304" pitchFamily="18" charset="0"/>
              </a:rPr>
              <a:t>- Về phía Trung Quốc:</a:t>
            </a:r>
            <a:endParaRPr lang="vi-VN" altLang="x-none" sz="2600" b="1" dirty="0">
              <a:latin typeface="Times New Roman" panose="02020603050405020304" pitchFamily="18" charset="0"/>
            </a:endParaRPr>
          </a:p>
          <a:p>
            <a:pPr algn="just">
              <a:buNone/>
            </a:pPr>
            <a:r>
              <a:rPr lang="vi-VN" altLang="x-none" sz="2600" dirty="0">
                <a:latin typeface="Times New Roman" panose="02020603050405020304" pitchFamily="18" charset="0"/>
              </a:rPr>
              <a:t>+ Tháng 3 – 1988, Trung Quốc huy động lực lượng lớn tấn công một số đảo chìm và bãi ngầm thuộc quần đảo Trường Sa của Việt Nam (Gạc Ma, Cô Lin, Len Đao). </a:t>
            </a:r>
            <a:endParaRPr lang="vi-VN" altLang="x-none" sz="2600" dirty="0">
              <a:latin typeface="Times New Roman" panose="02020603050405020304" pitchFamily="18"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61506"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Tiết 41,42 -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sp>
        <p:nvSpPr>
          <p:cNvPr id="661509" name="Text Box 1"/>
          <p:cNvSpPr txBox="1"/>
          <p:nvPr/>
        </p:nvSpPr>
        <p:spPr>
          <a:xfrm>
            <a:off x="123825" y="1196975"/>
            <a:ext cx="8929688" cy="5038725"/>
          </a:xfrm>
          <a:prstGeom prst="rect">
            <a:avLst/>
          </a:prstGeom>
          <a:noFill/>
          <a:ln w="38160" cap="sq" cmpd="sng">
            <a:solidFill>
              <a:srgbClr val="C00000"/>
            </a:solidFill>
            <a:prstDash val="solid"/>
            <a:miter/>
            <a:headEnd type="none" w="med" len="med"/>
            <a:tailEnd type="none" w="med" len="med"/>
          </a:ln>
        </p:spPr>
        <p:txBody>
          <a:bodyPr lIns="90000" tIns="46800" rIns="90000" bIns="46800"/>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fr-FR" altLang="en-US" sz="2800" b="1" dirty="0">
                <a:solidFill>
                  <a:srgbClr val="F2F2F2"/>
                </a:solidFill>
                <a:latin typeface="Times New Roman" panose="02020603050405020304" pitchFamily="18" charset="0"/>
                <a:cs typeface="Times New Roman" panose="02020603050405020304" pitchFamily="18" charset="0"/>
              </a:rPr>
              <a:t>2. Đấu tranh bảo vệ chủ quyền v</a:t>
            </a:r>
            <a:r>
              <a:rPr lang="fr-FR" altLang="en-US" sz="2800" b="1" dirty="0">
                <a:solidFill>
                  <a:srgbClr val="F2F2F2"/>
                </a:solidFill>
                <a:latin typeface="Times New Roman" panose="02020603050405020304" pitchFamily="18" charset="0"/>
                <a:ea typeface="Times New Roman" panose="02020603050405020304" pitchFamily="18" charset="0"/>
              </a:rPr>
              <a:t>à</a:t>
            </a:r>
            <a:r>
              <a:rPr lang="fr-FR" altLang="en-US" sz="2800" b="1" dirty="0">
                <a:solidFill>
                  <a:srgbClr val="F2F2F2"/>
                </a:solidFill>
                <a:latin typeface="Times New Roman" panose="02020603050405020304" pitchFamily="18" charset="0"/>
                <a:cs typeface="Times New Roman" panose="02020603050405020304" pitchFamily="18" charset="0"/>
              </a:rPr>
              <a:t> to</a:t>
            </a:r>
            <a:r>
              <a:rPr lang="fr-FR" altLang="en-US" sz="2800" b="1" dirty="0">
                <a:solidFill>
                  <a:srgbClr val="F2F2F2"/>
                </a:solidFill>
                <a:latin typeface="Times New Roman" panose="02020603050405020304" pitchFamily="18" charset="0"/>
                <a:ea typeface="Times New Roman" panose="02020603050405020304" pitchFamily="18" charset="0"/>
              </a:rPr>
              <a:t>à</a:t>
            </a:r>
            <a:r>
              <a:rPr lang="fr-FR" altLang="en-US" sz="2800" b="1" dirty="0">
                <a:solidFill>
                  <a:srgbClr val="F2F2F2"/>
                </a:solidFill>
                <a:latin typeface="Times New Roman" panose="02020603050405020304" pitchFamily="18" charset="0"/>
                <a:cs typeface="Times New Roman" panose="02020603050405020304" pitchFamily="18" charset="0"/>
              </a:rPr>
              <a:t>n vẹn lãnh thổ </a:t>
            </a:r>
            <a:endParaRPr lang="fr-FR" altLang="en-US" sz="2800" b="1" dirty="0">
              <a:solidFill>
                <a:srgbClr val="F2F2F2"/>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600" b="1" dirty="0">
                <a:solidFill>
                  <a:srgbClr val="FFFFFF"/>
                </a:solidFill>
                <a:latin typeface="Times New Roman" panose="02020603050405020304" pitchFamily="18" charset="0"/>
                <a:cs typeface="Times New Roman" panose="02020603050405020304" pitchFamily="18" charset="0"/>
              </a:rPr>
              <a:t>* Đấu tranh bảo vệ chủ quyền biển đảo</a:t>
            </a:r>
            <a:endParaRPr lang="en-US" altLang="en-US" sz="2600" b="1" dirty="0">
              <a:solidFill>
                <a:srgbClr val="FFFFFF"/>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600" b="1" dirty="0">
                <a:solidFill>
                  <a:srgbClr val="FFFFFF"/>
                </a:solidFill>
                <a:latin typeface="Times New Roman" panose="02020603050405020304" pitchFamily="18" charset="0"/>
                <a:cs typeface="Times New Roman" panose="02020603050405020304" pitchFamily="18" charset="0"/>
              </a:rPr>
              <a:t>- Về phía Việt Nam:</a:t>
            </a:r>
            <a:endParaRPr lang="vi-VN" altLang="en-US" sz="2600" b="1" dirty="0">
              <a:solidFill>
                <a:srgbClr val="FFFFFF"/>
              </a:solidFill>
              <a:latin typeface="Times New Roman" panose="02020603050405020304" pitchFamily="18" charset="0"/>
              <a:cs typeface="Times New Roman" panose="02020603050405020304" pitchFamily="18" charset="0"/>
            </a:endParaRPr>
          </a:p>
          <a:p>
            <a:pPr algn="just" defTabSz="449580" eaLnBrk="1" hangingPunct="1">
              <a:spcBef>
                <a:spcPts val="800"/>
              </a:spcBef>
              <a:buSzPct val="10000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endParaRPr lang="vi-VN" altLang="en-US" sz="2800" dirty="0">
              <a:solidFill>
                <a:srgbClr val="F2F2F2"/>
              </a:solidFill>
              <a:latin typeface="Times New Roman" panose="02020603050405020304" pitchFamily="18" charset="0"/>
              <a:ea typeface="Times New Roman" panose="02020603050405020304" pitchFamily="18" charset="0"/>
            </a:endParaRPr>
          </a:p>
        </p:txBody>
      </p:sp>
      <p:sp>
        <p:nvSpPr>
          <p:cNvPr id="661510" name="Rectangle 2"/>
          <p:cNvSpPr/>
          <p:nvPr/>
        </p:nvSpPr>
        <p:spPr>
          <a:xfrm>
            <a:off x="142875" y="2690813"/>
            <a:ext cx="8893175" cy="492125"/>
          </a:xfrm>
          <a:prstGeom prst="rect">
            <a:avLst/>
          </a:prstGeom>
          <a:noFill/>
          <a:ln w="9525">
            <a:noFill/>
          </a:ln>
        </p:spPr>
        <p:txBody>
          <a:bodyPr>
            <a:spAutoFit/>
          </a:bodyPr>
          <a:p>
            <a:pPr algn="just"/>
            <a:r>
              <a:rPr lang="vi-VN" altLang="en-US" sz="2600" b="1" dirty="0">
                <a:solidFill>
                  <a:srgbClr val="FFFFFF"/>
                </a:solidFill>
                <a:latin typeface="Times New Roman" panose="02020603050405020304" pitchFamily="18" charset="0"/>
              </a:rPr>
              <a:t>- Về phía Trung Quốc:</a:t>
            </a:r>
            <a:endParaRPr lang="vi-VN" altLang="en-US" sz="2600" b="1" dirty="0">
              <a:solidFill>
                <a:srgbClr val="FFFFFF"/>
              </a:solidFill>
              <a:latin typeface="Times New Roman" panose="02020603050405020304" pitchFamily="18" charset="0"/>
            </a:endParaRPr>
          </a:p>
        </p:txBody>
      </p:sp>
      <p:sp>
        <p:nvSpPr>
          <p:cNvPr id="661511" name="Rectangle 1"/>
          <p:cNvSpPr/>
          <p:nvPr/>
        </p:nvSpPr>
        <p:spPr>
          <a:xfrm>
            <a:off x="152400" y="3255963"/>
            <a:ext cx="8893175" cy="2698750"/>
          </a:xfrm>
          <a:prstGeom prst="rect">
            <a:avLst/>
          </a:prstGeom>
          <a:noFill/>
          <a:ln w="9525">
            <a:noFill/>
          </a:ln>
        </p:spPr>
        <p:txBody>
          <a:bodyPr>
            <a:spAutoFit/>
          </a:bodyPr>
          <a:p>
            <a:pPr algn="just" eaLnBrk="1" hangingPunct="1">
              <a:spcBef>
                <a:spcPts val="800"/>
              </a:spcBef>
              <a:buSzPct val="100000"/>
            </a:pPr>
            <a:r>
              <a:rPr lang="vi-VN" altLang="en-US" sz="2600" b="1" dirty="0">
                <a:latin typeface="Times New Roman" panose="02020603050405020304" pitchFamily="18" charset="0"/>
                <a:cs typeface="Times New Roman" panose="02020603050405020304" pitchFamily="18" charset="0"/>
              </a:rPr>
              <a:t>- Kết quả: </a:t>
            </a:r>
            <a:endParaRPr lang="vi-VN" altLang="en-US" sz="2600" b="1" dirty="0">
              <a:latin typeface="Times New Roman" panose="02020603050405020304" pitchFamily="18" charset="0"/>
              <a:cs typeface="Times New Roman" panose="02020603050405020304" pitchFamily="18" charset="0"/>
            </a:endParaRPr>
          </a:p>
          <a:p>
            <a:pPr algn="just" eaLnBrk="1" hangingPunct="1">
              <a:spcBef>
                <a:spcPts val="800"/>
              </a:spcBef>
              <a:buSzPct val="100000"/>
            </a:pPr>
            <a:r>
              <a:rPr lang="vi-VN" altLang="en-US" sz="2600" dirty="0">
                <a:latin typeface="Times New Roman" panose="02020603050405020304" pitchFamily="18" charset="0"/>
                <a:cs typeface="Times New Roman" panose="02020603050405020304" pitchFamily="18" charset="0"/>
              </a:rPr>
              <a:t>+ 64 chiến sĩ </a:t>
            </a:r>
            <a:r>
              <a:rPr lang="en-US" altLang="en-US" sz="2600" dirty="0">
                <a:latin typeface="Times New Roman" panose="02020603050405020304" pitchFamily="18" charset="0"/>
                <a:cs typeface="Times New Roman" panose="02020603050405020304" pitchFamily="18" charset="0"/>
              </a:rPr>
              <a:t>h</a:t>
            </a:r>
            <a:r>
              <a:rPr lang="vi-VN" altLang="en-US" sz="2600" dirty="0">
                <a:latin typeface="Times New Roman" panose="02020603050405020304" pitchFamily="18" charset="0"/>
                <a:cs typeface="Times New Roman" panose="02020603050405020304" pitchFamily="18" charset="0"/>
              </a:rPr>
              <a:t>ải quân Việt Nam anh dũng hi sinh. </a:t>
            </a:r>
            <a:endParaRPr lang="vi-VN" altLang="en-US" sz="2600" dirty="0">
              <a:latin typeface="Times New Roman" panose="02020603050405020304" pitchFamily="18" charset="0"/>
              <a:cs typeface="Times New Roman" panose="02020603050405020304" pitchFamily="18" charset="0"/>
            </a:endParaRPr>
          </a:p>
          <a:p>
            <a:pPr algn="just" eaLnBrk="1" hangingPunct="1">
              <a:spcBef>
                <a:spcPts val="800"/>
              </a:spcBef>
              <a:buSzPct val="100000"/>
            </a:pPr>
            <a:r>
              <a:rPr lang="vi-VN" altLang="en-US" sz="2600" dirty="0">
                <a:latin typeface="Times New Roman" panose="02020603050405020304" pitchFamily="18" charset="0"/>
                <a:cs typeface="Times New Roman" panose="02020603050405020304" pitchFamily="18" charset="0"/>
              </a:rPr>
              <a:t>+ Chính phủ Việt Nam thông báo cho Liên hợp quốc về vấn đề n</a:t>
            </a:r>
            <a:r>
              <a:rPr lang="vi-VN" altLang="en-US" sz="2600" dirty="0">
                <a:latin typeface="Times New Roman" panose="02020603050405020304" pitchFamily="18" charset="0"/>
                <a:ea typeface="Times New Roman" panose="02020603050405020304" pitchFamily="18" charset="0"/>
              </a:rPr>
              <a:t>à</a:t>
            </a:r>
            <a:r>
              <a:rPr lang="vi-VN" altLang="en-US" sz="2600" dirty="0">
                <a:latin typeface="Times New Roman" panose="02020603050405020304" pitchFamily="18" charset="0"/>
                <a:cs typeface="Times New Roman" panose="02020603050405020304" pitchFamily="18" charset="0"/>
              </a:rPr>
              <a:t>y, gửi nhiều công h</a:t>
            </a:r>
            <a:r>
              <a:rPr lang="vi-VN" altLang="en-US" sz="2600" dirty="0">
                <a:latin typeface="Times New Roman" panose="02020603050405020304" pitchFamily="18" charset="0"/>
                <a:ea typeface="Times New Roman" panose="02020603050405020304" pitchFamily="18" charset="0"/>
              </a:rPr>
              <a:t>à</a:t>
            </a:r>
            <a:r>
              <a:rPr lang="vi-VN" altLang="en-US" sz="2600" dirty="0">
                <a:latin typeface="Times New Roman" panose="02020603050405020304" pitchFamily="18" charset="0"/>
                <a:cs typeface="Times New Roman" panose="02020603050405020304" pitchFamily="18" charset="0"/>
              </a:rPr>
              <a:t>m phản đối v</a:t>
            </a:r>
            <a:r>
              <a:rPr lang="vi-VN" altLang="en-US" sz="2600" dirty="0">
                <a:latin typeface="Times New Roman" panose="02020603050405020304" pitchFamily="18" charset="0"/>
                <a:ea typeface="Times New Roman" panose="02020603050405020304" pitchFamily="18" charset="0"/>
              </a:rPr>
              <a:t>à</a:t>
            </a:r>
            <a:r>
              <a:rPr lang="vi-VN" altLang="en-US" sz="2600" dirty="0">
                <a:latin typeface="Times New Roman" panose="02020603050405020304" pitchFamily="18" charset="0"/>
                <a:cs typeface="Times New Roman" panose="02020603050405020304" pitchFamily="18" charset="0"/>
              </a:rPr>
              <a:t> đề nghị hai bên Việt Nam – Trung Quốc thương lượng</a:t>
            </a:r>
            <a:r>
              <a:rPr lang="en-US" altLang="en-US" sz="2600" dirty="0">
                <a:latin typeface="Times New Roman" panose="02020603050405020304" pitchFamily="18" charset="0"/>
                <a:cs typeface="Times New Roman" panose="02020603050405020304" pitchFamily="18" charset="0"/>
              </a:rPr>
              <a:t>, </a:t>
            </a:r>
            <a:r>
              <a:rPr lang="vi-VN" altLang="en-US" sz="2600" dirty="0">
                <a:latin typeface="Times New Roman" panose="02020603050405020304" pitchFamily="18" charset="0"/>
                <a:cs typeface="Times New Roman" panose="02020603050405020304" pitchFamily="18" charset="0"/>
              </a:rPr>
              <a:t>giải quyết vấn đề tranh chấp bằng biện pháp ho</a:t>
            </a:r>
            <a:r>
              <a:rPr lang="vi-VN" altLang="en-US" sz="2600" dirty="0">
                <a:latin typeface="Times New Roman" panose="02020603050405020304" pitchFamily="18" charset="0"/>
                <a:ea typeface="Times New Roman" panose="02020603050405020304" pitchFamily="18" charset="0"/>
              </a:rPr>
              <a:t>à</a:t>
            </a:r>
            <a:r>
              <a:rPr lang="vi-VN" altLang="en-US" sz="2600" dirty="0">
                <a:latin typeface="Times New Roman" panose="02020603050405020304" pitchFamily="18" charset="0"/>
                <a:cs typeface="Times New Roman" panose="02020603050405020304" pitchFamily="18" charset="0"/>
              </a:rPr>
              <a:t> bình.</a:t>
            </a:r>
            <a:endParaRPr lang="vi-VN" altLang="en-US" sz="2600"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62530" name="Picture 2" descr="Kết quả hình ảnh cho hình nền màu xanh ngọc"/>
          <p:cNvPicPr>
            <a:picLocks noChangeAspect="1"/>
          </p:cNvPicPr>
          <p:nvPr/>
        </p:nvPicPr>
        <p:blipFill>
          <a:blip r:embed="rId1"/>
          <a:stretch>
            <a:fillRect/>
          </a:stretch>
        </p:blipFill>
        <p:spPr>
          <a:xfrm>
            <a:off x="65088" y="-20637"/>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Tiết 41,42 -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sp>
        <p:nvSpPr>
          <p:cNvPr id="4" name="Rectangle 3"/>
          <p:cNvSpPr/>
          <p:nvPr/>
        </p:nvSpPr>
        <p:spPr>
          <a:xfrm>
            <a:off x="1470025" y="5999163"/>
            <a:ext cx="6335713" cy="461963"/>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a:buNone/>
            </a:pPr>
            <a:r>
              <a:rPr lang="vi-VN" altLang="x-none" sz="2400" b="1" dirty="0">
                <a:solidFill>
                  <a:srgbClr val="000000"/>
                </a:solidFill>
                <a:latin typeface="Times New Roman" panose="02020603050405020304" pitchFamily="18" charset="0"/>
              </a:rPr>
              <a:t>Đài tưởng niệm chiến sĩ Gạc Ma (Khánh Hoà)</a:t>
            </a:r>
            <a:endParaRPr lang="en-US" altLang="x-none" sz="2400" b="1" dirty="0">
              <a:solidFill>
                <a:srgbClr val="000000"/>
              </a:solidFill>
              <a:latin typeface="Calibri Light" panose="020F0302020204030204" pitchFamily="34" charset="0"/>
            </a:endParaRPr>
          </a:p>
        </p:txBody>
      </p:sp>
      <p:pic>
        <p:nvPicPr>
          <p:cNvPr id="662534" name="Picture 2" descr="Khu tưởng niệm chiến sĩ Gạc Ma | Tỉnh đoàn Khánh Hòa"/>
          <p:cNvPicPr>
            <a:picLocks noChangeAspect="1"/>
          </p:cNvPicPr>
          <p:nvPr/>
        </p:nvPicPr>
        <p:blipFill>
          <a:blip r:embed="rId2"/>
          <a:stretch>
            <a:fillRect/>
          </a:stretch>
        </p:blipFill>
        <p:spPr>
          <a:xfrm>
            <a:off x="857250" y="1247775"/>
            <a:ext cx="7559675" cy="4484688"/>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1874"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pic>
        <p:nvPicPr>
          <p:cNvPr id="3" name="Chuyến tàu thống nhất Bắc – Nam đầu tiên _ VTV4.mp4">
            <a:hlinkClick r:id="" action="ppaction://media"/>
          </p:cNvPr>
          <p:cNvPicPr>
            <a:picLocks noRot="1" noChangeAspect="1"/>
          </p:cNvPicPr>
          <p:nvPr>
            <a:videoFile r:link="rId2"/>
            <p:extLst>
              <p:ext uri="{DAA4B4D4-6D71-4841-9C94-3DE7FCFB9230}">
                <p14:media xmlns:p14="http://schemas.microsoft.com/office/powerpoint/2010/main" r:link="rId3"/>
              </p:ext>
            </p:extLst>
          </p:nvPr>
        </p:nvPicPr>
        <p:blipFill>
          <a:blip r:embed="rId4"/>
          <a:stretch>
            <a:fillRect/>
          </a:stretch>
        </p:blipFill>
        <p:spPr>
          <a:xfrm>
            <a:off x="107950" y="85725"/>
            <a:ext cx="8928100" cy="6772275"/>
          </a:xfrm>
          <a:prstGeom prst="rect">
            <a:avLst/>
          </a:prstGeom>
          <a:noFill/>
          <a:ln w="9525">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6" name="Rectangle 5"/>
          <p:cNvSpPr>
            <a:spLocks noChangeArrowheads="1"/>
          </p:cNvSpPr>
          <p:nvPr/>
        </p:nvSpPr>
        <p:spPr bwMode="auto">
          <a:xfrm>
            <a:off x="179512" y="5783498"/>
            <a:ext cx="8784976" cy="1015663"/>
          </a:xfrm>
          <a:prstGeom prst="rect">
            <a:avLst/>
          </a:prstGeom>
          <a:pattFill prst="pct90">
            <a:fgClr>
              <a:schemeClr val="accent6">
                <a:lumMod val="60000"/>
                <a:lumOff val="40000"/>
              </a:schemeClr>
            </a:fgClr>
            <a:bgClr>
              <a:schemeClr val="bg1"/>
            </a:bgClr>
          </a:pattFill>
        </p:spPr>
        <p:style>
          <a:lnRef idx="0">
            <a:schemeClr val="accent1"/>
          </a:lnRef>
          <a:fillRef idx="3">
            <a:schemeClr val="accent1"/>
          </a:fillRef>
          <a:effectRef idx="3">
            <a:schemeClr val="accent1"/>
          </a:effectRef>
          <a:fontRef idx="minor">
            <a:schemeClr val="lt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fr-FR" altLang="x-none" sz="3000" b="1" dirty="0">
                <a:solidFill>
                  <a:srgbClr val="C00000"/>
                </a:solidFill>
                <a:latin typeface="UVN Chim Bien Nang" panose="0209080305050A020404" pitchFamily="18" charset="0"/>
              </a:rPr>
              <a:t>3. </a:t>
            </a:r>
            <a:r>
              <a:rPr lang="vi-VN" altLang="x-none" sz="3000" b="1" dirty="0">
                <a:solidFill>
                  <a:srgbClr val="C00000"/>
                </a:solidFill>
                <a:latin typeface="UVN Chim Bien Nang" panose="0209080305050A020404" pitchFamily="18" charset="0"/>
              </a:rPr>
              <a:t>Tình hình chính trị, kinh tế và xã hội </a:t>
            </a:r>
            <a:endParaRPr lang="en-US" altLang="x-none" sz="3000" b="1" dirty="0">
              <a:solidFill>
                <a:srgbClr val="C00000"/>
              </a:solidFill>
              <a:latin typeface="UVN Chim Bien Nang" panose="0209080305050A020404" pitchFamily="18" charset="0"/>
            </a:endParaRPr>
          </a:p>
          <a:p>
            <a:pPr lvl="0" algn="ctr" defTabSz="914400" eaLnBrk="1" hangingPunct="1">
              <a:buNone/>
            </a:pPr>
            <a:r>
              <a:rPr lang="vi-VN" altLang="x-none" sz="3000" b="1" dirty="0">
                <a:solidFill>
                  <a:srgbClr val="C00000"/>
                </a:solidFill>
                <a:latin typeface="UVN Chim Bien Nang" panose="0209080305050A020404" pitchFamily="18" charset="0"/>
              </a:rPr>
              <a:t>từ năm 1976 đến năm 1985</a:t>
            </a:r>
            <a:endParaRPr lang="fr-FR" altLang="x-none" sz="3000" b="1" dirty="0">
              <a:solidFill>
                <a:srgbClr val="C00000"/>
              </a:solidFill>
              <a:latin typeface="UVN Chim Bien Nang" panose="0209080305050A020404" pitchFamily="18" charset="0"/>
            </a:endParaRPr>
          </a:p>
        </p:txBody>
      </p:sp>
      <p:pic>
        <p:nvPicPr>
          <p:cNvPr id="663557" name="Picture 2"/>
          <p:cNvPicPr>
            <a:picLocks noChangeAspect="1"/>
          </p:cNvPicPr>
          <p:nvPr/>
        </p:nvPicPr>
        <p:blipFill>
          <a:blip r:embed="rId2"/>
          <a:stretch>
            <a:fillRect/>
          </a:stretch>
        </p:blipFill>
        <p:spPr>
          <a:xfrm>
            <a:off x="12700" y="0"/>
            <a:ext cx="4919663" cy="5661025"/>
          </a:xfrm>
          <a:prstGeom prst="rect">
            <a:avLst/>
          </a:prstGeom>
          <a:noFill/>
          <a:ln w="9525">
            <a:noFill/>
          </a:ln>
        </p:spPr>
      </p:pic>
      <p:pic>
        <p:nvPicPr>
          <p:cNvPr id="663558" name="Picture 4"/>
          <p:cNvPicPr>
            <a:picLocks noChangeAspect="1"/>
          </p:cNvPicPr>
          <p:nvPr/>
        </p:nvPicPr>
        <p:blipFill>
          <a:blip r:embed="rId3"/>
          <a:stretch>
            <a:fillRect/>
          </a:stretch>
        </p:blipFill>
        <p:spPr>
          <a:xfrm>
            <a:off x="4945063" y="0"/>
            <a:ext cx="4198937" cy="5661025"/>
          </a:xfrm>
          <a:prstGeom prst="rect">
            <a:avLst/>
          </a:prstGeom>
          <a:noFill/>
          <a:ln w="9525">
            <a:noFill/>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000000"/>
                                          </p:val>
                                        </p:tav>
                                        <p:tav tm="100000">
                                          <p:val>
                                            <p:strVal val="#ppt_w"/>
                                          </p:val>
                                        </p:tav>
                                      </p:tavLst>
                                    </p:anim>
                                    <p:anim calcmode="lin" valueType="num">
                                      <p:cBhvr>
                                        <p:cTn id="8" dur="500" fill="hold"/>
                                        <p:tgtEl>
                                          <p:spTgt spid="6"/>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64578"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664580" name="Rectangle 8"/>
          <p:cNvSpPr/>
          <p:nvPr/>
        </p:nvSpPr>
        <p:spPr>
          <a:xfrm>
            <a:off x="1639888" y="833438"/>
            <a:ext cx="1490662" cy="646112"/>
          </a:xfrm>
          <a:prstGeom prst="rect">
            <a:avLst/>
          </a:prstGeom>
          <a:noFill/>
          <a:ln w="9525">
            <a:noFill/>
          </a:ln>
          <a:effectLst>
            <a:outerShdw dist="17961" dir="2699999" algn="ctr" rotWithShape="0">
              <a:srgbClr val="003300"/>
            </a:outerShdw>
          </a:effectLst>
        </p:spPr>
        <p:txBody>
          <a:bodyPr>
            <a:spAutoFit/>
          </a:bodyPr>
          <a:p>
            <a:pPr algn="ctr" defTabSz="914400"/>
            <a:endParaRPr lang="en-US" altLang="en-US" sz="3600" b="1" dirty="0">
              <a:solidFill>
                <a:srgbClr val="FFFFFF"/>
              </a:solidFill>
              <a:latin typeface="#9Slide05 Filmotype Honey"/>
            </a:endParaRPr>
          </a:p>
        </p:txBody>
      </p:sp>
      <p:grpSp>
        <p:nvGrpSpPr>
          <p:cNvPr id="664581" name="Group 44"/>
          <p:cNvGrpSpPr/>
          <p:nvPr/>
        </p:nvGrpSpPr>
        <p:grpSpPr>
          <a:xfrm>
            <a:off x="968375" y="403225"/>
            <a:ext cx="1870075" cy="1039813"/>
            <a:chOff x="5212531" y="1456734"/>
            <a:chExt cx="2493519" cy="1040478"/>
          </a:xfrm>
        </p:grpSpPr>
        <p:sp>
          <p:nvSpPr>
            <p:cNvPr id="8" name="Flowchart: Terminator 7"/>
            <p:cNvSpPr/>
            <p:nvPr/>
          </p:nvSpPr>
          <p:spPr>
            <a:xfrm>
              <a:off x="5925873" y="1855452"/>
              <a:ext cx="1780177" cy="536918"/>
            </a:xfrm>
            <a:prstGeom prst="flowChartTerminator">
              <a:avLst/>
            </a:prstGeom>
            <a:solidFill>
              <a:srgbClr val="FAC87D"/>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664625" name="Group 46"/>
            <p:cNvGrpSpPr/>
            <p:nvPr/>
          </p:nvGrpSpPr>
          <p:grpSpPr>
            <a:xfrm>
              <a:off x="5212531" y="1456734"/>
              <a:ext cx="2458274" cy="1040478"/>
              <a:chOff x="5597882" y="924741"/>
              <a:chExt cx="2458274" cy="1040478"/>
            </a:xfrm>
          </p:grpSpPr>
          <p:grpSp>
            <p:nvGrpSpPr>
              <p:cNvPr id="664626" name="Group 47"/>
              <p:cNvGrpSpPr/>
              <p:nvPr/>
            </p:nvGrpSpPr>
            <p:grpSpPr>
              <a:xfrm>
                <a:off x="5627517" y="1250386"/>
                <a:ext cx="2428639" cy="678298"/>
                <a:chOff x="4887538" y="1651849"/>
                <a:chExt cx="2428639" cy="678298"/>
              </a:xfrm>
            </p:grpSpPr>
            <p:sp>
              <p:nvSpPr>
                <p:cNvPr id="15" name="Oval 14"/>
                <p:cNvSpPr/>
                <p:nvPr/>
              </p:nvSpPr>
              <p:spPr>
                <a:xfrm>
                  <a:off x="4887538" y="1651850"/>
                  <a:ext cx="679474" cy="678296"/>
                </a:xfrm>
                <a:prstGeom prst="ellipse">
                  <a:avLst/>
                </a:prstGeom>
                <a:solidFill>
                  <a:srgbClr val="F59B1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6" name="文本框 63"/>
                <p:cNvSpPr txBox="1"/>
                <p:nvPr/>
              </p:nvSpPr>
              <p:spPr>
                <a:xfrm>
                  <a:off x="5535260" y="1823410"/>
                  <a:ext cx="1780178" cy="370124"/>
                </a:xfrm>
                <a:prstGeom prst="rect">
                  <a:avLst/>
                </a:prstGeom>
                <a:noFill/>
              </p:spPr>
              <p:txBody>
                <a:bodyPr wrap="none" anchor="b"/>
                <a:p>
                  <a:pPr defTabSz="914400" eaLnBrk="1" hangingPunct="1">
                    <a:buNone/>
                  </a:pPr>
                  <a:r>
                    <a:rPr lang="en-US" altLang="zh-CN" sz="2600" b="1" dirty="0">
                      <a:solidFill>
                        <a:srgbClr val="002060"/>
                      </a:solidFill>
                      <a:latin typeface="#9Slide03 SFU Futura_12"/>
                      <a:ea typeface="等线"/>
                      <a:sym typeface="+mn-lt"/>
                    </a:rPr>
                    <a:t>Nhóm 1</a:t>
                  </a:r>
                  <a:endParaRPr lang="zh-CN" altLang="en-US" sz="2600" b="1" dirty="0">
                    <a:solidFill>
                      <a:srgbClr val="002060"/>
                    </a:solidFill>
                    <a:latin typeface="#9Slide03 SFU Futura_12"/>
                    <a:ea typeface="等线"/>
                    <a:sym typeface="+mn-lt"/>
                  </a:endParaRPr>
                </a:p>
              </p:txBody>
            </p:sp>
          </p:grpSp>
          <p:pic>
            <p:nvPicPr>
              <p:cNvPr id="664627" name="Picture 48"/>
              <p:cNvPicPr>
                <a:picLocks noChangeAspect="1"/>
              </p:cNvPicPr>
              <p:nvPr/>
            </p:nvPicPr>
            <p:blipFill>
              <a:blip r:embed="rId2">
                <a:clrChange>
                  <a:clrFrom>
                    <a:srgbClr val="FFFFFF"/>
                  </a:clrFrom>
                  <a:clrTo>
                    <a:srgbClr val="FFFFFF">
                      <a:alpha val="0"/>
                    </a:srgbClr>
                  </a:clrTo>
                </a:clrChange>
              </a:blip>
              <a:stretch>
                <a:fillRect/>
              </a:stretch>
            </p:blipFill>
            <p:spPr>
              <a:xfrm>
                <a:off x="5597882" y="924741"/>
                <a:ext cx="764249" cy="1040478"/>
              </a:xfrm>
              <a:prstGeom prst="rect">
                <a:avLst/>
              </a:prstGeom>
              <a:noFill/>
              <a:ln w="9525">
                <a:noFill/>
              </a:ln>
            </p:spPr>
          </p:pic>
        </p:grpSp>
      </p:grpSp>
      <p:grpSp>
        <p:nvGrpSpPr>
          <p:cNvPr id="17" name="Group 16"/>
          <p:cNvGrpSpPr/>
          <p:nvPr/>
        </p:nvGrpSpPr>
        <p:grpSpPr>
          <a:xfrm>
            <a:off x="3490913" y="767725"/>
            <a:ext cx="1858718" cy="644188"/>
            <a:chOff x="5259547" y="2911688"/>
            <a:chExt cx="2478291" cy="644188"/>
          </a:xfrm>
          <a:solidFill>
            <a:srgbClr val="53E6CC"/>
          </a:solidFill>
        </p:grpSpPr>
        <p:sp>
          <p:nvSpPr>
            <p:cNvPr id="18" name="Flowchart: Terminator 17"/>
            <p:cNvSpPr/>
            <p:nvPr/>
          </p:nvSpPr>
          <p:spPr>
            <a:xfrm>
              <a:off x="5958423" y="2954587"/>
              <a:ext cx="1779415" cy="535668"/>
            </a:xfrm>
            <a:prstGeom prst="flowChartTerminator">
              <a:avLst/>
            </a:prstGeom>
            <a:grpFill/>
            <a:ln>
              <a:solidFill>
                <a:srgbClr val="53E6C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19" name="Group 18"/>
            <p:cNvGrpSpPr/>
            <p:nvPr/>
          </p:nvGrpSpPr>
          <p:grpSpPr>
            <a:xfrm>
              <a:off x="5259547" y="2911688"/>
              <a:ext cx="1858748" cy="644188"/>
              <a:chOff x="5628081" y="2840682"/>
              <a:chExt cx="1858748" cy="644188"/>
            </a:xfrm>
            <a:grpFill/>
          </p:grpSpPr>
          <p:grpSp>
            <p:nvGrpSpPr>
              <p:cNvPr id="20" name="Group 19"/>
              <p:cNvGrpSpPr/>
              <p:nvPr/>
            </p:nvGrpSpPr>
            <p:grpSpPr>
              <a:xfrm>
                <a:off x="5628081" y="2840682"/>
                <a:ext cx="1858748" cy="644188"/>
                <a:chOff x="4892349" y="2703752"/>
                <a:chExt cx="1858748" cy="644188"/>
              </a:xfrm>
              <a:grpFill/>
            </p:grpSpPr>
            <p:sp>
              <p:nvSpPr>
                <p:cNvPr id="22" name="Oval 21"/>
                <p:cNvSpPr/>
                <p:nvPr/>
              </p:nvSpPr>
              <p:spPr>
                <a:xfrm>
                  <a:off x="4892349" y="2703752"/>
                  <a:ext cx="669896" cy="64418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 name="文本框 61"/>
                <p:cNvSpPr txBox="1"/>
                <p:nvPr/>
              </p:nvSpPr>
              <p:spPr>
                <a:xfrm>
                  <a:off x="5755170" y="2825564"/>
                  <a:ext cx="995927" cy="370402"/>
                </a:xfrm>
                <a:prstGeom prst="rect">
                  <a:avLst/>
                </a:prstGeom>
                <a:grpFill/>
              </p:spPr>
              <p:txBody>
                <a:bodyPr wrap="none" anchor="b"/>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err="1">
                      <a:ln>
                        <a:noFill/>
                      </a:ln>
                      <a:solidFill>
                        <a:srgbClr val="002060"/>
                      </a:solidFill>
                      <a:effectLst/>
                      <a:uLnTx/>
                      <a:uFillTx/>
                      <a:latin typeface="#9Slide03 SFU Futura_12" panose="00000400000000000000" pitchFamily="2" charset="0"/>
                      <a:ea typeface="+mn-ea"/>
                      <a:cs typeface="+mn-cs"/>
                      <a:sym typeface="+mn-lt"/>
                    </a:rPr>
                    <a:t>Nhóm</a:t>
                  </a:r>
                  <a:r>
                    <a:rPr kumimoji="0" lang="en-US" altLang="zh-CN" sz="2400" b="1" i="0" u="none" strike="noStrike" kern="0" cap="none" spc="0" normalizeH="0" baseline="0" noProof="0" dirty="0">
                      <a:ln>
                        <a:noFill/>
                      </a:ln>
                      <a:solidFill>
                        <a:srgbClr val="002060"/>
                      </a:solidFill>
                      <a:effectLst/>
                      <a:uLnTx/>
                      <a:uFillTx/>
                      <a:latin typeface="#9Slide03 SFU Futura_12" panose="00000400000000000000" pitchFamily="2" charset="0"/>
                      <a:ea typeface="+mn-ea"/>
                      <a:cs typeface="+mn-cs"/>
                      <a:sym typeface="+mn-lt"/>
                    </a:rPr>
                    <a:t> 2</a:t>
                  </a:r>
                  <a:endParaRPr kumimoji="0" lang="zh-CN" altLang="en-US" sz="2400" b="1" i="0" u="none" strike="noStrike" kern="0" cap="none" spc="0" normalizeH="0" baseline="0" noProof="0" dirty="0">
                    <a:ln>
                      <a:noFill/>
                    </a:ln>
                    <a:solidFill>
                      <a:srgbClr val="002060"/>
                    </a:solidFill>
                    <a:effectLst/>
                    <a:uLnTx/>
                    <a:uFillTx/>
                    <a:latin typeface="#9Slide03 SFU Futura_12" panose="00000400000000000000" pitchFamily="2" charset="0"/>
                    <a:ea typeface="+mn-ea"/>
                    <a:cs typeface="+mn-cs"/>
                    <a:sym typeface="+mn-lt"/>
                  </a:endParaRPr>
                </a:p>
              </p:txBody>
            </p:sp>
          </p:grpSp>
          <p:pic>
            <p:nvPicPr>
              <p:cNvPr id="21" name="Picture 20"/>
              <p:cNvPicPr>
                <a:picLocks noChangeAspect="1"/>
              </p:cNvPicPr>
              <p:nvPr/>
            </p:nvPicPr>
            <p:blipFill>
              <a:blip r:embed="rId3"/>
              <a:stretch>
                <a:fillRect/>
              </a:stretch>
            </p:blipFill>
            <p:spPr>
              <a:xfrm>
                <a:off x="5670228" y="2852240"/>
                <a:ext cx="608765" cy="608765"/>
              </a:xfrm>
              <a:prstGeom prst="rect">
                <a:avLst/>
              </a:prstGeom>
              <a:grpFill/>
            </p:spPr>
          </p:pic>
        </p:grpSp>
      </p:grpSp>
      <p:grpSp>
        <p:nvGrpSpPr>
          <p:cNvPr id="664583" name="Group 67"/>
          <p:cNvGrpSpPr/>
          <p:nvPr/>
        </p:nvGrpSpPr>
        <p:grpSpPr>
          <a:xfrm>
            <a:off x="5724525" y="627063"/>
            <a:ext cx="1865313" cy="735012"/>
            <a:chOff x="8764114" y="2793394"/>
            <a:chExt cx="2486936" cy="734847"/>
          </a:xfrm>
        </p:grpSpPr>
        <p:sp>
          <p:nvSpPr>
            <p:cNvPr id="25" name="Flowchart: Terminator 24"/>
            <p:cNvSpPr/>
            <p:nvPr/>
          </p:nvSpPr>
          <p:spPr>
            <a:xfrm>
              <a:off x="9471039" y="2910843"/>
              <a:ext cx="1780011" cy="534867"/>
            </a:xfrm>
            <a:prstGeom prst="flowChartTerminator">
              <a:avLst/>
            </a:prstGeom>
            <a:solidFill>
              <a:srgbClr val="C5D89D"/>
            </a:solidFill>
            <a:ln>
              <a:solidFill>
                <a:srgbClr val="186E2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664619" name="Group 69"/>
            <p:cNvGrpSpPr/>
            <p:nvPr/>
          </p:nvGrpSpPr>
          <p:grpSpPr>
            <a:xfrm>
              <a:off x="8764114" y="2793394"/>
              <a:ext cx="2055972" cy="734847"/>
              <a:chOff x="5622737" y="3510664"/>
              <a:chExt cx="2055972" cy="734847"/>
            </a:xfrm>
          </p:grpSpPr>
          <p:grpSp>
            <p:nvGrpSpPr>
              <p:cNvPr id="664620" name="Group 70"/>
              <p:cNvGrpSpPr/>
              <p:nvPr/>
            </p:nvGrpSpPr>
            <p:grpSpPr>
              <a:xfrm>
                <a:off x="5629088" y="3601131"/>
                <a:ext cx="2049621" cy="644380"/>
                <a:chOff x="4893356" y="2703560"/>
                <a:chExt cx="2049621" cy="644380"/>
              </a:xfrm>
            </p:grpSpPr>
            <p:sp>
              <p:nvSpPr>
                <p:cNvPr id="29" name="Oval 28"/>
                <p:cNvSpPr/>
                <p:nvPr/>
              </p:nvSpPr>
              <p:spPr>
                <a:xfrm>
                  <a:off x="4893355" y="2703560"/>
                  <a:ext cx="668827" cy="644380"/>
                </a:xfrm>
                <a:prstGeom prst="ellipse">
                  <a:avLst/>
                </a:prstGeom>
                <a:solidFill>
                  <a:srgbClr val="C5D89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30" name="文本框 61"/>
                <p:cNvSpPr txBox="1"/>
                <p:nvPr/>
              </p:nvSpPr>
              <p:spPr>
                <a:xfrm>
                  <a:off x="5612979" y="2821009"/>
                  <a:ext cx="1329188" cy="369805"/>
                </a:xfrm>
                <a:prstGeom prst="rect">
                  <a:avLst/>
                </a:prstGeom>
                <a:solidFill>
                  <a:srgbClr val="C5D89D"/>
                </a:solidFill>
              </p:spPr>
              <p:txBody>
                <a:bodyPr wrap="none" anchor="b"/>
                <a:p>
                  <a:pPr defTabSz="914400" eaLnBrk="1" hangingPunct="1">
                    <a:buNone/>
                  </a:pPr>
                  <a:r>
                    <a:rPr lang="en-US" altLang="zh-CN" sz="2400" b="1" dirty="0">
                      <a:solidFill>
                        <a:srgbClr val="002060"/>
                      </a:solidFill>
                      <a:latin typeface="#9Slide03 SFU Futura_12"/>
                      <a:ea typeface="等线"/>
                      <a:sym typeface="+mn-lt"/>
                    </a:rPr>
                    <a:t>Nhóm 3</a:t>
                  </a:r>
                  <a:endParaRPr lang="zh-CN" altLang="en-US" sz="2400" b="1" dirty="0">
                    <a:solidFill>
                      <a:srgbClr val="002060"/>
                    </a:solidFill>
                    <a:latin typeface="#9Slide03 SFU Futura_12"/>
                    <a:ea typeface="等线"/>
                    <a:sym typeface="+mn-lt"/>
                  </a:endParaRPr>
                </a:p>
              </p:txBody>
            </p:sp>
          </p:grpSp>
          <p:pic>
            <p:nvPicPr>
              <p:cNvPr id="664621" name="Picture 71"/>
              <p:cNvPicPr>
                <a:picLocks noChangeAspect="1"/>
              </p:cNvPicPr>
              <p:nvPr/>
            </p:nvPicPr>
            <p:blipFill>
              <a:blip r:embed="rId4">
                <a:clrChange>
                  <a:clrFrom>
                    <a:srgbClr val="FFFFFF"/>
                  </a:clrFrom>
                  <a:clrTo>
                    <a:srgbClr val="FFFFFF">
                      <a:alpha val="0"/>
                    </a:srgbClr>
                  </a:clrTo>
                </a:clrChange>
              </a:blip>
              <a:stretch>
                <a:fillRect/>
              </a:stretch>
            </p:blipFill>
            <p:spPr>
              <a:xfrm>
                <a:off x="5622737" y="3510664"/>
                <a:ext cx="703010" cy="703010"/>
              </a:xfrm>
              <a:prstGeom prst="rect">
                <a:avLst/>
              </a:prstGeom>
              <a:noFill/>
              <a:ln w="9525">
                <a:noFill/>
              </a:ln>
            </p:spPr>
          </p:pic>
        </p:grpSp>
      </p:grpSp>
      <p:grpSp>
        <p:nvGrpSpPr>
          <p:cNvPr id="664584" name="Group 15"/>
          <p:cNvGrpSpPr/>
          <p:nvPr/>
        </p:nvGrpSpPr>
        <p:grpSpPr>
          <a:xfrm>
            <a:off x="-22225" y="2528888"/>
            <a:ext cx="2451100" cy="2701925"/>
            <a:chOff x="-372919" y="2016977"/>
            <a:chExt cx="4150012" cy="3867380"/>
          </a:xfrm>
        </p:grpSpPr>
        <p:sp>
          <p:nvSpPr>
            <p:cNvPr id="32" name="Flowchart: Delay 31"/>
            <p:cNvSpPr/>
            <p:nvPr/>
          </p:nvSpPr>
          <p:spPr>
            <a:xfrm>
              <a:off x="-313787" y="2016977"/>
              <a:ext cx="4090880" cy="3867380"/>
            </a:xfrm>
            <a:prstGeom prst="flowChartDelay">
              <a:avLst/>
            </a:prstGeom>
            <a:solidFill>
              <a:schemeClr val="bg1"/>
            </a:solidFill>
            <a:ln w="28575">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33" name="Flowchart: Terminator 32"/>
            <p:cNvSpPr/>
            <p:nvPr/>
          </p:nvSpPr>
          <p:spPr>
            <a:xfrm>
              <a:off x="-372919" y="4605076"/>
              <a:ext cx="3865102" cy="538525"/>
            </a:xfrm>
            <a:prstGeom prst="flowChartTerminator">
              <a:avLst/>
            </a:prstGeom>
            <a:solidFill>
              <a:srgbClr val="96EB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3200" b="1" dirty="0">
                  <a:solidFill>
                    <a:srgbClr val="000000"/>
                  </a:solidFill>
                  <a:latin typeface="Times New Roman" panose="02020603050405020304" pitchFamily="18" charset="0"/>
                  <a:cs typeface="Times New Roman" panose="02020603050405020304" pitchFamily="18" charset="0"/>
                </a:rPr>
                <a:t>Nhiệm vụ</a:t>
              </a:r>
              <a:r>
                <a:rPr lang="vi-VN" altLang="x-none" sz="3200" b="1" dirty="0">
                  <a:solidFill>
                    <a:srgbClr val="000000"/>
                  </a:solidFill>
                  <a:latin typeface="Times New Roman" panose="02020603050405020304" pitchFamily="18" charset="0"/>
                  <a:cs typeface="Times New Roman" panose="02020603050405020304" pitchFamily="18" charset="0"/>
                </a:rPr>
                <a:t> </a:t>
              </a:r>
              <a:endParaRPr lang="en-US" altLang="x-none" sz="3200" b="1" dirty="0">
                <a:solidFill>
                  <a:srgbClr val="000000"/>
                </a:solidFill>
                <a:latin typeface="Times New Roman" panose="02020603050405020304" pitchFamily="18" charset="0"/>
                <a:ea typeface="Times New Roman" panose="02020603050405020304" pitchFamily="18" charset="0"/>
              </a:endParaRPr>
            </a:p>
          </p:txBody>
        </p:sp>
        <p:grpSp>
          <p:nvGrpSpPr>
            <p:cNvPr id="664615" name="Group 9"/>
            <p:cNvGrpSpPr/>
            <p:nvPr/>
          </p:nvGrpSpPr>
          <p:grpSpPr>
            <a:xfrm>
              <a:off x="-187370" y="2468519"/>
              <a:ext cx="3175622" cy="1943073"/>
              <a:chOff x="-92254" y="2922910"/>
              <a:chExt cx="3175622" cy="1943073"/>
            </a:xfrm>
          </p:grpSpPr>
          <p:pic>
            <p:nvPicPr>
              <p:cNvPr id="664616" name="Picture 95"/>
              <p:cNvPicPr>
                <a:picLocks noChangeAspect="1"/>
              </p:cNvPicPr>
              <p:nvPr/>
            </p:nvPicPr>
            <p:blipFill>
              <a:blip r:embed="rId5"/>
              <a:srcRect t="1736" b="11809"/>
              <a:stretch>
                <a:fillRect/>
              </a:stretch>
            </p:blipFill>
            <p:spPr>
              <a:xfrm>
                <a:off x="-92254" y="2922910"/>
                <a:ext cx="3093914" cy="1943073"/>
              </a:xfrm>
              <a:prstGeom prst="rect">
                <a:avLst/>
              </a:prstGeom>
              <a:noFill/>
              <a:ln w="9525">
                <a:noFill/>
              </a:ln>
            </p:spPr>
          </p:pic>
          <p:pic>
            <p:nvPicPr>
              <p:cNvPr id="664617" name="Picture 96"/>
              <p:cNvPicPr>
                <a:picLocks noChangeAspect="1"/>
              </p:cNvPicPr>
              <p:nvPr/>
            </p:nvPicPr>
            <p:blipFill>
              <a:blip r:embed="rId6"/>
              <a:stretch>
                <a:fillRect/>
              </a:stretch>
            </p:blipFill>
            <p:spPr>
              <a:xfrm rot="-425678">
                <a:off x="631795" y="3799591"/>
                <a:ext cx="2451573" cy="978591"/>
              </a:xfrm>
              <a:prstGeom prst="rect">
                <a:avLst/>
              </a:prstGeom>
              <a:noFill/>
              <a:ln w="9525">
                <a:noFill/>
              </a:ln>
            </p:spPr>
          </p:pic>
        </p:grpSp>
      </p:grpSp>
      <p:grpSp>
        <p:nvGrpSpPr>
          <p:cNvPr id="664585" name="Group 75"/>
          <p:cNvGrpSpPr/>
          <p:nvPr/>
        </p:nvGrpSpPr>
        <p:grpSpPr>
          <a:xfrm>
            <a:off x="1958975" y="1609725"/>
            <a:ext cx="5492750" cy="700088"/>
            <a:chOff x="-68812" y="1171299"/>
            <a:chExt cx="5410885" cy="771789"/>
          </a:xfrm>
        </p:grpSpPr>
        <p:sp>
          <p:nvSpPr>
            <p:cNvPr id="38" name="Rectangle: Rounded Corners 7"/>
            <p:cNvSpPr/>
            <p:nvPr/>
          </p:nvSpPr>
          <p:spPr>
            <a:xfrm>
              <a:off x="394085" y="1178299"/>
              <a:ext cx="4947988" cy="703535"/>
            </a:xfrm>
            <a:prstGeom prst="roundRect">
              <a:avLst/>
            </a:prstGeom>
            <a:solidFill>
              <a:schemeClr val="bg1"/>
            </a:solidFill>
            <a:ln w="31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a:buNone/>
              </a:pPr>
              <a:r>
                <a:rPr lang="en-US" altLang="x-none" sz="3600" b="1" dirty="0">
                  <a:solidFill>
                    <a:srgbClr val="000000"/>
                  </a:solidFill>
                  <a:latin typeface="Times New Roman" panose="02020603050405020304" pitchFamily="18" charset="0"/>
                  <a:cs typeface="Times New Roman" panose="02020603050405020304" pitchFamily="18" charset="0"/>
                </a:rPr>
                <a:t>THẢO LUẬN NHÓM</a:t>
              </a:r>
              <a:endParaRPr lang="en-US" altLang="x-none" sz="3600" b="1" dirty="0">
                <a:solidFill>
                  <a:srgbClr val="000000"/>
                </a:solidFill>
                <a:latin typeface="Times New Roman" panose="02020603050405020304" pitchFamily="18" charset="0"/>
                <a:ea typeface="Times New Roman" panose="02020603050405020304" pitchFamily="18" charset="0"/>
              </a:endParaRPr>
            </a:p>
          </p:txBody>
        </p:sp>
        <p:pic>
          <p:nvPicPr>
            <p:cNvPr id="664612" name="Picture 2" descr="navocado-task-badges-legal-task-icons-smaller | Icon, Task, Icon collection"/>
            <p:cNvPicPr>
              <a:picLocks noChangeAspect="1"/>
            </p:cNvPicPr>
            <p:nvPr/>
          </p:nvPicPr>
          <p:blipFill>
            <a:blip r:embed="rId7"/>
            <a:srcRect l="67654" t="79227" b="1915"/>
            <a:stretch>
              <a:fillRect/>
            </a:stretch>
          </p:blipFill>
          <p:spPr>
            <a:xfrm>
              <a:off x="-68812" y="1171299"/>
              <a:ext cx="759136" cy="771789"/>
            </a:xfrm>
            <a:prstGeom prst="rect">
              <a:avLst/>
            </a:prstGeom>
            <a:noFill/>
            <a:ln w="9525">
              <a:noFill/>
            </a:ln>
          </p:spPr>
        </p:pic>
      </p:grpSp>
      <p:pic>
        <p:nvPicPr>
          <p:cNvPr id="40" name="Google Shape;151;p20" descr="139"/>
          <p:cNvPicPr preferRelativeResize="0">
            <a:picLocks noChangeAspect="1"/>
          </p:cNvPicPr>
          <p:nvPr/>
        </p:nvPicPr>
        <p:blipFill>
          <a:blip r:embed="rId8"/>
          <a:stretch>
            <a:fillRect/>
          </a:stretch>
        </p:blipFill>
        <p:spPr>
          <a:xfrm>
            <a:off x="1074738" y="1581150"/>
            <a:ext cx="884237" cy="627063"/>
          </a:xfrm>
          <a:prstGeom prst="rect">
            <a:avLst/>
          </a:prstGeom>
          <a:noFill/>
          <a:ln w="9525">
            <a:noFill/>
          </a:ln>
        </p:spPr>
      </p:pic>
      <p:pic>
        <p:nvPicPr>
          <p:cNvPr id="49" name="Picture 48"/>
          <p:cNvPicPr>
            <a:picLocks noChangeAspect="1"/>
          </p:cNvPicPr>
          <p:nvPr/>
        </p:nvPicPr>
        <p:blipFill rotWithShape="1">
          <a:blip r:embed="rId9">
            <a:clrChange>
              <a:clrFrom>
                <a:srgbClr val="F5F5F5"/>
              </a:clrFrom>
              <a:clrTo>
                <a:srgbClr val="F5F5F5">
                  <a:alpha val="0"/>
                </a:srgbClr>
              </a:clrTo>
            </a:clrChange>
          </a:blip>
          <a:srcRect t="10213" b="5340"/>
          <a:stretch>
            <a:fillRect/>
          </a:stretch>
        </p:blipFill>
        <p:spPr>
          <a:xfrm>
            <a:off x="7967157" y="307392"/>
            <a:ext cx="817344" cy="820316"/>
          </a:xfrm>
          <a:prstGeom prst="downArrow">
            <a:avLst>
              <a:gd name="adj1" fmla="val 70968"/>
              <a:gd name="adj2" fmla="val 50000"/>
            </a:avLst>
          </a:prstGeom>
          <a:ln>
            <a:solidFill>
              <a:schemeClr val="tx1"/>
            </a:solidFill>
          </a:ln>
        </p:spPr>
      </p:pic>
      <p:sp>
        <p:nvSpPr>
          <p:cNvPr id="50" name="Rectangle 49"/>
          <p:cNvSpPr/>
          <p:nvPr/>
        </p:nvSpPr>
        <p:spPr>
          <a:xfrm>
            <a:off x="7694613" y="1047750"/>
            <a:ext cx="1311275" cy="585788"/>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wrap="none">
            <a:spAutoFit/>
          </a:bodyPr>
          <a:lstStyle/>
          <a:p>
            <a:pPr marL="0" marR="0" lvl="0" indent="0" algn="ctr" defTabSz="449580" rtl="0" eaLnBrk="0" fontAlgn="auto" latinLnBrk="0" hangingPunct="0">
              <a:lnSpc>
                <a:spcPct val="100000"/>
              </a:lnSpc>
              <a:spcBef>
                <a:spcPts val="0"/>
              </a:spcBef>
              <a:spcAft>
                <a:spcPts val="0"/>
              </a:spcAft>
              <a:buClrTx/>
              <a:buSzTx/>
              <a:buFontTx/>
              <a:buNone/>
              <a:defRPr/>
            </a:pPr>
            <a:r>
              <a:rPr kumimoji="0" lang="en-US" sz="32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rPr>
              <a:t>5 </a:t>
            </a:r>
            <a:r>
              <a:rPr kumimoji="0" lang="en-US" sz="3200" b="1" i="0" u="none" strike="noStrike" kern="1200" cap="none" spc="0" normalizeH="0" baseline="0" noProof="0" dirty="0" err="1">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rPr>
              <a:t>phút</a:t>
            </a:r>
            <a:endParaRPr kumimoji="0" lang="en-US" sz="32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endParaRPr>
          </a:p>
        </p:txBody>
      </p:sp>
      <p:graphicFrame>
        <p:nvGraphicFramePr>
          <p:cNvPr id="3" name="Table 2"/>
          <p:cNvGraphicFramePr>
            <a:graphicFrameLocks noGrp="1"/>
          </p:cNvGraphicFramePr>
          <p:nvPr/>
        </p:nvGraphicFramePr>
        <p:xfrm>
          <a:off x="2513013" y="2590800"/>
          <a:ext cx="6276975" cy="3382963"/>
        </p:xfrm>
        <a:graphic>
          <a:graphicData uri="http://schemas.openxmlformats.org/drawingml/2006/table">
            <a:tbl>
              <a:tblPr/>
              <a:tblGrid>
                <a:gridCol w="1592262"/>
                <a:gridCol w="2122488"/>
                <a:gridCol w="2562225"/>
              </a:tblGrid>
              <a:tr h="892175">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Lĩnh vực</a:t>
                      </a:r>
                      <a:endParaRPr kumimoji="0" lang="en-US" altLang="en-US" sz="1800" b="0" i="0" u="none" strike="noStrike" cap="none" normalizeH="0" baseline="0">
                        <a:ln>
                          <a:noFill/>
                        </a:ln>
                        <a:solidFill>
                          <a:srgbClr val="FFFF00"/>
                        </a:solidFill>
                        <a:effectLst/>
                        <a:latin typeface="Times New Roman" panose="02020603050405020304" pitchFamily="18" charset="0"/>
                        <a:ea typeface="Times New Roman (Body CS)"/>
                        <a:cs typeface="Times New Roman (Body CS)"/>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Thành tựu</a:t>
                      </a:r>
                      <a:endParaRPr kumimoji="0" lang="en-US" altLang="en-US" sz="1800" b="0" i="0" u="none" strike="noStrike" cap="none" normalizeH="0" baseline="0">
                        <a:ln>
                          <a:noFill/>
                        </a:ln>
                        <a:solidFill>
                          <a:srgbClr val="FFFF00"/>
                        </a:solidFill>
                        <a:effectLst/>
                        <a:latin typeface="Times New Roman" panose="02020603050405020304" pitchFamily="18" charset="0"/>
                        <a:ea typeface="Times New Roman (Body CS)"/>
                        <a:cs typeface="Times New Roman (Body CS)"/>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Hạn chế, </a:t>
                      </a:r>
                      <a:endParaRPr kumimoji="0" lang="en-US" altLang="en-US" sz="1800" b="0" i="0" u="none" strike="noStrike" cap="none" normalizeH="0" baseline="0">
                        <a:ln>
                          <a:noFill/>
                        </a:ln>
                        <a:solidFill>
                          <a:srgbClr val="FFFF00"/>
                        </a:solidFill>
                        <a:effectLst/>
                        <a:latin typeface="Times New Roman" panose="02020603050405020304" pitchFamily="18" charset="0"/>
                        <a:ea typeface="Times New Roman (Body CS)"/>
                        <a:cs typeface="Times New Roman (Body CS)"/>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khó khăn</a:t>
                      </a:r>
                      <a:endParaRPr kumimoji="0" lang="en-US" altLang="en-US" sz="1800" b="0" i="0" u="none" strike="noStrike" cap="none" normalizeH="0" baseline="0">
                        <a:ln>
                          <a:noFill/>
                        </a:ln>
                        <a:solidFill>
                          <a:srgbClr val="FFFF00"/>
                        </a:solidFill>
                        <a:effectLst/>
                        <a:latin typeface="Times New Roman" panose="02020603050405020304" pitchFamily="18" charset="0"/>
                        <a:ea typeface="Times New Roman (Body CS)"/>
                        <a:cs typeface="Times New Roman (Body CS)"/>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30263">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Chính trị</a:t>
                      </a:r>
                      <a:endParaRPr kumimoji="0" lang="en-US" altLang="en-US" sz="1800" b="0" i="0" u="none" strike="noStrike" cap="none" normalizeH="0" baseline="0">
                        <a:ln>
                          <a:noFill/>
                        </a:ln>
                        <a:solidFill>
                          <a:srgbClr val="FFFF00"/>
                        </a:solidFill>
                        <a:effectLst/>
                        <a:latin typeface="Times New Roman" panose="02020603050405020304" pitchFamily="18" charset="0"/>
                        <a:ea typeface="Times New Roman (Body CS)"/>
                        <a:cs typeface="Times New Roman (Body CS)"/>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a:t>
                      </a:r>
                      <a:endParaRPr kumimoji="0" lang="en-US" altLang="en-US" sz="1800" b="0" i="0" u="none" strike="noStrike" cap="none" normalizeH="0" baseline="0">
                        <a:ln>
                          <a:noFill/>
                        </a:ln>
                        <a:solidFill>
                          <a:srgbClr val="FFFF00"/>
                        </a:solidFill>
                        <a:effectLst/>
                        <a:latin typeface="Times New Roman" panose="02020603050405020304" pitchFamily="18" charset="0"/>
                        <a:ea typeface="Times New Roman (Body CS)"/>
                        <a:cs typeface="Times New Roman (Body CS)"/>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a:t>
                      </a:r>
                      <a:endParaRPr kumimoji="0" lang="en-US" altLang="en-US" sz="1800" b="0" i="0" u="none" strike="noStrike" cap="none" normalizeH="0" baseline="0">
                        <a:ln>
                          <a:noFill/>
                        </a:ln>
                        <a:solidFill>
                          <a:srgbClr val="FFFF00"/>
                        </a:solidFill>
                        <a:effectLst/>
                        <a:latin typeface="Times New Roman" panose="02020603050405020304" pitchFamily="18" charset="0"/>
                        <a:ea typeface="Times New Roman (Body CS)"/>
                        <a:cs typeface="Times New Roman (Body CS)"/>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30263">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Kinh tế</a:t>
                      </a:r>
                      <a:endParaRPr kumimoji="0" lang="en-US" altLang="en-US" sz="1800" b="0" i="0" u="none" strike="noStrike" cap="none" normalizeH="0" baseline="0">
                        <a:ln>
                          <a:noFill/>
                        </a:ln>
                        <a:solidFill>
                          <a:srgbClr val="FFFF00"/>
                        </a:solidFill>
                        <a:effectLst/>
                        <a:latin typeface="Times New Roman" panose="02020603050405020304" pitchFamily="18" charset="0"/>
                        <a:ea typeface="Times New Roman (Body CS)"/>
                        <a:cs typeface="Times New Roman (Body CS)"/>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a:t>
                      </a:r>
                      <a:endParaRPr kumimoji="0" lang="en-US" altLang="en-US" sz="1800" b="0" i="0" u="none" strike="noStrike" cap="none" normalizeH="0" baseline="0">
                        <a:ln>
                          <a:noFill/>
                        </a:ln>
                        <a:solidFill>
                          <a:srgbClr val="FFFF00"/>
                        </a:solidFill>
                        <a:effectLst/>
                        <a:latin typeface="Times New Roman" panose="02020603050405020304" pitchFamily="18" charset="0"/>
                        <a:ea typeface="Times New Roman (Body CS)"/>
                        <a:cs typeface="Times New Roman (Body CS)"/>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a:t>
                      </a:r>
                      <a:endParaRPr kumimoji="0" lang="en-US" altLang="en-US" sz="1800" b="0" i="0" u="none" strike="noStrike" cap="none" normalizeH="0" baseline="0">
                        <a:ln>
                          <a:noFill/>
                        </a:ln>
                        <a:solidFill>
                          <a:srgbClr val="FFFF00"/>
                        </a:solidFill>
                        <a:effectLst/>
                        <a:latin typeface="Times New Roman" panose="02020603050405020304" pitchFamily="18" charset="0"/>
                        <a:ea typeface="Times New Roman (Body CS)"/>
                        <a:cs typeface="Times New Roman (Body CS)"/>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30263">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Xã hội</a:t>
                      </a:r>
                      <a:endParaRPr kumimoji="0" lang="en-US" altLang="en-US" sz="1800" b="0" i="0" u="none" strike="noStrike" cap="none" normalizeH="0" baseline="0">
                        <a:ln>
                          <a:noFill/>
                        </a:ln>
                        <a:solidFill>
                          <a:srgbClr val="FFFF00"/>
                        </a:solidFill>
                        <a:effectLst/>
                        <a:latin typeface="Times New Roman" panose="02020603050405020304" pitchFamily="18" charset="0"/>
                        <a:ea typeface="Times New Roman (Body CS)"/>
                        <a:cs typeface="Times New Roman (Body CS)"/>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a:t>
                      </a:r>
                      <a:endParaRPr kumimoji="0" lang="en-US" altLang="en-US" sz="1800" b="0" i="0" u="none" strike="noStrike" cap="none" normalizeH="0" baseline="0">
                        <a:ln>
                          <a:noFill/>
                        </a:ln>
                        <a:solidFill>
                          <a:srgbClr val="FFFF00"/>
                        </a:solidFill>
                        <a:effectLst/>
                        <a:latin typeface="Times New Roman" panose="02020603050405020304" pitchFamily="18" charset="0"/>
                        <a:ea typeface="Times New Roman (Body CS)"/>
                        <a:cs typeface="Times New Roman (Body CS)"/>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a:t>
                      </a:r>
                      <a:endParaRPr kumimoji="0" lang="en-US" altLang="en-US" sz="1800" b="0" i="0" u="none" strike="noStrike" cap="none" normalizeH="0" baseline="0">
                        <a:ln>
                          <a:noFill/>
                        </a:ln>
                        <a:solidFill>
                          <a:srgbClr val="FFFF00"/>
                        </a:solidFill>
                        <a:effectLst/>
                        <a:latin typeface="Times New Roman" panose="02020603050405020304" pitchFamily="18" charset="0"/>
                        <a:ea typeface="Times New Roman (Body CS)"/>
                        <a:cs typeface="Times New Roman (Body CS)"/>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22" presetClass="entr" presetSubtype="1" fill="hold" nodeType="with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up)">
                                      <p:cBhvr>
                                        <p:cTn id="1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65602" name="Picture 2" descr="Kết quả hình ảnh cho hình nền màu xanh ngọc"/>
          <p:cNvPicPr>
            <a:picLocks noChangeAspect="1"/>
          </p:cNvPicPr>
          <p:nvPr/>
        </p:nvPicPr>
        <p:blipFill>
          <a:blip r:embed="rId1"/>
          <a:stretch>
            <a:fillRect/>
          </a:stretch>
        </p:blipFill>
        <p:spPr>
          <a:xfrm>
            <a:off x="-3175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665604" name="Rectangle 8"/>
          <p:cNvSpPr/>
          <p:nvPr/>
        </p:nvSpPr>
        <p:spPr>
          <a:xfrm>
            <a:off x="1639888" y="833438"/>
            <a:ext cx="1490662" cy="646112"/>
          </a:xfrm>
          <a:prstGeom prst="rect">
            <a:avLst/>
          </a:prstGeom>
          <a:noFill/>
          <a:ln w="9525">
            <a:noFill/>
          </a:ln>
          <a:effectLst>
            <a:outerShdw dist="17961" dir="2699999" algn="ctr" rotWithShape="0">
              <a:srgbClr val="003300"/>
            </a:outerShdw>
          </a:effectLst>
        </p:spPr>
        <p:txBody>
          <a:bodyPr>
            <a:spAutoFit/>
          </a:bodyPr>
          <a:p>
            <a:pPr algn="ctr" defTabSz="914400"/>
            <a:endParaRPr lang="en-US" altLang="en-US" sz="3600" b="1" dirty="0">
              <a:solidFill>
                <a:srgbClr val="FFFFFF"/>
              </a:solidFill>
              <a:latin typeface="#9Slide05 Filmotype Honey"/>
            </a:endParaRPr>
          </a:p>
        </p:txBody>
      </p:sp>
      <p:grpSp>
        <p:nvGrpSpPr>
          <p:cNvPr id="665605" name="Group 75"/>
          <p:cNvGrpSpPr/>
          <p:nvPr/>
        </p:nvGrpSpPr>
        <p:grpSpPr>
          <a:xfrm>
            <a:off x="1646238" y="42863"/>
            <a:ext cx="5883275" cy="504825"/>
            <a:chOff x="-68812" y="1171299"/>
            <a:chExt cx="5410885" cy="771789"/>
          </a:xfrm>
        </p:grpSpPr>
        <p:sp>
          <p:nvSpPr>
            <p:cNvPr id="38" name="Rectangle: Rounded Corners 7"/>
            <p:cNvSpPr/>
            <p:nvPr/>
          </p:nvSpPr>
          <p:spPr>
            <a:xfrm>
              <a:off x="394018" y="1178579"/>
              <a:ext cx="4948055" cy="703833"/>
            </a:xfrm>
            <a:prstGeom prst="roundRect">
              <a:avLst/>
            </a:prstGeom>
            <a:solidFill>
              <a:schemeClr val="bg1"/>
            </a:solidFill>
            <a:ln w="31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a:buNone/>
              </a:pPr>
              <a:r>
                <a:rPr lang="en-US" altLang="x-none" sz="3600" b="1" dirty="0">
                  <a:solidFill>
                    <a:srgbClr val="000000"/>
                  </a:solidFill>
                  <a:latin typeface="Times New Roman" panose="02020603050405020304" pitchFamily="18" charset="0"/>
                  <a:cs typeface="Times New Roman" panose="02020603050405020304" pitchFamily="18" charset="0"/>
                </a:rPr>
                <a:t>PHIẾU HOÀN THÀNH</a:t>
              </a:r>
              <a:endParaRPr lang="en-US" altLang="x-none" sz="3600" b="1" dirty="0">
                <a:solidFill>
                  <a:srgbClr val="000000"/>
                </a:solidFill>
                <a:latin typeface="Times New Roman" panose="02020603050405020304" pitchFamily="18" charset="0"/>
                <a:ea typeface="Times New Roman" panose="02020603050405020304" pitchFamily="18" charset="0"/>
              </a:endParaRPr>
            </a:p>
          </p:txBody>
        </p:sp>
        <p:pic>
          <p:nvPicPr>
            <p:cNvPr id="665628" name="Picture 2" descr="navocado-task-badges-legal-task-icons-smaller | Icon, Task, Icon collection"/>
            <p:cNvPicPr>
              <a:picLocks noChangeAspect="1"/>
            </p:cNvPicPr>
            <p:nvPr/>
          </p:nvPicPr>
          <p:blipFill>
            <a:blip r:embed="rId2"/>
            <a:srcRect l="67654" t="79227" b="1915"/>
            <a:stretch>
              <a:fillRect/>
            </a:stretch>
          </p:blipFill>
          <p:spPr>
            <a:xfrm>
              <a:off x="-68812" y="1171299"/>
              <a:ext cx="759136" cy="771789"/>
            </a:xfrm>
            <a:prstGeom prst="rect">
              <a:avLst/>
            </a:prstGeom>
            <a:noFill/>
            <a:ln w="9525">
              <a:noFill/>
            </a:ln>
          </p:spPr>
        </p:pic>
      </p:grpSp>
      <p:graphicFrame>
        <p:nvGraphicFramePr>
          <p:cNvPr id="665606" name="Table 665605"/>
          <p:cNvGraphicFramePr/>
          <p:nvPr/>
        </p:nvGraphicFramePr>
        <p:xfrm>
          <a:off x="-31750" y="688975"/>
          <a:ext cx="9121775" cy="4957763"/>
        </p:xfrm>
        <a:graphic>
          <a:graphicData uri="http://schemas.openxmlformats.org/drawingml/2006/table">
            <a:tbl>
              <a:tblPr/>
              <a:tblGrid>
                <a:gridCol w="1176338"/>
                <a:gridCol w="6429375"/>
                <a:gridCol w="1516062"/>
              </a:tblGrid>
              <a:tr h="242888">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endParaRPr lang="en-US" altLang="x-none" sz="1400" dirty="0">
                        <a:solidFill>
                          <a:schemeClr val="tx1"/>
                        </a:solidFill>
                        <a:latin typeface="Calibri" panose="020F0502020204030204" pitchFamily="34" charset="0"/>
                      </a:endParaRPr>
                    </a:p>
                  </a:txBody>
                  <a:tcPr marL="21317" marR="21317"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endParaRPr lang="en-US" altLang="x-none" sz="1400" dirty="0">
                        <a:solidFill>
                          <a:schemeClr val="tx1"/>
                        </a:solidFill>
                        <a:latin typeface="Calibri" panose="020F0502020204030204" pitchFamily="34" charset="0"/>
                      </a:endParaRPr>
                    </a:p>
                  </a:txBody>
                  <a:tcPr marL="28421" marR="28421" marT="14290" marB="1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endParaRPr lang="en-US" altLang="x-none" sz="600" dirty="0">
                        <a:solidFill>
                          <a:schemeClr val="tx1"/>
                        </a:solidFill>
                        <a:latin typeface="Calibri" panose="020F0502020204030204" pitchFamily="34" charset="0"/>
                      </a:endParaRPr>
                    </a:p>
                  </a:txBody>
                  <a:tcPr marL="28421" marR="28421" marT="14290" marB="1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28675">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2000" b="1" dirty="0">
                          <a:solidFill>
                            <a:srgbClr val="FFFF00"/>
                          </a:solidFill>
                          <a:latin typeface="Times New Roman" panose="02020603050405020304" pitchFamily="18" charset="0"/>
                          <a:cs typeface="Calibri" panose="020F0502020204030204" pitchFamily="34" charset="0"/>
                        </a:rPr>
                        <a:t>Lĩnh vực</a:t>
                      </a:r>
                      <a:endParaRPr lang="en-US" altLang="x-none" sz="2000" dirty="0">
                        <a:solidFill>
                          <a:srgbClr val="FFFF00"/>
                        </a:solidFill>
                        <a:latin typeface="Calibri" panose="020F0502020204030204" pitchFamily="34" charset="0"/>
                        <a:ea typeface="Calibri" panose="020F0502020204030204" pitchFamily="34" charset="0"/>
                      </a:endParaRPr>
                    </a:p>
                  </a:txBody>
                  <a:tcPr marL="21317" marR="21317"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2000" b="1" dirty="0">
                          <a:solidFill>
                            <a:srgbClr val="FFFF00"/>
                          </a:solidFill>
                          <a:latin typeface="Times New Roman" panose="02020603050405020304" pitchFamily="18" charset="0"/>
                          <a:cs typeface="Calibri" panose="020F0502020204030204" pitchFamily="34" charset="0"/>
                        </a:rPr>
                        <a:t>Th</a:t>
                      </a:r>
                      <a:r>
                        <a:rPr lang="en-US" altLang="x-none" sz="2000" b="1" dirty="0">
                          <a:solidFill>
                            <a:srgbClr val="FFFF00"/>
                          </a:solidFill>
                          <a:latin typeface="Times New Roman" panose="02020603050405020304" pitchFamily="18" charset="0"/>
                          <a:ea typeface="Calibri" panose="020F0502020204030204" pitchFamily="34" charset="0"/>
                        </a:rPr>
                        <a:t>à</a:t>
                      </a:r>
                      <a:r>
                        <a:rPr lang="en-US" altLang="x-none" sz="2000" b="1" dirty="0">
                          <a:solidFill>
                            <a:srgbClr val="FFFF00"/>
                          </a:solidFill>
                          <a:latin typeface="Times New Roman" panose="02020603050405020304" pitchFamily="18" charset="0"/>
                          <a:cs typeface="Calibri" panose="020F0502020204030204" pitchFamily="34" charset="0"/>
                        </a:rPr>
                        <a:t>nh tựu</a:t>
                      </a:r>
                      <a:endParaRPr lang="en-US" altLang="x-none" sz="2000" dirty="0">
                        <a:solidFill>
                          <a:srgbClr val="FFFF00"/>
                        </a:solidFill>
                        <a:latin typeface="Calibri" panose="020F0502020204030204" pitchFamily="34" charset="0"/>
                        <a:ea typeface="Calibri" panose="020F0502020204030204" pitchFamily="34" charset="0"/>
                      </a:endParaRPr>
                    </a:p>
                  </a:txBody>
                  <a:tcPr marL="21317" marR="21317"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2000" b="1" dirty="0">
                          <a:solidFill>
                            <a:srgbClr val="FFFF00"/>
                          </a:solidFill>
                          <a:latin typeface="Times New Roman" panose="02020603050405020304" pitchFamily="18" charset="0"/>
                          <a:cs typeface="Calibri" panose="020F0502020204030204" pitchFamily="34" charset="0"/>
                        </a:rPr>
                        <a:t>Hạn chế, </a:t>
                      </a:r>
                      <a:endParaRPr lang="en-US" altLang="x-none" sz="2000" dirty="0">
                        <a:solidFill>
                          <a:srgbClr val="FFFF00"/>
                        </a:solidFill>
                        <a:latin typeface="Calibri" panose="020F0502020204030204" pitchFamily="34" charset="0"/>
                        <a:cs typeface="Calibri" panose="020F0502020204030204" pitchFamily="34" charset="0"/>
                      </a:endParaRPr>
                    </a:p>
                    <a:p>
                      <a:pPr lvl="0" algn="ctr" defTabSz="914400" eaLnBrk="1" hangingPunct="1">
                        <a:lnSpc>
                          <a:spcPct val="115000"/>
                        </a:lnSpc>
                        <a:spcAft>
                          <a:spcPts val="1000"/>
                        </a:spcAft>
                        <a:buNone/>
                      </a:pPr>
                      <a:r>
                        <a:rPr lang="en-US" altLang="x-none" sz="2000" b="1" dirty="0">
                          <a:solidFill>
                            <a:srgbClr val="FFFF00"/>
                          </a:solidFill>
                          <a:latin typeface="Times New Roman" panose="02020603050405020304" pitchFamily="18" charset="0"/>
                          <a:cs typeface="Calibri" panose="020F0502020204030204" pitchFamily="34" charset="0"/>
                        </a:rPr>
                        <a:t>khó khăn</a:t>
                      </a:r>
                      <a:endParaRPr lang="en-US" altLang="x-none" sz="2000" dirty="0">
                        <a:solidFill>
                          <a:srgbClr val="FFFF00"/>
                        </a:solidFill>
                        <a:latin typeface="Calibri" panose="020F0502020204030204" pitchFamily="34" charset="0"/>
                        <a:ea typeface="Calibri" panose="020F0502020204030204" pitchFamily="34" charset="0"/>
                      </a:endParaRPr>
                    </a:p>
                  </a:txBody>
                  <a:tcPr marL="21317" marR="21317"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886200">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2000" b="1" dirty="0">
                          <a:latin typeface="Times New Roman" panose="02020603050405020304" pitchFamily="18" charset="0"/>
                          <a:cs typeface="Calibri" panose="020F0502020204030204" pitchFamily="34" charset="0"/>
                        </a:rPr>
                        <a:t>Chính trị</a:t>
                      </a:r>
                      <a:endParaRPr lang="en-US" altLang="x-none" sz="2000" dirty="0">
                        <a:latin typeface="Calibri" panose="020F0502020204030204" pitchFamily="34" charset="0"/>
                        <a:ea typeface="Calibri" panose="020F0502020204030204" pitchFamily="34" charset="0"/>
                      </a:endParaRPr>
                    </a:p>
                  </a:txBody>
                  <a:tcPr marL="21317" marR="21317"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lnSpc>
                          <a:spcPct val="115000"/>
                        </a:lnSpc>
                        <a:spcAft>
                          <a:spcPts val="1000"/>
                        </a:spcAft>
                        <a:buNone/>
                      </a:pPr>
                      <a:r>
                        <a:rPr lang="en-US" altLang="x-none" sz="2000" dirty="0">
                          <a:latin typeface="Times New Roman" panose="02020603050405020304" pitchFamily="18" charset="0"/>
                          <a:cs typeface="Calibri" panose="020F0502020204030204" pitchFamily="34" charset="0"/>
                        </a:rPr>
                        <a:t>- Đất nước độc lập, thống nhất v</a:t>
                      </a:r>
                      <a:r>
                        <a:rPr lang="en-US" altLang="x-none" sz="2000" dirty="0">
                          <a:latin typeface="Times New Roman" panose="02020603050405020304" pitchFamily="18" charset="0"/>
                          <a:ea typeface="Calibri" panose="020F0502020204030204" pitchFamily="34" charset="0"/>
                        </a:rPr>
                        <a:t>à</a:t>
                      </a:r>
                      <a:r>
                        <a:rPr lang="en-US" altLang="x-none" sz="2000" dirty="0">
                          <a:latin typeface="Times New Roman" panose="02020603050405020304" pitchFamily="18" charset="0"/>
                          <a:cs typeface="Calibri" panose="020F0502020204030204" pitchFamily="34" charset="0"/>
                        </a:rPr>
                        <a:t> đi lên chủ nghĩa xã hội. </a:t>
                      </a:r>
                      <a:endParaRPr lang="en-US" altLang="x-none" sz="2000" dirty="0">
                        <a:latin typeface="Calibri" panose="020F0502020204030204" pitchFamily="34" charset="0"/>
                        <a:cs typeface="Calibri" panose="020F0502020204030204" pitchFamily="34" charset="0"/>
                      </a:endParaRPr>
                    </a:p>
                    <a:p>
                      <a:pPr lvl="0" algn="just" defTabSz="914400" eaLnBrk="1" hangingPunct="1">
                        <a:lnSpc>
                          <a:spcPct val="115000"/>
                        </a:lnSpc>
                        <a:spcAft>
                          <a:spcPts val="1000"/>
                        </a:spcAft>
                        <a:buNone/>
                      </a:pPr>
                      <a:r>
                        <a:rPr lang="en-US" altLang="x-none" sz="2000" dirty="0">
                          <a:latin typeface="Times New Roman" panose="02020603050405020304" pitchFamily="18" charset="0"/>
                          <a:cs typeface="Calibri" panose="020F0502020204030204" pitchFamily="34" charset="0"/>
                        </a:rPr>
                        <a:t>- Đại hội Đảng to</a:t>
                      </a:r>
                      <a:r>
                        <a:rPr lang="en-US" altLang="x-none" sz="2000" dirty="0">
                          <a:latin typeface="Times New Roman" panose="02020603050405020304" pitchFamily="18" charset="0"/>
                          <a:ea typeface="Calibri" panose="020F0502020204030204" pitchFamily="34" charset="0"/>
                        </a:rPr>
                        <a:t>à</a:t>
                      </a:r>
                      <a:r>
                        <a:rPr lang="en-US" altLang="x-none" sz="2000" dirty="0">
                          <a:latin typeface="Times New Roman" panose="02020603050405020304" pitchFamily="18" charset="0"/>
                          <a:cs typeface="Calibri" panose="020F0502020204030204" pitchFamily="34" charset="0"/>
                        </a:rPr>
                        <a:t>n quốc lần thứ IV (1976), lần thứ V (1982) đề ra v</a:t>
                      </a:r>
                      <a:r>
                        <a:rPr lang="en-US" altLang="x-none" sz="2000" dirty="0">
                          <a:latin typeface="Times New Roman" panose="02020603050405020304" pitchFamily="18" charset="0"/>
                          <a:ea typeface="Calibri" panose="020F0502020204030204" pitchFamily="34" charset="0"/>
                        </a:rPr>
                        <a:t>à</a:t>
                      </a:r>
                      <a:r>
                        <a:rPr lang="en-US" altLang="x-none" sz="2000" dirty="0">
                          <a:latin typeface="Times New Roman" panose="02020603050405020304" pitchFamily="18" charset="0"/>
                          <a:cs typeface="Calibri" panose="020F0502020204030204" pitchFamily="34" charset="0"/>
                        </a:rPr>
                        <a:t> phát triển đường lối xây dựng chủ nghĩa xã hội. </a:t>
                      </a:r>
                      <a:endParaRPr lang="en-US" altLang="x-none" sz="2000" dirty="0">
                        <a:latin typeface="Calibri" panose="020F0502020204030204" pitchFamily="34" charset="0"/>
                        <a:cs typeface="Calibri" panose="020F0502020204030204" pitchFamily="34" charset="0"/>
                      </a:endParaRPr>
                    </a:p>
                    <a:p>
                      <a:pPr lvl="0" algn="just" defTabSz="914400" eaLnBrk="1" hangingPunct="1">
                        <a:lnSpc>
                          <a:spcPct val="115000"/>
                        </a:lnSpc>
                        <a:spcAft>
                          <a:spcPts val="1000"/>
                        </a:spcAft>
                        <a:buNone/>
                      </a:pPr>
                      <a:r>
                        <a:rPr lang="en-US" altLang="x-none" sz="2000" dirty="0">
                          <a:latin typeface="Times New Roman" panose="02020603050405020304" pitchFamily="18" charset="0"/>
                          <a:cs typeface="Calibri" panose="020F0502020204030204" pitchFamily="34" charset="0"/>
                        </a:rPr>
                        <a:t>- Hiến pháp mới của nước Cộng ho</a:t>
                      </a:r>
                      <a:r>
                        <a:rPr lang="en-US" altLang="x-none" sz="2000" dirty="0">
                          <a:latin typeface="Times New Roman" panose="02020603050405020304" pitchFamily="18" charset="0"/>
                          <a:ea typeface="Calibri" panose="020F0502020204030204" pitchFamily="34" charset="0"/>
                        </a:rPr>
                        <a:t>à</a:t>
                      </a:r>
                      <a:r>
                        <a:rPr lang="en-US" altLang="x-none" sz="2000" dirty="0">
                          <a:latin typeface="Times New Roman" panose="02020603050405020304" pitchFamily="18" charset="0"/>
                          <a:cs typeface="Calibri" panose="020F0502020204030204" pitchFamily="34" charset="0"/>
                        </a:rPr>
                        <a:t> xã hội chủ nghĩa Việt Nam được thông qua (12 – 1980); bộ máy chính quyền trung ương v</a:t>
                      </a:r>
                      <a:r>
                        <a:rPr lang="en-US" altLang="x-none" sz="2000" dirty="0">
                          <a:latin typeface="Times New Roman" panose="02020603050405020304" pitchFamily="18" charset="0"/>
                          <a:ea typeface="Calibri" panose="020F0502020204030204" pitchFamily="34" charset="0"/>
                        </a:rPr>
                        <a:t>à</a:t>
                      </a:r>
                      <a:r>
                        <a:rPr lang="en-US" altLang="x-none" sz="2000" dirty="0">
                          <a:latin typeface="Times New Roman" panose="02020603050405020304" pitchFamily="18" charset="0"/>
                          <a:cs typeface="Calibri" panose="020F0502020204030204" pitchFamily="34" charset="0"/>
                        </a:rPr>
                        <a:t> địa phương củng cố v</a:t>
                      </a:r>
                      <a:r>
                        <a:rPr lang="en-US" altLang="x-none" sz="2000" dirty="0">
                          <a:latin typeface="Times New Roman" panose="02020603050405020304" pitchFamily="18" charset="0"/>
                          <a:ea typeface="Calibri" panose="020F0502020204030204" pitchFamily="34" charset="0"/>
                        </a:rPr>
                        <a:t>à</a:t>
                      </a:r>
                      <a:r>
                        <a:rPr lang="en-US" altLang="x-none" sz="2000" dirty="0">
                          <a:latin typeface="Times New Roman" panose="02020603050405020304" pitchFamily="18" charset="0"/>
                          <a:cs typeface="Calibri" panose="020F0502020204030204" pitchFamily="34" charset="0"/>
                        </a:rPr>
                        <a:t> kiện to</a:t>
                      </a:r>
                      <a:r>
                        <a:rPr lang="en-US" altLang="x-none" sz="2000" dirty="0">
                          <a:latin typeface="Times New Roman" panose="02020603050405020304" pitchFamily="18" charset="0"/>
                          <a:ea typeface="Calibri" panose="020F0502020204030204" pitchFamily="34" charset="0"/>
                        </a:rPr>
                        <a:t>à</a:t>
                      </a:r>
                      <a:r>
                        <a:rPr lang="en-US" altLang="x-none" sz="2000" dirty="0">
                          <a:latin typeface="Times New Roman" panose="02020603050405020304" pitchFamily="18" charset="0"/>
                          <a:cs typeface="Calibri" panose="020F0502020204030204" pitchFamily="34" charset="0"/>
                        </a:rPr>
                        <a:t>n,...</a:t>
                      </a:r>
                      <a:endParaRPr lang="en-US" altLang="x-none" sz="2000" dirty="0">
                        <a:latin typeface="Calibri" panose="020F0502020204030204" pitchFamily="34" charset="0"/>
                        <a:cs typeface="Calibri" panose="020F0502020204030204" pitchFamily="34" charset="0"/>
                      </a:endParaRPr>
                    </a:p>
                    <a:p>
                      <a:pPr lvl="0" algn="just" defTabSz="914400" eaLnBrk="1" hangingPunct="1">
                        <a:lnSpc>
                          <a:spcPct val="115000"/>
                        </a:lnSpc>
                        <a:spcAft>
                          <a:spcPts val="1000"/>
                        </a:spcAft>
                        <a:buNone/>
                      </a:pPr>
                      <a:r>
                        <a:rPr lang="en-US" altLang="x-none" sz="2000" dirty="0">
                          <a:latin typeface="Times New Roman" panose="02020603050405020304" pitchFamily="18" charset="0"/>
                          <a:cs typeface="Calibri" panose="020F0502020204030204" pitchFamily="34" charset="0"/>
                        </a:rPr>
                        <a:t>- Việt Nam phát triển quan hệ đo</a:t>
                      </a:r>
                      <a:r>
                        <a:rPr lang="en-US" altLang="x-none" sz="2000" dirty="0">
                          <a:latin typeface="Times New Roman" panose="02020603050405020304" pitchFamily="18" charset="0"/>
                          <a:ea typeface="Calibri" panose="020F0502020204030204" pitchFamily="34" charset="0"/>
                        </a:rPr>
                        <a:t>à</a:t>
                      </a:r>
                      <a:r>
                        <a:rPr lang="en-US" altLang="x-none" sz="2000" dirty="0">
                          <a:latin typeface="Times New Roman" panose="02020603050405020304" pitchFamily="18" charset="0"/>
                          <a:cs typeface="Calibri" panose="020F0502020204030204" pitchFamily="34" charset="0"/>
                        </a:rPr>
                        <a:t>n kết, hữu nghị, hợp tác to</a:t>
                      </a:r>
                      <a:r>
                        <a:rPr lang="en-US" altLang="x-none" sz="2000" dirty="0">
                          <a:latin typeface="Times New Roman" panose="02020603050405020304" pitchFamily="18" charset="0"/>
                          <a:ea typeface="Calibri" panose="020F0502020204030204" pitchFamily="34" charset="0"/>
                        </a:rPr>
                        <a:t>à</a:t>
                      </a:r>
                      <a:r>
                        <a:rPr lang="en-US" altLang="x-none" sz="2000" dirty="0">
                          <a:latin typeface="Times New Roman" panose="02020603050405020304" pitchFamily="18" charset="0"/>
                          <a:cs typeface="Calibri" panose="020F0502020204030204" pitchFamily="34" charset="0"/>
                        </a:rPr>
                        <a:t>n diện, thân thiện với các nước xã hội chủ nghĩa; thiết lập quan hệ với các nước ASEAN, gia nhập tổ chức Liên hợp quốc (1977),...</a:t>
                      </a:r>
                      <a:endParaRPr lang="en-US" altLang="x-none" sz="2000" dirty="0">
                        <a:latin typeface="Calibri" panose="020F0502020204030204" pitchFamily="34" charset="0"/>
                        <a:ea typeface="Calibri" panose="020F0502020204030204" pitchFamily="34" charset="0"/>
                      </a:endParaRPr>
                    </a:p>
                  </a:txBody>
                  <a:tcPr marL="21317" marR="21317"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2000" b="1" dirty="0">
                          <a:latin typeface="Times New Roman" panose="02020603050405020304" pitchFamily="18" charset="0"/>
                          <a:cs typeface="Calibri" panose="020F0502020204030204" pitchFamily="34" charset="0"/>
                        </a:rPr>
                        <a:t> </a:t>
                      </a:r>
                      <a:endParaRPr lang="en-US" altLang="x-none" sz="2000" dirty="0">
                        <a:latin typeface="Calibri" panose="020F0502020204030204" pitchFamily="34" charset="0"/>
                        <a:ea typeface="Calibri" panose="020F0502020204030204" pitchFamily="34" charset="0"/>
                      </a:endParaRPr>
                    </a:p>
                  </a:txBody>
                  <a:tcPr marL="21317" marR="21317"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66626" name="Picture 2" descr="Kết quả hình ảnh cho hình nền màu xanh ngọc"/>
          <p:cNvPicPr>
            <a:picLocks noChangeAspect="1"/>
          </p:cNvPicPr>
          <p:nvPr/>
        </p:nvPicPr>
        <p:blipFill>
          <a:blip r:embed="rId1"/>
          <a:stretch>
            <a:fillRect/>
          </a:stretch>
        </p:blipFill>
        <p:spPr>
          <a:xfrm>
            <a:off x="65088" y="-20637"/>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Tiết 41,42 -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pic>
        <p:nvPicPr>
          <p:cNvPr id="657413" name="Picture 2" descr="Hoàn cảnh ra đời và nội dung cơ bản của Hiến pháp 1980 - Luật sư Online"/>
          <p:cNvPicPr>
            <a:picLocks noChangeAspect="1" noChangeArrowheads="1"/>
          </p:cNvPicPr>
          <p:nvPr/>
        </p:nvPicPr>
        <p:blipFill>
          <a:blip r:embed="rId2"/>
          <a:srcRect/>
          <a:stretch>
            <a:fillRect/>
          </a:stretch>
        </p:blipFill>
        <p:spPr bwMode="auto">
          <a:xfrm>
            <a:off x="250825" y="1196975"/>
            <a:ext cx="8642350" cy="5400675"/>
          </a:xfrm>
          <a:prstGeom prst="rect">
            <a:avLst/>
          </a:prstGeom>
        </p:spPr>
        <p:style>
          <a:lnRef idx="2">
            <a:schemeClr val="accent2"/>
          </a:lnRef>
          <a:fillRef idx="1">
            <a:schemeClr val="lt1"/>
          </a:fillRef>
          <a:effectRef idx="0">
            <a:schemeClr val="accent2"/>
          </a:effectRef>
          <a:fontRef idx="minor">
            <a:schemeClr val="dk1"/>
          </a:fontRef>
        </p:style>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67650" name="Picture 2" descr="Kết quả hình ảnh cho hình nền màu xanh ngọc"/>
          <p:cNvPicPr>
            <a:picLocks noChangeAspect="1"/>
          </p:cNvPicPr>
          <p:nvPr/>
        </p:nvPicPr>
        <p:blipFill>
          <a:blip r:embed="rId1"/>
          <a:stretch>
            <a:fillRect/>
          </a:stretch>
        </p:blipFill>
        <p:spPr>
          <a:xfrm>
            <a:off x="65088" y="-20637"/>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Tiết 41,42 -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pic>
        <p:nvPicPr>
          <p:cNvPr id="659461" name="Picture 2" descr="Khẳng định vị thế, vai trò quan trọng của Việt Nam trong khu vực ASEAN"/>
          <p:cNvPicPr>
            <a:picLocks noChangeAspect="1" noChangeArrowheads="1"/>
          </p:cNvPicPr>
          <p:nvPr/>
        </p:nvPicPr>
        <p:blipFill>
          <a:blip r:embed="rId2"/>
          <a:srcRect/>
          <a:stretch>
            <a:fillRect/>
          </a:stretch>
        </p:blipFill>
        <p:spPr bwMode="auto">
          <a:xfrm>
            <a:off x="107950" y="1196975"/>
            <a:ext cx="4392613" cy="5545138"/>
          </a:xfrm>
          <a:prstGeom prst="rect">
            <a:avLst/>
          </a:prstGeom>
        </p:spPr>
        <p:style>
          <a:lnRef idx="2">
            <a:schemeClr val="accent5"/>
          </a:lnRef>
          <a:fillRef idx="1">
            <a:schemeClr val="lt1"/>
          </a:fillRef>
          <a:effectRef idx="0">
            <a:schemeClr val="accent5"/>
          </a:effectRef>
          <a:fontRef idx="minor">
            <a:schemeClr val="dk1"/>
          </a:fontRef>
        </p:style>
      </p:pic>
      <p:pic>
        <p:nvPicPr>
          <p:cNvPr id="659462" name="Picture 4" descr="Việt Nam - Liên Hợp Quốc, 46 năm đồng hành và phát triển - Báo Công an Nhân  dân điện tử"/>
          <p:cNvPicPr>
            <a:picLocks noChangeAspect="1" noChangeArrowheads="1"/>
          </p:cNvPicPr>
          <p:nvPr/>
        </p:nvPicPr>
        <p:blipFill>
          <a:blip r:embed="rId3"/>
          <a:srcRect/>
          <a:stretch>
            <a:fillRect/>
          </a:stretch>
        </p:blipFill>
        <p:spPr bwMode="auto">
          <a:xfrm>
            <a:off x="4500563" y="1196975"/>
            <a:ext cx="4751388" cy="5545138"/>
          </a:xfrm>
          <a:prstGeom prst="rect">
            <a:avLst/>
          </a:prstGeom>
        </p:spPr>
        <p:style>
          <a:lnRef idx="2">
            <a:schemeClr val="accent2"/>
          </a:lnRef>
          <a:fillRef idx="1">
            <a:schemeClr val="lt1"/>
          </a:fillRef>
          <a:effectRef idx="0">
            <a:schemeClr val="accent2"/>
          </a:effectRef>
          <a:fontRef idx="minor">
            <a:schemeClr val="dk1"/>
          </a:fontRef>
        </p:style>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68674" name="Picture 2" descr="Kết quả hình ảnh cho hình nền màu xanh ngọc"/>
          <p:cNvPicPr>
            <a:picLocks noChangeAspect="1"/>
          </p:cNvPicPr>
          <p:nvPr/>
        </p:nvPicPr>
        <p:blipFill>
          <a:blip r:embed="rId1"/>
          <a:stretch>
            <a:fillRect/>
          </a:stretch>
        </p:blipFill>
        <p:spPr>
          <a:xfrm>
            <a:off x="-3175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668676" name="Rectangle 8"/>
          <p:cNvSpPr/>
          <p:nvPr/>
        </p:nvSpPr>
        <p:spPr>
          <a:xfrm>
            <a:off x="1639888" y="833438"/>
            <a:ext cx="1490662" cy="646112"/>
          </a:xfrm>
          <a:prstGeom prst="rect">
            <a:avLst/>
          </a:prstGeom>
          <a:noFill/>
          <a:ln w="9525">
            <a:noFill/>
          </a:ln>
          <a:effectLst>
            <a:outerShdw dist="17961" dir="2699999" algn="ctr" rotWithShape="0">
              <a:srgbClr val="003300"/>
            </a:outerShdw>
          </a:effectLst>
        </p:spPr>
        <p:txBody>
          <a:bodyPr>
            <a:spAutoFit/>
          </a:bodyPr>
          <a:p>
            <a:pPr algn="ctr" defTabSz="914400"/>
            <a:endParaRPr lang="en-US" altLang="en-US" sz="3600" b="1" dirty="0">
              <a:solidFill>
                <a:srgbClr val="FFFFFF"/>
              </a:solidFill>
              <a:latin typeface="#9Slide05 Filmotype Honey"/>
            </a:endParaRPr>
          </a:p>
        </p:txBody>
      </p:sp>
      <p:grpSp>
        <p:nvGrpSpPr>
          <p:cNvPr id="668677" name="Group 75"/>
          <p:cNvGrpSpPr/>
          <p:nvPr/>
        </p:nvGrpSpPr>
        <p:grpSpPr>
          <a:xfrm>
            <a:off x="1643063" y="207963"/>
            <a:ext cx="5884862" cy="503237"/>
            <a:chOff x="-68812" y="1171299"/>
            <a:chExt cx="5410885" cy="771789"/>
          </a:xfrm>
        </p:grpSpPr>
        <p:sp>
          <p:nvSpPr>
            <p:cNvPr id="38" name="Rectangle: Rounded Corners 7"/>
            <p:cNvSpPr/>
            <p:nvPr/>
          </p:nvSpPr>
          <p:spPr>
            <a:xfrm>
              <a:off x="393893" y="1178602"/>
              <a:ext cx="4948180" cy="703620"/>
            </a:xfrm>
            <a:prstGeom prst="roundRect">
              <a:avLst/>
            </a:prstGeom>
            <a:solidFill>
              <a:schemeClr val="bg1"/>
            </a:solidFill>
            <a:ln w="31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a:buNone/>
              </a:pPr>
              <a:r>
                <a:rPr lang="en-US" altLang="x-none" sz="3600" b="1" dirty="0">
                  <a:solidFill>
                    <a:srgbClr val="000000"/>
                  </a:solidFill>
                  <a:latin typeface="Times New Roman" panose="02020603050405020304" pitchFamily="18" charset="0"/>
                  <a:cs typeface="Times New Roman" panose="02020603050405020304" pitchFamily="18" charset="0"/>
                </a:rPr>
                <a:t>PHIẾU HOÀN THÀNH</a:t>
              </a:r>
              <a:endParaRPr lang="en-US" altLang="x-none" sz="3600" b="1" dirty="0">
                <a:solidFill>
                  <a:srgbClr val="000000"/>
                </a:solidFill>
                <a:latin typeface="Times New Roman" panose="02020603050405020304" pitchFamily="18" charset="0"/>
                <a:ea typeface="Times New Roman" panose="02020603050405020304" pitchFamily="18" charset="0"/>
              </a:endParaRPr>
            </a:p>
          </p:txBody>
        </p:sp>
        <p:pic>
          <p:nvPicPr>
            <p:cNvPr id="668700" name="Picture 2" descr="navocado-task-badges-legal-task-icons-smaller | Icon, Task, Icon collection"/>
            <p:cNvPicPr>
              <a:picLocks noChangeAspect="1"/>
            </p:cNvPicPr>
            <p:nvPr/>
          </p:nvPicPr>
          <p:blipFill>
            <a:blip r:embed="rId2"/>
            <a:srcRect l="67654" t="79227" b="1915"/>
            <a:stretch>
              <a:fillRect/>
            </a:stretch>
          </p:blipFill>
          <p:spPr>
            <a:xfrm>
              <a:off x="-68812" y="1171299"/>
              <a:ext cx="759136" cy="771789"/>
            </a:xfrm>
            <a:prstGeom prst="rect">
              <a:avLst/>
            </a:prstGeom>
            <a:noFill/>
            <a:ln w="9525">
              <a:noFill/>
            </a:ln>
          </p:spPr>
        </p:pic>
      </p:grpSp>
      <p:graphicFrame>
        <p:nvGraphicFramePr>
          <p:cNvPr id="668678" name="Table 668677"/>
          <p:cNvGraphicFramePr/>
          <p:nvPr/>
        </p:nvGraphicFramePr>
        <p:xfrm>
          <a:off x="-49212" y="458788"/>
          <a:ext cx="9043987" cy="6151562"/>
        </p:xfrm>
        <a:graphic>
          <a:graphicData uri="http://schemas.openxmlformats.org/drawingml/2006/table">
            <a:tbl>
              <a:tblPr/>
              <a:tblGrid>
                <a:gridCol w="1166813"/>
                <a:gridCol w="5945187"/>
                <a:gridCol w="1931988"/>
              </a:tblGrid>
              <a:tr h="242888">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endParaRPr lang="en-US" altLang="x-none" sz="1400" dirty="0">
                        <a:solidFill>
                          <a:schemeClr val="tx1"/>
                        </a:solidFill>
                        <a:latin typeface="Calibri" panose="020F0502020204030204" pitchFamily="34" charset="0"/>
                      </a:endParaRPr>
                    </a:p>
                  </a:txBody>
                  <a:tcPr marL="21314" marR="2131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endParaRPr lang="en-US" altLang="x-none" sz="1400" dirty="0">
                        <a:solidFill>
                          <a:schemeClr val="tx1"/>
                        </a:solidFill>
                        <a:latin typeface="Calibri" panose="020F0502020204030204" pitchFamily="34" charset="0"/>
                      </a:endParaRPr>
                    </a:p>
                  </a:txBody>
                  <a:tcPr marL="28417" marR="28417" marT="14285" marB="14285">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endParaRPr lang="en-US" altLang="x-none" sz="600" dirty="0">
                        <a:solidFill>
                          <a:schemeClr val="tx1"/>
                        </a:solidFill>
                        <a:latin typeface="Calibri" panose="020F0502020204030204" pitchFamily="34" charset="0"/>
                      </a:endParaRPr>
                    </a:p>
                  </a:txBody>
                  <a:tcPr marL="28417" marR="28417" marT="14285" marB="14285">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98525">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2200" b="1" dirty="0">
                          <a:solidFill>
                            <a:srgbClr val="FFFF00"/>
                          </a:solidFill>
                          <a:latin typeface="Times New Roman" panose="02020603050405020304" pitchFamily="18" charset="0"/>
                          <a:cs typeface="Calibri" panose="020F0502020204030204" pitchFamily="34" charset="0"/>
                        </a:rPr>
                        <a:t>Lĩnh vực</a:t>
                      </a:r>
                      <a:endParaRPr lang="en-US" altLang="x-none" sz="2200" dirty="0">
                        <a:solidFill>
                          <a:srgbClr val="FFFF00"/>
                        </a:solidFill>
                        <a:latin typeface="Calibri" panose="020F0502020204030204" pitchFamily="34" charset="0"/>
                        <a:ea typeface="Calibri" panose="020F0502020204030204" pitchFamily="34" charset="0"/>
                      </a:endParaRPr>
                    </a:p>
                  </a:txBody>
                  <a:tcPr marL="21314" marR="2131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2200" b="1" dirty="0">
                          <a:solidFill>
                            <a:srgbClr val="FFFF00"/>
                          </a:solidFill>
                          <a:latin typeface="Times New Roman" panose="02020603050405020304" pitchFamily="18" charset="0"/>
                          <a:cs typeface="Calibri" panose="020F0502020204030204" pitchFamily="34" charset="0"/>
                        </a:rPr>
                        <a:t>Th</a:t>
                      </a:r>
                      <a:r>
                        <a:rPr lang="en-US" altLang="x-none" sz="2200" b="1" dirty="0">
                          <a:solidFill>
                            <a:srgbClr val="FFFF00"/>
                          </a:solidFill>
                          <a:latin typeface="Times New Roman" panose="02020603050405020304" pitchFamily="18" charset="0"/>
                          <a:ea typeface="Calibri" panose="020F0502020204030204" pitchFamily="34" charset="0"/>
                        </a:rPr>
                        <a:t>à</a:t>
                      </a:r>
                      <a:r>
                        <a:rPr lang="en-US" altLang="x-none" sz="2200" b="1" dirty="0">
                          <a:solidFill>
                            <a:srgbClr val="FFFF00"/>
                          </a:solidFill>
                          <a:latin typeface="Times New Roman" panose="02020603050405020304" pitchFamily="18" charset="0"/>
                          <a:cs typeface="Calibri" panose="020F0502020204030204" pitchFamily="34" charset="0"/>
                        </a:rPr>
                        <a:t>nh tựu</a:t>
                      </a:r>
                      <a:endParaRPr lang="en-US" altLang="x-none" sz="2200" dirty="0">
                        <a:solidFill>
                          <a:srgbClr val="FFFF00"/>
                        </a:solidFill>
                        <a:latin typeface="Calibri" panose="020F0502020204030204" pitchFamily="34" charset="0"/>
                        <a:ea typeface="Calibri" panose="020F0502020204030204" pitchFamily="34" charset="0"/>
                      </a:endParaRPr>
                    </a:p>
                  </a:txBody>
                  <a:tcPr marL="21314" marR="2131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2200" b="1" dirty="0">
                          <a:solidFill>
                            <a:srgbClr val="FFFF00"/>
                          </a:solidFill>
                          <a:latin typeface="Times New Roman" panose="02020603050405020304" pitchFamily="18" charset="0"/>
                          <a:cs typeface="Calibri" panose="020F0502020204030204" pitchFamily="34" charset="0"/>
                        </a:rPr>
                        <a:t>Hạn chế, </a:t>
                      </a:r>
                      <a:endParaRPr lang="en-US" altLang="x-none" sz="2200" dirty="0">
                        <a:solidFill>
                          <a:srgbClr val="FFFF00"/>
                        </a:solidFill>
                        <a:latin typeface="Calibri" panose="020F0502020204030204" pitchFamily="34" charset="0"/>
                        <a:cs typeface="Calibri" panose="020F0502020204030204" pitchFamily="34" charset="0"/>
                      </a:endParaRPr>
                    </a:p>
                    <a:p>
                      <a:pPr lvl="0" algn="ctr" defTabSz="914400" eaLnBrk="1" hangingPunct="1">
                        <a:lnSpc>
                          <a:spcPct val="115000"/>
                        </a:lnSpc>
                        <a:spcAft>
                          <a:spcPts val="1000"/>
                        </a:spcAft>
                        <a:buNone/>
                      </a:pPr>
                      <a:r>
                        <a:rPr lang="en-US" altLang="x-none" sz="2200" b="1" dirty="0">
                          <a:solidFill>
                            <a:srgbClr val="FFFF00"/>
                          </a:solidFill>
                          <a:latin typeface="Times New Roman" panose="02020603050405020304" pitchFamily="18" charset="0"/>
                          <a:cs typeface="Calibri" panose="020F0502020204030204" pitchFamily="34" charset="0"/>
                        </a:rPr>
                        <a:t>khó khăn</a:t>
                      </a:r>
                      <a:endParaRPr lang="en-US" altLang="x-none" sz="2200" dirty="0">
                        <a:solidFill>
                          <a:srgbClr val="FFFF00"/>
                        </a:solidFill>
                        <a:latin typeface="Calibri" panose="020F0502020204030204" pitchFamily="34" charset="0"/>
                        <a:ea typeface="Calibri" panose="020F0502020204030204" pitchFamily="34" charset="0"/>
                      </a:endParaRPr>
                    </a:p>
                  </a:txBody>
                  <a:tcPr marL="21314" marR="2131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010150">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2200" b="1" dirty="0">
                          <a:latin typeface="Times New Roman" panose="02020603050405020304" pitchFamily="18" charset="0"/>
                          <a:cs typeface="Calibri" panose="020F0502020204030204" pitchFamily="34" charset="0"/>
                        </a:rPr>
                        <a:t>Kinh tế</a:t>
                      </a:r>
                      <a:endParaRPr lang="en-US" altLang="x-none" sz="2200" dirty="0">
                        <a:latin typeface="Calibri" panose="020F0502020204030204" pitchFamily="34" charset="0"/>
                        <a:ea typeface="Calibri" panose="020F0502020204030204" pitchFamily="34" charset="0"/>
                      </a:endParaRPr>
                    </a:p>
                  </a:txBody>
                  <a:tcPr marL="21314" marR="2131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lnSpc>
                          <a:spcPct val="115000"/>
                        </a:lnSpc>
                        <a:spcAft>
                          <a:spcPts val="1000"/>
                        </a:spcAft>
                        <a:buNone/>
                      </a:pPr>
                      <a:r>
                        <a:rPr lang="en-US" altLang="x-none" sz="2200" dirty="0">
                          <a:latin typeface="Times New Roman" panose="02020603050405020304" pitchFamily="18" charset="0"/>
                          <a:cs typeface="Calibri" panose="020F0502020204030204" pitchFamily="34" charset="0"/>
                        </a:rPr>
                        <a:t>- Thực hiện kế hoạch Nh</a:t>
                      </a:r>
                      <a:r>
                        <a:rPr lang="en-US" altLang="x-none" sz="2200" dirty="0">
                          <a:latin typeface="Times New Roman" panose="02020603050405020304" pitchFamily="18" charset="0"/>
                          <a:ea typeface="Calibri" panose="020F0502020204030204" pitchFamily="34" charset="0"/>
                        </a:rPr>
                        <a:t>à</a:t>
                      </a:r>
                      <a:r>
                        <a:rPr lang="en-US" altLang="x-none" sz="2200" dirty="0">
                          <a:latin typeface="Times New Roman" panose="02020603050405020304" pitchFamily="18" charset="0"/>
                          <a:cs typeface="Calibri" panose="020F0502020204030204" pitchFamily="34" charset="0"/>
                        </a:rPr>
                        <a:t> nước 5 năm phát triển kinh tế – xã hội (1976 – 1980) v</a:t>
                      </a:r>
                      <a:r>
                        <a:rPr lang="en-US" altLang="x-none" sz="2200" dirty="0">
                          <a:latin typeface="Times New Roman" panose="02020603050405020304" pitchFamily="18" charset="0"/>
                          <a:ea typeface="Calibri" panose="020F0502020204030204" pitchFamily="34" charset="0"/>
                        </a:rPr>
                        <a:t>à</a:t>
                      </a:r>
                      <a:r>
                        <a:rPr lang="en-US" altLang="x-none" sz="2200" dirty="0">
                          <a:latin typeface="Times New Roman" panose="02020603050405020304" pitchFamily="18" charset="0"/>
                          <a:cs typeface="Calibri" panose="020F0502020204030204" pitchFamily="34" charset="0"/>
                        </a:rPr>
                        <a:t> (1981 – 1985).</a:t>
                      </a:r>
                      <a:endParaRPr lang="en-US" altLang="x-none" sz="2200" dirty="0">
                        <a:latin typeface="Calibri" panose="020F0502020204030204" pitchFamily="34" charset="0"/>
                        <a:cs typeface="Calibri" panose="020F0502020204030204" pitchFamily="34" charset="0"/>
                      </a:endParaRPr>
                    </a:p>
                    <a:p>
                      <a:pPr lvl="0" algn="just" defTabSz="914400" eaLnBrk="1" hangingPunct="1">
                        <a:lnSpc>
                          <a:spcPct val="115000"/>
                        </a:lnSpc>
                        <a:spcAft>
                          <a:spcPts val="1000"/>
                        </a:spcAft>
                        <a:buNone/>
                      </a:pPr>
                      <a:r>
                        <a:rPr lang="en-US" altLang="x-none" sz="2200" dirty="0">
                          <a:latin typeface="Times New Roman" panose="02020603050405020304" pitchFamily="18" charset="0"/>
                          <a:cs typeface="Calibri" panose="020F0502020204030204" pitchFamily="34" charset="0"/>
                        </a:rPr>
                        <a:t>- Th</a:t>
                      </a:r>
                      <a:r>
                        <a:rPr lang="en-US" altLang="x-none" sz="2200" dirty="0">
                          <a:latin typeface="Times New Roman" panose="02020603050405020304" pitchFamily="18" charset="0"/>
                          <a:ea typeface="Calibri" panose="020F0502020204030204" pitchFamily="34" charset="0"/>
                        </a:rPr>
                        <a:t>à</a:t>
                      </a:r>
                      <a:r>
                        <a:rPr lang="en-US" altLang="x-none" sz="2200" dirty="0">
                          <a:latin typeface="Times New Roman" panose="02020603050405020304" pitchFamily="18" charset="0"/>
                          <a:cs typeface="Calibri" panose="020F0502020204030204" pitchFamily="34" charset="0"/>
                        </a:rPr>
                        <a:t>nh tựu: </a:t>
                      </a:r>
                      <a:endParaRPr lang="en-US" altLang="x-none" sz="2200" dirty="0">
                        <a:latin typeface="Calibri" panose="020F0502020204030204" pitchFamily="34" charset="0"/>
                        <a:cs typeface="Calibri" panose="020F0502020204030204" pitchFamily="34" charset="0"/>
                      </a:endParaRPr>
                    </a:p>
                    <a:p>
                      <a:pPr lvl="0" algn="just" defTabSz="914400" eaLnBrk="1" hangingPunct="1">
                        <a:lnSpc>
                          <a:spcPct val="115000"/>
                        </a:lnSpc>
                        <a:spcAft>
                          <a:spcPts val="1000"/>
                        </a:spcAft>
                        <a:buNone/>
                      </a:pPr>
                      <a:r>
                        <a:rPr lang="en-US" altLang="x-none" sz="2200" dirty="0">
                          <a:latin typeface="Times New Roman" panose="02020603050405020304" pitchFamily="18" charset="0"/>
                          <a:cs typeface="Calibri" panose="020F0502020204030204" pitchFamily="34" charset="0"/>
                        </a:rPr>
                        <a:t>+ Từng bước khắc phục hậu quả chiến tranh; khôi phục cơ sở công nghiệp, nông nghiệp, giao thông ở miền Bắc; xây dựng lại các vùng nông thôn ở miền Nam; khai thông, giao lưu h</a:t>
                      </a:r>
                      <a:r>
                        <a:rPr lang="en-US" altLang="x-none" sz="2200" dirty="0">
                          <a:latin typeface="Times New Roman" panose="02020603050405020304" pitchFamily="18" charset="0"/>
                          <a:ea typeface="Calibri" panose="020F0502020204030204" pitchFamily="34" charset="0"/>
                        </a:rPr>
                        <a:t>à</a:t>
                      </a:r>
                      <a:r>
                        <a:rPr lang="en-US" altLang="x-none" sz="2200" dirty="0">
                          <a:latin typeface="Times New Roman" panose="02020603050405020304" pitchFamily="18" charset="0"/>
                          <a:cs typeface="Calibri" panose="020F0502020204030204" pitchFamily="34" charset="0"/>
                        </a:rPr>
                        <a:t>ng hoá hai miền Bắc – Nam.</a:t>
                      </a:r>
                      <a:endParaRPr lang="en-US" altLang="x-none" sz="2200" dirty="0">
                        <a:latin typeface="Calibri" panose="020F0502020204030204" pitchFamily="34" charset="0"/>
                        <a:cs typeface="Calibri" panose="020F0502020204030204" pitchFamily="34" charset="0"/>
                      </a:endParaRPr>
                    </a:p>
                    <a:p>
                      <a:pPr lvl="0" algn="just" defTabSz="914400" eaLnBrk="1" hangingPunct="1">
                        <a:lnSpc>
                          <a:spcPct val="115000"/>
                        </a:lnSpc>
                        <a:spcAft>
                          <a:spcPts val="1000"/>
                        </a:spcAft>
                        <a:buNone/>
                      </a:pPr>
                      <a:r>
                        <a:rPr lang="en-US" altLang="x-none" sz="2200" dirty="0">
                          <a:latin typeface="Times New Roman" panose="02020603050405020304" pitchFamily="18" charset="0"/>
                          <a:cs typeface="Calibri" panose="020F0502020204030204" pitchFamily="34" charset="0"/>
                        </a:rPr>
                        <a:t>+ Các ng</a:t>
                      </a:r>
                      <a:r>
                        <a:rPr lang="en-US" altLang="x-none" sz="2200" dirty="0">
                          <a:latin typeface="Times New Roman" panose="02020603050405020304" pitchFamily="18" charset="0"/>
                          <a:ea typeface="Calibri" panose="020F0502020204030204" pitchFamily="34" charset="0"/>
                        </a:rPr>
                        <a:t>à</a:t>
                      </a:r>
                      <a:r>
                        <a:rPr lang="en-US" altLang="x-none" sz="2200" dirty="0">
                          <a:latin typeface="Times New Roman" panose="02020603050405020304" pitchFamily="18" charset="0"/>
                          <a:cs typeface="Calibri" panose="020F0502020204030204" pitchFamily="34" charset="0"/>
                        </a:rPr>
                        <a:t>nh sản xuất tổ chức theo hướng sản xuất lớn xã hội chủ nghĩa trên nguyên tắc tập trung. Th</a:t>
                      </a:r>
                      <a:r>
                        <a:rPr lang="en-US" altLang="x-none" sz="2200" dirty="0">
                          <a:latin typeface="Times New Roman" panose="02020603050405020304" pitchFamily="18" charset="0"/>
                          <a:ea typeface="Calibri" panose="020F0502020204030204" pitchFamily="34" charset="0"/>
                        </a:rPr>
                        <a:t>à</a:t>
                      </a:r>
                      <a:r>
                        <a:rPr lang="en-US" altLang="x-none" sz="2200" dirty="0">
                          <a:latin typeface="Times New Roman" panose="02020603050405020304" pitchFamily="18" charset="0"/>
                          <a:cs typeface="Calibri" panose="020F0502020204030204" pitchFamily="34" charset="0"/>
                        </a:rPr>
                        <a:t>nh phần kinh tế quốc doanh v</a:t>
                      </a:r>
                      <a:r>
                        <a:rPr lang="en-US" altLang="x-none" sz="2200" dirty="0">
                          <a:latin typeface="Times New Roman" panose="02020603050405020304" pitchFamily="18" charset="0"/>
                          <a:ea typeface="Calibri" panose="020F0502020204030204" pitchFamily="34" charset="0"/>
                        </a:rPr>
                        <a:t>à</a:t>
                      </a:r>
                      <a:r>
                        <a:rPr lang="en-US" altLang="x-none" sz="2200" dirty="0">
                          <a:latin typeface="Times New Roman" panose="02020603050405020304" pitchFamily="18" charset="0"/>
                          <a:cs typeface="Calibri" panose="020F0502020204030204" pitchFamily="34" charset="0"/>
                        </a:rPr>
                        <a:t> tập thể được tăng cường. Nhiều công trình hạ tầng lớn được xây dựng.</a:t>
                      </a:r>
                      <a:endParaRPr lang="en-US" altLang="x-none" sz="2200" dirty="0">
                        <a:latin typeface="Calibri" panose="020F0502020204030204" pitchFamily="34" charset="0"/>
                        <a:ea typeface="Calibri" panose="020F0502020204030204" pitchFamily="34" charset="0"/>
                      </a:endParaRPr>
                    </a:p>
                  </a:txBody>
                  <a:tcPr marL="21314" marR="2131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lnSpc>
                          <a:spcPct val="115000"/>
                        </a:lnSpc>
                        <a:spcAft>
                          <a:spcPts val="1000"/>
                        </a:spcAft>
                        <a:buNone/>
                      </a:pPr>
                      <a:r>
                        <a:rPr lang="en-US" altLang="x-none" sz="2200" dirty="0">
                          <a:latin typeface="Times New Roman" panose="02020603050405020304" pitchFamily="18" charset="0"/>
                          <a:cs typeface="Calibri" panose="020F0502020204030204" pitchFamily="34" charset="0"/>
                        </a:rPr>
                        <a:t>+ Sản xuất không đủ cung ứng, đặc biệt sản xuất lương thực, lạm phát tăng cao v</a:t>
                      </a:r>
                      <a:r>
                        <a:rPr lang="en-US" altLang="x-none" sz="2200" dirty="0">
                          <a:latin typeface="Times New Roman" panose="02020603050405020304" pitchFamily="18" charset="0"/>
                          <a:ea typeface="Calibri" panose="020F0502020204030204" pitchFamily="34" charset="0"/>
                        </a:rPr>
                        <a:t>à</a:t>
                      </a:r>
                      <a:r>
                        <a:rPr lang="en-US" altLang="x-none" sz="2200" dirty="0">
                          <a:latin typeface="Times New Roman" panose="02020603050405020304" pitchFamily="18" charset="0"/>
                          <a:cs typeface="Calibri" panose="020F0502020204030204" pitchFamily="34" charset="0"/>
                        </a:rPr>
                        <a:t> kéo d</a:t>
                      </a:r>
                      <a:r>
                        <a:rPr lang="en-US" altLang="x-none" sz="2200" dirty="0">
                          <a:latin typeface="Times New Roman" panose="02020603050405020304" pitchFamily="18" charset="0"/>
                          <a:ea typeface="Calibri" panose="020F0502020204030204" pitchFamily="34" charset="0"/>
                        </a:rPr>
                        <a:t>à</a:t>
                      </a:r>
                      <a:r>
                        <a:rPr lang="en-US" altLang="x-none" sz="2200" dirty="0">
                          <a:latin typeface="Times New Roman" panose="02020603050405020304" pitchFamily="18" charset="0"/>
                          <a:cs typeface="Calibri" panose="020F0502020204030204" pitchFamily="34" charset="0"/>
                        </a:rPr>
                        <a:t>i.</a:t>
                      </a:r>
                      <a:endParaRPr lang="en-US" altLang="x-none" sz="2200" dirty="0">
                        <a:latin typeface="Calibri" panose="020F0502020204030204" pitchFamily="34" charset="0"/>
                        <a:ea typeface="Calibri" panose="020F0502020204030204" pitchFamily="34" charset="0"/>
                      </a:endParaRPr>
                    </a:p>
                  </a:txBody>
                  <a:tcPr marL="21314" marR="2131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FCD5B5"/>
        </a:solidFill>
        <a:effectLst/>
      </p:bgPr>
    </p:bg>
    <p:spTree>
      <p:nvGrpSpPr>
        <p:cNvPr id="1" name=""/>
        <p:cNvGrpSpPr/>
        <p:nvPr/>
      </p:nvGrpSpPr>
      <p:grpSpPr/>
      <p:pic>
        <p:nvPicPr>
          <p:cNvPr id="669698" name="Picture 3" descr="http://farm3.static.flickr.com/2784/4107129075_6bde54277d_z.jpg"/>
          <p:cNvPicPr>
            <a:picLocks noChangeAspect="1"/>
          </p:cNvPicPr>
          <p:nvPr/>
        </p:nvPicPr>
        <p:blipFill>
          <a:blip r:embed="rId1"/>
          <a:stretch>
            <a:fillRect/>
          </a:stretch>
        </p:blipFill>
        <p:spPr>
          <a:xfrm>
            <a:off x="33338" y="903288"/>
            <a:ext cx="9075737" cy="4541837"/>
          </a:xfrm>
          <a:prstGeom prst="rect">
            <a:avLst/>
          </a:prstGeom>
          <a:noFill/>
          <a:ln w="9525">
            <a:noFill/>
          </a:ln>
        </p:spPr>
      </p:pic>
      <p:sp>
        <p:nvSpPr>
          <p:cNvPr id="5" name="Rectangle 5"/>
          <p:cNvSpPr>
            <a:spLocks noChangeArrowheads="1"/>
          </p:cNvSpPr>
          <p:nvPr/>
        </p:nvSpPr>
        <p:spPr bwMode="auto">
          <a:xfrm>
            <a:off x="1187623" y="151025"/>
            <a:ext cx="6948263" cy="646331"/>
          </a:xfrm>
          <a:prstGeom prst="rect">
            <a:avLst/>
          </a:prstGeom>
          <a:solidFill>
            <a:schemeClr val="bg2">
              <a:lumMod val="90000"/>
            </a:schemeClr>
          </a:solidFill>
          <a:ln>
            <a:noFill/>
          </a:ln>
          <a:effectLst/>
        </p:spPr>
        <p:txBody>
          <a:bodyPr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600" b="1" i="0" u="none" strike="noStrike" kern="1200" cap="none" spc="50" normalizeH="0" baseline="0" noProof="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uLnTx/>
                <a:uFillTx/>
                <a:latin typeface="UVN Chim Bien Nang" panose="0209080305050A020404" pitchFamily="18" charset="0"/>
                <a:ea typeface="+mn-ea"/>
                <a:cs typeface="+mn-cs"/>
              </a:rPr>
              <a:t>Công </a:t>
            </a:r>
            <a:r>
              <a:rPr kumimoji="0" lang="en-US" sz="3600" b="1" i="0" u="none" strike="noStrike" kern="1200" cap="none" spc="50" normalizeH="0" baseline="0" noProof="0" dirty="0" err="1">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uLnTx/>
                <a:uFillTx/>
                <a:latin typeface="UVN Chim Bien Nang" panose="0209080305050A020404" pitchFamily="18" charset="0"/>
                <a:ea typeface="+mn-ea"/>
                <a:cs typeface="+mn-cs"/>
              </a:rPr>
              <a:t>trình</a:t>
            </a:r>
            <a:r>
              <a:rPr kumimoji="0" lang="en-US" sz="3600" b="1" i="0" u="none" strike="noStrike" kern="1200" cap="none" spc="50" normalizeH="0" baseline="0" noProof="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uLnTx/>
                <a:uFillTx/>
                <a:latin typeface="UVN Chim Bien Nang" panose="0209080305050A020404" pitchFamily="18" charset="0"/>
                <a:ea typeface="+mn-ea"/>
                <a:cs typeface="+mn-cs"/>
              </a:rPr>
              <a:t> </a:t>
            </a:r>
            <a:r>
              <a:rPr kumimoji="0" lang="en-US" sz="3600" b="1" i="0" u="none" strike="noStrike" kern="1200" cap="none" spc="50" normalizeH="0" baseline="0" noProof="0" dirty="0" err="1">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uLnTx/>
                <a:uFillTx/>
                <a:latin typeface="UVN Chim Bien Nang" panose="0209080305050A020404" pitchFamily="18" charset="0"/>
                <a:ea typeface="+mn-ea"/>
                <a:cs typeface="+mn-cs"/>
              </a:rPr>
              <a:t>thủy</a:t>
            </a:r>
            <a:r>
              <a:rPr kumimoji="0" lang="en-US" sz="3600" b="1" i="0" u="none" strike="noStrike" kern="1200" cap="none" spc="50" normalizeH="0" baseline="0" noProof="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uLnTx/>
                <a:uFillTx/>
                <a:latin typeface="UVN Chim Bien Nang" panose="0209080305050A020404" pitchFamily="18" charset="0"/>
                <a:ea typeface="+mn-ea"/>
                <a:cs typeface="+mn-cs"/>
              </a:rPr>
              <a:t> điện Hòa Bình</a:t>
            </a:r>
            <a:endParaRPr kumimoji="0" lang="en-US" sz="3600" b="1" i="0" u="none" strike="noStrike" kern="1200" cap="none" spc="50" normalizeH="0" baseline="0" noProof="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uLnTx/>
              <a:uFillTx/>
              <a:latin typeface="UVN Chim Bien Nang" panose="0209080305050A020404" pitchFamily="18" charset="0"/>
              <a:ea typeface="+mn-ea"/>
              <a:cs typeface="+mn-cs"/>
            </a:endParaRPr>
          </a:p>
        </p:txBody>
      </p:sp>
      <p:sp>
        <p:nvSpPr>
          <p:cNvPr id="657412" name="Rectangle 5"/>
          <p:cNvSpPr>
            <a:spLocks noChangeArrowheads="1"/>
          </p:cNvSpPr>
          <p:nvPr/>
        </p:nvSpPr>
        <p:spPr bwMode="auto">
          <a:xfrm>
            <a:off x="71438" y="5657850"/>
            <a:ext cx="8964613" cy="1200150"/>
          </a:xfrm>
          <a:prstGeom prst="rect">
            <a:avLst/>
          </a:prstGeom>
        </p:spPr>
        <p:style>
          <a:lnRef idx="2">
            <a:schemeClr val="accent3"/>
          </a:lnRef>
          <a:fillRef idx="1">
            <a:schemeClr val="lt1"/>
          </a:fillRef>
          <a:effectRef idx="0">
            <a:schemeClr val="accent3"/>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buNone/>
            </a:pPr>
            <a:r>
              <a:rPr lang="vi-VN" altLang="en-US" b="1" dirty="0">
                <a:solidFill>
                  <a:srgbClr val="C00000"/>
                </a:solidFill>
                <a:latin typeface="Times New Roman" panose="02020603050405020304" pitchFamily="18" charset="0"/>
              </a:rPr>
              <a:t>Nhà máy thuỷ điện Hoà Bình </a:t>
            </a:r>
            <a:r>
              <a:rPr lang="vi-VN" altLang="en-US" b="1" dirty="0">
                <a:solidFill>
                  <a:srgbClr val="000000"/>
                </a:solidFill>
                <a:latin typeface="Times New Roman" panose="02020603050405020304" pitchFamily="18" charset="0"/>
              </a:rPr>
              <a:t>được xây dựng từ năm 1979 đến năm 1994, với 8 tổ máy, công suất 1.920 MW cung cấp 1/3 sản lượng điện cho cả nước. Tuy nhiên, ngoài ý nghĩa là công trình công nghiệp quan trọng, Nhà máy thuỷ điện Hoà Bình còn là điểm du lịch thu hút đông đảo du khách...</a:t>
            </a:r>
            <a:endParaRPr lang="vi-VN" altLang="en-US" b="1" dirty="0">
              <a:solidFill>
                <a:srgbClr val="000000"/>
              </a:solidFill>
              <a:latin typeface="Times New Roman" panose="02020603050405020304" pitchFamily="18" charset="0"/>
            </a:endParaRPr>
          </a:p>
        </p:txBody>
      </p:sp>
      <p:pic>
        <p:nvPicPr>
          <p:cNvPr id="7" name="Picture 6" descr="http://farm3.static.flickr.com/2517/4107877734_2ae57c39c1_z.jpg"/>
          <p:cNvPicPr>
            <a:picLocks noChangeAspect="1"/>
          </p:cNvPicPr>
          <p:nvPr/>
        </p:nvPicPr>
        <p:blipFill>
          <a:blip r:embed="rId2"/>
          <a:stretch>
            <a:fillRect/>
          </a:stretch>
        </p:blipFill>
        <p:spPr>
          <a:xfrm>
            <a:off x="107950" y="903288"/>
            <a:ext cx="8820150" cy="4541837"/>
          </a:xfrm>
          <a:prstGeom prst="rect">
            <a:avLst/>
          </a:prstGeom>
          <a:noFill/>
          <a:ln w="9525">
            <a:noFill/>
          </a:ln>
        </p:spPr>
      </p:pic>
      <p:pic>
        <p:nvPicPr>
          <p:cNvPr id="8" name="Picture 7" descr="http://farm3.static.flickr.com/2753/4107878758_04ae4690ae_z.jpg"/>
          <p:cNvPicPr>
            <a:picLocks noChangeAspect="1"/>
          </p:cNvPicPr>
          <p:nvPr/>
        </p:nvPicPr>
        <p:blipFill>
          <a:blip r:embed="rId3"/>
          <a:stretch>
            <a:fillRect/>
          </a:stretch>
        </p:blipFill>
        <p:spPr>
          <a:xfrm>
            <a:off x="33338" y="903288"/>
            <a:ext cx="9075737" cy="45418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par>
                                <p:cTn id="13" presetID="10" presetClass="exit" presetSubtype="0" fill="hold" nodeType="withEffect">
                                  <p:stCondLst>
                                    <p:cond delay="0"/>
                                  </p:stCondLst>
                                  <p:childTnLst>
                                    <p:animEffect transition="out" filter="fade">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par>
                                <p:cTn id="16" presetID="16" presetClass="exit" presetSubtype="21" fill="hold" nodeType="withEffect">
                                  <p:stCondLst>
                                    <p:cond delay="0"/>
                                  </p:stCondLst>
                                  <p:childTnLst>
                                    <p:animEffect transition="out" filter="barn(inVertical)">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E6B9B8"/>
        </a:solidFill>
        <a:effectLst/>
      </p:bgPr>
    </p:bg>
    <p:spTree>
      <p:nvGrpSpPr>
        <p:cNvPr id="1" name=""/>
        <p:cNvGrpSpPr/>
        <p:nvPr/>
      </p:nvGrpSpPr>
      <p:grpSpPr/>
      <p:pic>
        <p:nvPicPr>
          <p:cNvPr id="4" name="Picture 3" descr="http://farm3.static.flickr.com/2708/4107116459_e7a76972d5_z.jpg"/>
          <p:cNvPicPr>
            <a:picLocks noChangeAspect="1"/>
          </p:cNvPicPr>
          <p:nvPr/>
        </p:nvPicPr>
        <p:blipFill>
          <a:blip r:embed="rId1"/>
          <a:stretch>
            <a:fillRect/>
          </a:stretch>
        </p:blipFill>
        <p:spPr>
          <a:xfrm>
            <a:off x="144463" y="836613"/>
            <a:ext cx="8820150" cy="4821237"/>
          </a:xfrm>
          <a:prstGeom prst="rect">
            <a:avLst/>
          </a:prstGeom>
          <a:noFill/>
          <a:ln w="9525">
            <a:noFill/>
          </a:ln>
        </p:spPr>
      </p:pic>
      <p:sp>
        <p:nvSpPr>
          <p:cNvPr id="662532" name="Rectangle 5"/>
          <p:cNvSpPr>
            <a:spLocks noChangeArrowheads="1"/>
          </p:cNvSpPr>
          <p:nvPr/>
        </p:nvSpPr>
        <p:spPr bwMode="auto">
          <a:xfrm>
            <a:off x="71438" y="5516563"/>
            <a:ext cx="8964613" cy="1077913"/>
          </a:xfrm>
          <a:prstGeom prst="rect">
            <a:avLst/>
          </a:prstGeom>
        </p:spPr>
        <p:style>
          <a:lnRef idx="2">
            <a:schemeClr val="accent3"/>
          </a:lnRef>
          <a:fillRef idx="1">
            <a:schemeClr val="lt1"/>
          </a:fillRef>
          <a:effectRef idx="0">
            <a:schemeClr val="accent3"/>
          </a:effectRef>
          <a:fontRef idx="minor">
            <a:schemeClr val="dk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vi-VN" altLang="en-US" sz="1600" b="1" dirty="0">
                <a:solidFill>
                  <a:srgbClr val="C00000"/>
                </a:solidFill>
                <a:latin typeface="Cambria" panose="02040503050406030204" pitchFamily="18" charset="0"/>
              </a:rPr>
              <a:t>Đường xuống nơi lắp đặt các tuốc bin</a:t>
            </a:r>
            <a:r>
              <a:rPr lang="vi-VN" altLang="en-US" sz="1600" dirty="0">
                <a:solidFill>
                  <a:srgbClr val="C00000"/>
                </a:solidFill>
                <a:latin typeface="Arial" panose="020B0604020202020204" pitchFamily="34" charset="0"/>
              </a:rPr>
              <a:t> </a:t>
            </a:r>
            <a:endParaRPr lang="vi-VN" altLang="en-US" sz="1600" dirty="0">
              <a:solidFill>
                <a:srgbClr val="C00000"/>
              </a:solidFill>
              <a:latin typeface="Arial" panose="020B0604020202020204" pitchFamily="34" charset="0"/>
            </a:endParaRPr>
          </a:p>
          <a:p>
            <a:pPr lvl="0" algn="just" defTabSz="914400" eaLnBrk="1" hangingPunct="1">
              <a:buNone/>
            </a:pPr>
            <a:r>
              <a:rPr lang="vi-VN" altLang="en-US" sz="1600" b="1" dirty="0">
                <a:solidFill>
                  <a:srgbClr val="000000"/>
                </a:solidFill>
                <a:latin typeface="Arial" panose="020B0604020202020204" pitchFamily="34" charset="0"/>
              </a:rPr>
              <a:t>Nhà máy thuỷ điện Hoà Bình được xây dựng từ năm 1979 đến năm 1994, với 8 tổ máy, công suất 1.920 MW cung cấp 1/3 sản lượng điện cho cả nước...Nhà máy thuỷ điện Hoà Bình còn là điểm du lịch thu hút đông đảo du khách...</a:t>
            </a:r>
            <a:endParaRPr lang="vi-VN" altLang="en-US" sz="1600" b="1" dirty="0">
              <a:solidFill>
                <a:srgbClr val="000000"/>
              </a:solidFill>
              <a:latin typeface="Arial" panose="020B0604020202020204" pitchFamily="34" charset="0"/>
            </a:endParaRPr>
          </a:p>
        </p:txBody>
      </p:sp>
      <p:pic>
        <p:nvPicPr>
          <p:cNvPr id="7" name="Picture 6" descr="http://farm3.static.flickr.com/2569/4107117423_29858c6101_z.jpg"/>
          <p:cNvPicPr>
            <a:picLocks noChangeAspect="1"/>
          </p:cNvPicPr>
          <p:nvPr/>
        </p:nvPicPr>
        <p:blipFill>
          <a:blip r:embed="rId2"/>
          <a:stretch>
            <a:fillRect/>
          </a:stretch>
        </p:blipFill>
        <p:spPr>
          <a:xfrm>
            <a:off x="174625" y="725488"/>
            <a:ext cx="8789988" cy="5165725"/>
          </a:xfrm>
          <a:prstGeom prst="rect">
            <a:avLst/>
          </a:prstGeom>
          <a:noFill/>
          <a:ln w="9525">
            <a:noFill/>
          </a:ln>
        </p:spPr>
      </p:pic>
      <p:sp>
        <p:nvSpPr>
          <p:cNvPr id="8" name="Rectangle 7"/>
          <p:cNvSpPr/>
          <p:nvPr/>
        </p:nvSpPr>
        <p:spPr>
          <a:xfrm>
            <a:off x="1763713" y="5364163"/>
            <a:ext cx="6146800" cy="584200"/>
          </a:xfrm>
          <a:prstGeom prst="rect">
            <a:avLst/>
          </a:prstGeom>
          <a:noFill/>
          <a:ln w="9525">
            <a:noFill/>
          </a:ln>
        </p:spPr>
        <p:txBody>
          <a:bodyPr wrap="none">
            <a:spAutoFit/>
          </a:bodyPr>
          <a:p>
            <a:pPr defTabSz="914400" eaLnBrk="1" hangingPunct="1"/>
            <a:r>
              <a:rPr lang="vi-VN" altLang="en-US" sz="3200" b="1" dirty="0">
                <a:solidFill>
                  <a:srgbClr val="FFFF00"/>
                </a:solidFill>
                <a:latin typeface="Cambria" panose="02040503050406030204" pitchFamily="18" charset="0"/>
              </a:rPr>
              <a:t>8 đầu trục tuốc bin của 8 tổ máy</a:t>
            </a:r>
            <a:endParaRPr lang="vi-VN" altLang="en-US" sz="3200" b="1" dirty="0">
              <a:solidFill>
                <a:srgbClr val="FFFF00"/>
              </a:solidFill>
              <a:latin typeface="Cambria" panose="02040503050406030204" pitchFamily="18" charset="0"/>
            </a:endParaRPr>
          </a:p>
        </p:txBody>
      </p:sp>
      <p:pic>
        <p:nvPicPr>
          <p:cNvPr id="11" name="Picture 10" descr="http://www.hoabinhtourism.com/upload/hieunm/image/Tour/thuydien.gif"/>
          <p:cNvPicPr>
            <a:picLocks noChangeAspect="1"/>
          </p:cNvPicPr>
          <p:nvPr/>
        </p:nvPicPr>
        <p:blipFill>
          <a:blip r:embed="rId3"/>
          <a:stretch>
            <a:fillRect/>
          </a:stretch>
        </p:blipFill>
        <p:spPr>
          <a:xfrm>
            <a:off x="144463" y="725488"/>
            <a:ext cx="8820150" cy="5165725"/>
          </a:xfrm>
          <a:prstGeom prst="rect">
            <a:avLst/>
          </a:prstGeom>
          <a:noFill/>
          <a:ln w="9525">
            <a:noFill/>
          </a:ln>
        </p:spPr>
      </p:pic>
      <p:pic>
        <p:nvPicPr>
          <p:cNvPr id="9" name="Picture 8" descr="http://farm3.static.flickr.com/2602/4107118235_bbce4cd632_z.jpg"/>
          <p:cNvPicPr>
            <a:picLocks noChangeAspect="1"/>
          </p:cNvPicPr>
          <p:nvPr/>
        </p:nvPicPr>
        <p:blipFill>
          <a:blip r:embed="rId4"/>
          <a:stretch>
            <a:fillRect/>
          </a:stretch>
        </p:blipFill>
        <p:spPr>
          <a:xfrm>
            <a:off x="174625" y="777875"/>
            <a:ext cx="8789988" cy="5113338"/>
          </a:xfrm>
          <a:prstGeom prst="rect">
            <a:avLst/>
          </a:prstGeom>
          <a:noFill/>
          <a:ln w="9525">
            <a:noFill/>
          </a:ln>
        </p:spPr>
      </p:pic>
      <p:sp>
        <p:nvSpPr>
          <p:cNvPr id="10" name="Rectangle 9"/>
          <p:cNvSpPr/>
          <p:nvPr/>
        </p:nvSpPr>
        <p:spPr>
          <a:xfrm>
            <a:off x="3419475" y="5224463"/>
            <a:ext cx="1776413" cy="584200"/>
          </a:xfrm>
          <a:prstGeom prst="rect">
            <a:avLst/>
          </a:prstGeom>
          <a:noFill/>
          <a:ln w="9525">
            <a:noFill/>
          </a:ln>
        </p:spPr>
        <p:txBody>
          <a:bodyPr wrap="none">
            <a:spAutoFit/>
          </a:bodyPr>
          <a:p>
            <a:pPr defTabSz="914400" eaLnBrk="1" hangingPunct="1"/>
            <a:r>
              <a:rPr lang="vi-VN" altLang="en-US" sz="3200" b="1" dirty="0">
                <a:solidFill>
                  <a:srgbClr val="FFFF00"/>
                </a:solidFill>
                <a:latin typeface="Cambria" panose="02040503050406030204" pitchFamily="18" charset="0"/>
              </a:rPr>
              <a:t>8 tổ máy</a:t>
            </a:r>
            <a:endParaRPr lang="vi-VN" altLang="en-US" sz="3200" b="1" dirty="0">
              <a:solidFill>
                <a:srgbClr val="FFFF00"/>
              </a:solidFill>
              <a:latin typeface="Cambria" panose="02040503050406030204" pitchFamily="18" charset="0"/>
            </a:endParaRPr>
          </a:p>
        </p:txBody>
      </p:sp>
      <p:pic>
        <p:nvPicPr>
          <p:cNvPr id="12" name="Picture 11" descr="http://farm3.static.flickr.com/2706/4107123225_49abdb0051_z.jpg"/>
          <p:cNvPicPr>
            <a:picLocks noChangeAspect="1"/>
          </p:cNvPicPr>
          <p:nvPr/>
        </p:nvPicPr>
        <p:blipFill>
          <a:blip r:embed="rId5"/>
          <a:stretch>
            <a:fillRect/>
          </a:stretch>
        </p:blipFill>
        <p:spPr>
          <a:xfrm>
            <a:off x="174625" y="836613"/>
            <a:ext cx="8789988" cy="5054600"/>
          </a:xfrm>
          <a:prstGeom prst="rect">
            <a:avLst/>
          </a:prstGeom>
          <a:noFill/>
          <a:ln w="9525">
            <a:noFill/>
          </a:ln>
        </p:spPr>
      </p:pic>
      <p:sp>
        <p:nvSpPr>
          <p:cNvPr id="13" name="Rectangle 12"/>
          <p:cNvSpPr/>
          <p:nvPr/>
        </p:nvSpPr>
        <p:spPr>
          <a:xfrm>
            <a:off x="3141663" y="5224463"/>
            <a:ext cx="4957762" cy="584200"/>
          </a:xfrm>
          <a:prstGeom prst="rect">
            <a:avLst/>
          </a:prstGeom>
          <a:noFill/>
          <a:ln w="9525">
            <a:noFill/>
          </a:ln>
        </p:spPr>
        <p:txBody>
          <a:bodyPr wrap="none">
            <a:spAutoFit/>
          </a:bodyPr>
          <a:p>
            <a:pPr defTabSz="914400" eaLnBrk="1" hangingPunct="1"/>
            <a:r>
              <a:rPr lang="vi-VN" altLang="en-US" sz="3200" b="1" dirty="0">
                <a:solidFill>
                  <a:srgbClr val="FFFF00"/>
                </a:solidFill>
                <a:latin typeface="Cambria" panose="02040503050406030204" pitchFamily="18" charset="0"/>
              </a:rPr>
              <a:t>Cửa tiêu năng thoát nước</a:t>
            </a:r>
            <a:endParaRPr lang="vi-VN" altLang="en-US" sz="3200" b="1" dirty="0">
              <a:solidFill>
                <a:srgbClr val="FFFF00"/>
              </a:solidFill>
              <a:latin typeface="Cambria" panose="02040503050406030204" pitchFamily="18" charset="0"/>
            </a:endParaRPr>
          </a:p>
        </p:txBody>
      </p:sp>
      <p:pic>
        <p:nvPicPr>
          <p:cNvPr id="14" name="Picture 13" descr="http://farm3.static.flickr.com/2788/4107115457_852d7f92d4_z.jpg"/>
          <p:cNvPicPr>
            <a:picLocks noChangeAspect="1"/>
          </p:cNvPicPr>
          <p:nvPr/>
        </p:nvPicPr>
        <p:blipFill>
          <a:blip r:embed="rId6"/>
          <a:stretch>
            <a:fillRect/>
          </a:stretch>
        </p:blipFill>
        <p:spPr>
          <a:xfrm>
            <a:off x="179388" y="808038"/>
            <a:ext cx="8780462" cy="5032375"/>
          </a:xfrm>
          <a:prstGeom prst="rect">
            <a:avLst/>
          </a:prstGeom>
          <a:noFill/>
          <a:ln w="9525">
            <a:noFill/>
          </a:ln>
        </p:spPr>
      </p:pic>
      <p:sp>
        <p:nvSpPr>
          <p:cNvPr id="15" name="Rectangle 14"/>
          <p:cNvSpPr/>
          <p:nvPr/>
        </p:nvSpPr>
        <p:spPr>
          <a:xfrm>
            <a:off x="1133475" y="836613"/>
            <a:ext cx="5589588" cy="584200"/>
          </a:xfrm>
          <a:prstGeom prst="rect">
            <a:avLst/>
          </a:prstGeom>
          <a:noFill/>
          <a:ln w="9525">
            <a:noFill/>
          </a:ln>
        </p:spPr>
        <p:txBody>
          <a:bodyPr wrap="none">
            <a:spAutoFit/>
          </a:bodyPr>
          <a:p>
            <a:pPr defTabSz="914400" eaLnBrk="1" hangingPunct="1"/>
            <a:r>
              <a:rPr lang="vi-VN" altLang="en-US" sz="3200" b="1" dirty="0">
                <a:solidFill>
                  <a:srgbClr val="FFFF00"/>
                </a:solidFill>
                <a:latin typeface="Cambria" panose="02040503050406030204" pitchFamily="18" charset="0"/>
              </a:rPr>
              <a:t>Hồ chứa nước đang mùa khô</a:t>
            </a:r>
            <a:endParaRPr lang="vi-VN" altLang="en-US" sz="3200" b="1" dirty="0">
              <a:solidFill>
                <a:srgbClr val="FFFF00"/>
              </a:solidFill>
              <a:latin typeface="Cambria" panose="02040503050406030204" pitchFamily="18" charset="0"/>
            </a:endParaRPr>
          </a:p>
        </p:txBody>
      </p:sp>
      <p:pic>
        <p:nvPicPr>
          <p:cNvPr id="16" name="Picture 15" descr="http://farm3.static.flickr.com/2789/4107898728_9ba5b2646b_z.jpg"/>
          <p:cNvPicPr>
            <a:picLocks noChangeAspect="1"/>
          </p:cNvPicPr>
          <p:nvPr/>
        </p:nvPicPr>
        <p:blipFill>
          <a:blip r:embed="rId7"/>
          <a:stretch>
            <a:fillRect/>
          </a:stretch>
        </p:blipFill>
        <p:spPr>
          <a:xfrm>
            <a:off x="144463" y="792163"/>
            <a:ext cx="8820150" cy="5099050"/>
          </a:xfrm>
          <a:prstGeom prst="rect">
            <a:avLst/>
          </a:prstGeom>
          <a:noFill/>
          <a:ln w="9525">
            <a:noFill/>
          </a:ln>
        </p:spPr>
      </p:pic>
      <p:sp>
        <p:nvSpPr>
          <p:cNvPr id="20" name="Rectangle 19"/>
          <p:cNvSpPr/>
          <p:nvPr/>
        </p:nvSpPr>
        <p:spPr>
          <a:xfrm>
            <a:off x="4033838" y="5354638"/>
            <a:ext cx="1906587" cy="584200"/>
          </a:xfrm>
          <a:prstGeom prst="rect">
            <a:avLst/>
          </a:prstGeom>
          <a:noFill/>
          <a:ln w="9525">
            <a:noFill/>
          </a:ln>
        </p:spPr>
        <p:txBody>
          <a:bodyPr wrap="none">
            <a:spAutoFit/>
          </a:bodyPr>
          <a:p>
            <a:pPr defTabSz="914400" eaLnBrk="1" hangingPunct="1"/>
            <a:r>
              <a:rPr lang="vi-VN" altLang="en-US" sz="3200" b="1" dirty="0">
                <a:solidFill>
                  <a:srgbClr val="FFFF00"/>
                </a:solidFill>
                <a:latin typeface="Cambria" panose="02040503050406030204" pitchFamily="18" charset="0"/>
              </a:rPr>
              <a:t>Cửa xả lũ</a:t>
            </a:r>
            <a:endParaRPr lang="vi-VN" altLang="en-US" sz="3200" b="1" dirty="0">
              <a:solidFill>
                <a:srgbClr val="FFFF00"/>
              </a:solidFill>
              <a:latin typeface="Cambria" panose="02040503050406030204" pitchFamily="18" charset="0"/>
            </a:endParaRPr>
          </a:p>
        </p:txBody>
      </p:sp>
      <p:sp>
        <p:nvSpPr>
          <p:cNvPr id="17" name="Rectangle 5"/>
          <p:cNvSpPr>
            <a:spLocks noChangeArrowheads="1"/>
          </p:cNvSpPr>
          <p:nvPr/>
        </p:nvSpPr>
        <p:spPr bwMode="auto">
          <a:xfrm>
            <a:off x="1187623" y="151025"/>
            <a:ext cx="6948263" cy="646331"/>
          </a:xfrm>
          <a:prstGeom prst="rect">
            <a:avLst/>
          </a:prstGeom>
          <a:solidFill>
            <a:schemeClr val="bg2">
              <a:lumMod val="90000"/>
            </a:schemeClr>
          </a:solidFill>
          <a:ln>
            <a:noFill/>
          </a:ln>
          <a:effectLst/>
        </p:spPr>
        <p:txBody>
          <a:bodyPr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600" b="1" i="0" u="none" strike="noStrike" kern="1200" cap="none" spc="50" normalizeH="0" baseline="0" noProof="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uLnTx/>
                <a:uFillTx/>
                <a:latin typeface="UVN Chim Bien Nang" panose="0209080305050A020404" pitchFamily="18" charset="0"/>
                <a:ea typeface="+mn-ea"/>
                <a:cs typeface="+mn-cs"/>
              </a:rPr>
              <a:t>Công </a:t>
            </a:r>
            <a:r>
              <a:rPr kumimoji="0" lang="en-US" sz="3600" b="1" i="0" u="none" strike="noStrike" kern="1200" cap="none" spc="50" normalizeH="0" baseline="0" noProof="0" dirty="0" err="1">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uLnTx/>
                <a:uFillTx/>
                <a:latin typeface="UVN Chim Bien Nang" panose="0209080305050A020404" pitchFamily="18" charset="0"/>
                <a:ea typeface="+mn-ea"/>
                <a:cs typeface="+mn-cs"/>
              </a:rPr>
              <a:t>trình</a:t>
            </a:r>
            <a:r>
              <a:rPr kumimoji="0" lang="en-US" sz="3600" b="1" i="0" u="none" strike="noStrike" kern="1200" cap="none" spc="50" normalizeH="0" baseline="0" noProof="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uLnTx/>
                <a:uFillTx/>
                <a:latin typeface="UVN Chim Bien Nang" panose="0209080305050A020404" pitchFamily="18" charset="0"/>
                <a:ea typeface="+mn-ea"/>
                <a:cs typeface="+mn-cs"/>
              </a:rPr>
              <a:t> </a:t>
            </a:r>
            <a:r>
              <a:rPr kumimoji="0" lang="en-US" sz="3600" b="1" i="0" u="none" strike="noStrike" kern="1200" cap="none" spc="50" normalizeH="0" baseline="0" noProof="0" dirty="0" err="1">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uLnTx/>
                <a:uFillTx/>
                <a:latin typeface="UVN Chim Bien Nang" panose="0209080305050A020404" pitchFamily="18" charset="0"/>
                <a:ea typeface="+mn-ea"/>
                <a:cs typeface="+mn-cs"/>
              </a:rPr>
              <a:t>thủy</a:t>
            </a:r>
            <a:r>
              <a:rPr kumimoji="0" lang="en-US" sz="3600" b="1" i="0" u="none" strike="noStrike" kern="1200" cap="none" spc="50" normalizeH="0" baseline="0" noProof="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uLnTx/>
                <a:uFillTx/>
                <a:latin typeface="UVN Chim Bien Nang" panose="0209080305050A020404" pitchFamily="18" charset="0"/>
                <a:ea typeface="+mn-ea"/>
                <a:cs typeface="+mn-cs"/>
              </a:rPr>
              <a:t> điện Hòa Bình</a:t>
            </a:r>
            <a:endParaRPr kumimoji="0" lang="en-US" sz="3600" b="1" i="0" u="none" strike="noStrike" kern="1200" cap="none" spc="50" normalizeH="0" baseline="0" noProof="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uLnTx/>
              <a:uFillTx/>
              <a:latin typeface="UVN Chim Bien Nang" panose="0209080305050A020404" pitchFamily="18" charset="0"/>
              <a:ea typeface="+mn-ea"/>
              <a:cs typeface="+mn-cs"/>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0" presetClass="exit" presetSubtype="0" fill="hold" nodeType="withEffect">
                                  <p:stCondLst>
                                    <p:cond delay="0"/>
                                  </p:stCondLst>
                                  <p:childTnLst>
                                    <p:animEffect transition="out" filter="fade">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par>
                                <p:cTn id="21" presetID="16" presetClass="entr" presetSubtype="21"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par>
                                <p:cTn id="24" presetID="10" presetClass="exit" presetSubtype="0" fill="hold" grpId="1" nodeType="withEffect">
                                  <p:stCondLst>
                                    <p:cond delay="0"/>
                                  </p:stCondLst>
                                  <p:childTnLst>
                                    <p:animEffect transition="out" filter="fade">
                                      <p:cBhvr>
                                        <p:cTn id="25" dur="500"/>
                                        <p:tgtEl>
                                          <p:spTgt spid="8"/>
                                        </p:tgtEl>
                                      </p:cBhvr>
                                    </p:animEffect>
                                    <p:set>
                                      <p:cBhvr>
                                        <p:cTn id="26" dur="1" fill="hold">
                                          <p:stCondLst>
                                            <p:cond delay="499"/>
                                          </p:stCondLst>
                                        </p:cTn>
                                        <p:tgtEl>
                                          <p:spTgt spid="8"/>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diamond(in)">
                                      <p:cBhvr>
                                        <p:cTn id="34" dur="2000"/>
                                        <p:tgtEl>
                                          <p:spTgt spid="9"/>
                                        </p:tgtEl>
                                      </p:cBhvr>
                                    </p:animEffect>
                                  </p:childTnLst>
                                </p:cTn>
                              </p:par>
                              <p:par>
                                <p:cTn id="35" presetID="2" presetClass="exit" presetSubtype="4" fill="hold" nodeType="withEffect">
                                  <p:stCondLst>
                                    <p:cond delay="0"/>
                                  </p:stCondLst>
                                  <p:childTnLst>
                                    <p:anim calcmode="lin" valueType="num">
                                      <p:cBhvr additive="base">
                                        <p:cTn id="36" dur="500"/>
                                        <p:tgtEl>
                                          <p:spTgt spid="11"/>
                                        </p:tgtEl>
                                        <p:attrNameLst>
                                          <p:attrName>ppt_x</p:attrName>
                                        </p:attrNameLst>
                                      </p:cBhvr>
                                      <p:tavLst>
                                        <p:tav tm="0">
                                          <p:val>
                                            <p:strVal val="ppt_x"/>
                                          </p:val>
                                        </p:tav>
                                        <p:tav tm="100000">
                                          <p:val>
                                            <p:strVal val="ppt_x"/>
                                          </p:val>
                                        </p:tav>
                                      </p:tavLst>
                                    </p:anim>
                                    <p:anim calcmode="lin" valueType="num">
                                      <p:cBhvr additive="base">
                                        <p:cTn id="37" dur="500"/>
                                        <p:tgtEl>
                                          <p:spTgt spid="11"/>
                                        </p:tgtEl>
                                        <p:attrNameLst>
                                          <p:attrName>ppt_y</p:attrName>
                                        </p:attrNameLst>
                                      </p:cBhvr>
                                      <p:tavLst>
                                        <p:tav tm="0">
                                          <p:val>
                                            <p:strVal val="ppt_y"/>
                                          </p:val>
                                        </p:tav>
                                        <p:tav tm="100000">
                                          <p:val>
                                            <p:strVal val="1+ppt_h/2"/>
                                          </p:val>
                                        </p:tav>
                                      </p:tavLst>
                                    </p:anim>
                                    <p:set>
                                      <p:cBhvr>
                                        <p:cTn id="38" dur="1" fill="hold">
                                          <p:stCondLst>
                                            <p:cond delay="499"/>
                                          </p:stCondLst>
                                        </p:cTn>
                                        <p:tgtEl>
                                          <p:spTgt spid="1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checkerboard(across)">
                                      <p:cBhvr>
                                        <p:cTn id="43" dur="500"/>
                                        <p:tgtEl>
                                          <p:spTgt spid="12"/>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arn(inVertical)">
                                      <p:cBhvr>
                                        <p:cTn id="46" dur="500"/>
                                        <p:tgtEl>
                                          <p:spTgt spid="13"/>
                                        </p:tgtEl>
                                      </p:cBhvr>
                                    </p:animEffect>
                                  </p:childTnLst>
                                </p:cTn>
                              </p:par>
                              <p:par>
                                <p:cTn id="47" presetID="42" presetClass="exit" presetSubtype="0" fill="hold" grpId="1" nodeType="withEffect">
                                  <p:stCondLst>
                                    <p:cond delay="0"/>
                                  </p:stCondLst>
                                  <p:childTnLst>
                                    <p:animEffect transition="out" filter="fade">
                                      <p:cBhvr>
                                        <p:cTn id="48" dur="1000"/>
                                        <p:tgtEl>
                                          <p:spTgt spid="10"/>
                                        </p:tgtEl>
                                      </p:cBhvr>
                                    </p:animEffect>
                                    <p:anim calcmode="lin" valueType="num">
                                      <p:cBhvr>
                                        <p:cTn id="49" dur="1000"/>
                                        <p:tgtEl>
                                          <p:spTgt spid="10"/>
                                        </p:tgtEl>
                                        <p:attrNameLst>
                                          <p:attrName>ppt_x</p:attrName>
                                        </p:attrNameLst>
                                      </p:cBhvr>
                                      <p:tavLst>
                                        <p:tav tm="0">
                                          <p:val>
                                            <p:strVal val="ppt_x"/>
                                          </p:val>
                                        </p:tav>
                                        <p:tav tm="100000">
                                          <p:val>
                                            <p:strVal val="ppt_x"/>
                                          </p:val>
                                        </p:tav>
                                      </p:tavLst>
                                    </p:anim>
                                    <p:anim calcmode="lin" valueType="num">
                                      <p:cBhvr>
                                        <p:cTn id="50" dur="1000"/>
                                        <p:tgtEl>
                                          <p:spTgt spid="10"/>
                                        </p:tgtEl>
                                        <p:attrNameLst>
                                          <p:attrName>ppt_y</p:attrName>
                                        </p:attrNameLst>
                                      </p:cBhvr>
                                      <p:tavLst>
                                        <p:tav tm="0">
                                          <p:val>
                                            <p:strVal val="ppt_y"/>
                                          </p:val>
                                        </p:tav>
                                        <p:tav tm="100000">
                                          <p:val>
                                            <p:strVal val="ppt_y+.1"/>
                                          </p:val>
                                        </p:tav>
                                      </p:tavLst>
                                    </p:anim>
                                    <p:set>
                                      <p:cBhvr>
                                        <p:cTn id="51" dur="1" fill="hold">
                                          <p:stCondLst>
                                            <p:cond delay="999"/>
                                          </p:stCondLst>
                                        </p:cTn>
                                        <p:tgtEl>
                                          <p:spTgt spid="10"/>
                                        </p:tgtEl>
                                        <p:attrNameLst>
                                          <p:attrName>style.visibility</p:attrName>
                                        </p:attrNameLst>
                                      </p:cBhvr>
                                      <p:to>
                                        <p:strVal val="hidden"/>
                                      </p:to>
                                    </p:set>
                                  </p:childTnLst>
                                </p:cTn>
                              </p:par>
                              <p:par>
                                <p:cTn id="52" presetID="42" presetClass="exit" presetSubtype="0" fill="hold" nodeType="withEffect">
                                  <p:stCondLst>
                                    <p:cond delay="0"/>
                                  </p:stCondLst>
                                  <p:childTnLst>
                                    <p:animEffect transition="out" filter="fade">
                                      <p:cBhvr>
                                        <p:cTn id="53" dur="1000"/>
                                        <p:tgtEl>
                                          <p:spTgt spid="9"/>
                                        </p:tgtEl>
                                      </p:cBhvr>
                                    </p:animEffect>
                                    <p:anim calcmode="lin" valueType="num">
                                      <p:cBhvr>
                                        <p:cTn id="54" dur="1000"/>
                                        <p:tgtEl>
                                          <p:spTgt spid="9"/>
                                        </p:tgtEl>
                                        <p:attrNameLst>
                                          <p:attrName>ppt_x</p:attrName>
                                        </p:attrNameLst>
                                      </p:cBhvr>
                                      <p:tavLst>
                                        <p:tav tm="0">
                                          <p:val>
                                            <p:strVal val="ppt_x"/>
                                          </p:val>
                                        </p:tav>
                                        <p:tav tm="100000">
                                          <p:val>
                                            <p:strVal val="ppt_x"/>
                                          </p:val>
                                        </p:tav>
                                      </p:tavLst>
                                    </p:anim>
                                    <p:anim calcmode="lin" valueType="num">
                                      <p:cBhvr>
                                        <p:cTn id="55" dur="1000"/>
                                        <p:tgtEl>
                                          <p:spTgt spid="9"/>
                                        </p:tgtEl>
                                        <p:attrNameLst>
                                          <p:attrName>ppt_y</p:attrName>
                                        </p:attrNameLst>
                                      </p:cBhvr>
                                      <p:tavLst>
                                        <p:tav tm="0">
                                          <p:val>
                                            <p:strVal val="ppt_y"/>
                                          </p:val>
                                        </p:tav>
                                        <p:tav tm="100000">
                                          <p:val>
                                            <p:strVal val="ppt_y+.1"/>
                                          </p:val>
                                        </p:tav>
                                      </p:tavLst>
                                    </p:anim>
                                    <p:set>
                                      <p:cBhvr>
                                        <p:cTn id="56" dur="1" fill="hold">
                                          <p:stCondLst>
                                            <p:cond delay="999"/>
                                          </p:stCondLst>
                                        </p:cTn>
                                        <p:tgtEl>
                                          <p:spTgt spid="9"/>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barn(inVertical)">
                                      <p:cBhvr>
                                        <p:cTn id="61" dur="500"/>
                                        <p:tgtEl>
                                          <p:spTgt spid="14"/>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barn(inVertical)">
                                      <p:cBhvr>
                                        <p:cTn id="64" dur="500"/>
                                        <p:tgtEl>
                                          <p:spTgt spid="15"/>
                                        </p:tgtEl>
                                      </p:cBhvr>
                                    </p:animEffect>
                                  </p:childTnLst>
                                </p:cTn>
                              </p:par>
                              <p:par>
                                <p:cTn id="65" presetID="42" presetClass="exit" presetSubtype="0" fill="hold" nodeType="withEffect">
                                  <p:stCondLst>
                                    <p:cond delay="0"/>
                                  </p:stCondLst>
                                  <p:childTnLst>
                                    <p:animEffect transition="out" filter="fade">
                                      <p:cBhvr>
                                        <p:cTn id="66" dur="1000"/>
                                        <p:tgtEl>
                                          <p:spTgt spid="12"/>
                                        </p:tgtEl>
                                      </p:cBhvr>
                                    </p:animEffect>
                                    <p:anim calcmode="lin" valueType="num">
                                      <p:cBhvr>
                                        <p:cTn id="67" dur="1000"/>
                                        <p:tgtEl>
                                          <p:spTgt spid="12"/>
                                        </p:tgtEl>
                                        <p:attrNameLst>
                                          <p:attrName>ppt_x</p:attrName>
                                        </p:attrNameLst>
                                      </p:cBhvr>
                                      <p:tavLst>
                                        <p:tav tm="0">
                                          <p:val>
                                            <p:strVal val="ppt_x"/>
                                          </p:val>
                                        </p:tav>
                                        <p:tav tm="100000">
                                          <p:val>
                                            <p:strVal val="ppt_x"/>
                                          </p:val>
                                        </p:tav>
                                      </p:tavLst>
                                    </p:anim>
                                    <p:anim calcmode="lin" valueType="num">
                                      <p:cBhvr>
                                        <p:cTn id="68" dur="1000"/>
                                        <p:tgtEl>
                                          <p:spTgt spid="12"/>
                                        </p:tgtEl>
                                        <p:attrNameLst>
                                          <p:attrName>ppt_y</p:attrName>
                                        </p:attrNameLst>
                                      </p:cBhvr>
                                      <p:tavLst>
                                        <p:tav tm="0">
                                          <p:val>
                                            <p:strVal val="ppt_y"/>
                                          </p:val>
                                        </p:tav>
                                        <p:tav tm="100000">
                                          <p:val>
                                            <p:strVal val="ppt_y+.1"/>
                                          </p:val>
                                        </p:tav>
                                      </p:tavLst>
                                    </p:anim>
                                    <p:set>
                                      <p:cBhvr>
                                        <p:cTn id="69" dur="1" fill="hold">
                                          <p:stCondLst>
                                            <p:cond delay="999"/>
                                          </p:stCondLst>
                                        </p:cTn>
                                        <p:tgtEl>
                                          <p:spTgt spid="12"/>
                                        </p:tgtEl>
                                        <p:attrNameLst>
                                          <p:attrName>style.visibility</p:attrName>
                                        </p:attrNameLst>
                                      </p:cBhvr>
                                      <p:to>
                                        <p:strVal val="hidden"/>
                                      </p:to>
                                    </p:set>
                                  </p:childTnLst>
                                </p:cTn>
                              </p:par>
                              <p:par>
                                <p:cTn id="70" presetID="42" presetClass="exit" presetSubtype="0" fill="hold" grpId="1" nodeType="withEffect">
                                  <p:stCondLst>
                                    <p:cond delay="0"/>
                                  </p:stCondLst>
                                  <p:childTnLst>
                                    <p:animEffect transition="out" filter="fade">
                                      <p:cBhvr>
                                        <p:cTn id="71" dur="1000"/>
                                        <p:tgtEl>
                                          <p:spTgt spid="13"/>
                                        </p:tgtEl>
                                      </p:cBhvr>
                                    </p:animEffect>
                                    <p:anim calcmode="lin" valueType="num">
                                      <p:cBhvr>
                                        <p:cTn id="72" dur="1000"/>
                                        <p:tgtEl>
                                          <p:spTgt spid="13"/>
                                        </p:tgtEl>
                                        <p:attrNameLst>
                                          <p:attrName>ppt_x</p:attrName>
                                        </p:attrNameLst>
                                      </p:cBhvr>
                                      <p:tavLst>
                                        <p:tav tm="0">
                                          <p:val>
                                            <p:strVal val="ppt_x"/>
                                          </p:val>
                                        </p:tav>
                                        <p:tav tm="100000">
                                          <p:val>
                                            <p:strVal val="ppt_x"/>
                                          </p:val>
                                        </p:tav>
                                      </p:tavLst>
                                    </p:anim>
                                    <p:anim calcmode="lin" valueType="num">
                                      <p:cBhvr>
                                        <p:cTn id="73" dur="1000"/>
                                        <p:tgtEl>
                                          <p:spTgt spid="13"/>
                                        </p:tgtEl>
                                        <p:attrNameLst>
                                          <p:attrName>ppt_y</p:attrName>
                                        </p:attrNameLst>
                                      </p:cBhvr>
                                      <p:tavLst>
                                        <p:tav tm="0">
                                          <p:val>
                                            <p:strVal val="ppt_y"/>
                                          </p:val>
                                        </p:tav>
                                        <p:tav tm="100000">
                                          <p:val>
                                            <p:strVal val="ppt_y+.1"/>
                                          </p:val>
                                        </p:tav>
                                      </p:tavLst>
                                    </p:anim>
                                    <p:set>
                                      <p:cBhvr>
                                        <p:cTn id="74" dur="1" fill="hold">
                                          <p:stCondLst>
                                            <p:cond delay="999"/>
                                          </p:stCondLst>
                                        </p:cTn>
                                        <p:tgtEl>
                                          <p:spTgt spid="13"/>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4" presetClass="entr" presetSubtype="16"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box(in)">
                                      <p:cBhvr>
                                        <p:cTn id="79" dur="2000"/>
                                        <p:tgtEl>
                                          <p:spTgt spid="16"/>
                                        </p:tgtEl>
                                      </p:cBhvr>
                                    </p:animEffect>
                                  </p:childTnLst>
                                </p:cTn>
                              </p:par>
                              <p:par>
                                <p:cTn id="80" presetID="16" presetClass="exit" presetSubtype="21" fill="hold" nodeType="withEffect">
                                  <p:stCondLst>
                                    <p:cond delay="0"/>
                                  </p:stCondLst>
                                  <p:childTnLst>
                                    <p:animEffect transition="out" filter="barn(inVertical)">
                                      <p:cBhvr>
                                        <p:cTn id="81" dur="500"/>
                                        <p:tgtEl>
                                          <p:spTgt spid="14"/>
                                        </p:tgtEl>
                                      </p:cBhvr>
                                    </p:animEffect>
                                    <p:set>
                                      <p:cBhvr>
                                        <p:cTn id="82" dur="1" fill="hold">
                                          <p:stCondLst>
                                            <p:cond delay="499"/>
                                          </p:stCondLst>
                                        </p:cTn>
                                        <p:tgtEl>
                                          <p:spTgt spid="14"/>
                                        </p:tgtEl>
                                        <p:attrNameLst>
                                          <p:attrName>style.visibility</p:attrName>
                                        </p:attrNameLst>
                                      </p:cBhvr>
                                      <p:to>
                                        <p:strVal val="hidden"/>
                                      </p:to>
                                    </p:set>
                                  </p:childTnLst>
                                </p:cTn>
                              </p:par>
                              <p:par>
                                <p:cTn id="83" presetID="42" presetClass="exit" presetSubtype="0" fill="hold" grpId="1" nodeType="withEffect">
                                  <p:stCondLst>
                                    <p:cond delay="0"/>
                                  </p:stCondLst>
                                  <p:childTnLst>
                                    <p:animEffect transition="out" filter="fade">
                                      <p:cBhvr>
                                        <p:cTn id="84" dur="1000"/>
                                        <p:tgtEl>
                                          <p:spTgt spid="15"/>
                                        </p:tgtEl>
                                      </p:cBhvr>
                                    </p:animEffect>
                                    <p:anim calcmode="lin" valueType="num">
                                      <p:cBhvr>
                                        <p:cTn id="85" dur="1000"/>
                                        <p:tgtEl>
                                          <p:spTgt spid="15"/>
                                        </p:tgtEl>
                                        <p:attrNameLst>
                                          <p:attrName>ppt_x</p:attrName>
                                        </p:attrNameLst>
                                      </p:cBhvr>
                                      <p:tavLst>
                                        <p:tav tm="0">
                                          <p:val>
                                            <p:strVal val="ppt_x"/>
                                          </p:val>
                                        </p:tav>
                                        <p:tav tm="100000">
                                          <p:val>
                                            <p:strVal val="ppt_x"/>
                                          </p:val>
                                        </p:tav>
                                      </p:tavLst>
                                    </p:anim>
                                    <p:anim calcmode="lin" valueType="num">
                                      <p:cBhvr>
                                        <p:cTn id="86" dur="1000"/>
                                        <p:tgtEl>
                                          <p:spTgt spid="15"/>
                                        </p:tgtEl>
                                        <p:attrNameLst>
                                          <p:attrName>ppt_y</p:attrName>
                                        </p:attrNameLst>
                                      </p:cBhvr>
                                      <p:tavLst>
                                        <p:tav tm="0">
                                          <p:val>
                                            <p:strVal val="ppt_y"/>
                                          </p:val>
                                        </p:tav>
                                        <p:tav tm="100000">
                                          <p:val>
                                            <p:strVal val="ppt_y+.1"/>
                                          </p:val>
                                        </p:tav>
                                      </p:tavLst>
                                    </p:anim>
                                    <p:set>
                                      <p:cBhvr>
                                        <p:cTn id="87" dur="1" fill="hold">
                                          <p:stCondLst>
                                            <p:cond delay="999"/>
                                          </p:stCondLst>
                                        </p:cTn>
                                        <p:tgtEl>
                                          <p:spTgt spid="15"/>
                                        </p:tgtEl>
                                        <p:attrNameLst>
                                          <p:attrName>style.visibility</p:attrName>
                                        </p:attrNameLst>
                                      </p:cBhvr>
                                      <p:to>
                                        <p:strVal val="hidden"/>
                                      </p:to>
                                    </p:set>
                                  </p:childTnLst>
                                </p:cTn>
                              </p:par>
                              <p:par>
                                <p:cTn id="88" presetID="16" presetClass="entr" presetSubtype="21" fill="hold" grpId="0" nodeType="with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barn(inVertical)">
                                      <p:cBhvr>
                                        <p:cTn id="9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P spid="13" grpId="0"/>
      <p:bldP spid="13" grpId="1"/>
      <p:bldP spid="15" grpId="0"/>
      <p:bldP spid="15" grpId="1"/>
      <p:bldP spid="20" grpId="0"/>
    </p:bld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rgbClr val="FAC090"/>
        </a:solidFill>
        <a:effectLst/>
      </p:bgPr>
    </p:bg>
    <p:spTree>
      <p:nvGrpSpPr>
        <p:cNvPr id="1" name=""/>
        <p:cNvGrpSpPr/>
        <p:nvPr/>
      </p:nvGrpSpPr>
      <p:grpSpPr/>
      <p:pic>
        <p:nvPicPr>
          <p:cNvPr id="4" name="Picture 3" descr="http://farm3.static.flickr.com/2675/4107132885_2185ba4ef8_z.jpg"/>
          <p:cNvPicPr>
            <a:picLocks noChangeAspect="1"/>
          </p:cNvPicPr>
          <p:nvPr/>
        </p:nvPicPr>
        <p:blipFill>
          <a:blip r:embed="rId1"/>
          <a:stretch>
            <a:fillRect/>
          </a:stretch>
        </p:blipFill>
        <p:spPr>
          <a:xfrm>
            <a:off x="71438" y="836613"/>
            <a:ext cx="8964612" cy="5126037"/>
          </a:xfrm>
          <a:prstGeom prst="rect">
            <a:avLst/>
          </a:prstGeom>
          <a:noFill/>
          <a:ln w="9525">
            <a:noFill/>
          </a:ln>
        </p:spPr>
      </p:pic>
      <p:sp>
        <p:nvSpPr>
          <p:cNvPr id="5" name="Rectangle 5"/>
          <p:cNvSpPr>
            <a:spLocks noChangeArrowheads="1"/>
          </p:cNvSpPr>
          <p:nvPr/>
        </p:nvSpPr>
        <p:spPr bwMode="auto">
          <a:xfrm>
            <a:off x="72009" y="44712"/>
            <a:ext cx="9036495" cy="646331"/>
          </a:xfrm>
          <a:prstGeom prst="rect">
            <a:avLst/>
          </a:prstGeom>
          <a:solidFill>
            <a:srgbClr val="00B0F0"/>
          </a:solidFill>
          <a:ln>
            <a:noFill/>
          </a:ln>
          <a:effectLst/>
        </p:spPr>
        <p:txBody>
          <a:bodyPr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600" b="1" i="0" u="none" strike="noStrike" kern="1200" cap="none" spc="50" normalizeH="0" baseline="0" noProof="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uLnTx/>
                <a:uFillTx/>
                <a:latin typeface="UVN Chim Bien Nang" panose="0209080305050A020404" pitchFamily="18" charset="0"/>
                <a:ea typeface="+mn-ea"/>
                <a:cs typeface="+mn-cs"/>
              </a:rPr>
              <a:t>Công trình thủy điện Hòa Bình</a:t>
            </a:r>
            <a:endParaRPr kumimoji="0" lang="en-US" sz="3600" b="1" i="0" u="none" strike="noStrike" kern="1200" cap="none" spc="50" normalizeH="0" baseline="0" noProof="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uLnTx/>
              <a:uFillTx/>
              <a:latin typeface="UVN Chim Bien Nang" panose="0209080305050A020404" pitchFamily="18" charset="0"/>
              <a:ea typeface="+mn-ea"/>
              <a:cs typeface="+mn-cs"/>
            </a:endParaRPr>
          </a:p>
        </p:txBody>
      </p:sp>
      <p:sp>
        <p:nvSpPr>
          <p:cNvPr id="671748" name="Rectangle 5"/>
          <p:cNvSpPr/>
          <p:nvPr/>
        </p:nvSpPr>
        <p:spPr>
          <a:xfrm>
            <a:off x="71438" y="5962650"/>
            <a:ext cx="8964612" cy="922338"/>
          </a:xfrm>
          <a:prstGeom prst="rect">
            <a:avLst/>
          </a:prstGeom>
          <a:noFill/>
          <a:ln w="9525">
            <a:noFill/>
          </a:ln>
        </p:spPr>
        <p:txBody>
          <a:bodyPr>
            <a:spAutoFit/>
          </a:bodyPr>
          <a:p>
            <a:pPr algn="just" defTabSz="914400" eaLnBrk="1" hangingPunct="1"/>
            <a:r>
              <a:rPr lang="vi-VN" altLang="en-US" b="1" dirty="0">
                <a:solidFill>
                  <a:srgbClr val="000000"/>
                </a:solidFill>
                <a:latin typeface="Arial" panose="020B0604020202020204" pitchFamily="34" charset="0"/>
              </a:rPr>
              <a:t>Nhà máy thuỷ điện Hoà Bình được xây dựng từ năm 1979 đến năm 1994, với 8 tổ máy, công suất 1.920 MW cung cấp 1/3 sản lượng điện cho cả nước...Nhà máy thuỷ điện Hoà Bình còn là điểm du lịch thu hút đông đảo du khách...</a:t>
            </a:r>
            <a:endParaRPr lang="vi-VN" altLang="en-US" b="1" dirty="0">
              <a:solidFill>
                <a:srgbClr val="000000"/>
              </a:solidFill>
              <a:latin typeface="Arial" panose="020B0604020202020204" pitchFamily="34" charset="0"/>
            </a:endParaRPr>
          </a:p>
        </p:txBody>
      </p:sp>
      <p:pic>
        <p:nvPicPr>
          <p:cNvPr id="8" name="Picture 7" descr="http://farm3.static.flickr.com/2658/4107131361_06f4192902_z.jpg"/>
          <p:cNvPicPr>
            <a:picLocks noChangeAspect="1"/>
          </p:cNvPicPr>
          <p:nvPr/>
        </p:nvPicPr>
        <p:blipFill>
          <a:blip r:embed="rId2"/>
          <a:stretch>
            <a:fillRect/>
          </a:stretch>
        </p:blipFill>
        <p:spPr>
          <a:xfrm>
            <a:off x="71438" y="908050"/>
            <a:ext cx="8964612" cy="5054600"/>
          </a:xfrm>
          <a:prstGeom prst="rect">
            <a:avLst/>
          </a:prstGeom>
          <a:noFill/>
          <a:ln w="9525">
            <a:noFill/>
          </a:ln>
        </p:spPr>
      </p:pic>
      <p:pic>
        <p:nvPicPr>
          <p:cNvPr id="9" name="Picture 8" descr="http://farm3.static.flickr.com/2561/4107895116_f8a992b43f_z.jpg"/>
          <p:cNvPicPr>
            <a:picLocks noChangeAspect="1"/>
          </p:cNvPicPr>
          <p:nvPr/>
        </p:nvPicPr>
        <p:blipFill>
          <a:blip r:embed="rId3"/>
          <a:stretch>
            <a:fillRect/>
          </a:stretch>
        </p:blipFill>
        <p:spPr>
          <a:xfrm>
            <a:off x="71438" y="719138"/>
            <a:ext cx="8964612" cy="5222875"/>
          </a:xfrm>
          <a:prstGeom prst="rect">
            <a:avLst/>
          </a:prstGeom>
          <a:noFill/>
          <a:ln w="9525">
            <a:noFill/>
          </a:ln>
        </p:spPr>
      </p:pic>
      <p:sp>
        <p:nvSpPr>
          <p:cNvPr id="7" name="Rectangle 6"/>
          <p:cNvSpPr/>
          <p:nvPr/>
        </p:nvSpPr>
        <p:spPr>
          <a:xfrm>
            <a:off x="87313" y="1125538"/>
            <a:ext cx="3167062" cy="1200150"/>
          </a:xfrm>
          <a:prstGeom prst="rect">
            <a:avLst/>
          </a:prstGeom>
          <a:noFill/>
          <a:ln w="9525">
            <a:noFill/>
          </a:ln>
        </p:spPr>
        <p:txBody>
          <a:bodyPr>
            <a:spAutoFit/>
          </a:bodyPr>
          <a:p>
            <a:pPr defTabSz="914400" eaLnBrk="1" hangingPunct="1"/>
            <a:r>
              <a:rPr lang="vi-VN" altLang="en-US" sz="2400" b="1" dirty="0">
                <a:solidFill>
                  <a:srgbClr val="000000"/>
                </a:solidFill>
                <a:latin typeface="Cambria" panose="02040503050406030204" pitchFamily="18" charset="0"/>
              </a:rPr>
              <a:t>Tượng đài chủ tịch Hồ Chí Minh trên đỉnh núi</a:t>
            </a:r>
            <a:endParaRPr lang="vi-VN" altLang="en-US" sz="2400" b="1" dirty="0">
              <a:solidFill>
                <a:srgbClr val="000000"/>
              </a:solidFill>
              <a:latin typeface="Cambria" panose="02040503050406030204" pitchFamily="18" charset="0"/>
            </a:endParaRPr>
          </a:p>
        </p:txBody>
      </p:sp>
      <p:pic>
        <p:nvPicPr>
          <p:cNvPr id="10" name="Picture 9" descr="http://farm3.static.flickr.com/2639/4107134667_8eae25502f_z.jpg"/>
          <p:cNvPicPr>
            <a:picLocks noChangeAspect="1"/>
          </p:cNvPicPr>
          <p:nvPr/>
        </p:nvPicPr>
        <p:blipFill>
          <a:blip r:embed="rId4"/>
          <a:stretch>
            <a:fillRect/>
          </a:stretch>
        </p:blipFill>
        <p:spPr>
          <a:xfrm>
            <a:off x="95250" y="722313"/>
            <a:ext cx="8940800" cy="5219700"/>
          </a:xfrm>
          <a:prstGeom prst="rect">
            <a:avLst/>
          </a:prstGeom>
          <a:noFill/>
          <a:ln w="9525">
            <a:noFill/>
          </a:ln>
        </p:spPr>
      </p:pic>
      <p:sp>
        <p:nvSpPr>
          <p:cNvPr id="12" name="Rectangle 11"/>
          <p:cNvSpPr/>
          <p:nvPr/>
        </p:nvSpPr>
        <p:spPr>
          <a:xfrm>
            <a:off x="179388" y="801688"/>
            <a:ext cx="8424862" cy="1076325"/>
          </a:xfrm>
          <a:prstGeom prst="rect">
            <a:avLst/>
          </a:prstGeom>
          <a:noFill/>
          <a:ln w="9525">
            <a:noFill/>
          </a:ln>
        </p:spPr>
        <p:txBody>
          <a:bodyPr>
            <a:spAutoFit/>
          </a:bodyPr>
          <a:p>
            <a:pPr algn="ctr" defTabSz="914400" eaLnBrk="1" hangingPunct="1"/>
            <a:r>
              <a:rPr lang="vi-VN" altLang="en-US" sz="3200" b="1" dirty="0">
                <a:solidFill>
                  <a:srgbClr val="FFFF00"/>
                </a:solidFill>
                <a:latin typeface="Cambria" panose="02040503050406030204" pitchFamily="18" charset="0"/>
              </a:rPr>
              <a:t>Lá thư thế kỷ </a:t>
            </a:r>
            <a:r>
              <a:rPr lang="vi-VN" altLang="en-US" sz="3200" b="1" dirty="0">
                <a:solidFill>
                  <a:srgbClr val="FFFFFF"/>
                </a:solidFill>
                <a:latin typeface="Cambria" panose="02040503050406030204" pitchFamily="18" charset="0"/>
              </a:rPr>
              <a:t>(của những người xây dựng công trình gửi lại hậu thế)</a:t>
            </a:r>
            <a:endParaRPr lang="vi-VN" altLang="en-US" sz="3200" b="1" dirty="0">
              <a:solidFill>
                <a:srgbClr val="FFFFFF"/>
              </a:solidFill>
              <a:latin typeface="Cambria" panose="020405030504060302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circle(in)">
                                      <p:cBhvr>
                                        <p:cTn id="15" dur="2000"/>
                                        <p:tgtEl>
                                          <p:spTgt spid="8"/>
                                        </p:tgtEl>
                                      </p:cBhvr>
                                    </p:animEffect>
                                  </p:childTnLst>
                                </p:cTn>
                              </p:par>
                              <p:par>
                                <p:cTn id="16" presetID="10" presetClass="exit" presetSubtype="0" fill="hold" nodeType="with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par>
                                <p:cTn id="24" presetID="16" presetClass="exit" presetSubtype="21" fill="hold" nodeType="withEffect">
                                  <p:stCondLst>
                                    <p:cond delay="0"/>
                                  </p:stCondLst>
                                  <p:childTnLst>
                                    <p:animEffect transition="out" filter="barn(inVertical)">
                                      <p:cBhvr>
                                        <p:cTn id="25" dur="500"/>
                                        <p:tgtEl>
                                          <p:spTgt spid="8"/>
                                        </p:tgtEl>
                                      </p:cBhvr>
                                    </p:animEffect>
                                    <p:set>
                                      <p:cBhvr>
                                        <p:cTn id="26" dur="1" fill="hold">
                                          <p:stCondLst>
                                            <p:cond delay="499"/>
                                          </p:stCondLst>
                                        </p:cTn>
                                        <p:tgtEl>
                                          <p:spTgt spid="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par>
                                <p:cTn id="39" presetID="10" presetClass="exit" presetSubtype="0" fill="hold" nodeType="withEffect">
                                  <p:stCondLst>
                                    <p:cond delay="0"/>
                                  </p:stCondLst>
                                  <p:childTnLst>
                                    <p:animEffect transition="out" filter="fade">
                                      <p:cBhvr>
                                        <p:cTn id="40" dur="500"/>
                                        <p:tgtEl>
                                          <p:spTgt spid="9"/>
                                        </p:tgtEl>
                                      </p:cBhvr>
                                    </p:animEffect>
                                    <p:set>
                                      <p:cBhvr>
                                        <p:cTn id="41" dur="1" fill="hold">
                                          <p:stCondLst>
                                            <p:cond delay="499"/>
                                          </p:stCondLst>
                                        </p:cTn>
                                        <p:tgtEl>
                                          <p:spTgt spid="9"/>
                                        </p:tgtEl>
                                        <p:attrNameLst>
                                          <p:attrName>style.visibility</p:attrName>
                                        </p:attrNameLst>
                                      </p:cBhvr>
                                      <p:to>
                                        <p:strVal val="hidden"/>
                                      </p:to>
                                    </p:set>
                                  </p:childTnLst>
                                </p:cTn>
                              </p:par>
                              <p:par>
                                <p:cTn id="42" presetID="2" presetClass="exit" presetSubtype="4" fill="hold" grpId="1" nodeType="withEffect">
                                  <p:stCondLst>
                                    <p:cond delay="0"/>
                                  </p:stCondLst>
                                  <p:childTnLst>
                                    <p:anim calcmode="lin" valueType="num">
                                      <p:cBhvr additive="base">
                                        <p:cTn id="43" dur="500"/>
                                        <p:tgtEl>
                                          <p:spTgt spid="7"/>
                                        </p:tgtEl>
                                        <p:attrNameLst>
                                          <p:attrName>ppt_x</p:attrName>
                                        </p:attrNameLst>
                                      </p:cBhvr>
                                      <p:tavLst>
                                        <p:tav tm="0">
                                          <p:val>
                                            <p:strVal val="ppt_x"/>
                                          </p:val>
                                        </p:tav>
                                        <p:tav tm="100000">
                                          <p:val>
                                            <p:strVal val="ppt_x"/>
                                          </p:val>
                                        </p:tav>
                                      </p:tavLst>
                                    </p:anim>
                                    <p:anim calcmode="lin" valueType="num">
                                      <p:cBhvr additive="base">
                                        <p:cTn id="44" dur="500"/>
                                        <p:tgtEl>
                                          <p:spTgt spid="7"/>
                                        </p:tgtEl>
                                        <p:attrNameLst>
                                          <p:attrName>ppt_y</p:attrName>
                                        </p:attrNameLst>
                                      </p:cBhvr>
                                      <p:tavLst>
                                        <p:tav tm="0">
                                          <p:val>
                                            <p:strVal val="ppt_y"/>
                                          </p:val>
                                        </p:tav>
                                        <p:tav tm="100000">
                                          <p:val>
                                            <p:strVal val="1+ppt_h/2"/>
                                          </p:val>
                                        </p:tav>
                                      </p:tavLst>
                                    </p:anim>
                                    <p:set>
                                      <p:cBhvr>
                                        <p:cTn id="4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72770" name="Picture 2" descr="Kết quả hình ảnh cho hình nền màu xanh ngọc"/>
          <p:cNvPicPr>
            <a:picLocks noChangeAspect="1"/>
          </p:cNvPicPr>
          <p:nvPr/>
        </p:nvPicPr>
        <p:blipFill>
          <a:blip r:embed="rId1"/>
          <a:stretch>
            <a:fillRect/>
          </a:stretch>
        </p:blipFill>
        <p:spPr>
          <a:xfrm>
            <a:off x="-10795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672772" name="Rectangle 8"/>
          <p:cNvSpPr/>
          <p:nvPr/>
        </p:nvSpPr>
        <p:spPr>
          <a:xfrm>
            <a:off x="1639888" y="833438"/>
            <a:ext cx="1490662" cy="646112"/>
          </a:xfrm>
          <a:prstGeom prst="rect">
            <a:avLst/>
          </a:prstGeom>
          <a:noFill/>
          <a:ln w="9525">
            <a:noFill/>
          </a:ln>
          <a:effectLst>
            <a:outerShdw dist="17961" dir="2699999" algn="ctr" rotWithShape="0">
              <a:srgbClr val="003300"/>
            </a:outerShdw>
          </a:effectLst>
        </p:spPr>
        <p:txBody>
          <a:bodyPr>
            <a:spAutoFit/>
          </a:bodyPr>
          <a:p>
            <a:pPr algn="ctr" defTabSz="914400"/>
            <a:endParaRPr lang="en-US" altLang="en-US" sz="3600" b="1" dirty="0">
              <a:solidFill>
                <a:srgbClr val="FFFFFF"/>
              </a:solidFill>
              <a:latin typeface="#9Slide05 Filmotype Honey"/>
            </a:endParaRPr>
          </a:p>
        </p:txBody>
      </p:sp>
      <p:grpSp>
        <p:nvGrpSpPr>
          <p:cNvPr id="672773" name="Group 75"/>
          <p:cNvGrpSpPr/>
          <p:nvPr/>
        </p:nvGrpSpPr>
        <p:grpSpPr>
          <a:xfrm>
            <a:off x="1646238" y="42863"/>
            <a:ext cx="5883275" cy="504825"/>
            <a:chOff x="-68812" y="1171299"/>
            <a:chExt cx="5410885" cy="771789"/>
          </a:xfrm>
        </p:grpSpPr>
        <p:sp>
          <p:nvSpPr>
            <p:cNvPr id="38" name="Rectangle: Rounded Corners 7"/>
            <p:cNvSpPr/>
            <p:nvPr/>
          </p:nvSpPr>
          <p:spPr>
            <a:xfrm>
              <a:off x="394018" y="1178579"/>
              <a:ext cx="4948055" cy="703833"/>
            </a:xfrm>
            <a:prstGeom prst="roundRect">
              <a:avLst/>
            </a:prstGeom>
            <a:solidFill>
              <a:schemeClr val="bg1"/>
            </a:solidFill>
            <a:ln w="31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a:buNone/>
              </a:pPr>
              <a:r>
                <a:rPr lang="en-US" altLang="x-none" sz="3600" b="1" dirty="0">
                  <a:solidFill>
                    <a:srgbClr val="000000"/>
                  </a:solidFill>
                  <a:latin typeface="Times New Roman" panose="02020603050405020304" pitchFamily="18" charset="0"/>
                  <a:cs typeface="Times New Roman" panose="02020603050405020304" pitchFamily="18" charset="0"/>
                </a:rPr>
                <a:t>PHIẾU HOÀN THÀNH</a:t>
              </a:r>
              <a:endParaRPr lang="en-US" altLang="x-none" sz="3600" b="1" dirty="0">
                <a:solidFill>
                  <a:srgbClr val="000000"/>
                </a:solidFill>
                <a:latin typeface="Times New Roman" panose="02020603050405020304" pitchFamily="18" charset="0"/>
                <a:ea typeface="Times New Roman" panose="02020603050405020304" pitchFamily="18" charset="0"/>
              </a:endParaRPr>
            </a:p>
          </p:txBody>
        </p:sp>
        <p:pic>
          <p:nvPicPr>
            <p:cNvPr id="672796" name="Picture 2" descr="navocado-task-badges-legal-task-icons-smaller | Icon, Task, Icon collection"/>
            <p:cNvPicPr>
              <a:picLocks noChangeAspect="1"/>
            </p:cNvPicPr>
            <p:nvPr/>
          </p:nvPicPr>
          <p:blipFill>
            <a:blip r:embed="rId2"/>
            <a:srcRect l="67654" t="79227" b="1915"/>
            <a:stretch>
              <a:fillRect/>
            </a:stretch>
          </p:blipFill>
          <p:spPr>
            <a:xfrm>
              <a:off x="-68812" y="1171299"/>
              <a:ext cx="759136" cy="771789"/>
            </a:xfrm>
            <a:prstGeom prst="rect">
              <a:avLst/>
            </a:prstGeom>
            <a:noFill/>
            <a:ln w="9525">
              <a:noFill/>
            </a:ln>
          </p:spPr>
        </p:pic>
      </p:grpSp>
      <p:graphicFrame>
        <p:nvGraphicFramePr>
          <p:cNvPr id="672774" name="Table 672773"/>
          <p:cNvGraphicFramePr/>
          <p:nvPr/>
        </p:nvGraphicFramePr>
        <p:xfrm>
          <a:off x="107950" y="534988"/>
          <a:ext cx="8785225" cy="5278437"/>
        </p:xfrm>
        <a:graphic>
          <a:graphicData uri="http://schemas.openxmlformats.org/drawingml/2006/table">
            <a:tbl>
              <a:tblPr/>
              <a:tblGrid>
                <a:gridCol w="1133475"/>
                <a:gridCol w="4665663"/>
                <a:gridCol w="2986087"/>
              </a:tblGrid>
              <a:tr h="396875">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endParaRPr lang="en-US" altLang="x-none" sz="2400" dirty="0">
                        <a:solidFill>
                          <a:schemeClr val="tx1"/>
                        </a:solidFill>
                        <a:latin typeface="Calibri" panose="020F0502020204030204" pitchFamily="34" charset="0"/>
                      </a:endParaRPr>
                    </a:p>
                  </a:txBody>
                  <a:tcPr marL="21317" marR="21317"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endParaRPr lang="en-US" altLang="x-none" sz="2400" dirty="0">
                        <a:solidFill>
                          <a:schemeClr val="tx1"/>
                        </a:solidFill>
                        <a:latin typeface="Calibri" panose="020F0502020204030204" pitchFamily="34" charset="0"/>
                      </a:endParaRPr>
                    </a:p>
                  </a:txBody>
                  <a:tcPr marL="28421" marR="28421" marT="14309" marB="14309">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914400" eaLnBrk="1" hangingPunct="1">
                        <a:buNone/>
                      </a:pPr>
                      <a:endParaRPr lang="en-US" altLang="x-none" sz="2400" dirty="0">
                        <a:solidFill>
                          <a:schemeClr val="tx1"/>
                        </a:solidFill>
                        <a:latin typeface="Calibri" panose="020F0502020204030204" pitchFamily="34" charset="0"/>
                      </a:endParaRPr>
                    </a:p>
                  </a:txBody>
                  <a:tcPr marL="28421" marR="28421" marT="14309" marB="14309">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68375">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2400" b="1" dirty="0">
                          <a:solidFill>
                            <a:srgbClr val="FFFF00"/>
                          </a:solidFill>
                          <a:latin typeface="Times New Roman" panose="02020603050405020304" pitchFamily="18" charset="0"/>
                          <a:cs typeface="Calibri" panose="020F0502020204030204" pitchFamily="34" charset="0"/>
                        </a:rPr>
                        <a:t>Lĩnh vực</a:t>
                      </a:r>
                      <a:endParaRPr lang="en-US" altLang="x-none" sz="2400" dirty="0">
                        <a:solidFill>
                          <a:srgbClr val="FFFF00"/>
                        </a:solidFill>
                        <a:latin typeface="Calibri" panose="020F0502020204030204" pitchFamily="34" charset="0"/>
                        <a:ea typeface="Calibri" panose="020F0502020204030204" pitchFamily="34" charset="0"/>
                      </a:endParaRPr>
                    </a:p>
                  </a:txBody>
                  <a:tcPr marL="21317" marR="21317"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2400" b="1" dirty="0">
                          <a:solidFill>
                            <a:srgbClr val="FFFF00"/>
                          </a:solidFill>
                          <a:latin typeface="Times New Roman" panose="02020603050405020304" pitchFamily="18" charset="0"/>
                          <a:cs typeface="Calibri" panose="020F0502020204030204" pitchFamily="34" charset="0"/>
                        </a:rPr>
                        <a:t>Th</a:t>
                      </a:r>
                      <a:r>
                        <a:rPr lang="en-US" altLang="x-none" sz="2400" b="1" dirty="0">
                          <a:solidFill>
                            <a:srgbClr val="FFFF00"/>
                          </a:solidFill>
                          <a:latin typeface="Times New Roman" panose="02020603050405020304" pitchFamily="18" charset="0"/>
                          <a:ea typeface="Calibri" panose="020F0502020204030204" pitchFamily="34" charset="0"/>
                        </a:rPr>
                        <a:t>à</a:t>
                      </a:r>
                      <a:r>
                        <a:rPr lang="en-US" altLang="x-none" sz="2400" b="1" dirty="0">
                          <a:solidFill>
                            <a:srgbClr val="FFFF00"/>
                          </a:solidFill>
                          <a:latin typeface="Times New Roman" panose="02020603050405020304" pitchFamily="18" charset="0"/>
                          <a:cs typeface="Calibri" panose="020F0502020204030204" pitchFamily="34" charset="0"/>
                        </a:rPr>
                        <a:t>nh tựu</a:t>
                      </a:r>
                      <a:endParaRPr lang="en-US" altLang="x-none" sz="2400" dirty="0">
                        <a:solidFill>
                          <a:srgbClr val="FFFF00"/>
                        </a:solidFill>
                        <a:latin typeface="Calibri" panose="020F0502020204030204" pitchFamily="34" charset="0"/>
                        <a:ea typeface="Calibri" panose="020F0502020204030204" pitchFamily="34" charset="0"/>
                      </a:endParaRPr>
                    </a:p>
                  </a:txBody>
                  <a:tcPr marL="21317" marR="21317"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2400" b="1" dirty="0">
                          <a:solidFill>
                            <a:srgbClr val="FFFF00"/>
                          </a:solidFill>
                          <a:latin typeface="Times New Roman" panose="02020603050405020304" pitchFamily="18" charset="0"/>
                          <a:cs typeface="Calibri" panose="020F0502020204030204" pitchFamily="34" charset="0"/>
                        </a:rPr>
                        <a:t>Hạn chế, </a:t>
                      </a:r>
                      <a:endParaRPr lang="en-US" altLang="x-none" sz="2400" dirty="0">
                        <a:solidFill>
                          <a:srgbClr val="FFFF00"/>
                        </a:solidFill>
                        <a:latin typeface="Calibri" panose="020F0502020204030204" pitchFamily="34" charset="0"/>
                        <a:cs typeface="Calibri" panose="020F0502020204030204" pitchFamily="34" charset="0"/>
                      </a:endParaRPr>
                    </a:p>
                    <a:p>
                      <a:pPr lvl="0" algn="ctr" defTabSz="914400" eaLnBrk="1" hangingPunct="1">
                        <a:lnSpc>
                          <a:spcPct val="115000"/>
                        </a:lnSpc>
                        <a:spcAft>
                          <a:spcPts val="1000"/>
                        </a:spcAft>
                        <a:buNone/>
                      </a:pPr>
                      <a:r>
                        <a:rPr lang="en-US" altLang="x-none" sz="2400" b="1" dirty="0">
                          <a:solidFill>
                            <a:srgbClr val="FFFF00"/>
                          </a:solidFill>
                          <a:latin typeface="Times New Roman" panose="02020603050405020304" pitchFamily="18" charset="0"/>
                          <a:cs typeface="Calibri" panose="020F0502020204030204" pitchFamily="34" charset="0"/>
                        </a:rPr>
                        <a:t>khó khăn</a:t>
                      </a:r>
                      <a:endParaRPr lang="en-US" altLang="x-none" sz="2400" dirty="0">
                        <a:solidFill>
                          <a:srgbClr val="FFFF00"/>
                        </a:solidFill>
                        <a:latin typeface="Calibri" panose="020F0502020204030204" pitchFamily="34" charset="0"/>
                        <a:ea typeface="Calibri" panose="020F0502020204030204" pitchFamily="34" charset="0"/>
                      </a:endParaRPr>
                    </a:p>
                  </a:txBody>
                  <a:tcPr marL="21317" marR="21317"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913188">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lnSpc>
                          <a:spcPct val="115000"/>
                        </a:lnSpc>
                        <a:spcAft>
                          <a:spcPts val="1000"/>
                        </a:spcAft>
                        <a:buNone/>
                      </a:pPr>
                      <a:r>
                        <a:rPr lang="en-US" altLang="x-none" sz="2400" b="1" dirty="0">
                          <a:latin typeface="Times New Roman" panose="02020603050405020304" pitchFamily="18" charset="0"/>
                          <a:cs typeface="Calibri" panose="020F0502020204030204" pitchFamily="34" charset="0"/>
                        </a:rPr>
                        <a:t>Xã hội</a:t>
                      </a:r>
                      <a:endParaRPr lang="en-US" altLang="x-none" sz="2400" dirty="0">
                        <a:latin typeface="Calibri" panose="020F0502020204030204" pitchFamily="34" charset="0"/>
                        <a:ea typeface="Calibri" panose="020F0502020204030204" pitchFamily="34" charset="0"/>
                      </a:endParaRPr>
                    </a:p>
                  </a:txBody>
                  <a:tcPr marL="21317" marR="21317"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lnSpc>
                          <a:spcPct val="115000"/>
                        </a:lnSpc>
                        <a:spcAft>
                          <a:spcPts val="1000"/>
                        </a:spcAft>
                        <a:buNone/>
                      </a:pPr>
                      <a:r>
                        <a:rPr lang="en-US" altLang="x-none" sz="2400" dirty="0">
                          <a:latin typeface="Times New Roman" panose="02020603050405020304" pitchFamily="18" charset="0"/>
                          <a:cs typeface="Calibri" panose="020F0502020204030204" pitchFamily="34" charset="0"/>
                        </a:rPr>
                        <a:t>+ Hoạt động giáo dục, văn hoá được đẩy mạnh, xây dựng nền văn hoá mới v</a:t>
                      </a:r>
                      <a:r>
                        <a:rPr lang="en-US" altLang="x-none" sz="2400" dirty="0">
                          <a:latin typeface="Times New Roman" panose="02020603050405020304" pitchFamily="18" charset="0"/>
                          <a:ea typeface="Calibri" panose="020F0502020204030204" pitchFamily="34" charset="0"/>
                        </a:rPr>
                        <a:t>à</a:t>
                      </a:r>
                      <a:r>
                        <a:rPr lang="en-US" altLang="x-none" sz="2400" dirty="0">
                          <a:latin typeface="Times New Roman" panose="02020603050405020304" pitchFamily="18" charset="0"/>
                          <a:cs typeface="Calibri" panose="020F0502020204030204" pitchFamily="34" charset="0"/>
                        </a:rPr>
                        <a:t> con người mới xã hội chủ nghĩa.</a:t>
                      </a:r>
                      <a:endParaRPr lang="en-US" altLang="x-none" sz="2400" dirty="0">
                        <a:latin typeface="Calibri" panose="020F0502020204030204" pitchFamily="34" charset="0"/>
                        <a:cs typeface="Calibri" panose="020F0502020204030204" pitchFamily="34" charset="0"/>
                      </a:endParaRPr>
                    </a:p>
                    <a:p>
                      <a:pPr lvl="0" algn="just" defTabSz="914400" eaLnBrk="1" hangingPunct="1">
                        <a:lnSpc>
                          <a:spcPct val="115000"/>
                        </a:lnSpc>
                        <a:spcAft>
                          <a:spcPts val="1000"/>
                        </a:spcAft>
                        <a:buNone/>
                      </a:pPr>
                      <a:r>
                        <a:rPr lang="en-US" altLang="x-none" sz="2400" dirty="0">
                          <a:latin typeface="Times New Roman" panose="02020603050405020304" pitchFamily="18" charset="0"/>
                          <a:cs typeface="Calibri" panose="020F0502020204030204" pitchFamily="34" charset="0"/>
                        </a:rPr>
                        <a:t>+ Cải cách giáo dục, thống nhất giáo dục phổ thông trong cả nước. Giáo dục mầm non, phổ thông, đại học được xây dựng khá ho</a:t>
                      </a:r>
                      <a:r>
                        <a:rPr lang="en-US" altLang="x-none" sz="2400" dirty="0">
                          <a:latin typeface="Times New Roman" panose="02020603050405020304" pitchFamily="18" charset="0"/>
                          <a:ea typeface="Calibri" panose="020F0502020204030204" pitchFamily="34" charset="0"/>
                        </a:rPr>
                        <a:t>à</a:t>
                      </a:r>
                      <a:r>
                        <a:rPr lang="en-US" altLang="x-none" sz="2400" dirty="0">
                          <a:latin typeface="Times New Roman" panose="02020603050405020304" pitchFamily="18" charset="0"/>
                          <a:cs typeface="Calibri" panose="020F0502020204030204" pitchFamily="34" charset="0"/>
                        </a:rPr>
                        <a:t>n chỉnh. Số người đi học năm học 1979 – 1980 khoảng 15 triệu người,...</a:t>
                      </a:r>
                      <a:endParaRPr lang="en-US" altLang="x-none" sz="2400" dirty="0">
                        <a:latin typeface="Calibri" panose="020F0502020204030204" pitchFamily="34" charset="0"/>
                        <a:ea typeface="Calibri" panose="020F0502020204030204" pitchFamily="34" charset="0"/>
                      </a:endParaRPr>
                    </a:p>
                  </a:txBody>
                  <a:tcPr marL="21317" marR="21317"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14400" eaLnBrk="1" hangingPunct="1">
                        <a:lnSpc>
                          <a:spcPct val="115000"/>
                        </a:lnSpc>
                        <a:spcAft>
                          <a:spcPts val="1000"/>
                        </a:spcAft>
                        <a:buNone/>
                      </a:pPr>
                      <a:r>
                        <a:rPr lang="en-US" altLang="x-none" sz="2400" dirty="0">
                          <a:latin typeface="Times New Roman" panose="02020603050405020304" pitchFamily="18" charset="0"/>
                          <a:cs typeface="Calibri" panose="020F0502020204030204" pitchFamily="34" charset="0"/>
                        </a:rPr>
                        <a:t>+ Nh</a:t>
                      </a:r>
                      <a:r>
                        <a:rPr lang="en-US" altLang="x-none" sz="2400" dirty="0">
                          <a:latin typeface="Times New Roman" panose="02020603050405020304" pitchFamily="18" charset="0"/>
                          <a:ea typeface="Calibri" panose="020F0502020204030204" pitchFamily="34" charset="0"/>
                        </a:rPr>
                        <a:t>à</a:t>
                      </a:r>
                      <a:r>
                        <a:rPr lang="en-US" altLang="x-none" sz="2400" dirty="0">
                          <a:latin typeface="Times New Roman" panose="02020603050405020304" pitchFamily="18" charset="0"/>
                          <a:cs typeface="Calibri" panose="020F0502020204030204" pitchFamily="34" charset="0"/>
                        </a:rPr>
                        <a:t> ở, điều kiện vệ sinh, sinh hoạt văn hoá nhiều nơi còn thiếu thốn, nghèo n</a:t>
                      </a:r>
                      <a:r>
                        <a:rPr lang="en-US" altLang="x-none" sz="2400" dirty="0">
                          <a:latin typeface="Times New Roman" panose="02020603050405020304" pitchFamily="18" charset="0"/>
                          <a:ea typeface="Calibri" panose="020F0502020204030204" pitchFamily="34" charset="0"/>
                        </a:rPr>
                        <a:t>à</a:t>
                      </a:r>
                      <a:r>
                        <a:rPr lang="en-US" altLang="x-none" sz="2400" dirty="0">
                          <a:latin typeface="Times New Roman" panose="02020603050405020304" pitchFamily="18" charset="0"/>
                          <a:cs typeface="Calibri" panose="020F0502020204030204" pitchFamily="34" charset="0"/>
                        </a:rPr>
                        <a:t>n.</a:t>
                      </a:r>
                      <a:endParaRPr lang="en-US" altLang="x-none" sz="2400" dirty="0">
                        <a:latin typeface="Calibri" panose="020F0502020204030204" pitchFamily="34" charset="0"/>
                        <a:ea typeface="Calibri" panose="020F0502020204030204" pitchFamily="34" charset="0"/>
                      </a:endParaRPr>
                    </a:p>
                  </a:txBody>
                  <a:tcPr marL="21317" marR="21317"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2898"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215900" y="404813"/>
            <a:ext cx="8640763" cy="1368425"/>
          </a:xfrm>
          <a:prstGeom prst="roundRect">
            <a:avLst>
              <a:gd name="adj" fmla="val 16667"/>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wrap="none" lIns="90000" tIns="45000" rIns="90000" bIns="45000"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3200" b="1" dirty="0">
                <a:latin typeface="Times New Roman" panose="02020603050405020304" pitchFamily="18" charset="0"/>
              </a:rPr>
              <a:t>CHƯƠNG </a:t>
            </a:r>
            <a:r>
              <a:rPr lang="en-US" altLang="en-US" sz="3200" b="1" dirty="0">
                <a:latin typeface="Times New Roman" panose="02020603050405020304" pitchFamily="18" charset="0"/>
                <a:cs typeface="Times New Roman" panose="02020603050405020304" pitchFamily="18" charset="0"/>
              </a:rPr>
              <a:t>I</a:t>
            </a:r>
            <a:r>
              <a:rPr lang="vi-VN" altLang="en-US" sz="3200" b="1" dirty="0">
                <a:latin typeface="Times New Roman" panose="02020603050405020304" pitchFamily="18" charset="0"/>
              </a:rPr>
              <a:t>V</a:t>
            </a:r>
            <a:endParaRPr lang="en-US" altLang="en-US" sz="3200" b="1" dirty="0">
              <a:latin typeface="Calibri Light" panose="020F0302020204030204" pitchFamily="34" charset="0"/>
            </a:endParaRPr>
          </a:p>
          <a:p>
            <a:pPr lvl="0"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3200" b="1" dirty="0">
                <a:latin typeface="Times New Roman" panose="02020603050405020304" pitchFamily="18" charset="0"/>
              </a:rPr>
              <a:t>VIỆT NAM TỪ NĂM 19</a:t>
            </a:r>
            <a:r>
              <a:rPr lang="en-US" altLang="en-US" sz="3200" b="1" dirty="0">
                <a:latin typeface="Calibri Light" panose="020F0302020204030204" pitchFamily="34" charset="0"/>
              </a:rPr>
              <a:t>4</a:t>
            </a:r>
            <a:r>
              <a:rPr lang="vi-VN" altLang="en-US" sz="3200" b="1" dirty="0">
                <a:latin typeface="Times New Roman" panose="02020603050405020304" pitchFamily="18" charset="0"/>
              </a:rPr>
              <a:t>5 ĐẾN NĂM </a:t>
            </a:r>
            <a:r>
              <a:rPr lang="en-US" altLang="en-US" sz="3200" b="1" dirty="0">
                <a:latin typeface="Times New Roman" panose="02020603050405020304" pitchFamily="18" charset="0"/>
                <a:cs typeface="Times New Roman" panose="02020603050405020304" pitchFamily="18" charset="0"/>
              </a:rPr>
              <a:t>1991</a:t>
            </a:r>
            <a:endParaRPr lang="vi-VN" altLang="en-US" sz="3200" b="1" dirty="0">
              <a:latin typeface="Times New Roman" panose="02020603050405020304" pitchFamily="18" charset="0"/>
              <a:ea typeface="Times New Roman" panose="02020603050405020304" pitchFamily="18" charset="0"/>
            </a:endParaRPr>
          </a:p>
        </p:txBody>
      </p:sp>
      <p:sp>
        <p:nvSpPr>
          <p:cNvPr id="592901" name="WordArt 2"/>
          <p:cNvSpPr>
            <a:spLocks noTextEdit="1"/>
          </p:cNvSpPr>
          <p:nvPr/>
        </p:nvSpPr>
        <p:spPr>
          <a:xfrm>
            <a:off x="107950" y="2276475"/>
            <a:ext cx="8928100" cy="2181225"/>
          </a:xfrm>
          <a:prstGeom prst="rect">
            <a:avLst/>
          </a:prstGeom>
        </p:spPr>
        <p:txBody>
          <a:bodyPr wrap="none" fromWordArt="1">
            <a:prstTxWarp prst="textWave1">
              <a:avLst>
                <a:gd name="adj1" fmla="val 6481"/>
                <a:gd name="adj2" fmla="val 0"/>
              </a:avLst>
            </a:prstTxWarp>
            <a:normAutofit/>
          </a:bodyPr>
          <a:p>
            <a:pPr algn="ctr"/>
            <a:r>
              <a:rPr lang="en-US" sz="1800" b="1">
                <a:ln w="9360" cap="sq" cmpd="sng">
                  <a:solidFill>
                    <a:srgbClr val="0000FF"/>
                  </a:solidFill>
                  <a:prstDash val="solid"/>
                  <a:miter/>
                  <a:headEnd type="none" w="med" len="med"/>
                  <a:tailEnd type="none" w="med" len="med"/>
                </a:ln>
                <a:solidFill>
                  <a:srgbClr val="FFFF00"/>
                </a:solidFill>
                <a:effectLst>
                  <a:outerShdw dist="53966" dir="2699999" algn="ctr" rotWithShape="0">
                    <a:srgbClr val="C0C0C0">
                      <a:alpha val="80011"/>
                    </a:srgbClr>
                  </a:outerShdw>
                </a:effectLst>
                <a:latin typeface="Times New Roman" panose="02020603050405020304" pitchFamily="18" charset="0"/>
                <a:ea typeface="Times New Roman" panose="02020603050405020304" pitchFamily="18" charset="0"/>
              </a:rPr>
              <a:t>Tiết 41,42-  Bài 18. Việt Nam </a:t>
            </a:r>
            <a:endParaRPr lang="en-US" sz="1800" b="1">
              <a:ln w="9360" cap="sq" cmpd="sng">
                <a:solidFill>
                  <a:srgbClr val="0000FF"/>
                </a:solidFill>
                <a:prstDash val="solid"/>
                <a:miter/>
                <a:headEnd type="none" w="med" len="med"/>
                <a:tailEnd type="none" w="med" len="med"/>
              </a:ln>
              <a:solidFill>
                <a:srgbClr val="FFFF00"/>
              </a:solidFill>
              <a:effectLst>
                <a:outerShdw dist="53966" dir="2699999" algn="ctr" rotWithShape="0">
                  <a:srgbClr val="C0C0C0">
                    <a:alpha val="80011"/>
                  </a:srgbClr>
                </a:outerShdw>
              </a:effectLst>
              <a:latin typeface="Times New Roman" panose="02020603050405020304" pitchFamily="18" charset="0"/>
              <a:ea typeface="Times New Roman" panose="02020603050405020304" pitchFamily="18" charset="0"/>
            </a:endParaRPr>
          </a:p>
          <a:p>
            <a:pPr algn="ctr"/>
            <a:r>
              <a:rPr lang="en-US" sz="1800" b="1">
                <a:ln w="9360" cap="sq" cmpd="sng">
                  <a:solidFill>
                    <a:srgbClr val="0000FF"/>
                  </a:solidFill>
                  <a:prstDash val="solid"/>
                  <a:miter/>
                  <a:headEnd type="none" w="med" len="med"/>
                  <a:tailEnd type="none" w="med" len="med"/>
                </a:ln>
                <a:solidFill>
                  <a:srgbClr val="FFFF00"/>
                </a:solidFill>
                <a:effectLst>
                  <a:outerShdw dist="53966" dir="2699999" algn="ctr" rotWithShape="0">
                    <a:srgbClr val="C0C0C0">
                      <a:alpha val="80011"/>
                    </a:srgbClr>
                  </a:outerShdw>
                </a:effectLst>
                <a:latin typeface="Times New Roman" panose="02020603050405020304" pitchFamily="18" charset="0"/>
                <a:ea typeface="Times New Roman" panose="02020603050405020304" pitchFamily="18" charset="0"/>
              </a:rPr>
              <a:t>từ năm 1976 đến năm 1991</a:t>
            </a:r>
            <a:endParaRPr lang="en-US" sz="1800" b="1">
              <a:ln w="9360" cap="sq" cmpd="sng">
                <a:solidFill>
                  <a:srgbClr val="0000FF"/>
                </a:solidFill>
                <a:prstDash val="solid"/>
                <a:miter/>
                <a:headEnd type="none" w="med" len="med"/>
                <a:tailEnd type="none" w="med" len="med"/>
              </a:ln>
              <a:solidFill>
                <a:srgbClr val="FFFF00"/>
              </a:solidFill>
              <a:effectLst>
                <a:outerShdw dist="53966" dir="2699999" algn="ctr" rotWithShape="0">
                  <a:srgbClr val="C0C0C0">
                    <a:alpha val="80011"/>
                  </a:srgbClr>
                </a:outerShdw>
              </a:effectLst>
              <a:latin typeface="Times New Roman" panose="02020603050405020304" pitchFamily="18" charset="0"/>
              <a:ea typeface="Times New Roman" panose="02020603050405020304" pitchFamily="18" charset="0"/>
            </a:endParaRPr>
          </a:p>
        </p:txBody>
      </p:sp>
      <p:sp>
        <p:nvSpPr>
          <p:cNvPr id="13" name="AutoShape 2"/>
          <p:cNvSpPr>
            <a:spLocks noChangeArrowheads="1"/>
          </p:cNvSpPr>
          <p:nvPr/>
        </p:nvSpPr>
        <p:spPr bwMode="auto">
          <a:xfrm>
            <a:off x="4356100" y="5373688"/>
            <a:ext cx="4500563" cy="863600"/>
          </a:xfrm>
          <a:prstGeom prst="roundRect">
            <a:avLst>
              <a:gd name="adj" fmla="val 16667"/>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wrap="none" lIns="90000" tIns="45000" rIns="90000" bIns="45000" anchor="ctr"/>
          <a:lstStyle/>
          <a:p>
            <a:pPr marL="0" marR="0" lvl="0" indent="0" algn="ctr" defTabSz="449580" rtl="0" eaLnBrk="0" fontAlgn="base" latinLnBrk="0" hangingPunct="0">
              <a:lnSpc>
                <a:spcPct val="100000"/>
              </a:lnSpc>
              <a:spcBef>
                <a:spcPct val="0"/>
              </a:spcBef>
              <a:spcAft>
                <a:spcPct val="0"/>
              </a:spcAft>
              <a:buClrTx/>
              <a:buSzPct val="100000"/>
              <a:buFontTx/>
              <a:buNone/>
              <a:tabLst>
                <a:tab pos="0" algn="l"/>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a:pPr>
            <a:r>
              <a:rPr kumimoji="0" lang="en-US" altLang="en-US" sz="3200" b="1" i="0" u="none" strike="noStrike" kern="1200" cap="none" spc="0" normalizeH="0" baseline="0" noProof="0" dirty="0">
                <a:ln>
                  <a:noFill/>
                </a:ln>
                <a:solidFill>
                  <a:schemeClr val="bg1"/>
                </a:solidFill>
                <a:effectLst/>
                <a:uLnTx/>
                <a:uFillTx/>
                <a:latin typeface="Times New Roman" panose="02020603050405020304" pitchFamily="18" charset="0"/>
                <a:ea typeface="+mn-ea"/>
                <a:cs typeface="Times New Roman" panose="02020603050405020304" pitchFamily="18" charset="0"/>
              </a:rPr>
              <a:t>GV…….</a:t>
            </a:r>
            <a:endParaRPr kumimoji="0" lang="vi-VN" altLang="en-US" sz="3200" b="1" i="0" u="none" strike="noStrike" kern="1200" cap="none" spc="0" normalizeH="0" baseline="0" noProof="0" dirty="0">
              <a:ln>
                <a:noFill/>
              </a:ln>
              <a:solidFill>
                <a:schemeClr val="bg1"/>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additive="repl">
                                        <p:cTn id="6" dur="1" fill="hold">
                                          <p:stCondLst>
                                            <p:cond delay="0"/>
                                          </p:stCondLst>
                                        </p:cTn>
                                        <p:tgtEl>
                                          <p:spTgt spid="592901"/>
                                        </p:tgtEl>
                                        <p:attrNameLst>
                                          <p:attrName>style.visibility</p:attrName>
                                        </p:attrNameLst>
                                      </p:cBhvr>
                                      <p:to>
                                        <p:strVal val="visible"/>
                                      </p:to>
                                    </p:set>
                                    <p:animEffect transition="in" filter="box(in)">
                                      <p:cBhvr additive="repl">
                                        <p:cTn id="7" dur="500"/>
                                        <p:tgtEl>
                                          <p:spTgt spid="5929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6" name="Rectangle 5"/>
          <p:cNvSpPr>
            <a:spLocks noChangeArrowheads="1"/>
          </p:cNvSpPr>
          <p:nvPr/>
        </p:nvSpPr>
        <p:spPr bwMode="auto">
          <a:xfrm>
            <a:off x="179514" y="5661248"/>
            <a:ext cx="8784976" cy="1077218"/>
          </a:xfrm>
          <a:prstGeom prst="rect">
            <a:avLst/>
          </a:prstGeom>
          <a:pattFill prst="pct90">
            <a:fgClr>
              <a:schemeClr val="accent6">
                <a:lumMod val="60000"/>
                <a:lumOff val="40000"/>
              </a:schemeClr>
            </a:fgClr>
            <a:bgClr>
              <a:schemeClr val="bg1"/>
            </a:bgClr>
          </a:pattFill>
        </p:spPr>
        <p:style>
          <a:lnRef idx="0">
            <a:schemeClr val="accent1"/>
          </a:lnRef>
          <a:fillRef idx="3">
            <a:schemeClr val="accent1"/>
          </a:fillRef>
          <a:effectRef idx="3">
            <a:schemeClr val="accent1"/>
          </a:effectRef>
          <a:fontRef idx="minor">
            <a:schemeClr val="lt1"/>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fr-FR" altLang="x-none" sz="3200" b="1" dirty="0">
                <a:solidFill>
                  <a:srgbClr val="C00000"/>
                </a:solidFill>
                <a:latin typeface="UVN Chim Bien Nang" panose="0209080305050A020404" pitchFamily="18" charset="0"/>
              </a:rPr>
              <a:t>4. </a:t>
            </a:r>
            <a:r>
              <a:rPr lang="vi-VN" altLang="x-none" sz="3200" b="1" dirty="0">
                <a:solidFill>
                  <a:srgbClr val="C00000"/>
                </a:solidFill>
                <a:latin typeface="UVN Chim Bien Nang" panose="0209080305050A020404" pitchFamily="18" charset="0"/>
              </a:rPr>
              <a:t>Công cuộc Đổi mới đất nước </a:t>
            </a:r>
            <a:endParaRPr lang="en-US" altLang="x-none" sz="3200" b="1" dirty="0">
              <a:solidFill>
                <a:srgbClr val="C00000"/>
              </a:solidFill>
              <a:latin typeface="UVN Chim Bien Nang" panose="0209080305050A020404" pitchFamily="18" charset="0"/>
            </a:endParaRPr>
          </a:p>
          <a:p>
            <a:pPr lvl="0" algn="ctr" defTabSz="914400" eaLnBrk="1" hangingPunct="1">
              <a:buNone/>
            </a:pPr>
            <a:r>
              <a:rPr lang="vi-VN" altLang="x-none" sz="3200" b="1" dirty="0">
                <a:solidFill>
                  <a:srgbClr val="C00000"/>
                </a:solidFill>
                <a:latin typeface="UVN Chim Bien Nang" panose="0209080305050A020404" pitchFamily="18" charset="0"/>
              </a:rPr>
              <a:t>từ năm</a:t>
            </a:r>
            <a:r>
              <a:rPr lang="en-US" altLang="x-none" sz="3200" b="1" dirty="0">
                <a:solidFill>
                  <a:srgbClr val="C00000"/>
                </a:solidFill>
                <a:latin typeface="UVN Chim Bien Nang" panose="0209080305050A020404" pitchFamily="18" charset="0"/>
              </a:rPr>
              <a:t> </a:t>
            </a:r>
            <a:r>
              <a:rPr lang="vi-VN" altLang="x-none" sz="3200" b="1" dirty="0">
                <a:solidFill>
                  <a:srgbClr val="C00000"/>
                </a:solidFill>
                <a:latin typeface="UVN Chim Bien Nang" panose="0209080305050A020404" pitchFamily="18" charset="0"/>
              </a:rPr>
              <a:t>1986 đến năm 1991</a:t>
            </a:r>
            <a:endParaRPr lang="fr-FR" altLang="x-none" sz="3200" b="1" dirty="0">
              <a:solidFill>
                <a:srgbClr val="C00000"/>
              </a:solidFill>
              <a:latin typeface="UVN Chim Bien Nang" panose="0209080305050A020404" pitchFamily="18" charset="0"/>
            </a:endParaRPr>
          </a:p>
        </p:txBody>
      </p:sp>
      <p:grpSp>
        <p:nvGrpSpPr>
          <p:cNvPr id="3" name="Group 2"/>
          <p:cNvGrpSpPr/>
          <p:nvPr/>
        </p:nvGrpSpPr>
        <p:grpSpPr>
          <a:xfrm>
            <a:off x="34925" y="-242887"/>
            <a:ext cx="9109075" cy="5832475"/>
            <a:chOff x="2804110" y="2084205"/>
            <a:chExt cx="6120684" cy="4644368"/>
          </a:xfrm>
        </p:grpSpPr>
        <p:grpSp>
          <p:nvGrpSpPr>
            <p:cNvPr id="673798" name="Group 3"/>
            <p:cNvGrpSpPr/>
            <p:nvPr/>
          </p:nvGrpSpPr>
          <p:grpSpPr>
            <a:xfrm>
              <a:off x="2804110" y="2084205"/>
              <a:ext cx="6120684" cy="4644368"/>
              <a:chOff x="2804110" y="2084205"/>
              <a:chExt cx="6120684" cy="4644368"/>
            </a:xfrm>
          </p:grpSpPr>
          <p:grpSp>
            <p:nvGrpSpPr>
              <p:cNvPr id="673800" name="Group 6"/>
              <p:cNvGrpSpPr/>
              <p:nvPr/>
            </p:nvGrpSpPr>
            <p:grpSpPr>
              <a:xfrm>
                <a:off x="2804110" y="2349419"/>
                <a:ext cx="6120684" cy="4379154"/>
                <a:chOff x="2159306" y="2281840"/>
                <a:chExt cx="6120684" cy="4402223"/>
              </a:xfrm>
            </p:grpSpPr>
            <p:pic>
              <p:nvPicPr>
                <p:cNvPr id="673805" name="Picture 11"/>
                <p:cNvPicPr>
                  <a:picLocks noChangeAspect="1"/>
                </p:cNvPicPr>
                <p:nvPr/>
              </p:nvPicPr>
              <p:blipFill>
                <a:blip r:embed="rId2"/>
                <a:srcRect t="32156"/>
                <a:stretch>
                  <a:fillRect/>
                </a:stretch>
              </p:blipFill>
              <p:spPr>
                <a:xfrm>
                  <a:off x="2159306" y="3666636"/>
                  <a:ext cx="6120684" cy="3017427"/>
                </a:xfrm>
                <a:prstGeom prst="rect">
                  <a:avLst/>
                </a:prstGeom>
                <a:noFill/>
                <a:ln w="9525">
                  <a:noFill/>
                </a:ln>
              </p:spPr>
            </p:pic>
            <p:sp>
              <p:nvSpPr>
                <p:cNvPr id="13" name="Rectangle 12"/>
                <p:cNvSpPr/>
                <p:nvPr/>
              </p:nvSpPr>
              <p:spPr>
                <a:xfrm>
                  <a:off x="2817456" y="2282093"/>
                  <a:ext cx="4804385" cy="1283484"/>
                </a:xfrm>
                <a:prstGeom prst="rect">
                  <a:avLst/>
                </a:prstGeom>
                <a:solidFill>
                  <a:srgbClr val="BF1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grpSp>
          <p:pic>
            <p:nvPicPr>
              <p:cNvPr id="8" name="Picture 7"/>
              <p:cNvPicPr>
                <a:picLocks noChangeAspect="1"/>
              </p:cNvPicPr>
              <p:nvPr/>
            </p:nvPicPr>
            <p:blipFill>
              <a:blip r:embed="rId3" cstate="print"/>
              <a:stretch>
                <a:fillRect/>
              </a:stretch>
            </p:blipFill>
            <p:spPr>
              <a:xfrm>
                <a:off x="2804110" y="2294681"/>
                <a:ext cx="6120684" cy="1533040"/>
              </a:xfrm>
              <a:prstGeom prst="roundRect">
                <a:avLst>
                  <a:gd name="adj" fmla="val 0"/>
                </a:avLst>
              </a:prstGeom>
              <a:effectLst/>
            </p:spPr>
          </p:pic>
          <p:sp>
            <p:nvSpPr>
              <p:cNvPr id="9" name="TextBox 8"/>
              <p:cNvSpPr txBox="1"/>
              <p:nvPr/>
            </p:nvSpPr>
            <p:spPr>
              <a:xfrm>
                <a:off x="5194569" y="2440687"/>
                <a:ext cx="3449685" cy="1363982"/>
              </a:xfrm>
              <a:prstGeom prst="rect">
                <a:avLst/>
              </a:prstGeom>
              <a:noFill/>
            </p:spPr>
            <p:txBody>
              <a:bodyPr>
                <a:spAutoFit/>
              </a:bodyPr>
              <a:p>
                <a:pPr algn="ctr">
                  <a:lnSpc>
                    <a:spcPct val="150000"/>
                  </a:lnSpc>
                  <a:buNone/>
                </a:pPr>
                <a:r>
                  <a:rPr lang="vi-VN" altLang="x-none" sz="2400" dirty="0">
                    <a:effectLst>
                      <a:outerShdw blurRad="38100" dist="38100" dir="2700000">
                        <a:srgbClr val="000000"/>
                      </a:outerShdw>
                    </a:effectLst>
                    <a:latin typeface="Bahnschrift SemiLight Condensed" panose="020B0502040204020203" pitchFamily="34" charset="0"/>
                  </a:rPr>
                  <a:t>ĐẠI HỘI ĐẢNG VI</a:t>
                </a:r>
                <a:endParaRPr lang="vi-VN" altLang="x-none" sz="2400" dirty="0">
                  <a:effectLst>
                    <a:outerShdw blurRad="38100" dist="38100" dir="2700000">
                      <a:srgbClr val="000000"/>
                    </a:outerShdw>
                  </a:effectLst>
                  <a:latin typeface="Bahnschrift SemiLight Condensed" panose="020B0502040204020203" pitchFamily="34" charset="0"/>
                </a:endParaRPr>
              </a:p>
              <a:p>
                <a:pPr algn="ctr">
                  <a:lnSpc>
                    <a:spcPct val="150000"/>
                  </a:lnSpc>
                  <a:buNone/>
                </a:pPr>
                <a:r>
                  <a:rPr lang="vi-VN" altLang="x-none" sz="3600" dirty="0">
                    <a:effectLst>
                      <a:outerShdw blurRad="38100" dist="38100" dir="2700000">
                        <a:srgbClr val="000000"/>
                      </a:outerShdw>
                    </a:effectLst>
                    <a:latin typeface="Bahnschrift SemiBold Condensed" panose="020B0502040204020203" pitchFamily="34" charset="0"/>
                  </a:rPr>
                  <a:t>QUYẾT TÂM ĐỔI MỚI</a:t>
                </a:r>
                <a:endParaRPr lang="vi-VN" altLang="x-none" sz="3600" dirty="0">
                  <a:effectLst>
                    <a:outerShdw blurRad="38100" dist="38100" dir="2700000">
                      <a:srgbClr val="000000"/>
                    </a:outerShdw>
                  </a:effectLst>
                  <a:latin typeface="Bahnschrift SemiBold Condensed" panose="020B0502040204020203" pitchFamily="34" charset="0"/>
                </a:endParaRPr>
              </a:p>
            </p:txBody>
          </p:sp>
          <p:sp>
            <p:nvSpPr>
              <p:cNvPr id="10" name="TextBox 9"/>
              <p:cNvSpPr txBox="1"/>
              <p:nvPr/>
            </p:nvSpPr>
            <p:spPr>
              <a:xfrm>
                <a:off x="3462260" y="2084205"/>
                <a:ext cx="2245388" cy="1114952"/>
              </a:xfrm>
              <a:prstGeom prst="rect">
                <a:avLst/>
              </a:prstGeom>
              <a:noFill/>
            </p:spPr>
            <p:txBody>
              <a:bodyPr>
                <a:spAutoFit/>
              </a:bodyPr>
              <a:p>
                <a:pPr defTabSz="914400">
                  <a:buNone/>
                </a:pPr>
                <a:endParaRPr lang="en-US" altLang="x-none" b="1" i="1" dirty="0">
                  <a:solidFill>
                    <a:srgbClr val="FFFF00"/>
                  </a:solidFill>
                  <a:effectLst>
                    <a:outerShdw blurRad="38100" dist="38100" dir="2700000">
                      <a:srgbClr val="000000"/>
                    </a:outerShdw>
                  </a:effectLst>
                  <a:latin typeface="Bahnschrift SemiBold SemiCondensed" panose="020B0502040204020203" pitchFamily="34" charset="0"/>
                  <a:cs typeface="Times New Roman" panose="02020603050405020304" pitchFamily="18" charset="0"/>
                </a:endParaRPr>
              </a:p>
              <a:p>
                <a:pPr defTabSz="914400">
                  <a:buNone/>
                </a:pPr>
                <a:r>
                  <a:rPr lang="en-US" altLang="x-none" sz="1600" b="1" i="1" dirty="0">
                    <a:effectLst>
                      <a:outerShdw blurRad="38100" dist="38100" dir="2700000">
                        <a:srgbClr val="000000"/>
                      </a:outerShdw>
                    </a:effectLst>
                    <a:latin typeface="Bahnschrift SemiBold SemiCondensed" panose="020B0502040204020203" pitchFamily="34" charset="0"/>
                    <a:cs typeface="Times New Roman" panose="02020603050405020304" pitchFamily="18" charset="0"/>
                  </a:rPr>
                  <a:t>15 đến18/12/1986 tại H</a:t>
                </a:r>
                <a:r>
                  <a:rPr lang="en-US" altLang="x-none" sz="1600" b="1" i="1" dirty="0">
                    <a:effectLst>
                      <a:outerShdw blurRad="38100" dist="38100" dir="2700000">
                        <a:srgbClr val="000000"/>
                      </a:outerShdw>
                    </a:effectLst>
                    <a:latin typeface="Bahnschrift SemiBold SemiCondensed" panose="020B0502040204020203" pitchFamily="34" charset="0"/>
                    <a:ea typeface="Times New Roman" panose="02020603050405020304" pitchFamily="18" charset="0"/>
                  </a:rPr>
                  <a:t>à</a:t>
                </a:r>
                <a:r>
                  <a:rPr lang="en-US" altLang="x-none" sz="1600" b="1" i="1" dirty="0">
                    <a:effectLst>
                      <a:outerShdw blurRad="38100" dist="38100" dir="2700000">
                        <a:srgbClr val="000000"/>
                      </a:outerShdw>
                    </a:effectLst>
                    <a:latin typeface="Bahnschrift SemiBold SemiCondensed" panose="020B0502040204020203" pitchFamily="34" charset="0"/>
                    <a:cs typeface="Times New Roman" panose="02020603050405020304" pitchFamily="18" charset="0"/>
                  </a:rPr>
                  <a:t> Nội</a:t>
                </a:r>
                <a:endParaRPr lang="en-US" altLang="x-none" sz="1600" b="1" i="1" dirty="0">
                  <a:effectLst>
                    <a:outerShdw blurRad="38100" dist="38100" dir="2700000">
                      <a:srgbClr val="000000"/>
                    </a:outerShdw>
                  </a:effectLst>
                  <a:latin typeface="Bahnschrift SemiBold SemiCondensed" panose="020B0502040204020203" pitchFamily="34" charset="0"/>
                  <a:cs typeface="Times New Roman" panose="02020603050405020304" pitchFamily="18" charset="0"/>
                </a:endParaRPr>
              </a:p>
              <a:p>
                <a:pPr defTabSz="914400">
                  <a:buNone/>
                </a:pPr>
                <a:endParaRPr lang="en-US" altLang="x-none" sz="1600" b="1" i="1" dirty="0">
                  <a:solidFill>
                    <a:srgbClr val="FFFF00"/>
                  </a:solidFill>
                  <a:effectLst>
                    <a:outerShdw blurRad="38100" dist="38100" dir="2700000">
                      <a:srgbClr val="000000"/>
                    </a:outerShdw>
                  </a:effectLst>
                  <a:latin typeface="Bahnschrift SemiBold SemiCondensed" panose="020B0502040204020203" pitchFamily="34" charset="0"/>
                  <a:cs typeface="Times New Roman" panose="02020603050405020304" pitchFamily="18" charset="0"/>
                </a:endParaRPr>
              </a:p>
              <a:p>
                <a:pPr defTabSz="914400">
                  <a:buNone/>
                </a:pPr>
                <a:r>
                  <a:rPr lang="en-US" altLang="x-none" sz="2400" b="1" dirty="0">
                    <a:solidFill>
                      <a:srgbClr val="FFFFFF"/>
                    </a:solidFill>
                    <a:effectLst>
                      <a:outerShdw blurRad="38100" dist="38100" dir="2700000">
                        <a:srgbClr val="000000"/>
                      </a:outerShdw>
                    </a:effectLst>
                    <a:latin typeface="Arial" panose="020B0604020202020204" pitchFamily="34" charset="0"/>
                    <a:cs typeface="Times New Roman" panose="02020603050405020304" pitchFamily="18" charset="0"/>
                  </a:rPr>
                  <a:t>NGÀY</a:t>
                </a:r>
                <a:endParaRPr lang="en-US" altLang="x-none" sz="2400" b="1" dirty="0">
                  <a:solidFill>
                    <a:srgbClr val="FFFFFF"/>
                  </a:solidFill>
                  <a:effectLst>
                    <a:outerShdw blurRad="38100" dist="38100" dir="2700000">
                      <a:srgbClr val="000000"/>
                    </a:outerShdw>
                  </a:effectLst>
                  <a:latin typeface="Arial" panose="020B0604020202020204" pitchFamily="34" charset="0"/>
                  <a:ea typeface="Times New Roman" panose="02020603050405020304" pitchFamily="18" charset="0"/>
                </a:endParaRPr>
              </a:p>
            </p:txBody>
          </p:sp>
          <p:sp>
            <p:nvSpPr>
              <p:cNvPr id="11" name="TextBox 10"/>
              <p:cNvSpPr txBox="1"/>
              <p:nvPr/>
            </p:nvSpPr>
            <p:spPr>
              <a:xfrm>
                <a:off x="2827577" y="2238427"/>
                <a:ext cx="702951" cy="1323531"/>
              </a:xfrm>
              <a:prstGeom prst="rect">
                <a:avLst/>
              </a:prstGeom>
              <a:noFill/>
            </p:spPr>
            <p:txBody>
              <a:bodyPr>
                <a:spAutoFit/>
              </a:bodyPr>
              <a:lstStyle/>
              <a:p>
                <a:pPr marR="0" defTabSz="914400">
                  <a:buClrTx/>
                  <a:buSzTx/>
                  <a:buFontTx/>
                  <a:buNone/>
                  <a:defRPr/>
                </a:pPr>
                <a:r>
                  <a:rPr kumimoji="0" lang="en-US" sz="8000" b="1" u="sng" kern="1200" cap="none" spc="0" normalizeH="0" baseline="0" noProof="0" dirty="0">
                    <a:solidFill>
                      <a:prstClr val="white"/>
                    </a:solidFill>
                    <a:effectLst>
                      <a:outerShdw blurRad="38100" dist="38100" dir="2700000" algn="tl">
                        <a:srgbClr val="000000">
                          <a:alpha val="43137"/>
                        </a:srgbClr>
                      </a:outerShdw>
                    </a:effectLst>
                    <a:latin typeface="Arial" panose="020B0604020202020204" pitchFamily="34" charset="0"/>
                    <a:ea typeface="+mn-ea"/>
                    <a:cs typeface="Times New Roman" panose="02020603050405020304" pitchFamily="18" charset="0"/>
                  </a:rPr>
                  <a:t>4</a:t>
                </a:r>
                <a:endParaRPr kumimoji="0" lang="en-US" sz="8000" b="1" u="sng" kern="1200" cap="none" spc="0" normalizeH="0" baseline="0" noProof="0" dirty="0">
                  <a:solidFill>
                    <a:prstClr val="white"/>
                  </a:solidFill>
                  <a:effectLst>
                    <a:outerShdw blurRad="38100" dist="38100" dir="2700000" algn="tl">
                      <a:srgbClr val="000000">
                        <a:alpha val="43137"/>
                      </a:srgbClr>
                    </a:outerShdw>
                  </a:effectLst>
                  <a:latin typeface="Arial" panose="020B0604020202020204" pitchFamily="34" charset="0"/>
                  <a:ea typeface="+mn-ea"/>
                  <a:cs typeface="Times New Roman" panose="02020603050405020304" pitchFamily="18" charset="0"/>
                </a:endParaRPr>
              </a:p>
            </p:txBody>
          </p:sp>
        </p:grpSp>
        <p:sp>
          <p:nvSpPr>
            <p:cNvPr id="5" name="Rectangle 4"/>
            <p:cNvSpPr/>
            <p:nvPr/>
          </p:nvSpPr>
          <p:spPr>
            <a:xfrm>
              <a:off x="2868112" y="3579656"/>
              <a:ext cx="1331233" cy="369122"/>
            </a:xfrm>
            <a:prstGeom prst="rect">
              <a:avLst/>
            </a:prstGeom>
          </p:spPr>
          <p:txBody>
            <a:bodyPr wrap="none">
              <a:spAutoFit/>
            </a:bodyPr>
            <a:p>
              <a:pPr>
                <a:buNone/>
              </a:pPr>
              <a:r>
                <a:rPr lang="vi-VN" altLang="x-none" dirty="0">
                  <a:solidFill>
                    <a:srgbClr val="FFFF00"/>
                  </a:solidFill>
                  <a:effectLst>
                    <a:outerShdw blurRad="38100" dist="38100" dir="2700000">
                      <a:srgbClr val="000000"/>
                    </a:outerShdw>
                  </a:effectLst>
                  <a:latin typeface="Bahnschrift SemiBold SemiCondensed" panose="020B0502040204020203" pitchFamily="34" charset="0"/>
                </a:rPr>
                <a:t>1.129 đại biểu</a:t>
              </a:r>
              <a:endParaRPr lang="vi-VN" altLang="x-none" dirty="0">
                <a:solidFill>
                  <a:srgbClr val="FFFF00"/>
                </a:solidFill>
                <a:effectLst>
                  <a:outerShdw blurRad="38100" dist="38100" dir="2700000">
                    <a:srgbClr val="000000"/>
                  </a:outerShdw>
                </a:effectLst>
                <a:latin typeface="Bahnschrift SemiBold SemiCondensed" panose="020B0502040204020203" pitchFamily="3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repeatCount="2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000000"/>
                                          </p:val>
                                        </p:tav>
                                        <p:tav tm="100000">
                                          <p:val>
                                            <p:strVal val="#ppt_w"/>
                                          </p:val>
                                        </p:tav>
                                      </p:tavLst>
                                    </p:anim>
                                    <p:anim calcmode="lin" valueType="num">
                                      <p:cBhvr>
                                        <p:cTn id="8" dur="1000" fill="hold"/>
                                        <p:tgtEl>
                                          <p:spTgt spid="6"/>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74818" name="Picture 2" descr="Kết quả hình ảnh cho hình nền màu xanh ngọc"/>
          <p:cNvPicPr>
            <a:picLocks noChangeAspect="1"/>
          </p:cNvPicPr>
          <p:nvPr/>
        </p:nvPicPr>
        <p:blipFill>
          <a:blip r:embed="rId1"/>
          <a:stretch>
            <a:fillRect/>
          </a:stretch>
        </p:blipFill>
        <p:spPr>
          <a:xfrm>
            <a:off x="-34925"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674820" name="Rectangle 8"/>
          <p:cNvSpPr/>
          <p:nvPr/>
        </p:nvSpPr>
        <p:spPr>
          <a:xfrm>
            <a:off x="1639888" y="833438"/>
            <a:ext cx="1490662" cy="646112"/>
          </a:xfrm>
          <a:prstGeom prst="rect">
            <a:avLst/>
          </a:prstGeom>
          <a:noFill/>
          <a:ln w="9525">
            <a:noFill/>
          </a:ln>
          <a:effectLst>
            <a:outerShdw dist="17961" dir="2699999" algn="ctr" rotWithShape="0">
              <a:srgbClr val="003300"/>
            </a:outerShdw>
          </a:effectLst>
        </p:spPr>
        <p:txBody>
          <a:bodyPr>
            <a:spAutoFit/>
          </a:bodyPr>
          <a:p>
            <a:pPr algn="ctr" defTabSz="914400"/>
            <a:endParaRPr lang="en-US" altLang="en-US" sz="3600" b="1" dirty="0">
              <a:solidFill>
                <a:srgbClr val="FFFFFF"/>
              </a:solidFill>
              <a:latin typeface="#9Slide05 Filmotype Honey"/>
            </a:endParaRPr>
          </a:p>
        </p:txBody>
      </p:sp>
      <p:grpSp>
        <p:nvGrpSpPr>
          <p:cNvPr id="674821" name="Group 44"/>
          <p:cNvGrpSpPr/>
          <p:nvPr/>
        </p:nvGrpSpPr>
        <p:grpSpPr>
          <a:xfrm>
            <a:off x="106363" y="530225"/>
            <a:ext cx="1530350" cy="1039813"/>
            <a:chOff x="5212531" y="1456734"/>
            <a:chExt cx="2493519" cy="1040478"/>
          </a:xfrm>
        </p:grpSpPr>
        <p:sp>
          <p:nvSpPr>
            <p:cNvPr id="8" name="Flowchart: Terminator 7"/>
            <p:cNvSpPr/>
            <p:nvPr/>
          </p:nvSpPr>
          <p:spPr>
            <a:xfrm>
              <a:off x="5926443" y="1855452"/>
              <a:ext cx="1779607" cy="536918"/>
            </a:xfrm>
            <a:prstGeom prst="flowChartTerminator">
              <a:avLst/>
            </a:prstGeom>
            <a:solidFill>
              <a:srgbClr val="FAC87D"/>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674857" name="Group 46"/>
            <p:cNvGrpSpPr/>
            <p:nvPr/>
          </p:nvGrpSpPr>
          <p:grpSpPr>
            <a:xfrm>
              <a:off x="5212531" y="1456734"/>
              <a:ext cx="2458274" cy="1040478"/>
              <a:chOff x="5597882" y="924741"/>
              <a:chExt cx="2458274" cy="1040478"/>
            </a:xfrm>
          </p:grpSpPr>
          <p:grpSp>
            <p:nvGrpSpPr>
              <p:cNvPr id="674858" name="Group 47"/>
              <p:cNvGrpSpPr/>
              <p:nvPr/>
            </p:nvGrpSpPr>
            <p:grpSpPr>
              <a:xfrm>
                <a:off x="5627517" y="1250386"/>
                <a:ext cx="2428639" cy="678298"/>
                <a:chOff x="4887538" y="1651849"/>
                <a:chExt cx="2428639" cy="678298"/>
              </a:xfrm>
            </p:grpSpPr>
            <p:sp>
              <p:nvSpPr>
                <p:cNvPr id="15" name="Oval 14"/>
                <p:cNvSpPr/>
                <p:nvPr/>
              </p:nvSpPr>
              <p:spPr>
                <a:xfrm>
                  <a:off x="4886355" y="1651850"/>
                  <a:ext cx="680287" cy="678296"/>
                </a:xfrm>
                <a:prstGeom prst="ellipse">
                  <a:avLst/>
                </a:prstGeom>
                <a:solidFill>
                  <a:srgbClr val="F59B1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6" name="文本框 63"/>
                <p:cNvSpPr txBox="1"/>
                <p:nvPr/>
              </p:nvSpPr>
              <p:spPr>
                <a:xfrm>
                  <a:off x="5533015" y="1823410"/>
                  <a:ext cx="1782195" cy="370124"/>
                </a:xfrm>
                <a:prstGeom prst="rect">
                  <a:avLst/>
                </a:prstGeom>
                <a:noFill/>
              </p:spPr>
              <p:txBody>
                <a:bodyPr wrap="none" anchor="b"/>
                <a:p>
                  <a:pPr algn="ctr" defTabSz="914400" eaLnBrk="1" hangingPunct="1">
                    <a:buNone/>
                  </a:pPr>
                  <a:r>
                    <a:rPr lang="en-US" altLang="zh-CN" sz="2600" b="1" dirty="0">
                      <a:solidFill>
                        <a:srgbClr val="002060"/>
                      </a:solidFill>
                      <a:latin typeface="#9Slide03 SFU Futura_12"/>
                      <a:ea typeface="等线"/>
                      <a:sym typeface="+mn-lt"/>
                    </a:rPr>
                    <a:t>WHAT</a:t>
                  </a:r>
                  <a:endParaRPr lang="zh-CN" altLang="en-US" sz="2600" b="1" dirty="0">
                    <a:solidFill>
                      <a:srgbClr val="002060"/>
                    </a:solidFill>
                    <a:latin typeface="#9Slide03 SFU Futura_12"/>
                    <a:ea typeface="等线"/>
                    <a:sym typeface="+mn-lt"/>
                  </a:endParaRPr>
                </a:p>
              </p:txBody>
            </p:sp>
          </p:grpSp>
          <p:pic>
            <p:nvPicPr>
              <p:cNvPr id="674859" name="Picture 48"/>
              <p:cNvPicPr>
                <a:picLocks noChangeAspect="1"/>
              </p:cNvPicPr>
              <p:nvPr/>
            </p:nvPicPr>
            <p:blipFill>
              <a:blip r:embed="rId2">
                <a:clrChange>
                  <a:clrFrom>
                    <a:srgbClr val="FFFFFF"/>
                  </a:clrFrom>
                  <a:clrTo>
                    <a:srgbClr val="FFFFFF">
                      <a:alpha val="0"/>
                    </a:srgbClr>
                  </a:clrTo>
                </a:clrChange>
              </a:blip>
              <a:stretch>
                <a:fillRect/>
              </a:stretch>
            </p:blipFill>
            <p:spPr>
              <a:xfrm>
                <a:off x="5597882" y="924741"/>
                <a:ext cx="764249" cy="1040478"/>
              </a:xfrm>
              <a:prstGeom prst="rect">
                <a:avLst/>
              </a:prstGeom>
              <a:noFill/>
              <a:ln w="9525">
                <a:noFill/>
              </a:ln>
            </p:spPr>
          </p:pic>
        </p:grpSp>
      </p:grpSp>
      <p:grpSp>
        <p:nvGrpSpPr>
          <p:cNvPr id="17" name="Group 16"/>
          <p:cNvGrpSpPr/>
          <p:nvPr/>
        </p:nvGrpSpPr>
        <p:grpSpPr>
          <a:xfrm>
            <a:off x="1897419" y="867331"/>
            <a:ext cx="1540499" cy="644188"/>
            <a:chOff x="5259547" y="2911688"/>
            <a:chExt cx="2478291" cy="644188"/>
          </a:xfrm>
          <a:solidFill>
            <a:srgbClr val="53E6CC"/>
          </a:solidFill>
        </p:grpSpPr>
        <p:sp>
          <p:nvSpPr>
            <p:cNvPr id="18" name="Flowchart: Terminator 17"/>
            <p:cNvSpPr/>
            <p:nvPr/>
          </p:nvSpPr>
          <p:spPr>
            <a:xfrm>
              <a:off x="5958423" y="2954587"/>
              <a:ext cx="1779415" cy="535668"/>
            </a:xfrm>
            <a:prstGeom prst="flowChartTerminator">
              <a:avLst/>
            </a:prstGeom>
            <a:grpFill/>
            <a:ln>
              <a:solidFill>
                <a:srgbClr val="53E6C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19" name="Group 18"/>
            <p:cNvGrpSpPr/>
            <p:nvPr/>
          </p:nvGrpSpPr>
          <p:grpSpPr>
            <a:xfrm>
              <a:off x="5259547" y="2911688"/>
              <a:ext cx="1858748" cy="644188"/>
              <a:chOff x="5628081" y="2840682"/>
              <a:chExt cx="1858748" cy="644188"/>
            </a:xfrm>
            <a:grpFill/>
          </p:grpSpPr>
          <p:grpSp>
            <p:nvGrpSpPr>
              <p:cNvPr id="20" name="Group 19"/>
              <p:cNvGrpSpPr/>
              <p:nvPr/>
            </p:nvGrpSpPr>
            <p:grpSpPr>
              <a:xfrm>
                <a:off x="5628081" y="2840682"/>
                <a:ext cx="1858748" cy="644188"/>
                <a:chOff x="4892349" y="2703752"/>
                <a:chExt cx="1858748" cy="644188"/>
              </a:xfrm>
              <a:grpFill/>
            </p:grpSpPr>
            <p:sp>
              <p:nvSpPr>
                <p:cNvPr id="22" name="Oval 21"/>
                <p:cNvSpPr/>
                <p:nvPr/>
              </p:nvSpPr>
              <p:spPr>
                <a:xfrm>
                  <a:off x="4892349" y="2703752"/>
                  <a:ext cx="669896" cy="64418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 name="文本框 61"/>
                <p:cNvSpPr txBox="1"/>
                <p:nvPr/>
              </p:nvSpPr>
              <p:spPr>
                <a:xfrm>
                  <a:off x="5755170" y="2825564"/>
                  <a:ext cx="995927" cy="370402"/>
                </a:xfrm>
                <a:prstGeom prst="rect">
                  <a:avLst/>
                </a:prstGeom>
                <a:grpFill/>
              </p:spPr>
              <p:txBody>
                <a:bodyPr wrap="none" anchor="b"/>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002060"/>
                      </a:solidFill>
                      <a:effectLst/>
                      <a:uLnTx/>
                      <a:uFillTx/>
                      <a:latin typeface="#9Slide03 SFU Futura_12" panose="00000400000000000000" pitchFamily="2" charset="0"/>
                      <a:ea typeface="+mn-ea"/>
                      <a:cs typeface="+mn-cs"/>
                      <a:sym typeface="+mn-lt"/>
                    </a:rPr>
                    <a:t>WHEN</a:t>
                  </a:r>
                  <a:endParaRPr kumimoji="0" lang="zh-CN" altLang="en-US" sz="2400" b="1" i="0" u="none" strike="noStrike" kern="0" cap="none" spc="0" normalizeH="0" baseline="0" noProof="0" dirty="0">
                    <a:ln>
                      <a:noFill/>
                    </a:ln>
                    <a:solidFill>
                      <a:srgbClr val="002060"/>
                    </a:solidFill>
                    <a:effectLst/>
                    <a:uLnTx/>
                    <a:uFillTx/>
                    <a:latin typeface="#9Slide03 SFU Futura_12" panose="00000400000000000000" pitchFamily="2" charset="0"/>
                    <a:ea typeface="+mn-ea"/>
                    <a:cs typeface="+mn-cs"/>
                    <a:sym typeface="+mn-lt"/>
                  </a:endParaRPr>
                </a:p>
              </p:txBody>
            </p:sp>
          </p:grpSp>
          <p:pic>
            <p:nvPicPr>
              <p:cNvPr id="21" name="Picture 20"/>
              <p:cNvPicPr>
                <a:picLocks noChangeAspect="1"/>
              </p:cNvPicPr>
              <p:nvPr/>
            </p:nvPicPr>
            <p:blipFill>
              <a:blip r:embed="rId3"/>
              <a:stretch>
                <a:fillRect/>
              </a:stretch>
            </p:blipFill>
            <p:spPr>
              <a:xfrm>
                <a:off x="5670228" y="2852240"/>
                <a:ext cx="608765" cy="608765"/>
              </a:xfrm>
              <a:prstGeom prst="rect">
                <a:avLst/>
              </a:prstGeom>
              <a:grpFill/>
            </p:spPr>
          </p:pic>
        </p:grpSp>
      </p:grpSp>
      <p:grpSp>
        <p:nvGrpSpPr>
          <p:cNvPr id="674823" name="Group 67"/>
          <p:cNvGrpSpPr/>
          <p:nvPr/>
        </p:nvGrpSpPr>
        <p:grpSpPr>
          <a:xfrm>
            <a:off x="3784600" y="817563"/>
            <a:ext cx="1498600" cy="735012"/>
            <a:chOff x="8764114" y="2793394"/>
            <a:chExt cx="2486936" cy="734847"/>
          </a:xfrm>
        </p:grpSpPr>
        <p:sp>
          <p:nvSpPr>
            <p:cNvPr id="25" name="Flowchart: Terminator 24"/>
            <p:cNvSpPr/>
            <p:nvPr/>
          </p:nvSpPr>
          <p:spPr>
            <a:xfrm>
              <a:off x="9470151" y="2910843"/>
              <a:ext cx="1780899" cy="534867"/>
            </a:xfrm>
            <a:prstGeom prst="flowChartTerminator">
              <a:avLst/>
            </a:prstGeom>
            <a:solidFill>
              <a:srgbClr val="C5D89D"/>
            </a:solidFill>
            <a:ln>
              <a:solidFill>
                <a:srgbClr val="186E2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674851" name="Group 69"/>
            <p:cNvGrpSpPr/>
            <p:nvPr/>
          </p:nvGrpSpPr>
          <p:grpSpPr>
            <a:xfrm>
              <a:off x="8764114" y="2793394"/>
              <a:ext cx="2055972" cy="734847"/>
              <a:chOff x="5622737" y="3510664"/>
              <a:chExt cx="2055972" cy="734847"/>
            </a:xfrm>
          </p:grpSpPr>
          <p:grpSp>
            <p:nvGrpSpPr>
              <p:cNvPr id="674852" name="Group 70"/>
              <p:cNvGrpSpPr/>
              <p:nvPr/>
            </p:nvGrpSpPr>
            <p:grpSpPr>
              <a:xfrm>
                <a:off x="5629088" y="3601131"/>
                <a:ext cx="2049621" cy="644380"/>
                <a:chOff x="4893356" y="2703560"/>
                <a:chExt cx="2049621" cy="644380"/>
              </a:xfrm>
            </p:grpSpPr>
            <p:sp>
              <p:nvSpPr>
                <p:cNvPr id="29" name="Oval 28"/>
                <p:cNvSpPr/>
                <p:nvPr/>
              </p:nvSpPr>
              <p:spPr>
                <a:xfrm>
                  <a:off x="4892274" y="2703560"/>
                  <a:ext cx="669154" cy="644380"/>
                </a:xfrm>
                <a:prstGeom prst="ellipse">
                  <a:avLst/>
                </a:prstGeom>
                <a:solidFill>
                  <a:srgbClr val="C5D89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30" name="文本框 61"/>
                <p:cNvSpPr txBox="1"/>
                <p:nvPr/>
              </p:nvSpPr>
              <p:spPr>
                <a:xfrm>
                  <a:off x="5611484" y="2821009"/>
                  <a:ext cx="1330404" cy="369805"/>
                </a:xfrm>
                <a:prstGeom prst="rect">
                  <a:avLst/>
                </a:prstGeom>
                <a:solidFill>
                  <a:srgbClr val="C5D89D"/>
                </a:solidFill>
              </p:spPr>
              <p:txBody>
                <a:bodyPr wrap="none" anchor="b"/>
                <a:p>
                  <a:pPr defTabSz="914400" eaLnBrk="1" hangingPunct="1">
                    <a:buNone/>
                  </a:pPr>
                  <a:r>
                    <a:rPr lang="en-US" altLang="zh-CN" sz="2400" b="1" dirty="0">
                      <a:solidFill>
                        <a:srgbClr val="002060"/>
                      </a:solidFill>
                      <a:latin typeface="#9Slide03 SFU Futura_12"/>
                      <a:ea typeface="等线"/>
                      <a:sym typeface="+mn-lt"/>
                    </a:rPr>
                    <a:t>WHERE</a:t>
                  </a:r>
                  <a:endParaRPr lang="zh-CN" altLang="en-US" sz="2400" b="1" dirty="0">
                    <a:solidFill>
                      <a:srgbClr val="002060"/>
                    </a:solidFill>
                    <a:latin typeface="#9Slide03 SFU Futura_12"/>
                    <a:ea typeface="等线"/>
                    <a:sym typeface="+mn-lt"/>
                  </a:endParaRPr>
                </a:p>
              </p:txBody>
            </p:sp>
          </p:grpSp>
          <p:pic>
            <p:nvPicPr>
              <p:cNvPr id="674853" name="Picture 71"/>
              <p:cNvPicPr>
                <a:picLocks noChangeAspect="1"/>
              </p:cNvPicPr>
              <p:nvPr/>
            </p:nvPicPr>
            <p:blipFill>
              <a:blip r:embed="rId4">
                <a:clrChange>
                  <a:clrFrom>
                    <a:srgbClr val="FFFFFF"/>
                  </a:clrFrom>
                  <a:clrTo>
                    <a:srgbClr val="FFFFFF">
                      <a:alpha val="0"/>
                    </a:srgbClr>
                  </a:clrTo>
                </a:clrChange>
              </a:blip>
              <a:stretch>
                <a:fillRect/>
              </a:stretch>
            </p:blipFill>
            <p:spPr>
              <a:xfrm>
                <a:off x="5622737" y="3510664"/>
                <a:ext cx="703010" cy="703010"/>
              </a:xfrm>
              <a:prstGeom prst="rect">
                <a:avLst/>
              </a:prstGeom>
              <a:noFill/>
              <a:ln w="9525">
                <a:noFill/>
              </a:ln>
            </p:spPr>
          </p:pic>
        </p:grpSp>
      </p:grpSp>
      <p:grpSp>
        <p:nvGrpSpPr>
          <p:cNvPr id="674824" name="Group 15"/>
          <p:cNvGrpSpPr/>
          <p:nvPr/>
        </p:nvGrpSpPr>
        <p:grpSpPr>
          <a:xfrm>
            <a:off x="1897063" y="196850"/>
            <a:ext cx="7110412" cy="6656388"/>
            <a:chOff x="4447909" y="-378111"/>
            <a:chExt cx="8232738" cy="6656323"/>
          </a:xfrm>
        </p:grpSpPr>
        <p:sp>
          <p:nvSpPr>
            <p:cNvPr id="33" name="Flowchart: Terminator 32"/>
            <p:cNvSpPr/>
            <p:nvPr/>
          </p:nvSpPr>
          <p:spPr>
            <a:xfrm>
              <a:off x="4447909" y="-378111"/>
              <a:ext cx="2529191" cy="627057"/>
            </a:xfrm>
            <a:prstGeom prst="flowChartTerminator">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914400" eaLnBrk="1" hangingPunct="1">
                <a:buNone/>
              </a:pPr>
              <a:r>
                <a:rPr lang="en-US" altLang="x-none" sz="3200" b="1" dirty="0">
                  <a:solidFill>
                    <a:srgbClr val="000000"/>
                  </a:solidFill>
                  <a:latin typeface="Times New Roman" panose="02020603050405020304" pitchFamily="18" charset="0"/>
                  <a:cs typeface="Times New Roman" panose="02020603050405020304" pitchFamily="18" charset="0"/>
                </a:rPr>
                <a:t>Nhiệm vụ</a:t>
              </a:r>
              <a:r>
                <a:rPr lang="vi-VN" altLang="x-none" sz="3200" b="1" dirty="0">
                  <a:solidFill>
                    <a:srgbClr val="000000"/>
                  </a:solidFill>
                  <a:latin typeface="Times New Roman" panose="02020603050405020304" pitchFamily="18" charset="0"/>
                  <a:cs typeface="Times New Roman" panose="02020603050405020304" pitchFamily="18" charset="0"/>
                </a:rPr>
                <a:t> </a:t>
              </a:r>
              <a:endParaRPr lang="en-US" altLang="x-none" sz="3200" b="1" dirty="0">
                <a:solidFill>
                  <a:srgbClr val="000000"/>
                </a:solidFill>
                <a:latin typeface="Times New Roman" panose="02020603050405020304" pitchFamily="18" charset="0"/>
                <a:ea typeface="Times New Roman" panose="02020603050405020304" pitchFamily="18" charset="0"/>
              </a:endParaRPr>
            </a:p>
          </p:txBody>
        </p:sp>
        <p:grpSp>
          <p:nvGrpSpPr>
            <p:cNvPr id="674847" name="Group 9"/>
            <p:cNvGrpSpPr/>
            <p:nvPr/>
          </p:nvGrpSpPr>
          <p:grpSpPr>
            <a:xfrm>
              <a:off x="9766607" y="5158724"/>
              <a:ext cx="2914040" cy="1119488"/>
              <a:chOff x="9861723" y="5613115"/>
              <a:chExt cx="2914040" cy="1119488"/>
            </a:xfrm>
          </p:grpSpPr>
          <p:pic>
            <p:nvPicPr>
              <p:cNvPr id="674848" name="Picture 95"/>
              <p:cNvPicPr>
                <a:picLocks noChangeAspect="1"/>
              </p:cNvPicPr>
              <p:nvPr/>
            </p:nvPicPr>
            <p:blipFill>
              <a:blip r:embed="rId5"/>
              <a:srcRect t="1736" b="11809"/>
              <a:stretch>
                <a:fillRect/>
              </a:stretch>
            </p:blipFill>
            <p:spPr>
              <a:xfrm>
                <a:off x="11225151" y="5613115"/>
                <a:ext cx="1550612" cy="973832"/>
              </a:xfrm>
              <a:prstGeom prst="rect">
                <a:avLst/>
              </a:prstGeom>
              <a:noFill/>
              <a:ln w="9525">
                <a:noFill/>
              </a:ln>
            </p:spPr>
          </p:pic>
          <p:pic>
            <p:nvPicPr>
              <p:cNvPr id="674849" name="Picture 96"/>
              <p:cNvPicPr>
                <a:picLocks noChangeAspect="1"/>
              </p:cNvPicPr>
              <p:nvPr/>
            </p:nvPicPr>
            <p:blipFill>
              <a:blip r:embed="rId6"/>
              <a:stretch>
                <a:fillRect/>
              </a:stretch>
            </p:blipFill>
            <p:spPr>
              <a:xfrm rot="-425678">
                <a:off x="9861723" y="6080416"/>
                <a:ext cx="1633863" cy="652187"/>
              </a:xfrm>
              <a:prstGeom prst="rect">
                <a:avLst/>
              </a:prstGeom>
              <a:noFill/>
              <a:ln w="9525">
                <a:noFill/>
              </a:ln>
            </p:spPr>
          </p:pic>
        </p:grpSp>
      </p:grpSp>
      <p:grpSp>
        <p:nvGrpSpPr>
          <p:cNvPr id="674825" name="Group 75"/>
          <p:cNvGrpSpPr/>
          <p:nvPr/>
        </p:nvGrpSpPr>
        <p:grpSpPr>
          <a:xfrm>
            <a:off x="5334000" y="209550"/>
            <a:ext cx="2522538" cy="534988"/>
            <a:chOff x="-1069650" y="1171299"/>
            <a:chExt cx="6411723" cy="771789"/>
          </a:xfrm>
        </p:grpSpPr>
        <p:sp>
          <p:nvSpPr>
            <p:cNvPr id="38" name="Rectangle: Rounded Corners 7"/>
            <p:cNvSpPr/>
            <p:nvPr/>
          </p:nvSpPr>
          <p:spPr>
            <a:xfrm>
              <a:off x="395081" y="1178170"/>
              <a:ext cx="4946992" cy="703082"/>
            </a:xfrm>
            <a:prstGeom prst="roundRect">
              <a:avLst/>
            </a:prstGeom>
            <a:solidFill>
              <a:schemeClr val="bg1"/>
            </a:solidFill>
            <a:ln w="31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4958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5W1H</a:t>
              </a:r>
              <a:endPar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674845" name="Picture 2" descr="navocado-task-badges-legal-task-icons-smaller | Icon, Task, Icon collection"/>
            <p:cNvPicPr>
              <a:picLocks noChangeAspect="1"/>
            </p:cNvPicPr>
            <p:nvPr/>
          </p:nvPicPr>
          <p:blipFill>
            <a:blip r:embed="rId7"/>
            <a:srcRect l="67654" t="79227" b="1915"/>
            <a:stretch>
              <a:fillRect/>
            </a:stretch>
          </p:blipFill>
          <p:spPr>
            <a:xfrm>
              <a:off x="-1069650" y="1171299"/>
              <a:ext cx="1759975" cy="771789"/>
            </a:xfrm>
            <a:prstGeom prst="rect">
              <a:avLst/>
            </a:prstGeom>
            <a:noFill/>
            <a:ln w="9525">
              <a:noFill/>
            </a:ln>
          </p:spPr>
        </p:pic>
      </p:grpSp>
      <p:pic>
        <p:nvPicPr>
          <p:cNvPr id="40" name="Google Shape;151;p20" descr="139"/>
          <p:cNvPicPr preferRelativeResize="0">
            <a:picLocks noChangeAspect="1"/>
          </p:cNvPicPr>
          <p:nvPr/>
        </p:nvPicPr>
        <p:blipFill>
          <a:blip r:embed="rId8"/>
          <a:stretch>
            <a:fillRect/>
          </a:stretch>
        </p:blipFill>
        <p:spPr>
          <a:xfrm>
            <a:off x="4356100" y="160338"/>
            <a:ext cx="884238" cy="627062"/>
          </a:xfrm>
          <a:prstGeom prst="rect">
            <a:avLst/>
          </a:prstGeom>
          <a:noFill/>
          <a:ln w="9525">
            <a:noFill/>
          </a:ln>
        </p:spPr>
      </p:pic>
      <p:grpSp>
        <p:nvGrpSpPr>
          <p:cNvPr id="674827" name="Group 44"/>
          <p:cNvGrpSpPr/>
          <p:nvPr/>
        </p:nvGrpSpPr>
        <p:grpSpPr>
          <a:xfrm>
            <a:off x="5573713" y="590550"/>
            <a:ext cx="1497012" cy="1022350"/>
            <a:chOff x="5212531" y="1456734"/>
            <a:chExt cx="2493519" cy="1040478"/>
          </a:xfrm>
        </p:grpSpPr>
        <p:sp>
          <p:nvSpPr>
            <p:cNvPr id="50" name="Flowchart: Terminator 49"/>
            <p:cNvSpPr/>
            <p:nvPr/>
          </p:nvSpPr>
          <p:spPr>
            <a:xfrm>
              <a:off x="5926476" y="1855800"/>
              <a:ext cx="1779574" cy="536395"/>
            </a:xfrm>
            <a:prstGeom prst="flowChartTerminator">
              <a:avLst/>
            </a:prstGeom>
            <a:solidFill>
              <a:schemeClr val="accent2"/>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674839" name="Group 46"/>
            <p:cNvGrpSpPr/>
            <p:nvPr/>
          </p:nvGrpSpPr>
          <p:grpSpPr>
            <a:xfrm>
              <a:off x="5212531" y="1456734"/>
              <a:ext cx="2458274" cy="1040478"/>
              <a:chOff x="5597882" y="924741"/>
              <a:chExt cx="2458274" cy="1040478"/>
            </a:xfrm>
          </p:grpSpPr>
          <p:grpSp>
            <p:nvGrpSpPr>
              <p:cNvPr id="674840" name="Group 47"/>
              <p:cNvGrpSpPr/>
              <p:nvPr/>
            </p:nvGrpSpPr>
            <p:grpSpPr>
              <a:xfrm>
                <a:off x="5627517" y="1250386"/>
                <a:ext cx="2428639" cy="678298"/>
                <a:chOff x="4887538" y="1651849"/>
                <a:chExt cx="2428639" cy="678298"/>
              </a:xfrm>
            </p:grpSpPr>
            <p:sp>
              <p:nvSpPr>
                <p:cNvPr id="54" name="Oval 53"/>
                <p:cNvSpPr/>
                <p:nvPr/>
              </p:nvSpPr>
              <p:spPr>
                <a:xfrm>
                  <a:off x="4886988" y="1652565"/>
                  <a:ext cx="679571" cy="676958"/>
                </a:xfrm>
                <a:prstGeom prst="ellipse">
                  <a:avLst/>
                </a:prstGeom>
                <a:solidFill>
                  <a:srgbClr val="F59B1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55" name="文本框 63"/>
                <p:cNvSpPr txBox="1"/>
                <p:nvPr/>
              </p:nvSpPr>
              <p:spPr>
                <a:xfrm>
                  <a:off x="5534829" y="1823824"/>
                  <a:ext cx="1782220" cy="369984"/>
                </a:xfrm>
                <a:prstGeom prst="rect">
                  <a:avLst/>
                </a:prstGeom>
                <a:noFill/>
              </p:spPr>
              <p:txBody>
                <a:bodyPr wrap="none" anchor="b"/>
                <a:p>
                  <a:pPr algn="ctr" defTabSz="914400" eaLnBrk="1" hangingPunct="1">
                    <a:buNone/>
                  </a:pPr>
                  <a:r>
                    <a:rPr lang="en-US" altLang="zh-CN" sz="2600" b="1" dirty="0">
                      <a:solidFill>
                        <a:srgbClr val="002060"/>
                      </a:solidFill>
                      <a:latin typeface="#9Slide03 SFU Futura_12"/>
                      <a:ea typeface="等线"/>
                      <a:sym typeface="+mn-lt"/>
                    </a:rPr>
                    <a:t>WHY</a:t>
                  </a:r>
                  <a:endParaRPr lang="zh-CN" altLang="en-US" sz="2600" b="1" dirty="0">
                    <a:solidFill>
                      <a:srgbClr val="002060"/>
                    </a:solidFill>
                    <a:latin typeface="#9Slide03 SFU Futura_12"/>
                    <a:ea typeface="等线"/>
                    <a:sym typeface="+mn-lt"/>
                  </a:endParaRPr>
                </a:p>
              </p:txBody>
            </p:sp>
          </p:grpSp>
          <p:pic>
            <p:nvPicPr>
              <p:cNvPr id="674841" name="Picture 48"/>
              <p:cNvPicPr>
                <a:picLocks noChangeAspect="1"/>
              </p:cNvPicPr>
              <p:nvPr/>
            </p:nvPicPr>
            <p:blipFill>
              <a:blip r:embed="rId2">
                <a:clrChange>
                  <a:clrFrom>
                    <a:srgbClr val="FFFFFF"/>
                  </a:clrFrom>
                  <a:clrTo>
                    <a:srgbClr val="FFFFFF">
                      <a:alpha val="0"/>
                    </a:srgbClr>
                  </a:clrTo>
                </a:clrChange>
              </a:blip>
              <a:stretch>
                <a:fillRect/>
              </a:stretch>
            </p:blipFill>
            <p:spPr>
              <a:xfrm>
                <a:off x="5597882" y="924741"/>
                <a:ext cx="764249" cy="1040478"/>
              </a:xfrm>
              <a:prstGeom prst="rect">
                <a:avLst/>
              </a:prstGeom>
              <a:noFill/>
              <a:ln w="9525">
                <a:noFill/>
              </a:ln>
            </p:spPr>
          </p:pic>
        </p:grpSp>
      </p:grpSp>
      <p:grpSp>
        <p:nvGrpSpPr>
          <p:cNvPr id="674828" name="Group 67"/>
          <p:cNvGrpSpPr/>
          <p:nvPr/>
        </p:nvGrpSpPr>
        <p:grpSpPr>
          <a:xfrm>
            <a:off x="7331075" y="817563"/>
            <a:ext cx="1500188" cy="735012"/>
            <a:chOff x="8764114" y="2793394"/>
            <a:chExt cx="2486936" cy="734847"/>
          </a:xfrm>
        </p:grpSpPr>
        <p:sp>
          <p:nvSpPr>
            <p:cNvPr id="57" name="Flowchart: Terminator 56"/>
            <p:cNvSpPr/>
            <p:nvPr/>
          </p:nvSpPr>
          <p:spPr>
            <a:xfrm>
              <a:off x="9472036" y="2910843"/>
              <a:ext cx="1779014" cy="534867"/>
            </a:xfrm>
            <a:prstGeom prst="flowChartTerminator">
              <a:avLst/>
            </a:prstGeom>
            <a:solidFill>
              <a:srgbClr val="C5D89D"/>
            </a:solidFill>
            <a:ln>
              <a:solidFill>
                <a:srgbClr val="186E2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674833" name="Group 69"/>
            <p:cNvGrpSpPr/>
            <p:nvPr/>
          </p:nvGrpSpPr>
          <p:grpSpPr>
            <a:xfrm>
              <a:off x="8764114" y="2793394"/>
              <a:ext cx="2331968" cy="734847"/>
              <a:chOff x="5622737" y="3510664"/>
              <a:chExt cx="2331968" cy="734847"/>
            </a:xfrm>
          </p:grpSpPr>
          <p:grpSp>
            <p:nvGrpSpPr>
              <p:cNvPr id="674834" name="Group 70"/>
              <p:cNvGrpSpPr/>
              <p:nvPr/>
            </p:nvGrpSpPr>
            <p:grpSpPr>
              <a:xfrm>
                <a:off x="5629085" y="3601131"/>
                <a:ext cx="2325620" cy="644380"/>
                <a:chOff x="4893353" y="2703560"/>
                <a:chExt cx="2325620" cy="644380"/>
              </a:xfrm>
            </p:grpSpPr>
            <p:sp>
              <p:nvSpPr>
                <p:cNvPr id="61" name="Oval 60"/>
                <p:cNvSpPr/>
                <p:nvPr/>
              </p:nvSpPr>
              <p:spPr>
                <a:xfrm>
                  <a:off x="4892269" y="2703560"/>
                  <a:ext cx="668446" cy="644380"/>
                </a:xfrm>
                <a:prstGeom prst="ellipse">
                  <a:avLst/>
                </a:prstGeom>
                <a:solidFill>
                  <a:srgbClr val="C5D89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62" name="文本框 61"/>
                <p:cNvSpPr txBox="1"/>
                <p:nvPr/>
              </p:nvSpPr>
              <p:spPr>
                <a:xfrm>
                  <a:off x="5889675" y="2830531"/>
                  <a:ext cx="1328996" cy="369805"/>
                </a:xfrm>
                <a:prstGeom prst="rect">
                  <a:avLst/>
                </a:prstGeom>
                <a:solidFill>
                  <a:srgbClr val="C5D89D"/>
                </a:solidFill>
              </p:spPr>
              <p:txBody>
                <a:bodyPr wrap="none" anchor="b"/>
                <a:p>
                  <a:pPr defTabSz="914400" eaLnBrk="1" hangingPunct="1">
                    <a:buNone/>
                  </a:pPr>
                  <a:r>
                    <a:rPr lang="en-US" altLang="zh-CN" sz="2400" b="1" dirty="0">
                      <a:solidFill>
                        <a:srgbClr val="002060"/>
                      </a:solidFill>
                      <a:latin typeface="#9Slide03 SFU Futura_12"/>
                      <a:ea typeface="等线"/>
                      <a:sym typeface="+mn-lt"/>
                    </a:rPr>
                    <a:t>HOW</a:t>
                  </a:r>
                  <a:endParaRPr lang="zh-CN" altLang="en-US" sz="2400" b="1" dirty="0">
                    <a:solidFill>
                      <a:srgbClr val="002060"/>
                    </a:solidFill>
                    <a:latin typeface="#9Slide03 SFU Futura_12"/>
                    <a:ea typeface="等线"/>
                    <a:sym typeface="+mn-lt"/>
                  </a:endParaRPr>
                </a:p>
              </p:txBody>
            </p:sp>
          </p:grpSp>
          <p:pic>
            <p:nvPicPr>
              <p:cNvPr id="674835" name="Picture 71"/>
              <p:cNvPicPr>
                <a:picLocks noChangeAspect="1"/>
              </p:cNvPicPr>
              <p:nvPr/>
            </p:nvPicPr>
            <p:blipFill>
              <a:blip r:embed="rId4">
                <a:clrChange>
                  <a:clrFrom>
                    <a:srgbClr val="FFFFFF"/>
                  </a:clrFrom>
                  <a:clrTo>
                    <a:srgbClr val="FFFFFF">
                      <a:alpha val="0"/>
                    </a:srgbClr>
                  </a:clrTo>
                </a:clrChange>
              </a:blip>
              <a:stretch>
                <a:fillRect/>
              </a:stretch>
            </p:blipFill>
            <p:spPr>
              <a:xfrm>
                <a:off x="5622737" y="3510664"/>
                <a:ext cx="703010" cy="703010"/>
              </a:xfrm>
              <a:prstGeom prst="rect">
                <a:avLst/>
              </a:prstGeom>
              <a:noFill/>
              <a:ln w="9525">
                <a:noFill/>
              </a:ln>
            </p:spPr>
          </p:pic>
        </p:grpSp>
      </p:grpSp>
      <p:graphicFrame>
        <p:nvGraphicFramePr>
          <p:cNvPr id="674829" name="Object 2"/>
          <p:cNvGraphicFramePr>
            <a:graphicFrameLocks noChangeAspect="1"/>
          </p:cNvGraphicFramePr>
          <p:nvPr/>
        </p:nvGraphicFramePr>
        <p:xfrm>
          <a:off x="-34925" y="1666875"/>
          <a:ext cx="9144000" cy="5338763"/>
        </p:xfrm>
        <a:graphic>
          <a:graphicData uri="http://schemas.openxmlformats.org/presentationml/2006/ole">
            <mc:AlternateContent xmlns:mc="http://schemas.openxmlformats.org/markup-compatibility/2006">
              <mc:Choice xmlns:v="urn:schemas-microsoft-com:vml" Requires="v">
                <p:oleObj spid="_x0000_s3076" name="" r:id="rId9" imgW="5923280" imgH="1962150" progId="Word.Document.12">
                  <p:embed/>
                </p:oleObj>
              </mc:Choice>
              <mc:Fallback>
                <p:oleObj name="" r:id="rId9" imgW="5923280" imgH="1962150" progId="Word.Document.12">
                  <p:embed/>
                  <p:pic>
                    <p:nvPicPr>
                      <p:cNvPr id="0" name="Picture 3075"/>
                      <p:cNvPicPr/>
                      <p:nvPr/>
                    </p:nvPicPr>
                    <p:blipFill>
                      <a:blip r:embed="rId10"/>
                      <a:stretch>
                        <a:fillRect/>
                      </a:stretch>
                    </p:blipFill>
                    <p:spPr>
                      <a:xfrm>
                        <a:off x="-34925" y="1666875"/>
                        <a:ext cx="9144000" cy="5338763"/>
                      </a:xfrm>
                      <a:prstGeom prst="rect">
                        <a:avLst/>
                      </a:prstGeom>
                      <a:noFill/>
                      <a:ln w="38100">
                        <a:noFill/>
                        <a:miter/>
                      </a:ln>
                    </p:spPr>
                  </p:pic>
                </p:oleObj>
              </mc:Fallback>
            </mc:AlternateContent>
          </a:graphicData>
        </a:graphic>
      </p:graphicFrame>
      <p:pic>
        <p:nvPicPr>
          <p:cNvPr id="51" name="Picture 50"/>
          <p:cNvPicPr>
            <a:picLocks noChangeAspect="1"/>
          </p:cNvPicPr>
          <p:nvPr/>
        </p:nvPicPr>
        <p:blipFill rotWithShape="1">
          <a:blip r:embed="rId11">
            <a:clrChange>
              <a:clrFrom>
                <a:srgbClr val="F5F5F5"/>
              </a:clrFrom>
              <a:clrTo>
                <a:srgbClr val="F5F5F5">
                  <a:alpha val="0"/>
                </a:srgbClr>
              </a:clrTo>
            </a:clrChange>
          </a:blip>
          <a:srcRect t="10213" b="5340"/>
          <a:stretch>
            <a:fillRect/>
          </a:stretch>
        </p:blipFill>
        <p:spPr>
          <a:xfrm>
            <a:off x="2393102" y="5961740"/>
            <a:ext cx="817344" cy="820316"/>
          </a:xfrm>
          <a:prstGeom prst="downArrow">
            <a:avLst>
              <a:gd name="adj1" fmla="val 70968"/>
              <a:gd name="adj2" fmla="val 50000"/>
            </a:avLst>
          </a:prstGeom>
          <a:ln>
            <a:solidFill>
              <a:schemeClr val="tx1"/>
            </a:solidFill>
          </a:ln>
        </p:spPr>
      </p:pic>
      <p:sp>
        <p:nvSpPr>
          <p:cNvPr id="52" name="Rectangle 51"/>
          <p:cNvSpPr/>
          <p:nvPr/>
        </p:nvSpPr>
        <p:spPr>
          <a:xfrm>
            <a:off x="3333750" y="6083300"/>
            <a:ext cx="1311275" cy="584200"/>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wrap="none">
            <a:spAutoFit/>
          </a:bodyPr>
          <a:lstStyle/>
          <a:p>
            <a:pPr marL="0" marR="0" lvl="0" indent="0" algn="ctr" defTabSz="449580" rtl="0" eaLnBrk="0" fontAlgn="auto" latinLnBrk="0" hangingPunct="0">
              <a:lnSpc>
                <a:spcPct val="100000"/>
              </a:lnSpc>
              <a:spcBef>
                <a:spcPts val="0"/>
              </a:spcBef>
              <a:spcAft>
                <a:spcPts val="0"/>
              </a:spcAft>
              <a:buClrTx/>
              <a:buSzTx/>
              <a:buFontTx/>
              <a:buNone/>
              <a:defRPr/>
            </a:pPr>
            <a:r>
              <a:rPr kumimoji="0" lang="en-US" sz="32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rPr>
              <a:t>5 </a:t>
            </a:r>
            <a:r>
              <a:rPr kumimoji="0" lang="en-US" sz="3200" b="1" i="0" u="none" strike="noStrike" kern="1200" cap="none" spc="0" normalizeH="0" baseline="0" noProof="0" dirty="0" err="1">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rPr>
              <a:t>phút</a:t>
            </a:r>
            <a:endParaRPr kumimoji="0" lang="en-US" sz="32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22" presetClass="entr" presetSubtype="1" fill="hold" nodeType="with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up)">
                                      <p:cBhvr>
                                        <p:cTn id="1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75842" name="Picture 2" descr="Kết quả hình ảnh cho hình nền màu xanh ngọc"/>
          <p:cNvPicPr>
            <a:picLocks noChangeAspect="1"/>
          </p:cNvPicPr>
          <p:nvPr/>
        </p:nvPicPr>
        <p:blipFill>
          <a:blip r:embed="rId1"/>
          <a:stretch>
            <a:fillRect/>
          </a:stretch>
        </p:blipFill>
        <p:spPr>
          <a:xfrm>
            <a:off x="0" y="-20637"/>
            <a:ext cx="9144000" cy="6858000"/>
          </a:xfrm>
          <a:prstGeom prst="rect">
            <a:avLst/>
          </a:prstGeom>
          <a:noFill/>
          <a:ln w="9525">
            <a:noFill/>
          </a:ln>
        </p:spPr>
      </p:pic>
      <p:grpSp>
        <p:nvGrpSpPr>
          <p:cNvPr id="675843" name="Group 75"/>
          <p:cNvGrpSpPr/>
          <p:nvPr/>
        </p:nvGrpSpPr>
        <p:grpSpPr>
          <a:xfrm>
            <a:off x="1643063" y="207963"/>
            <a:ext cx="5884862" cy="503237"/>
            <a:chOff x="-68812" y="1171299"/>
            <a:chExt cx="5410885" cy="771789"/>
          </a:xfrm>
        </p:grpSpPr>
        <p:sp>
          <p:nvSpPr>
            <p:cNvPr id="5" name="Rectangle: Rounded Corners 7"/>
            <p:cNvSpPr/>
            <p:nvPr/>
          </p:nvSpPr>
          <p:spPr>
            <a:xfrm>
              <a:off x="393893" y="1178602"/>
              <a:ext cx="4948180" cy="703620"/>
            </a:xfrm>
            <a:prstGeom prst="roundRect">
              <a:avLst/>
            </a:prstGeom>
            <a:solidFill>
              <a:schemeClr val="bg1"/>
            </a:solidFill>
            <a:ln w="31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a:buNone/>
              </a:pPr>
              <a:r>
                <a:rPr lang="en-US" altLang="x-none" sz="3600" b="1" dirty="0">
                  <a:solidFill>
                    <a:srgbClr val="000000"/>
                  </a:solidFill>
                  <a:latin typeface="Times New Roman" panose="02020603050405020304" pitchFamily="18" charset="0"/>
                  <a:cs typeface="Times New Roman" panose="02020603050405020304" pitchFamily="18" charset="0"/>
                </a:rPr>
                <a:t>PHIẾU HOÀN THÀNH</a:t>
              </a:r>
              <a:endParaRPr lang="en-US" altLang="x-none" sz="3600" b="1" dirty="0">
                <a:solidFill>
                  <a:srgbClr val="000000"/>
                </a:solidFill>
                <a:latin typeface="Times New Roman" panose="02020603050405020304" pitchFamily="18" charset="0"/>
                <a:ea typeface="Times New Roman" panose="02020603050405020304" pitchFamily="18" charset="0"/>
              </a:endParaRPr>
            </a:p>
          </p:txBody>
        </p:sp>
        <p:pic>
          <p:nvPicPr>
            <p:cNvPr id="675863" name="Picture 2" descr="navocado-task-badges-legal-task-icons-smaller | Icon, Task, Icon collection"/>
            <p:cNvPicPr>
              <a:picLocks noChangeAspect="1"/>
            </p:cNvPicPr>
            <p:nvPr/>
          </p:nvPicPr>
          <p:blipFill>
            <a:blip r:embed="rId2"/>
            <a:srcRect l="67654" t="79227" b="1915"/>
            <a:stretch>
              <a:fillRect/>
            </a:stretch>
          </p:blipFill>
          <p:spPr>
            <a:xfrm>
              <a:off x="-68812" y="1171299"/>
              <a:ext cx="759136" cy="771789"/>
            </a:xfrm>
            <a:prstGeom prst="rect">
              <a:avLst/>
            </a:prstGeom>
            <a:noFill/>
            <a:ln w="9525">
              <a:noFill/>
            </a:ln>
          </p:spPr>
        </p:pic>
      </p:grpSp>
      <p:graphicFrame>
        <p:nvGraphicFramePr>
          <p:cNvPr id="2" name="Table 1"/>
          <p:cNvGraphicFramePr>
            <a:graphicFrameLocks noGrp="1"/>
          </p:cNvGraphicFramePr>
          <p:nvPr/>
        </p:nvGraphicFramePr>
        <p:xfrm>
          <a:off x="107950" y="1349375"/>
          <a:ext cx="8928100" cy="4598988"/>
        </p:xfrm>
        <a:graphic>
          <a:graphicData uri="http://schemas.openxmlformats.org/drawingml/2006/table">
            <a:tbl>
              <a:tblPr/>
              <a:tblGrid>
                <a:gridCol w="3249613"/>
                <a:gridCol w="2840037"/>
                <a:gridCol w="2838450"/>
              </a:tblGrid>
              <a:tr h="434975">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22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What</a:t>
                      </a:r>
                      <a:endParaRPr kumimoji="0" lang="en-US" altLang="en-US" sz="2200" b="0" i="0" u="none" strike="noStrike" cap="none" normalizeH="0" baseline="0">
                        <a:ln>
                          <a:noFill/>
                        </a:ln>
                        <a:solidFill>
                          <a:srgbClr val="FFFF00"/>
                        </a:solidFill>
                        <a:effectLst/>
                        <a:latin typeface="Calibri" panose="020F0502020204030204" pitchFamily="34" charset="0"/>
                        <a:cs typeface="Times New Roman" panose="02020603050405020304" pitchFamily="18" charset="0"/>
                      </a:endParaRPr>
                    </a:p>
                  </a:txBody>
                  <a:tcPr marL="44502" marR="4450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22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When</a:t>
                      </a:r>
                      <a:endParaRPr kumimoji="0" lang="en-US" altLang="en-US" sz="2200" b="0" i="0" u="none" strike="noStrike" cap="none" normalizeH="0" baseline="0">
                        <a:ln>
                          <a:noFill/>
                        </a:ln>
                        <a:solidFill>
                          <a:srgbClr val="FFFF00"/>
                        </a:solidFill>
                        <a:effectLst/>
                        <a:latin typeface="Calibri" panose="020F0502020204030204" pitchFamily="34" charset="0"/>
                        <a:cs typeface="Times New Roman" panose="02020603050405020304" pitchFamily="18" charset="0"/>
                      </a:endParaRPr>
                    </a:p>
                  </a:txBody>
                  <a:tcPr marL="44502" marR="4450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22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Where</a:t>
                      </a:r>
                      <a:endParaRPr kumimoji="0" lang="en-US" altLang="en-US" sz="2200" b="0" i="0" u="none" strike="noStrike" cap="none" normalizeH="0" baseline="0">
                        <a:ln>
                          <a:noFill/>
                        </a:ln>
                        <a:solidFill>
                          <a:srgbClr val="FFFF00"/>
                        </a:solidFill>
                        <a:effectLst/>
                        <a:latin typeface="Calibri" panose="020F0502020204030204" pitchFamily="34" charset="0"/>
                        <a:cs typeface="Times New Roman" panose="02020603050405020304" pitchFamily="18" charset="0"/>
                      </a:endParaRPr>
                    </a:p>
                  </a:txBody>
                  <a:tcPr marL="44502" marR="4450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23950">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22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Điều gì diễn ra ở Việt Nam vàonăm 1986?</a:t>
                      </a:r>
                      <a:endParaRPr kumimoji="0" lang="en-US" altLang="en-US" sz="2200" b="1" i="0" u="none" strike="noStrike" cap="none" normalizeH="0" baseline="0">
                        <a:ln>
                          <a:noFill/>
                        </a:ln>
                        <a:solidFill>
                          <a:srgbClr val="FFFF00"/>
                        </a:solidFill>
                        <a:effectLst/>
                        <a:latin typeface="Calibri" panose="020F0502020204030204" pitchFamily="34" charset="0"/>
                        <a:cs typeface="Times New Roman" panose="02020603050405020304" pitchFamily="18" charset="0"/>
                      </a:endParaRPr>
                    </a:p>
                  </a:txBody>
                  <a:tcPr marL="44502" marR="4450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22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Đường lối đổi mới đất nước được Đảng đưa ra vào thời gian nào?</a:t>
                      </a:r>
                      <a:endParaRPr kumimoji="0" lang="en-US" altLang="en-US" sz="2200" b="1" i="0" u="none" strike="noStrike" cap="none" normalizeH="0" baseline="0">
                        <a:ln>
                          <a:noFill/>
                        </a:ln>
                        <a:solidFill>
                          <a:srgbClr val="FFFF00"/>
                        </a:solidFill>
                        <a:effectLst/>
                        <a:latin typeface="Calibri" panose="020F0502020204030204" pitchFamily="34" charset="0"/>
                        <a:cs typeface="Times New Roman" panose="02020603050405020304" pitchFamily="18" charset="0"/>
                      </a:endParaRPr>
                    </a:p>
                  </a:txBody>
                  <a:tcPr marL="44502" marR="4450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22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Đường lối đổi mới tập trung chính vào đâu?</a:t>
                      </a:r>
                      <a:endParaRPr kumimoji="0" lang="en-US" altLang="en-US" sz="2200" b="1" i="0" u="none" strike="noStrike" cap="none" normalizeH="0" baseline="0">
                        <a:ln>
                          <a:noFill/>
                        </a:ln>
                        <a:solidFill>
                          <a:srgbClr val="FFFF00"/>
                        </a:solidFill>
                        <a:effectLst/>
                        <a:latin typeface="Calibri" panose="020F0502020204030204" pitchFamily="34" charset="0"/>
                        <a:cs typeface="Times New Roman" panose="02020603050405020304" pitchFamily="18" charset="0"/>
                      </a:endParaRPr>
                    </a:p>
                  </a:txBody>
                  <a:tcPr marL="44502" marR="4450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0063">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22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 Đặt ra yêu cầu cấp bách là cần phải tiến hành đổi mới nhằm đưa đất nước vượt qua khủng hoảng, tiến vững chắc trên con đường xây dựng chủ nghĩa xã hội.</a:t>
                      </a:r>
                      <a:endParaRPr kumimoji="0" lang="en-US" altLang="en-US" sz="22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txBody>
                  <a:tcPr marL="44502" marR="4450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22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-Tháng 12/1986</a:t>
                      </a:r>
                      <a:endParaRPr kumimoji="0" lang="en-US" altLang="en-US" sz="22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txBody>
                  <a:tcPr marL="44502" marR="4450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22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 Vào lĩnh vực kinh tế, chính trị.</a:t>
                      </a:r>
                      <a:endParaRPr kumimoji="0" lang="en-US" altLang="en-US" sz="22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22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 </a:t>
                      </a:r>
                      <a:endParaRPr kumimoji="0" lang="en-US" altLang="en-US" sz="22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txBody>
                  <a:tcPr marL="44502" marR="4450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76866" name="Picture 2" descr="Kết quả hình ảnh cho hình nền màu xanh ngọc"/>
          <p:cNvPicPr>
            <a:picLocks noChangeAspect="1"/>
          </p:cNvPicPr>
          <p:nvPr/>
        </p:nvPicPr>
        <p:blipFill>
          <a:blip r:embed="rId1"/>
          <a:stretch>
            <a:fillRect/>
          </a:stretch>
        </p:blipFill>
        <p:spPr>
          <a:xfrm>
            <a:off x="65088" y="-20637"/>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Tiết 41,42 -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graphicFrame>
        <p:nvGraphicFramePr>
          <p:cNvPr id="7" name="Diagram 6"/>
          <p:cNvGraphicFramePr/>
          <p:nvPr/>
        </p:nvGraphicFramePr>
        <p:xfrm>
          <a:off x="12555" y="1269262"/>
          <a:ext cx="9023495"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77890" name="Picture 2" descr="Kết quả hình ảnh cho hình nền màu xanh ngọc"/>
          <p:cNvPicPr>
            <a:picLocks noChangeAspect="1"/>
          </p:cNvPicPr>
          <p:nvPr/>
        </p:nvPicPr>
        <p:blipFill>
          <a:blip r:embed="rId1"/>
          <a:stretch>
            <a:fillRect/>
          </a:stretch>
        </p:blipFill>
        <p:spPr>
          <a:xfrm>
            <a:off x="0" y="-20637"/>
            <a:ext cx="9144000" cy="6858000"/>
          </a:xfrm>
          <a:prstGeom prst="rect">
            <a:avLst/>
          </a:prstGeom>
          <a:noFill/>
          <a:ln w="9525">
            <a:noFill/>
          </a:ln>
        </p:spPr>
      </p:pic>
      <p:grpSp>
        <p:nvGrpSpPr>
          <p:cNvPr id="677891" name="Group 75"/>
          <p:cNvGrpSpPr/>
          <p:nvPr/>
        </p:nvGrpSpPr>
        <p:grpSpPr>
          <a:xfrm>
            <a:off x="1763713" y="11113"/>
            <a:ext cx="5884862" cy="503237"/>
            <a:chOff x="-68812" y="1171299"/>
            <a:chExt cx="5410885" cy="771789"/>
          </a:xfrm>
        </p:grpSpPr>
        <p:sp>
          <p:nvSpPr>
            <p:cNvPr id="5" name="Rectangle: Rounded Corners 7"/>
            <p:cNvSpPr/>
            <p:nvPr/>
          </p:nvSpPr>
          <p:spPr>
            <a:xfrm>
              <a:off x="393893" y="1178602"/>
              <a:ext cx="4948180" cy="703620"/>
            </a:xfrm>
            <a:prstGeom prst="roundRect">
              <a:avLst/>
            </a:prstGeom>
            <a:solidFill>
              <a:schemeClr val="bg1"/>
            </a:solidFill>
            <a:ln w="31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a:buNone/>
              </a:pPr>
              <a:r>
                <a:rPr lang="en-US" altLang="x-none" sz="3600" b="1" dirty="0">
                  <a:solidFill>
                    <a:srgbClr val="000000"/>
                  </a:solidFill>
                  <a:latin typeface="Times New Roman" panose="02020603050405020304" pitchFamily="18" charset="0"/>
                  <a:cs typeface="Times New Roman" panose="02020603050405020304" pitchFamily="18" charset="0"/>
                </a:rPr>
                <a:t>PHIẾU HOÀN THÀNH</a:t>
              </a:r>
              <a:endParaRPr lang="en-US" altLang="x-none" sz="3600" b="1" dirty="0">
                <a:solidFill>
                  <a:srgbClr val="000000"/>
                </a:solidFill>
                <a:latin typeface="Times New Roman" panose="02020603050405020304" pitchFamily="18" charset="0"/>
                <a:ea typeface="Times New Roman" panose="02020603050405020304" pitchFamily="18" charset="0"/>
              </a:endParaRPr>
            </a:p>
          </p:txBody>
        </p:sp>
        <p:pic>
          <p:nvPicPr>
            <p:cNvPr id="677911" name="Picture 2" descr="navocado-task-badges-legal-task-icons-smaller | Icon, Task, Icon collection"/>
            <p:cNvPicPr>
              <a:picLocks noChangeAspect="1"/>
            </p:cNvPicPr>
            <p:nvPr/>
          </p:nvPicPr>
          <p:blipFill>
            <a:blip r:embed="rId2"/>
            <a:srcRect l="67654" t="79227" b="1915"/>
            <a:stretch>
              <a:fillRect/>
            </a:stretch>
          </p:blipFill>
          <p:spPr>
            <a:xfrm>
              <a:off x="-68812" y="1171299"/>
              <a:ext cx="759136" cy="771789"/>
            </a:xfrm>
            <a:prstGeom prst="rect">
              <a:avLst/>
            </a:prstGeom>
            <a:noFill/>
            <a:ln w="9525">
              <a:noFill/>
            </a:ln>
          </p:spPr>
        </p:pic>
      </p:grpSp>
      <p:graphicFrame>
        <p:nvGraphicFramePr>
          <p:cNvPr id="2" name="Table 1"/>
          <p:cNvGraphicFramePr>
            <a:graphicFrameLocks noGrp="1"/>
          </p:cNvGraphicFramePr>
          <p:nvPr/>
        </p:nvGraphicFramePr>
        <p:xfrm>
          <a:off x="0" y="463550"/>
          <a:ext cx="9144000" cy="6143625"/>
        </p:xfrm>
        <a:graphic>
          <a:graphicData uri="http://schemas.openxmlformats.org/drawingml/2006/table">
            <a:tbl>
              <a:tblPr/>
              <a:tblGrid>
                <a:gridCol w="1401763"/>
                <a:gridCol w="2506662"/>
                <a:gridCol w="5235575"/>
              </a:tblGrid>
              <a:tr h="274348">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Who</a:t>
                      </a:r>
                      <a:endParaRPr kumimoji="0" lang="en-US" altLang="en-US" sz="1800" b="0" i="0" u="none" strike="noStrike" cap="none" normalizeH="0" baseline="0">
                        <a:ln>
                          <a:noFill/>
                        </a:ln>
                        <a:solidFill>
                          <a:srgbClr val="FFFF00"/>
                        </a:solidFill>
                        <a:effectLst/>
                        <a:latin typeface="Calibri" panose="020F0502020204030204" pitchFamily="34" charset="0"/>
                        <a:cs typeface="Times New Roman" panose="02020603050405020304" pitchFamily="18" charset="0"/>
                      </a:endParaRPr>
                    </a:p>
                  </a:txBody>
                  <a:tcPr marL="44502" marR="4450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Why</a:t>
                      </a:r>
                      <a:endParaRPr kumimoji="0" lang="en-US" altLang="en-US" sz="1800" b="0" i="0" u="none" strike="noStrike" cap="none" normalizeH="0" baseline="0">
                        <a:ln>
                          <a:noFill/>
                        </a:ln>
                        <a:solidFill>
                          <a:srgbClr val="FFFF00"/>
                        </a:solidFill>
                        <a:effectLst/>
                        <a:latin typeface="Calibri" panose="020F0502020204030204" pitchFamily="34" charset="0"/>
                        <a:cs typeface="Times New Roman" panose="02020603050405020304" pitchFamily="18" charset="0"/>
                      </a:endParaRPr>
                    </a:p>
                  </a:txBody>
                  <a:tcPr marL="44502" marR="4450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How</a:t>
                      </a:r>
                      <a:endParaRPr kumimoji="0" lang="en-US" altLang="en-US" sz="1800" b="0" i="0" u="none" strike="noStrike" cap="none" normalizeH="0" baseline="0">
                        <a:ln>
                          <a:noFill/>
                        </a:ln>
                        <a:solidFill>
                          <a:srgbClr val="FFFF00"/>
                        </a:solidFill>
                        <a:effectLst/>
                        <a:latin typeface="Calibri" panose="020F0502020204030204" pitchFamily="34" charset="0"/>
                        <a:cs typeface="Times New Roman" panose="02020603050405020304" pitchFamily="18" charset="0"/>
                      </a:endParaRPr>
                    </a:p>
                  </a:txBody>
                  <a:tcPr marL="44502" marR="4450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46090">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800" b="0"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Ai là người khởi xướng và lãnh đạo công cuộc Đổi mới năm 1986?</a:t>
                      </a:r>
                      <a:endParaRPr kumimoji="0" lang="en-US" altLang="en-US" sz="1800" b="0" i="0" u="none" strike="noStrike" cap="none" normalizeH="0" baseline="0">
                        <a:ln>
                          <a:noFill/>
                        </a:ln>
                        <a:solidFill>
                          <a:srgbClr val="FFFF00"/>
                        </a:solidFill>
                        <a:effectLst/>
                        <a:latin typeface="Calibri" panose="020F0502020204030204" pitchFamily="34" charset="0"/>
                        <a:cs typeface="Times New Roman" panose="02020603050405020304" pitchFamily="18" charset="0"/>
                      </a:endParaRPr>
                    </a:p>
                  </a:txBody>
                  <a:tcPr marL="44502" marR="4450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800" b="0"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Tại sao, Đảng và Nhà nước lại tiến hành đổi mới đất nước?</a:t>
                      </a:r>
                      <a:endParaRPr kumimoji="0" lang="en-US" altLang="en-US" sz="1800" b="0" i="0" u="none" strike="noStrike" cap="none" normalizeH="0" baseline="0">
                        <a:ln>
                          <a:noFill/>
                        </a:ln>
                        <a:solidFill>
                          <a:srgbClr val="FFFF00"/>
                        </a:solidFill>
                        <a:effectLst/>
                        <a:latin typeface="Calibri" panose="020F0502020204030204" pitchFamily="34" charset="0"/>
                        <a:cs typeface="Times New Roman" panose="02020603050405020304" pitchFamily="18" charset="0"/>
                      </a:endParaRPr>
                    </a:p>
                  </a:txBody>
                  <a:tcPr marL="44502" marR="4450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800" b="0" i="0" u="none" strike="noStrike" cap="none" normalizeH="0" baseline="0">
                          <a:ln>
                            <a:noFill/>
                          </a:ln>
                          <a:solidFill>
                            <a:srgbClr val="FFFF00"/>
                          </a:solidFill>
                          <a:effectLst/>
                          <a:latin typeface="Times New Roman" panose="02020603050405020304" pitchFamily="18" charset="0"/>
                          <a:ea typeface="Times New Roman (Body CS)"/>
                          <a:cs typeface="Times New Roman (Body CS)"/>
                        </a:rPr>
                        <a:t>Công cuộc Đổi mới bước đầu đạt được thành tựu như thế nào?</a:t>
                      </a:r>
                      <a:endParaRPr kumimoji="0" lang="en-US" altLang="en-US" sz="1800" b="0" i="0" u="none" strike="noStrike" cap="none" normalizeH="0" baseline="0">
                        <a:ln>
                          <a:noFill/>
                        </a:ln>
                        <a:solidFill>
                          <a:srgbClr val="FFFF00"/>
                        </a:solidFill>
                        <a:effectLst/>
                        <a:latin typeface="Calibri" panose="020F0502020204030204" pitchFamily="34" charset="0"/>
                        <a:cs typeface="Times New Roman" panose="02020603050405020304" pitchFamily="18" charset="0"/>
                      </a:endParaRPr>
                    </a:p>
                  </a:txBody>
                  <a:tcPr marL="44502" marR="4450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23187">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5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 Đồng chí Nguyễn Văn Linh - Tổng Bí thư của Đảng.</a:t>
                      </a:r>
                      <a:endParaRPr kumimoji="0" lang="en-US" altLang="en-US" sz="15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txBody>
                  <a:tcPr marL="44502" marR="4450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5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 Thế giới:</a:t>
                      </a:r>
                      <a:endParaRPr kumimoji="0" lang="en-US" altLang="en-US" sz="15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5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 Do tác động của cách mạng khoa học – kĩ thuật và xu thế toàn cầu hoá.</a:t>
                      </a:r>
                      <a:endParaRPr kumimoji="0" lang="en-US" altLang="en-US" sz="15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5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 Tình hình các nước xã hội chủ nghĩa biến động: Năm 1978, Trung Quốc tiến hành công cuộc cải cách, mở cửa và bước đầu đạt được kết quả tích cực. Năm 1985, Liên Xô cũng tiến hành công cuộc cải tổ đất nước.</a:t>
                      </a:r>
                      <a:endParaRPr kumimoji="0" lang="en-US" altLang="en-US" sz="15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5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 Ở Việt Nam</a:t>
                      </a:r>
                      <a:endParaRPr kumimoji="0" lang="en-US" altLang="en-US" sz="15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5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 Đất nước khủng hoảng kinh tế – xã hội, bị bao vây về kinh tế và cô lập về chính trị.</a:t>
                      </a:r>
                      <a:endParaRPr kumimoji="0" lang="en-US" altLang="en-US" sz="15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5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 </a:t>
                      </a:r>
                      <a:endParaRPr kumimoji="0" lang="en-US" altLang="en-US" sz="15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txBody>
                  <a:tcPr marL="44502" marR="4450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9144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371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18288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5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 Về kinh tế</a:t>
                      </a:r>
                      <a:endParaRPr kumimoji="0" lang="en-US" altLang="en-US" sz="15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5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 Xoá bỏ mô hình quản lí kinh tế tập trung quan liêu bao cấp.</a:t>
                      </a:r>
                      <a:endParaRPr kumimoji="0" lang="en-US" altLang="en-US" sz="15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5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 Xây dựng nền kinh tế hàng hoá nhiều thành phần vận động theo cơ chế thị trường có sự quản lí của Nhà nước.</a:t>
                      </a:r>
                      <a:endParaRPr kumimoji="0" lang="en-US" altLang="en-US" sz="15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5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 Kêu gọi đầu tư nước ngoài và mở rộng kinh tế đối ngoại.</a:t>
                      </a:r>
                      <a:endParaRPr kumimoji="0" lang="en-US" altLang="en-US" sz="15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5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 Kinh tế hàng hoá nhiều thành phần vận hành theo cơ chế thị trường có sự quản lí của Nhà nước bắt đầu hình thành. Thực hiện tốt Ba chương trình kinh tế (Lương thực, thực phẩm, Hàng tiêu dùng và Hàng xuất khẩu) giúp phục hồi sản xuất, tăng trưởng kinh tế, kiềm chế lạm phát,…</a:t>
                      </a:r>
                      <a:endParaRPr kumimoji="0" lang="en-US" altLang="en-US" sz="15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5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 Tăng trưởng GDP của nền kinh tế đạt khoảng 4,4%/năm, giá trị sản xuất công – nông nghiệp và xuất khẩu đều tăng. Từ năm 1989, sản xuất lương thực đã đủ ăn, có dự trữ và xuất khẩu.</a:t>
                      </a:r>
                      <a:endParaRPr kumimoji="0" lang="en-US" altLang="en-US" sz="15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5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 Về chính trị: </a:t>
                      </a:r>
                      <a:endParaRPr kumimoji="0" lang="en-US" altLang="en-US" sz="15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5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 Xây dựng Nhà nước pháp quyền xã hội chủ nghĩa của dân, do dân và vì dân, do Đảng Cộng sản lãnh đạo.</a:t>
                      </a:r>
                      <a:endParaRPr kumimoji="0" lang="en-US" altLang="en-US" sz="15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500" b="0" i="0" u="none" strike="noStrike" cap="none" normalizeH="0" baseline="0">
                          <a:ln>
                            <a:noFill/>
                          </a:ln>
                          <a:solidFill>
                            <a:schemeClr val="bg1"/>
                          </a:solidFill>
                          <a:effectLst/>
                          <a:latin typeface="Times New Roman" panose="02020603050405020304" pitchFamily="18" charset="0"/>
                          <a:ea typeface="Times New Roman (Body CS)"/>
                          <a:cs typeface="Times New Roman (Body CS)"/>
                        </a:rPr>
                        <a:t>- Mở rộng quan hệ đối ngoại, tranh thủ điều kiện quốc tế thuận lợi cho công cuộc xây dựng chủ nghĩa xã hội và bảo vệ Tổ quốc.</a:t>
                      </a:r>
                      <a:endParaRPr kumimoji="0" lang="en-US" altLang="en-US" sz="1500" b="0" i="0" u="none" strike="noStrike" cap="none" normalizeH="0" baseline="0">
                        <a:ln>
                          <a:noFill/>
                        </a:ln>
                        <a:solidFill>
                          <a:schemeClr val="bg1"/>
                        </a:solidFill>
                        <a:effectLst/>
                        <a:latin typeface="Calibri" panose="020F0502020204030204" pitchFamily="34" charset="0"/>
                        <a:cs typeface="Times New Roman" panose="02020603050405020304" pitchFamily="18" charset="0"/>
                      </a:endParaRPr>
                    </a:p>
                  </a:txBody>
                  <a:tcPr marL="44502" marR="4450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78914" name="Picture 2" descr="Kết quả hình ảnh cho hình nền màu xanh ngọc"/>
          <p:cNvPicPr>
            <a:picLocks noChangeAspect="1"/>
          </p:cNvPicPr>
          <p:nvPr/>
        </p:nvPicPr>
        <p:blipFill>
          <a:blip r:embed="rId1"/>
          <a:stretch>
            <a:fillRect/>
          </a:stretch>
        </p:blipFill>
        <p:spPr>
          <a:xfrm>
            <a:off x="65088" y="-20637"/>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Tiết 41,42 -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graphicFrame>
        <p:nvGraphicFramePr>
          <p:cNvPr id="7" name="Diagram 6"/>
          <p:cNvGraphicFramePr/>
          <p:nvPr/>
        </p:nvGraphicFramePr>
        <p:xfrm>
          <a:off x="12555" y="1269262"/>
          <a:ext cx="9023495"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79938" name="Picture 2" descr="Kết quả hình ảnh cho hình nền màu xanh ngọc"/>
          <p:cNvPicPr>
            <a:picLocks noChangeAspect="1"/>
          </p:cNvPicPr>
          <p:nvPr/>
        </p:nvPicPr>
        <p:blipFill>
          <a:blip r:embed="rId1"/>
          <a:stretch>
            <a:fillRect/>
          </a:stretch>
        </p:blipFill>
        <p:spPr>
          <a:xfrm>
            <a:off x="65088" y="-20637"/>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Tiết 41,42 -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graphicFrame>
        <p:nvGraphicFramePr>
          <p:cNvPr id="7" name="Diagram 6"/>
          <p:cNvGraphicFramePr/>
          <p:nvPr/>
        </p:nvGraphicFramePr>
        <p:xfrm>
          <a:off x="12555" y="1269262"/>
          <a:ext cx="9023495"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grpSp>
        <p:nvGrpSpPr>
          <p:cNvPr id="3" name="Group 2"/>
          <p:cNvGrpSpPr/>
          <p:nvPr/>
        </p:nvGrpSpPr>
        <p:grpSpPr>
          <a:xfrm>
            <a:off x="34925" y="-242887"/>
            <a:ext cx="9109075" cy="6551612"/>
            <a:chOff x="2804110" y="2084205"/>
            <a:chExt cx="6120684" cy="4644368"/>
          </a:xfrm>
        </p:grpSpPr>
        <p:grpSp>
          <p:nvGrpSpPr>
            <p:cNvPr id="680964" name="Group 3"/>
            <p:cNvGrpSpPr/>
            <p:nvPr/>
          </p:nvGrpSpPr>
          <p:grpSpPr>
            <a:xfrm>
              <a:off x="2804110" y="2084205"/>
              <a:ext cx="6120684" cy="4644368"/>
              <a:chOff x="2804110" y="2084205"/>
              <a:chExt cx="6120684" cy="4644368"/>
            </a:xfrm>
          </p:grpSpPr>
          <p:grpSp>
            <p:nvGrpSpPr>
              <p:cNvPr id="680966" name="Group 6"/>
              <p:cNvGrpSpPr/>
              <p:nvPr/>
            </p:nvGrpSpPr>
            <p:grpSpPr>
              <a:xfrm>
                <a:off x="2804110" y="2349419"/>
                <a:ext cx="6120684" cy="4379154"/>
                <a:chOff x="2159306" y="2281840"/>
                <a:chExt cx="6120684" cy="4402223"/>
              </a:xfrm>
            </p:grpSpPr>
            <p:pic>
              <p:nvPicPr>
                <p:cNvPr id="680971" name="Picture 11"/>
                <p:cNvPicPr>
                  <a:picLocks noChangeAspect="1"/>
                </p:cNvPicPr>
                <p:nvPr/>
              </p:nvPicPr>
              <p:blipFill>
                <a:blip r:embed="rId2"/>
                <a:srcRect t="32156"/>
                <a:stretch>
                  <a:fillRect/>
                </a:stretch>
              </p:blipFill>
              <p:spPr>
                <a:xfrm>
                  <a:off x="2159306" y="3666636"/>
                  <a:ext cx="6120684" cy="3017427"/>
                </a:xfrm>
                <a:prstGeom prst="rect">
                  <a:avLst/>
                </a:prstGeom>
                <a:noFill/>
                <a:ln w="9525">
                  <a:noFill/>
                </a:ln>
              </p:spPr>
            </p:pic>
            <p:sp>
              <p:nvSpPr>
                <p:cNvPr id="13" name="Rectangle 12"/>
                <p:cNvSpPr/>
                <p:nvPr/>
              </p:nvSpPr>
              <p:spPr>
                <a:xfrm>
                  <a:off x="2817456" y="2282214"/>
                  <a:ext cx="4804385" cy="1284014"/>
                </a:xfrm>
                <a:prstGeom prst="rect">
                  <a:avLst/>
                </a:prstGeom>
                <a:solidFill>
                  <a:srgbClr val="BF1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4958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prstClr val="white"/>
                    </a:solidFill>
                    <a:effectLst/>
                    <a:uLnTx/>
                    <a:uFillTx/>
                    <a:latin typeface="+mn-lt"/>
                    <a:ea typeface="+mn-ea"/>
                    <a:cs typeface="+mn-cs"/>
                  </a:endParaRPr>
                </a:p>
              </p:txBody>
            </p:sp>
          </p:grpSp>
          <p:pic>
            <p:nvPicPr>
              <p:cNvPr id="8" name="Picture 7"/>
              <p:cNvPicPr>
                <a:picLocks noChangeAspect="1"/>
              </p:cNvPicPr>
              <p:nvPr/>
            </p:nvPicPr>
            <p:blipFill>
              <a:blip r:embed="rId3" cstate="print"/>
              <a:stretch>
                <a:fillRect/>
              </a:stretch>
            </p:blipFill>
            <p:spPr>
              <a:xfrm>
                <a:off x="2804110" y="2294681"/>
                <a:ext cx="6120684" cy="1533040"/>
              </a:xfrm>
              <a:prstGeom prst="roundRect">
                <a:avLst>
                  <a:gd name="adj" fmla="val 0"/>
                </a:avLst>
              </a:prstGeom>
              <a:effectLst/>
            </p:spPr>
          </p:pic>
          <p:sp>
            <p:nvSpPr>
              <p:cNvPr id="9" name="TextBox 8"/>
              <p:cNvSpPr txBox="1"/>
              <p:nvPr/>
            </p:nvSpPr>
            <p:spPr>
              <a:xfrm>
                <a:off x="5194569" y="2440945"/>
                <a:ext cx="3449685" cy="1363938"/>
              </a:xfrm>
              <a:prstGeom prst="rect">
                <a:avLst/>
              </a:prstGeom>
              <a:noFill/>
            </p:spPr>
            <p:txBody>
              <a:bodyPr>
                <a:spAutoFit/>
              </a:bodyPr>
              <a:p>
                <a:pPr algn="ctr">
                  <a:lnSpc>
                    <a:spcPct val="150000"/>
                  </a:lnSpc>
                  <a:buNone/>
                </a:pPr>
                <a:r>
                  <a:rPr lang="vi-VN" altLang="x-none" sz="2400" dirty="0">
                    <a:solidFill>
                      <a:srgbClr val="FFFFFF"/>
                    </a:solidFill>
                    <a:effectLst>
                      <a:outerShdw blurRad="38100" dist="38100" dir="2700000">
                        <a:srgbClr val="000000"/>
                      </a:outerShdw>
                    </a:effectLst>
                    <a:latin typeface="Bahnschrift SemiLight Condensed" panose="020B0502040204020203" pitchFamily="34" charset="0"/>
                  </a:rPr>
                  <a:t>ĐẠI HỘI ĐẢNG VI</a:t>
                </a:r>
                <a:endParaRPr lang="vi-VN" altLang="x-none" sz="2400" dirty="0">
                  <a:solidFill>
                    <a:srgbClr val="FFFFFF"/>
                  </a:solidFill>
                  <a:effectLst>
                    <a:outerShdw blurRad="38100" dist="38100" dir="2700000">
                      <a:srgbClr val="000000"/>
                    </a:outerShdw>
                  </a:effectLst>
                  <a:latin typeface="Bahnschrift SemiLight Condensed" panose="020B0502040204020203" pitchFamily="34" charset="0"/>
                </a:endParaRPr>
              </a:p>
              <a:p>
                <a:pPr algn="ctr">
                  <a:lnSpc>
                    <a:spcPct val="150000"/>
                  </a:lnSpc>
                  <a:buNone/>
                </a:pPr>
                <a:r>
                  <a:rPr lang="vi-VN" altLang="x-none" sz="3600" dirty="0">
                    <a:solidFill>
                      <a:srgbClr val="FFFFFF"/>
                    </a:solidFill>
                    <a:effectLst>
                      <a:outerShdw blurRad="38100" dist="38100" dir="2700000">
                        <a:srgbClr val="000000"/>
                      </a:outerShdw>
                    </a:effectLst>
                    <a:latin typeface="Bahnschrift SemiBold Condensed" panose="020B0502040204020203" pitchFamily="34" charset="0"/>
                  </a:rPr>
                  <a:t>QUYẾT TÂM ĐỔI MỚI</a:t>
                </a:r>
                <a:endParaRPr lang="vi-VN" altLang="x-none" sz="3600" dirty="0">
                  <a:solidFill>
                    <a:srgbClr val="FFFFFF"/>
                  </a:solidFill>
                  <a:effectLst>
                    <a:outerShdw blurRad="38100" dist="38100" dir="2700000">
                      <a:srgbClr val="000000"/>
                    </a:outerShdw>
                  </a:effectLst>
                  <a:latin typeface="Bahnschrift SemiBold Condensed" panose="020B0502040204020203" pitchFamily="34" charset="0"/>
                </a:endParaRPr>
              </a:p>
            </p:txBody>
          </p:sp>
          <p:sp>
            <p:nvSpPr>
              <p:cNvPr id="10" name="TextBox 9"/>
              <p:cNvSpPr txBox="1"/>
              <p:nvPr/>
            </p:nvSpPr>
            <p:spPr>
              <a:xfrm>
                <a:off x="3462260" y="2084205"/>
                <a:ext cx="2245388" cy="1115234"/>
              </a:xfrm>
              <a:prstGeom prst="rect">
                <a:avLst/>
              </a:prstGeom>
              <a:noFill/>
            </p:spPr>
            <p:txBody>
              <a:bodyPr>
                <a:spAutoFit/>
              </a:bodyPr>
              <a:p>
                <a:pPr defTabSz="914400">
                  <a:buNone/>
                </a:pPr>
                <a:endParaRPr lang="en-US" altLang="x-none" b="1" i="1" dirty="0">
                  <a:solidFill>
                    <a:srgbClr val="FFFF00"/>
                  </a:solidFill>
                  <a:effectLst>
                    <a:outerShdw blurRad="38100" dist="38100" dir="2700000">
                      <a:srgbClr val="000000"/>
                    </a:outerShdw>
                  </a:effectLst>
                  <a:latin typeface="Bahnschrift SemiBold SemiCondensed" panose="020B0502040204020203" pitchFamily="34" charset="0"/>
                  <a:cs typeface="Times New Roman" panose="02020603050405020304" pitchFamily="18" charset="0"/>
                </a:endParaRPr>
              </a:p>
              <a:p>
                <a:pPr defTabSz="914400">
                  <a:buNone/>
                </a:pPr>
                <a:r>
                  <a:rPr lang="en-US" altLang="x-none" sz="1600" b="1" i="1" dirty="0">
                    <a:solidFill>
                      <a:srgbClr val="FFFFFF"/>
                    </a:solidFill>
                    <a:effectLst>
                      <a:outerShdw blurRad="38100" dist="38100" dir="2700000">
                        <a:srgbClr val="000000"/>
                      </a:outerShdw>
                    </a:effectLst>
                    <a:latin typeface="Bahnschrift SemiBold SemiCondensed" panose="020B0502040204020203" pitchFamily="34" charset="0"/>
                    <a:cs typeface="Times New Roman" panose="02020603050405020304" pitchFamily="18" charset="0"/>
                  </a:rPr>
                  <a:t>15 đến18/12/1986 tại H</a:t>
                </a:r>
                <a:r>
                  <a:rPr lang="en-US" altLang="x-none" sz="1600" b="1" i="1" dirty="0">
                    <a:solidFill>
                      <a:srgbClr val="FFFFFF"/>
                    </a:solidFill>
                    <a:effectLst>
                      <a:outerShdw blurRad="38100" dist="38100" dir="2700000">
                        <a:srgbClr val="000000"/>
                      </a:outerShdw>
                    </a:effectLst>
                    <a:latin typeface="Bahnschrift SemiBold SemiCondensed" panose="020B0502040204020203" pitchFamily="34" charset="0"/>
                    <a:ea typeface="Times New Roman" panose="02020603050405020304" pitchFamily="18" charset="0"/>
                  </a:rPr>
                  <a:t>à</a:t>
                </a:r>
                <a:r>
                  <a:rPr lang="en-US" altLang="x-none" sz="1600" b="1" i="1" dirty="0">
                    <a:solidFill>
                      <a:srgbClr val="FFFFFF"/>
                    </a:solidFill>
                    <a:effectLst>
                      <a:outerShdw blurRad="38100" dist="38100" dir="2700000">
                        <a:srgbClr val="000000"/>
                      </a:outerShdw>
                    </a:effectLst>
                    <a:latin typeface="Bahnschrift SemiBold SemiCondensed" panose="020B0502040204020203" pitchFamily="34" charset="0"/>
                    <a:cs typeface="Times New Roman" panose="02020603050405020304" pitchFamily="18" charset="0"/>
                  </a:rPr>
                  <a:t> Nội</a:t>
                </a:r>
                <a:endParaRPr lang="en-US" altLang="x-none" sz="1600" b="1" i="1" dirty="0">
                  <a:solidFill>
                    <a:srgbClr val="FFFFFF"/>
                  </a:solidFill>
                  <a:effectLst>
                    <a:outerShdw blurRad="38100" dist="38100" dir="2700000">
                      <a:srgbClr val="000000"/>
                    </a:outerShdw>
                  </a:effectLst>
                  <a:latin typeface="Bahnschrift SemiBold SemiCondensed" panose="020B0502040204020203" pitchFamily="34" charset="0"/>
                  <a:cs typeface="Times New Roman" panose="02020603050405020304" pitchFamily="18" charset="0"/>
                </a:endParaRPr>
              </a:p>
              <a:p>
                <a:pPr defTabSz="914400">
                  <a:buNone/>
                </a:pPr>
                <a:endParaRPr lang="en-US" altLang="x-none" sz="1600" b="1" i="1" dirty="0">
                  <a:solidFill>
                    <a:srgbClr val="FFFF00"/>
                  </a:solidFill>
                  <a:effectLst>
                    <a:outerShdw blurRad="38100" dist="38100" dir="2700000">
                      <a:srgbClr val="000000"/>
                    </a:outerShdw>
                  </a:effectLst>
                  <a:latin typeface="Bahnschrift SemiBold SemiCondensed" panose="020B0502040204020203" pitchFamily="34" charset="0"/>
                  <a:cs typeface="Times New Roman" panose="02020603050405020304" pitchFamily="18" charset="0"/>
                </a:endParaRPr>
              </a:p>
              <a:p>
                <a:pPr defTabSz="914400">
                  <a:buNone/>
                </a:pPr>
                <a:r>
                  <a:rPr lang="en-US" altLang="x-none" sz="2400" b="1" dirty="0">
                    <a:solidFill>
                      <a:srgbClr val="FFFFFF"/>
                    </a:solidFill>
                    <a:effectLst>
                      <a:outerShdw blurRad="38100" dist="38100" dir="2700000">
                        <a:srgbClr val="000000"/>
                      </a:outerShdw>
                    </a:effectLst>
                    <a:latin typeface="Arial" panose="020B0604020202020204" pitchFamily="34" charset="0"/>
                    <a:cs typeface="Times New Roman" panose="02020603050405020304" pitchFamily="18" charset="0"/>
                  </a:rPr>
                  <a:t>NGÀY</a:t>
                </a:r>
                <a:endParaRPr lang="en-US" altLang="x-none" sz="2400" b="1" dirty="0">
                  <a:solidFill>
                    <a:srgbClr val="FFFFFF"/>
                  </a:solidFill>
                  <a:effectLst>
                    <a:outerShdw blurRad="38100" dist="38100" dir="2700000">
                      <a:srgbClr val="000000"/>
                    </a:outerShdw>
                  </a:effectLst>
                  <a:latin typeface="Arial" panose="020B0604020202020204" pitchFamily="34" charset="0"/>
                  <a:ea typeface="Times New Roman" panose="02020603050405020304" pitchFamily="18" charset="0"/>
                </a:endParaRPr>
              </a:p>
            </p:txBody>
          </p:sp>
          <p:sp>
            <p:nvSpPr>
              <p:cNvPr id="11" name="TextBox 10"/>
              <p:cNvSpPr txBox="1"/>
              <p:nvPr/>
            </p:nvSpPr>
            <p:spPr>
              <a:xfrm>
                <a:off x="2827577" y="2238380"/>
                <a:ext cx="702951" cy="1323425"/>
              </a:xfrm>
              <a:prstGeom prst="rect">
                <a:avLst/>
              </a:prstGeom>
              <a:noFill/>
            </p:spPr>
            <p:txBody>
              <a:bodyPr>
                <a:spAutoFit/>
              </a:bodyPr>
              <a:lstStyle/>
              <a:p>
                <a:pPr marR="0" defTabSz="914400">
                  <a:buClrTx/>
                  <a:buSzTx/>
                  <a:buFontTx/>
                  <a:buNone/>
                  <a:defRPr/>
                </a:pPr>
                <a:r>
                  <a:rPr kumimoji="0" lang="en-US" sz="8000" b="1" u="sng" kern="1200" cap="none" spc="0" normalizeH="0" baseline="0" noProof="0" dirty="0">
                    <a:solidFill>
                      <a:prstClr val="white"/>
                    </a:solidFill>
                    <a:effectLst>
                      <a:outerShdw blurRad="38100" dist="38100" dir="2700000" algn="tl">
                        <a:srgbClr val="000000">
                          <a:alpha val="43137"/>
                        </a:srgbClr>
                      </a:outerShdw>
                    </a:effectLst>
                    <a:latin typeface="Arial" panose="020B0604020202020204" pitchFamily="34" charset="0"/>
                    <a:ea typeface="+mn-ea"/>
                    <a:cs typeface="Times New Roman" panose="02020603050405020304" pitchFamily="18" charset="0"/>
                  </a:rPr>
                  <a:t>4</a:t>
                </a:r>
                <a:endParaRPr kumimoji="0" lang="en-US" sz="8000" b="1" u="sng" kern="1200" cap="none" spc="0" normalizeH="0" baseline="0" noProof="0" dirty="0">
                  <a:solidFill>
                    <a:prstClr val="white"/>
                  </a:solidFill>
                  <a:effectLst>
                    <a:outerShdw blurRad="38100" dist="38100" dir="2700000" algn="tl">
                      <a:srgbClr val="000000">
                        <a:alpha val="43137"/>
                      </a:srgbClr>
                    </a:outerShdw>
                  </a:effectLst>
                  <a:latin typeface="Arial" panose="020B0604020202020204" pitchFamily="34" charset="0"/>
                  <a:ea typeface="+mn-ea"/>
                  <a:cs typeface="Times New Roman" panose="02020603050405020304" pitchFamily="18" charset="0"/>
                </a:endParaRPr>
              </a:p>
            </p:txBody>
          </p:sp>
        </p:grpSp>
        <p:sp>
          <p:nvSpPr>
            <p:cNvPr id="5" name="Rectangle 4"/>
            <p:cNvSpPr/>
            <p:nvPr/>
          </p:nvSpPr>
          <p:spPr>
            <a:xfrm>
              <a:off x="2868112" y="3579811"/>
              <a:ext cx="1331233" cy="369119"/>
            </a:xfrm>
            <a:prstGeom prst="rect">
              <a:avLst/>
            </a:prstGeom>
          </p:spPr>
          <p:txBody>
            <a:bodyPr wrap="none">
              <a:spAutoFit/>
            </a:bodyPr>
            <a:p>
              <a:pPr>
                <a:buNone/>
              </a:pPr>
              <a:r>
                <a:rPr lang="vi-VN" altLang="x-none" dirty="0">
                  <a:solidFill>
                    <a:srgbClr val="FFFF00"/>
                  </a:solidFill>
                  <a:effectLst>
                    <a:outerShdw blurRad="38100" dist="38100" dir="2700000">
                      <a:srgbClr val="000000"/>
                    </a:outerShdw>
                  </a:effectLst>
                  <a:latin typeface="Bahnschrift SemiBold SemiCondensed" panose="020B0502040204020203" pitchFamily="34" charset="0"/>
                </a:rPr>
                <a:t>1.129 đại biểu</a:t>
              </a:r>
              <a:endParaRPr lang="vi-VN" altLang="x-none" dirty="0">
                <a:solidFill>
                  <a:srgbClr val="FFFF00"/>
                </a:solidFill>
                <a:effectLst>
                  <a:outerShdw blurRad="38100" dist="38100" dir="2700000">
                    <a:srgbClr val="000000"/>
                  </a:outerShdw>
                </a:effectLst>
                <a:latin typeface="Bahnschrift SemiBold SemiCondensed" panose="020B0502040204020203" pitchFamily="34" charset="0"/>
              </a:endParaRPr>
            </a:p>
          </p:txBody>
        </p:sp>
      </p:grpSp>
      <p:sp>
        <p:nvSpPr>
          <p:cNvPr id="2" name="Rectangle 1"/>
          <p:cNvSpPr/>
          <p:nvPr/>
        </p:nvSpPr>
        <p:spPr>
          <a:xfrm>
            <a:off x="-36512" y="6357938"/>
            <a:ext cx="9109075" cy="368300"/>
          </a:xfrm>
          <a:prstGeom prst="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a:buNone/>
            </a:pPr>
            <a:r>
              <a:rPr lang="en-US" altLang="x-none" b="1" dirty="0">
                <a:latin typeface="Times New Roman" panose="02020603050405020304" pitchFamily="18" charset="0"/>
                <a:cs typeface="Times New Roman" panose="02020603050405020304" pitchFamily="18" charset="0"/>
              </a:rPr>
              <a:t>Khai mạc Đại hội đại biểu to</a:t>
            </a:r>
            <a:r>
              <a:rPr lang="en-US" altLang="x-none" b="1" dirty="0">
                <a:latin typeface="Times New Roman" panose="02020603050405020304" pitchFamily="18" charset="0"/>
                <a:ea typeface="Times New Roman" panose="02020603050405020304" pitchFamily="18" charset="0"/>
              </a:rPr>
              <a:t>à</a:t>
            </a:r>
            <a:r>
              <a:rPr lang="en-US" altLang="x-none" b="1" dirty="0">
                <a:latin typeface="Times New Roman" panose="02020603050405020304" pitchFamily="18" charset="0"/>
                <a:cs typeface="Times New Roman" panose="02020603050405020304" pitchFamily="18" charset="0"/>
              </a:rPr>
              <a:t>n quốc của Đảng Cộng sản Việt Nam lần VI (1986)</a:t>
            </a:r>
            <a:endParaRPr lang="en-US" altLang="x-none" b="1" dirty="0">
              <a:latin typeface="Times New Roman" panose="02020603050405020304" pitchFamily="18" charset="0"/>
              <a:ea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pic>
        <p:nvPicPr>
          <p:cNvPr id="4" name="Đổi mới toàn diện đất nước theo định hướng XHCN.mp4">
            <a:hlinkClick r:id="" action="ppaction://media"/>
          </p:cNvPr>
          <p:cNvPicPr>
            <a:picLocks noRot="1" noChangeAspect="1"/>
          </p:cNvPicPr>
          <p:nvPr>
            <a:videoFile r:link="rId2"/>
            <p:extLst>
              <p:ext uri="{DAA4B4D4-6D71-4841-9C94-3DE7FCFB9230}">
                <p14:media xmlns:p14="http://schemas.microsoft.com/office/powerpoint/2010/main" r:link="rId3"/>
              </p:ext>
            </p:extLst>
          </p:nvPr>
        </p:nvPicPr>
        <p:blipFill>
          <a:blip r:embed="rId4"/>
          <a:stretch>
            <a:fillRect/>
          </a:stretch>
        </p:blipFill>
        <p:spPr>
          <a:xfrm>
            <a:off x="30163" y="115888"/>
            <a:ext cx="9113837" cy="6697662"/>
          </a:xfrm>
          <a:prstGeom prst="rect">
            <a:avLst/>
          </a:prstGeom>
          <a:noFill/>
          <a:ln w="9525">
            <a:noFill/>
          </a:ln>
        </p:spPr>
      </p:pic>
    </p:spTree>
  </p:cSld>
  <p:clrMapOvr>
    <a:masterClrMapping/>
  </p:clrMapOvr>
  <p:transition spd="slow">
    <p:push dir="u"/>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83010" name="Picture 2" descr="Kết quả hình ảnh cho hình nền màu xanh ngọc"/>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pic>
        <p:nvPicPr>
          <p:cNvPr id="683012" name="Google Shape;414;p47"/>
          <p:cNvPicPr preferRelativeResize="0">
            <a:picLocks noChangeAspect="1"/>
          </p:cNvPicPr>
          <p:nvPr/>
        </p:nvPicPr>
        <p:blipFill>
          <a:blip r:embed="rId2"/>
          <a:srcRect t="49634" r="31062"/>
          <a:stretch>
            <a:fillRect/>
          </a:stretch>
        </p:blipFill>
        <p:spPr>
          <a:xfrm>
            <a:off x="2862263" y="4508500"/>
            <a:ext cx="3419475" cy="2116138"/>
          </a:xfrm>
          <a:prstGeom prst="rect">
            <a:avLst/>
          </a:prstGeom>
          <a:noFill/>
          <a:ln w="9525">
            <a:noFill/>
          </a:ln>
        </p:spPr>
      </p:pic>
      <p:pic>
        <p:nvPicPr>
          <p:cNvPr id="683013" name="Content Placeholder 4"/>
          <p:cNvPicPr>
            <a:picLocks noChangeAspect="1"/>
          </p:cNvPicPr>
          <p:nvPr/>
        </p:nvPicPr>
        <p:blipFill>
          <a:blip r:embed="rId3"/>
          <a:stretch>
            <a:fillRect/>
          </a:stretch>
        </p:blipFill>
        <p:spPr>
          <a:xfrm>
            <a:off x="6084888" y="4005263"/>
            <a:ext cx="2159000" cy="1809750"/>
          </a:xfrm>
          <a:prstGeom prst="rect">
            <a:avLst/>
          </a:prstGeom>
          <a:noFill/>
          <a:ln w="9525">
            <a:noFill/>
          </a:ln>
        </p:spPr>
      </p:pic>
      <p:sp>
        <p:nvSpPr>
          <p:cNvPr id="12" name="Cloud Callout 11"/>
          <p:cNvSpPr/>
          <p:nvPr/>
        </p:nvSpPr>
        <p:spPr>
          <a:xfrm>
            <a:off x="1116013" y="650875"/>
            <a:ext cx="7681913" cy="2782888"/>
          </a:xfrm>
          <a:prstGeom prst="cloudCallout">
            <a:avLst>
              <a:gd name="adj1" fmla="val 7485"/>
              <a:gd name="adj2" fmla="val 102264"/>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defTabSz="685800">
              <a:buNone/>
            </a:pPr>
            <a:r>
              <a:rPr lang="vi-VN" altLang="x-none" sz="3200" b="1" i="1" dirty="0">
                <a:solidFill>
                  <a:srgbClr val="FFFF00"/>
                </a:solidFill>
                <a:latin typeface="Times New Roman" panose="02020603050405020304" pitchFamily="18" charset="0"/>
                <a:ea typeface="Microsoft YaHei" panose="020B0503020204020204" pitchFamily="34" charset="-122"/>
              </a:rPr>
              <a:t>Em hiểu thế nào là đổi mới? Theo em, đổi mới đất nước ở Việt Nam trên lĩnh vực nào là quan trọng nhất?</a:t>
            </a:r>
            <a:endParaRPr lang="en-US" altLang="x-none" sz="3200" b="1" i="1" dirty="0">
              <a:solidFill>
                <a:srgbClr val="FFFF00"/>
              </a:solidFill>
              <a:latin typeface="Times New Roman" panose="02020603050405020304" pitchFamily="18" charset="0"/>
              <a:ea typeface="Microsoft YaHei"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3922" name="Picture 2" descr="Kết quả hình ảnh cho hình nền màu xanh ngọc"/>
          <p:cNvPicPr>
            <a:picLocks noChangeAspect="1"/>
          </p:cNvPicPr>
          <p:nvPr/>
        </p:nvPicPr>
        <p:blipFill>
          <a:blip r:embed="rId1"/>
          <a:stretch>
            <a:fillRect/>
          </a:stretch>
        </p:blipFill>
        <p:spPr>
          <a:xfrm>
            <a:off x="0" y="-28575"/>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2" name="Rectangle: Rounded Corners 1"/>
          <p:cNvSpPr/>
          <p:nvPr/>
        </p:nvSpPr>
        <p:spPr>
          <a:xfrm>
            <a:off x="2282286" y="260648"/>
            <a:ext cx="4665977" cy="723617"/>
          </a:xfrm>
          <a:prstGeom prst="roundRect">
            <a:avLst/>
          </a:prstGeom>
          <a:solidFill>
            <a:schemeClr val="accent2">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ctr">
              <a:buNone/>
            </a:pPr>
            <a:r>
              <a:rPr lang="en-US" altLang="x-none" sz="3600" b="1" dirty="0">
                <a:solidFill>
                  <a:srgbClr val="FFFFFF"/>
                </a:solidFill>
                <a:latin typeface="Times New Roman" panose="02020603050405020304" pitchFamily="18" charset="0"/>
                <a:cs typeface="Times New Roman" panose="02020603050405020304" pitchFamily="18" charset="0"/>
              </a:rPr>
              <a:t>MỤC TIÊU BÀI HỌC</a:t>
            </a:r>
            <a:endParaRPr lang="en-US" altLang="x-none" sz="3600" b="1" dirty="0">
              <a:solidFill>
                <a:srgbClr val="FFFFFF"/>
              </a:solidFill>
              <a:latin typeface="Times New Roman" panose="02020603050405020304" pitchFamily="18" charset="0"/>
              <a:ea typeface="Times New Roman" panose="02020603050405020304" pitchFamily="18" charset="0"/>
            </a:endParaRPr>
          </a:p>
        </p:txBody>
      </p:sp>
      <p:grpSp>
        <p:nvGrpSpPr>
          <p:cNvPr id="25" name="!!68"/>
          <p:cNvGrpSpPr/>
          <p:nvPr/>
        </p:nvGrpSpPr>
        <p:grpSpPr>
          <a:xfrm>
            <a:off x="611188" y="1127125"/>
            <a:ext cx="6111875" cy="1104900"/>
            <a:chOff x="342462" y="1706005"/>
            <a:chExt cx="5580446" cy="1124305"/>
          </a:xfrm>
        </p:grpSpPr>
        <p:grpSp>
          <p:nvGrpSpPr>
            <p:cNvPr id="593949" name="A"/>
            <p:cNvGrpSpPr/>
            <p:nvPr/>
          </p:nvGrpSpPr>
          <p:grpSpPr>
            <a:xfrm>
              <a:off x="342462" y="1706005"/>
              <a:ext cx="5580446" cy="1124305"/>
              <a:chOff x="305391" y="3233082"/>
              <a:chExt cx="5580446" cy="1124305"/>
            </a:xfrm>
          </p:grpSpPr>
          <p:sp>
            <p:nvSpPr>
              <p:cNvPr id="28" name="Freeform: Shape 14"/>
              <p:cNvSpPr/>
              <p:nvPr/>
            </p:nvSpPr>
            <p:spPr>
              <a:xfrm>
                <a:off x="305391" y="3438236"/>
                <a:ext cx="5580446" cy="919151"/>
              </a:xfrm>
              <a:custGeom>
                <a:avLst/>
                <a:gdLst>
                  <a:gd name="connsiteX0" fmla="*/ 0 w 5484339"/>
                  <a:gd name="connsiteY0" fmla="*/ 0 h 919430"/>
                  <a:gd name="connsiteX1" fmla="*/ 5331098 w 5484339"/>
                  <a:gd name="connsiteY1" fmla="*/ 0 h 919430"/>
                  <a:gd name="connsiteX2" fmla="*/ 5484339 w 5484339"/>
                  <a:gd name="connsiteY2" fmla="*/ 153241 h 919430"/>
                  <a:gd name="connsiteX3" fmla="*/ 5484339 w 5484339"/>
                  <a:gd name="connsiteY3" fmla="*/ 766189 h 919430"/>
                  <a:gd name="connsiteX4" fmla="*/ 5331098 w 5484339"/>
                  <a:gd name="connsiteY4" fmla="*/ 919430 h 919430"/>
                  <a:gd name="connsiteX5" fmla="*/ 609489 w 5484339"/>
                  <a:gd name="connsiteY5" fmla="*/ 919430 h 919430"/>
                  <a:gd name="connsiteX6" fmla="*/ 0 w 5484339"/>
                  <a:gd name="connsiteY6" fmla="*/ 299000 h 91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4339" h="919430">
                    <a:moveTo>
                      <a:pt x="0" y="0"/>
                    </a:moveTo>
                    <a:lnTo>
                      <a:pt x="5331098" y="0"/>
                    </a:lnTo>
                    <a:cubicBezTo>
                      <a:pt x="5415731" y="0"/>
                      <a:pt x="5484339" y="68608"/>
                      <a:pt x="5484339" y="153241"/>
                    </a:cubicBezTo>
                    <a:lnTo>
                      <a:pt x="5484339" y="766189"/>
                    </a:lnTo>
                    <a:cubicBezTo>
                      <a:pt x="5484339" y="850822"/>
                      <a:pt x="5415731" y="919430"/>
                      <a:pt x="5331098" y="919430"/>
                    </a:cubicBezTo>
                    <a:lnTo>
                      <a:pt x="609489" y="919430"/>
                    </a:lnTo>
                    <a:lnTo>
                      <a:pt x="0" y="299000"/>
                    </a:lnTo>
                    <a:close/>
                  </a:path>
                </a:pathLst>
              </a:custGeom>
              <a:gradFill flip="none" rotWithShape="1">
                <a:gsLst>
                  <a:gs pos="0">
                    <a:srgbClr val="F12711"/>
                  </a:gs>
                  <a:gs pos="100000">
                    <a:srgbClr val="F5AF19"/>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dirty="0">
                  <a:ln>
                    <a:noFill/>
                  </a:ln>
                  <a:solidFill>
                    <a:prstClr val="white"/>
                  </a:solidFill>
                  <a:effectLst/>
                  <a:uLnTx/>
                  <a:uFillTx/>
                  <a:latin typeface="Roboto"/>
                  <a:ea typeface="+mn-ea"/>
                  <a:cs typeface="+mn-cs"/>
                </a:endParaRPr>
              </a:p>
            </p:txBody>
          </p:sp>
          <p:sp>
            <p:nvSpPr>
              <p:cNvPr id="29" name="Rectangle 28"/>
              <p:cNvSpPr/>
              <p:nvPr/>
            </p:nvSpPr>
            <p:spPr>
              <a:xfrm>
                <a:off x="476428" y="3347775"/>
                <a:ext cx="5238372" cy="919151"/>
              </a:xfrm>
              <a:prstGeom prst="rect">
                <a:avLst/>
              </a:prstGeom>
              <a:solidFill>
                <a:schemeClr val="bg1"/>
              </a:solidFill>
              <a:ln>
                <a:solidFill>
                  <a:srgbClr val="F5AF1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dirty="0">
                  <a:ln>
                    <a:noFill/>
                  </a:ln>
                  <a:solidFill>
                    <a:prstClr val="white"/>
                  </a:solidFill>
                  <a:effectLst/>
                  <a:uLnTx/>
                  <a:uFillTx/>
                  <a:latin typeface="Roboto"/>
                  <a:ea typeface="+mn-ea"/>
                  <a:cs typeface="+mn-cs"/>
                </a:endParaRPr>
              </a:p>
            </p:txBody>
          </p:sp>
          <p:sp>
            <p:nvSpPr>
              <p:cNvPr id="30" name="Freeform: Shape 16"/>
              <p:cNvSpPr/>
              <p:nvPr/>
            </p:nvSpPr>
            <p:spPr>
              <a:xfrm>
                <a:off x="305391" y="3233082"/>
                <a:ext cx="923310" cy="521768"/>
              </a:xfrm>
              <a:custGeom>
                <a:avLst/>
                <a:gdLst>
                  <a:gd name="connsiteX0" fmla="*/ 0 w 1337620"/>
                  <a:gd name="connsiteY0" fmla="*/ 0 h 656333"/>
                  <a:gd name="connsiteX1" fmla="*/ 1337620 w 1337620"/>
                  <a:gd name="connsiteY1" fmla="*/ 0 h 656333"/>
                  <a:gd name="connsiteX2" fmla="*/ 1098719 w 1337620"/>
                  <a:gd name="connsiteY2" fmla="*/ 656333 h 656333"/>
                  <a:gd name="connsiteX3" fmla="*/ 0 w 1337620"/>
                  <a:gd name="connsiteY3" fmla="*/ 656333 h 656333"/>
                </a:gdLst>
                <a:ahLst/>
                <a:cxnLst>
                  <a:cxn ang="0">
                    <a:pos x="connsiteX0" y="connsiteY0"/>
                  </a:cxn>
                  <a:cxn ang="0">
                    <a:pos x="connsiteX1" y="connsiteY1"/>
                  </a:cxn>
                  <a:cxn ang="0">
                    <a:pos x="connsiteX2" y="connsiteY2"/>
                  </a:cxn>
                  <a:cxn ang="0">
                    <a:pos x="connsiteX3" y="connsiteY3"/>
                  </a:cxn>
                </a:cxnLst>
                <a:rect l="l" t="t" r="r" b="b"/>
                <a:pathLst>
                  <a:path w="1337620" h="656333">
                    <a:moveTo>
                      <a:pt x="0" y="0"/>
                    </a:moveTo>
                    <a:lnTo>
                      <a:pt x="1337620" y="0"/>
                    </a:lnTo>
                    <a:lnTo>
                      <a:pt x="1098719" y="656333"/>
                    </a:lnTo>
                    <a:lnTo>
                      <a:pt x="0" y="656333"/>
                    </a:lnTo>
                    <a:close/>
                  </a:path>
                </a:pathLst>
              </a:custGeom>
              <a:gradFill flip="none" rotWithShape="1">
                <a:gsLst>
                  <a:gs pos="0">
                    <a:srgbClr val="F12711"/>
                  </a:gs>
                  <a:gs pos="100000">
                    <a:srgbClr val="F5AF19"/>
                  </a:gs>
                </a:gsLst>
                <a:lin ang="108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prstClr val="white"/>
                  </a:solidFill>
                  <a:effectLst/>
                  <a:uLnTx/>
                  <a:uFillTx/>
                  <a:latin typeface="Roboto"/>
                  <a:ea typeface="+mn-ea"/>
                  <a:cs typeface="+mn-cs"/>
                </a:endParaRPr>
              </a:p>
            </p:txBody>
          </p:sp>
          <p:sp>
            <p:nvSpPr>
              <p:cNvPr id="593954" name="TextBox 30"/>
              <p:cNvSpPr txBox="1"/>
              <p:nvPr/>
            </p:nvSpPr>
            <p:spPr>
              <a:xfrm>
                <a:off x="1080275" y="3363352"/>
                <a:ext cx="4646034" cy="783440"/>
              </a:xfrm>
              <a:prstGeom prst="rect">
                <a:avLst/>
              </a:prstGeom>
              <a:noFill/>
              <a:ln w="9525">
                <a:noFill/>
              </a:ln>
            </p:spPr>
            <p:txBody>
              <a:bodyPr>
                <a:spAutoFit/>
              </a:bodyPr>
              <a:p>
                <a:pPr algn="just" defTabSz="685800"/>
                <a:r>
                  <a:rPr lang="" altLang="en-US" sz="2400" b="1" dirty="0">
                    <a:solidFill>
                      <a:srgbClr val="000000"/>
                    </a:solidFill>
                    <a:latin typeface="Times New Roman" panose="02020603050405020304" pitchFamily="18" charset="0"/>
                    <a:cs typeface="Times New Roman" panose="02020603050405020304" pitchFamily="18" charset="0"/>
                  </a:rPr>
                  <a:t> </a:t>
                </a:r>
                <a:r>
                  <a:rPr lang="vi-VN" altLang="en-US" sz="2000" b="1" dirty="0">
                    <a:solidFill>
                      <a:srgbClr val="F48917"/>
                    </a:solidFill>
                    <a:latin typeface="Times New Roman" panose="02020603050405020304" pitchFamily="18" charset="0"/>
                    <a:cs typeface="Times New Roman" panose="02020603050405020304" pitchFamily="18" charset="0"/>
                  </a:rPr>
                  <a:t>Trình b</a:t>
                </a:r>
                <a:r>
                  <a:rPr lang="vi-VN" altLang="en-US" sz="2000" b="1" dirty="0">
                    <a:solidFill>
                      <a:srgbClr val="F48917"/>
                    </a:solidFill>
                    <a:latin typeface="Times New Roman" panose="02020603050405020304" pitchFamily="18" charset="0"/>
                    <a:ea typeface="Times New Roman" panose="02020603050405020304" pitchFamily="18" charset="0"/>
                  </a:rPr>
                  <a:t>à</a:t>
                </a:r>
                <a:r>
                  <a:rPr lang="vi-VN" altLang="en-US" sz="2000" b="1" dirty="0">
                    <a:solidFill>
                      <a:srgbClr val="F48917"/>
                    </a:solidFill>
                    <a:latin typeface="Times New Roman" panose="02020603050405020304" pitchFamily="18" charset="0"/>
                    <a:cs typeface="Times New Roman" panose="02020603050405020304" pitchFamily="18" charset="0"/>
                  </a:rPr>
                  <a:t>y được sự thống nhất đất nước về mặt Nh</a:t>
                </a:r>
                <a:r>
                  <a:rPr lang="vi-VN" altLang="en-US" sz="2000" b="1" dirty="0">
                    <a:solidFill>
                      <a:srgbClr val="F48917"/>
                    </a:solidFill>
                    <a:latin typeface="Times New Roman" panose="02020603050405020304" pitchFamily="18" charset="0"/>
                    <a:ea typeface="Times New Roman" panose="02020603050405020304" pitchFamily="18" charset="0"/>
                  </a:rPr>
                  <a:t>à</a:t>
                </a:r>
                <a:r>
                  <a:rPr lang="vi-VN" altLang="en-US" sz="2000" b="1" dirty="0">
                    <a:solidFill>
                      <a:srgbClr val="F48917"/>
                    </a:solidFill>
                    <a:latin typeface="Times New Roman" panose="02020603050405020304" pitchFamily="18" charset="0"/>
                    <a:cs typeface="Times New Roman" panose="02020603050405020304" pitchFamily="18" charset="0"/>
                  </a:rPr>
                  <a:t> nước</a:t>
                </a:r>
                <a:r>
                  <a:rPr lang="en-US" altLang="en-US" sz="2000" b="1" dirty="0">
                    <a:solidFill>
                      <a:srgbClr val="F48917"/>
                    </a:solidFill>
                    <a:latin typeface="Times New Roman" panose="02020603050405020304" pitchFamily="18" charset="0"/>
                    <a:cs typeface="Times New Roman" panose="02020603050405020304" pitchFamily="18" charset="0"/>
                  </a:rPr>
                  <a:t>.</a:t>
                </a:r>
                <a:endParaRPr lang="vi-VN" altLang="en-US" sz="2000" b="1" dirty="0">
                  <a:solidFill>
                    <a:srgbClr val="F48917"/>
                  </a:solidFill>
                  <a:latin typeface="Times New Roman" panose="02020603050405020304" pitchFamily="18" charset="0"/>
                  <a:ea typeface="Times New Roman" panose="02020603050405020304" pitchFamily="18" charset="0"/>
                </a:endParaRPr>
              </a:p>
            </p:txBody>
          </p:sp>
        </p:grpSp>
        <p:sp>
          <p:nvSpPr>
            <p:cNvPr id="593950" name="TextBox 26"/>
            <p:cNvSpPr txBox="1"/>
            <p:nvPr/>
          </p:nvSpPr>
          <p:spPr>
            <a:xfrm>
              <a:off x="501989" y="1707453"/>
              <a:ext cx="293018" cy="422795"/>
            </a:xfrm>
            <a:prstGeom prst="rect">
              <a:avLst/>
            </a:prstGeom>
            <a:noFill/>
            <a:ln w="9525">
              <a:noFill/>
            </a:ln>
          </p:spPr>
          <p:txBody>
            <a:bodyPr wrap="none">
              <a:spAutoFit/>
            </a:bodyPr>
            <a:p>
              <a:pPr defTabSz="685800"/>
              <a:r>
                <a:rPr lang="en-US" altLang="en-US" sz="2100" b="1" dirty="0">
                  <a:solidFill>
                    <a:srgbClr val="FFFFFF"/>
                  </a:solidFill>
                  <a:latin typeface="Calibri" panose="020F0502020204030204" pitchFamily="34" charset="0"/>
                </a:rPr>
                <a:t>1</a:t>
              </a:r>
              <a:endParaRPr lang="vi-VN" altLang="en-US" sz="2100" b="1" dirty="0">
                <a:solidFill>
                  <a:srgbClr val="FFFFFF"/>
                </a:solidFill>
                <a:latin typeface="Arial" panose="020B0604020202020204" pitchFamily="34" charset="0"/>
              </a:endParaRPr>
            </a:p>
          </p:txBody>
        </p:sp>
      </p:grpSp>
      <p:grpSp>
        <p:nvGrpSpPr>
          <p:cNvPr id="32" name="Group 31"/>
          <p:cNvGrpSpPr/>
          <p:nvPr/>
        </p:nvGrpSpPr>
        <p:grpSpPr>
          <a:xfrm>
            <a:off x="1289050" y="2414588"/>
            <a:ext cx="7126288" cy="1466850"/>
            <a:chOff x="2782199" y="3428433"/>
            <a:chExt cx="5733514" cy="1091116"/>
          </a:xfrm>
        </p:grpSpPr>
        <p:grpSp>
          <p:nvGrpSpPr>
            <p:cNvPr id="593943" name="A"/>
            <p:cNvGrpSpPr/>
            <p:nvPr/>
          </p:nvGrpSpPr>
          <p:grpSpPr>
            <a:xfrm>
              <a:off x="2782199" y="3428433"/>
              <a:ext cx="5733514" cy="1091116"/>
              <a:chOff x="246115" y="3230118"/>
              <a:chExt cx="5733514" cy="1091116"/>
            </a:xfrm>
          </p:grpSpPr>
          <p:sp>
            <p:nvSpPr>
              <p:cNvPr id="35" name="Freeform: Shape 21"/>
              <p:cNvSpPr/>
              <p:nvPr/>
            </p:nvSpPr>
            <p:spPr>
              <a:xfrm>
                <a:off x="246115" y="3401343"/>
                <a:ext cx="5733514" cy="919891"/>
              </a:xfrm>
              <a:custGeom>
                <a:avLst/>
                <a:gdLst>
                  <a:gd name="connsiteX0" fmla="*/ 0 w 5484339"/>
                  <a:gd name="connsiteY0" fmla="*/ 0 h 919430"/>
                  <a:gd name="connsiteX1" fmla="*/ 5331098 w 5484339"/>
                  <a:gd name="connsiteY1" fmla="*/ 0 h 919430"/>
                  <a:gd name="connsiteX2" fmla="*/ 5484339 w 5484339"/>
                  <a:gd name="connsiteY2" fmla="*/ 153241 h 919430"/>
                  <a:gd name="connsiteX3" fmla="*/ 5484339 w 5484339"/>
                  <a:gd name="connsiteY3" fmla="*/ 766189 h 919430"/>
                  <a:gd name="connsiteX4" fmla="*/ 5331098 w 5484339"/>
                  <a:gd name="connsiteY4" fmla="*/ 919430 h 919430"/>
                  <a:gd name="connsiteX5" fmla="*/ 609489 w 5484339"/>
                  <a:gd name="connsiteY5" fmla="*/ 919430 h 919430"/>
                  <a:gd name="connsiteX6" fmla="*/ 0 w 5484339"/>
                  <a:gd name="connsiteY6" fmla="*/ 299000 h 91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4339" h="919430">
                    <a:moveTo>
                      <a:pt x="0" y="0"/>
                    </a:moveTo>
                    <a:lnTo>
                      <a:pt x="5331098" y="0"/>
                    </a:lnTo>
                    <a:cubicBezTo>
                      <a:pt x="5415731" y="0"/>
                      <a:pt x="5484339" y="68608"/>
                      <a:pt x="5484339" y="153241"/>
                    </a:cubicBezTo>
                    <a:lnTo>
                      <a:pt x="5484339" y="766189"/>
                    </a:lnTo>
                    <a:cubicBezTo>
                      <a:pt x="5484339" y="850822"/>
                      <a:pt x="5415731" y="919430"/>
                      <a:pt x="5331098" y="919430"/>
                    </a:cubicBezTo>
                    <a:lnTo>
                      <a:pt x="609489" y="919430"/>
                    </a:lnTo>
                    <a:lnTo>
                      <a:pt x="0" y="299000"/>
                    </a:lnTo>
                    <a:close/>
                  </a:path>
                </a:pathLst>
              </a:custGeom>
              <a:gradFill flip="none" rotWithShape="1">
                <a:gsLst>
                  <a:gs pos="0">
                    <a:srgbClr val="7F00FF"/>
                  </a:gs>
                  <a:gs pos="100000">
                    <a:srgbClr val="E100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dirty="0">
                  <a:ln>
                    <a:noFill/>
                  </a:ln>
                  <a:solidFill>
                    <a:prstClr val="white"/>
                  </a:solidFill>
                  <a:effectLst/>
                  <a:uLnTx/>
                  <a:uFillTx/>
                  <a:latin typeface="Roboto"/>
                  <a:ea typeface="+mn-ea"/>
                  <a:cs typeface="+mn-cs"/>
                </a:endParaRPr>
              </a:p>
            </p:txBody>
          </p:sp>
          <p:sp>
            <p:nvSpPr>
              <p:cNvPr id="36" name="Rectangle 35"/>
              <p:cNvSpPr/>
              <p:nvPr/>
            </p:nvSpPr>
            <p:spPr>
              <a:xfrm>
                <a:off x="555206" y="3238384"/>
                <a:ext cx="5329907" cy="961221"/>
              </a:xfrm>
              <a:prstGeom prst="rect">
                <a:avLst/>
              </a:prstGeom>
              <a:solidFill>
                <a:schemeClr val="bg1"/>
              </a:solidFill>
              <a:ln>
                <a:solidFill>
                  <a:srgbClr val="E1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dirty="0">
                  <a:ln>
                    <a:noFill/>
                  </a:ln>
                  <a:solidFill>
                    <a:prstClr val="white"/>
                  </a:solidFill>
                  <a:effectLst/>
                  <a:uLnTx/>
                  <a:uFillTx/>
                  <a:latin typeface="Roboto"/>
                  <a:ea typeface="+mn-ea"/>
                  <a:cs typeface="+mn-cs"/>
                </a:endParaRPr>
              </a:p>
            </p:txBody>
          </p:sp>
          <p:sp>
            <p:nvSpPr>
              <p:cNvPr id="37" name="Freeform: Shape 23"/>
              <p:cNvSpPr/>
              <p:nvPr/>
            </p:nvSpPr>
            <p:spPr>
              <a:xfrm>
                <a:off x="304868" y="3233660"/>
                <a:ext cx="923442" cy="520760"/>
              </a:xfrm>
              <a:custGeom>
                <a:avLst/>
                <a:gdLst>
                  <a:gd name="connsiteX0" fmla="*/ 0 w 1337620"/>
                  <a:gd name="connsiteY0" fmla="*/ 0 h 656333"/>
                  <a:gd name="connsiteX1" fmla="*/ 1337620 w 1337620"/>
                  <a:gd name="connsiteY1" fmla="*/ 0 h 656333"/>
                  <a:gd name="connsiteX2" fmla="*/ 1098719 w 1337620"/>
                  <a:gd name="connsiteY2" fmla="*/ 656333 h 656333"/>
                  <a:gd name="connsiteX3" fmla="*/ 0 w 1337620"/>
                  <a:gd name="connsiteY3" fmla="*/ 656333 h 656333"/>
                </a:gdLst>
                <a:ahLst/>
                <a:cxnLst>
                  <a:cxn ang="0">
                    <a:pos x="connsiteX0" y="connsiteY0"/>
                  </a:cxn>
                  <a:cxn ang="0">
                    <a:pos x="connsiteX1" y="connsiteY1"/>
                  </a:cxn>
                  <a:cxn ang="0">
                    <a:pos x="connsiteX2" y="connsiteY2"/>
                  </a:cxn>
                  <a:cxn ang="0">
                    <a:pos x="connsiteX3" y="connsiteY3"/>
                  </a:cxn>
                </a:cxnLst>
                <a:rect l="l" t="t" r="r" b="b"/>
                <a:pathLst>
                  <a:path w="1337620" h="656333">
                    <a:moveTo>
                      <a:pt x="0" y="0"/>
                    </a:moveTo>
                    <a:lnTo>
                      <a:pt x="1337620" y="0"/>
                    </a:lnTo>
                    <a:lnTo>
                      <a:pt x="1098719" y="656333"/>
                    </a:lnTo>
                    <a:lnTo>
                      <a:pt x="0" y="656333"/>
                    </a:lnTo>
                    <a:close/>
                  </a:path>
                </a:pathLst>
              </a:custGeom>
              <a:gradFill flip="none" rotWithShape="1">
                <a:gsLst>
                  <a:gs pos="0">
                    <a:srgbClr val="7F00FF"/>
                  </a:gs>
                  <a:gs pos="100000">
                    <a:srgbClr val="E100FF"/>
                  </a:gs>
                </a:gsLst>
                <a:lin ang="108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prstClr val="white"/>
                  </a:solidFill>
                  <a:effectLst/>
                  <a:uLnTx/>
                  <a:uFillTx/>
                  <a:latin typeface="Roboto"/>
                  <a:ea typeface="+mn-ea"/>
                  <a:cs typeface="+mn-cs"/>
                </a:endParaRPr>
              </a:p>
            </p:txBody>
          </p:sp>
          <p:sp>
            <p:nvSpPr>
              <p:cNvPr id="593948" name="TextBox 37"/>
              <p:cNvSpPr txBox="1"/>
              <p:nvPr/>
            </p:nvSpPr>
            <p:spPr>
              <a:xfrm>
                <a:off x="1162967" y="3230118"/>
                <a:ext cx="4505110" cy="985234"/>
              </a:xfrm>
              <a:prstGeom prst="rect">
                <a:avLst/>
              </a:prstGeom>
              <a:noFill/>
              <a:ln w="9525">
                <a:noFill/>
              </a:ln>
            </p:spPr>
            <p:txBody>
              <a:bodyPr>
                <a:spAutoFit/>
              </a:bodyPr>
              <a:p>
                <a:pPr algn="just" defTabSz="685800"/>
                <a:r>
                  <a:rPr lang="en-US" altLang="en-US" sz="2000" b="1" dirty="0">
                    <a:solidFill>
                      <a:srgbClr val="B900FF"/>
                    </a:solidFill>
                    <a:latin typeface="Times New Roman" panose="02020603050405020304" pitchFamily="18" charset="0"/>
                    <a:cs typeface="Times New Roman" panose="02020603050405020304" pitchFamily="18" charset="0"/>
                  </a:rPr>
                  <a:t>Trình b</a:t>
                </a:r>
                <a:r>
                  <a:rPr lang="en-US" altLang="en-US" sz="2000" b="1" dirty="0">
                    <a:solidFill>
                      <a:srgbClr val="B900FF"/>
                    </a:solidFill>
                    <a:latin typeface="Times New Roman" panose="02020603050405020304" pitchFamily="18" charset="0"/>
                    <a:ea typeface="Times New Roman" panose="02020603050405020304" pitchFamily="18" charset="0"/>
                  </a:rPr>
                  <a:t>à</a:t>
                </a:r>
                <a:r>
                  <a:rPr lang="en-US" altLang="en-US" sz="2000" b="1" dirty="0">
                    <a:solidFill>
                      <a:srgbClr val="B900FF"/>
                    </a:solidFill>
                    <a:latin typeface="Times New Roman" panose="02020603050405020304" pitchFamily="18" charset="0"/>
                    <a:cs typeface="Times New Roman" panose="02020603050405020304" pitchFamily="18" charset="0"/>
                  </a:rPr>
                  <a:t>y được c</a:t>
                </a:r>
                <a:r>
                  <a:rPr lang="vi-VN" altLang="en-US" sz="2000" b="1" dirty="0">
                    <a:solidFill>
                      <a:srgbClr val="B900FF"/>
                    </a:solidFill>
                    <a:latin typeface="Times New Roman" panose="02020603050405020304" pitchFamily="18" charset="0"/>
                    <a:cs typeface="Times New Roman" panose="02020603050405020304" pitchFamily="18" charset="0"/>
                  </a:rPr>
                  <a:t>uộc đấu tranh bảo vệ Tổ quốc ở vùng biên giới Tây Nam, vùng biên giới phía Bắc trong những năm 1975 - 1979 v</a:t>
                </a:r>
                <a:r>
                  <a:rPr lang="vi-VN" altLang="en-US" sz="2000" b="1" dirty="0">
                    <a:solidFill>
                      <a:srgbClr val="B900FF"/>
                    </a:solidFill>
                    <a:latin typeface="Times New Roman" panose="02020603050405020304" pitchFamily="18" charset="0"/>
                    <a:ea typeface="Times New Roman" panose="02020603050405020304" pitchFamily="18" charset="0"/>
                  </a:rPr>
                  <a:t>à</a:t>
                </a:r>
                <a:r>
                  <a:rPr lang="vi-VN" altLang="en-US" sz="2000" b="1" dirty="0">
                    <a:solidFill>
                      <a:srgbClr val="B900FF"/>
                    </a:solidFill>
                    <a:latin typeface="Times New Roman" panose="02020603050405020304" pitchFamily="18" charset="0"/>
                    <a:cs typeface="Times New Roman" panose="02020603050405020304" pitchFamily="18" charset="0"/>
                  </a:rPr>
                  <a:t> đấu tranh bảo vệ chủ quyền biển đảo.</a:t>
                </a:r>
                <a:endParaRPr lang="vi-VN" altLang="en-US" sz="2000" b="1" dirty="0">
                  <a:solidFill>
                    <a:srgbClr val="B900FF"/>
                  </a:solidFill>
                  <a:latin typeface="Times New Roman" panose="02020603050405020304" pitchFamily="18" charset="0"/>
                  <a:ea typeface="Times New Roman" panose="02020603050405020304" pitchFamily="18" charset="0"/>
                </a:endParaRPr>
              </a:p>
            </p:txBody>
          </p:sp>
        </p:grpSp>
        <p:sp>
          <p:nvSpPr>
            <p:cNvPr id="593944" name="TextBox 33"/>
            <p:cNvSpPr txBox="1"/>
            <p:nvPr/>
          </p:nvSpPr>
          <p:spPr>
            <a:xfrm>
              <a:off x="2996614" y="3435870"/>
              <a:ext cx="702436" cy="309068"/>
            </a:xfrm>
            <a:prstGeom prst="rect">
              <a:avLst/>
            </a:prstGeom>
            <a:noFill/>
            <a:ln w="9525">
              <a:noFill/>
            </a:ln>
          </p:spPr>
          <p:txBody>
            <a:bodyPr>
              <a:spAutoFit/>
            </a:bodyPr>
            <a:p>
              <a:pPr defTabSz="685800"/>
              <a:r>
                <a:rPr lang="en-US" altLang="en-US" sz="2100" b="1" dirty="0">
                  <a:solidFill>
                    <a:srgbClr val="FFFFFF"/>
                  </a:solidFill>
                  <a:latin typeface="Calibri" panose="020F0502020204030204" pitchFamily="34" charset="0"/>
                </a:rPr>
                <a:t>2</a:t>
              </a:r>
              <a:endParaRPr lang="vi-VN" altLang="en-US" sz="2100" b="1" dirty="0">
                <a:solidFill>
                  <a:srgbClr val="FFFFFF"/>
                </a:solidFill>
                <a:latin typeface="Arial" panose="020B0604020202020204" pitchFamily="34" charset="0"/>
              </a:endParaRPr>
            </a:p>
          </p:txBody>
        </p:sp>
      </p:grpSp>
      <p:grpSp>
        <p:nvGrpSpPr>
          <p:cNvPr id="39" name="Group 38"/>
          <p:cNvGrpSpPr/>
          <p:nvPr/>
        </p:nvGrpSpPr>
        <p:grpSpPr>
          <a:xfrm>
            <a:off x="1952625" y="3952875"/>
            <a:ext cx="6797675" cy="1160463"/>
            <a:chOff x="5631698" y="5025470"/>
            <a:chExt cx="5580446" cy="1655275"/>
          </a:xfrm>
        </p:grpSpPr>
        <p:grpSp>
          <p:nvGrpSpPr>
            <p:cNvPr id="593937" name="A"/>
            <p:cNvGrpSpPr/>
            <p:nvPr/>
          </p:nvGrpSpPr>
          <p:grpSpPr>
            <a:xfrm>
              <a:off x="5631698" y="5025470"/>
              <a:ext cx="5580446" cy="1655275"/>
              <a:chOff x="305391" y="3233082"/>
              <a:chExt cx="5580446" cy="1655275"/>
            </a:xfrm>
          </p:grpSpPr>
          <p:sp>
            <p:nvSpPr>
              <p:cNvPr id="42" name="Freeform: Shape 28"/>
              <p:cNvSpPr/>
              <p:nvPr/>
            </p:nvSpPr>
            <p:spPr>
              <a:xfrm>
                <a:off x="305391" y="3436878"/>
                <a:ext cx="5580446" cy="1451479"/>
              </a:xfrm>
              <a:custGeom>
                <a:avLst/>
                <a:gdLst>
                  <a:gd name="connsiteX0" fmla="*/ 0 w 5484339"/>
                  <a:gd name="connsiteY0" fmla="*/ 0 h 919430"/>
                  <a:gd name="connsiteX1" fmla="*/ 5331098 w 5484339"/>
                  <a:gd name="connsiteY1" fmla="*/ 0 h 919430"/>
                  <a:gd name="connsiteX2" fmla="*/ 5484339 w 5484339"/>
                  <a:gd name="connsiteY2" fmla="*/ 153241 h 919430"/>
                  <a:gd name="connsiteX3" fmla="*/ 5484339 w 5484339"/>
                  <a:gd name="connsiteY3" fmla="*/ 766189 h 919430"/>
                  <a:gd name="connsiteX4" fmla="*/ 5331098 w 5484339"/>
                  <a:gd name="connsiteY4" fmla="*/ 919430 h 919430"/>
                  <a:gd name="connsiteX5" fmla="*/ 609489 w 5484339"/>
                  <a:gd name="connsiteY5" fmla="*/ 919430 h 919430"/>
                  <a:gd name="connsiteX6" fmla="*/ 0 w 5484339"/>
                  <a:gd name="connsiteY6" fmla="*/ 299000 h 91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4339" h="919430">
                    <a:moveTo>
                      <a:pt x="0" y="0"/>
                    </a:moveTo>
                    <a:lnTo>
                      <a:pt x="5331098" y="0"/>
                    </a:lnTo>
                    <a:cubicBezTo>
                      <a:pt x="5415731" y="0"/>
                      <a:pt x="5484339" y="68608"/>
                      <a:pt x="5484339" y="153241"/>
                    </a:cubicBezTo>
                    <a:lnTo>
                      <a:pt x="5484339" y="766189"/>
                    </a:lnTo>
                    <a:cubicBezTo>
                      <a:pt x="5484339" y="850822"/>
                      <a:pt x="5415731" y="919430"/>
                      <a:pt x="5331098" y="919430"/>
                    </a:cubicBezTo>
                    <a:lnTo>
                      <a:pt x="609489" y="919430"/>
                    </a:lnTo>
                    <a:lnTo>
                      <a:pt x="0" y="299000"/>
                    </a:lnTo>
                    <a:close/>
                  </a:path>
                </a:pathLst>
              </a:custGeom>
              <a:gradFill flip="none" rotWithShape="1">
                <a:gsLst>
                  <a:gs pos="0">
                    <a:srgbClr val="480048"/>
                  </a:gs>
                  <a:gs pos="100000">
                    <a:srgbClr val="C0484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dirty="0">
                  <a:ln>
                    <a:noFill/>
                  </a:ln>
                  <a:solidFill>
                    <a:prstClr val="white"/>
                  </a:solidFill>
                  <a:effectLst/>
                  <a:uLnTx/>
                  <a:uFillTx/>
                  <a:latin typeface="Roboto"/>
                  <a:ea typeface="+mn-ea"/>
                  <a:cs typeface="+mn-cs"/>
                </a:endParaRPr>
              </a:p>
            </p:txBody>
          </p:sp>
          <p:sp>
            <p:nvSpPr>
              <p:cNvPr id="43" name="Rectangle 42"/>
              <p:cNvSpPr/>
              <p:nvPr/>
            </p:nvSpPr>
            <p:spPr>
              <a:xfrm>
                <a:off x="545186" y="3316865"/>
                <a:ext cx="5238999" cy="1487708"/>
              </a:xfrm>
              <a:prstGeom prst="rect">
                <a:avLst/>
              </a:prstGeom>
              <a:solidFill>
                <a:schemeClr val="bg1"/>
              </a:solidFill>
              <a:ln>
                <a:solidFill>
                  <a:srgbClr val="C0484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dirty="0">
                  <a:ln>
                    <a:noFill/>
                  </a:ln>
                  <a:solidFill>
                    <a:prstClr val="white"/>
                  </a:solidFill>
                  <a:effectLst/>
                  <a:uLnTx/>
                  <a:uFillTx/>
                  <a:latin typeface="Roboto"/>
                  <a:ea typeface="+mn-ea"/>
                  <a:cs typeface="+mn-cs"/>
                </a:endParaRPr>
              </a:p>
            </p:txBody>
          </p:sp>
          <p:sp>
            <p:nvSpPr>
              <p:cNvPr id="44" name="Freeform: Shape 30"/>
              <p:cNvSpPr/>
              <p:nvPr/>
            </p:nvSpPr>
            <p:spPr>
              <a:xfrm>
                <a:off x="305391" y="3233082"/>
                <a:ext cx="667256" cy="520811"/>
              </a:xfrm>
              <a:custGeom>
                <a:avLst/>
                <a:gdLst>
                  <a:gd name="connsiteX0" fmla="*/ 0 w 1337620"/>
                  <a:gd name="connsiteY0" fmla="*/ 0 h 656333"/>
                  <a:gd name="connsiteX1" fmla="*/ 1337620 w 1337620"/>
                  <a:gd name="connsiteY1" fmla="*/ 0 h 656333"/>
                  <a:gd name="connsiteX2" fmla="*/ 1098719 w 1337620"/>
                  <a:gd name="connsiteY2" fmla="*/ 656333 h 656333"/>
                  <a:gd name="connsiteX3" fmla="*/ 0 w 1337620"/>
                  <a:gd name="connsiteY3" fmla="*/ 656333 h 656333"/>
                </a:gdLst>
                <a:ahLst/>
                <a:cxnLst>
                  <a:cxn ang="0">
                    <a:pos x="connsiteX0" y="connsiteY0"/>
                  </a:cxn>
                  <a:cxn ang="0">
                    <a:pos x="connsiteX1" y="connsiteY1"/>
                  </a:cxn>
                  <a:cxn ang="0">
                    <a:pos x="connsiteX2" y="connsiteY2"/>
                  </a:cxn>
                  <a:cxn ang="0">
                    <a:pos x="connsiteX3" y="connsiteY3"/>
                  </a:cxn>
                </a:cxnLst>
                <a:rect l="l" t="t" r="r" b="b"/>
                <a:pathLst>
                  <a:path w="1337620" h="656333">
                    <a:moveTo>
                      <a:pt x="0" y="0"/>
                    </a:moveTo>
                    <a:lnTo>
                      <a:pt x="1337620" y="0"/>
                    </a:lnTo>
                    <a:lnTo>
                      <a:pt x="1098719" y="656333"/>
                    </a:lnTo>
                    <a:lnTo>
                      <a:pt x="0" y="656333"/>
                    </a:lnTo>
                    <a:close/>
                  </a:path>
                </a:pathLst>
              </a:custGeom>
              <a:gradFill flip="none" rotWithShape="1">
                <a:gsLst>
                  <a:gs pos="0">
                    <a:srgbClr val="480048"/>
                  </a:gs>
                  <a:gs pos="100000">
                    <a:srgbClr val="C04848"/>
                  </a:gs>
                </a:gsLst>
                <a:lin ang="108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prstClr val="white"/>
                  </a:solidFill>
                  <a:effectLst/>
                  <a:uLnTx/>
                  <a:uFillTx/>
                  <a:latin typeface="Roboto"/>
                  <a:ea typeface="+mn-ea"/>
                  <a:cs typeface="+mn-cs"/>
                </a:endParaRPr>
              </a:p>
            </p:txBody>
          </p:sp>
          <p:sp>
            <p:nvSpPr>
              <p:cNvPr id="593942" name="TextBox 44"/>
              <p:cNvSpPr txBox="1"/>
              <p:nvPr/>
            </p:nvSpPr>
            <p:spPr>
              <a:xfrm>
                <a:off x="906780" y="3468003"/>
                <a:ext cx="4877807" cy="1009810"/>
              </a:xfrm>
              <a:prstGeom prst="rect">
                <a:avLst/>
              </a:prstGeom>
              <a:noFill/>
              <a:ln w="9525">
                <a:noFill/>
              </a:ln>
            </p:spPr>
            <p:txBody>
              <a:bodyPr>
                <a:spAutoFit/>
              </a:bodyPr>
              <a:p>
                <a:pPr algn="just" defTabSz="685800"/>
                <a:r>
                  <a:rPr lang="vi-VN" altLang="en-US" sz="2000" b="1" dirty="0">
                    <a:solidFill>
                      <a:srgbClr val="A73948"/>
                    </a:solidFill>
                    <a:latin typeface="Times New Roman" panose="02020603050405020304" pitchFamily="18" charset="0"/>
                    <a:cs typeface="Times New Roman" panose="02020603050405020304" pitchFamily="18" charset="0"/>
                  </a:rPr>
                  <a:t>Nêu được tình hình chính trị, kinh tế, xã hội Việt Nam trong những năm 1976 - 1985.</a:t>
                </a:r>
                <a:endParaRPr lang="vi-VN" altLang="en-US" sz="2000" b="1" dirty="0">
                  <a:solidFill>
                    <a:srgbClr val="A73948"/>
                  </a:solidFill>
                  <a:latin typeface="Times New Roman" panose="02020603050405020304" pitchFamily="18" charset="0"/>
                  <a:ea typeface="Times New Roman" panose="02020603050405020304" pitchFamily="18" charset="0"/>
                </a:endParaRPr>
              </a:p>
            </p:txBody>
          </p:sp>
        </p:grpSp>
        <p:sp>
          <p:nvSpPr>
            <p:cNvPr id="593938" name="TextBox 40"/>
            <p:cNvSpPr txBox="1"/>
            <p:nvPr/>
          </p:nvSpPr>
          <p:spPr>
            <a:xfrm>
              <a:off x="5759661" y="5045147"/>
              <a:ext cx="539506" cy="592714"/>
            </a:xfrm>
            <a:prstGeom prst="rect">
              <a:avLst/>
            </a:prstGeom>
            <a:noFill/>
            <a:ln w="9525">
              <a:noFill/>
            </a:ln>
          </p:spPr>
          <p:txBody>
            <a:bodyPr>
              <a:spAutoFit/>
            </a:bodyPr>
            <a:p>
              <a:pPr defTabSz="685800"/>
              <a:r>
                <a:rPr lang="en-US" altLang="en-US" sz="2100" b="1" dirty="0">
                  <a:solidFill>
                    <a:srgbClr val="FFFFFF"/>
                  </a:solidFill>
                  <a:latin typeface="Calibri" panose="020F0502020204030204" pitchFamily="34" charset="0"/>
                </a:rPr>
                <a:t>3</a:t>
              </a:r>
              <a:endParaRPr lang="vi-VN" altLang="en-US" sz="2100" b="1" dirty="0">
                <a:solidFill>
                  <a:srgbClr val="FFFFFF"/>
                </a:solidFill>
                <a:latin typeface="Arial" panose="020B0604020202020204" pitchFamily="34" charset="0"/>
              </a:endParaRPr>
            </a:p>
          </p:txBody>
        </p:sp>
      </p:grpSp>
      <p:grpSp>
        <p:nvGrpSpPr>
          <p:cNvPr id="46" name="Group 45"/>
          <p:cNvGrpSpPr/>
          <p:nvPr/>
        </p:nvGrpSpPr>
        <p:grpSpPr>
          <a:xfrm>
            <a:off x="2497138" y="5289550"/>
            <a:ext cx="6503987" cy="1233488"/>
            <a:chOff x="2841475" y="3431397"/>
            <a:chExt cx="5580446" cy="1138289"/>
          </a:xfrm>
        </p:grpSpPr>
        <p:grpSp>
          <p:nvGrpSpPr>
            <p:cNvPr id="593931" name="A"/>
            <p:cNvGrpSpPr/>
            <p:nvPr/>
          </p:nvGrpSpPr>
          <p:grpSpPr>
            <a:xfrm>
              <a:off x="2841475" y="3431397"/>
              <a:ext cx="5580446" cy="1138289"/>
              <a:chOff x="305391" y="3233082"/>
              <a:chExt cx="5580446" cy="1138289"/>
            </a:xfrm>
          </p:grpSpPr>
          <p:sp>
            <p:nvSpPr>
              <p:cNvPr id="49" name="Freeform: Shape 21"/>
              <p:cNvSpPr/>
              <p:nvPr/>
            </p:nvSpPr>
            <p:spPr>
              <a:xfrm>
                <a:off x="305391" y="3438179"/>
                <a:ext cx="5580446" cy="918542"/>
              </a:xfrm>
              <a:custGeom>
                <a:avLst/>
                <a:gdLst>
                  <a:gd name="connsiteX0" fmla="*/ 0 w 5484339"/>
                  <a:gd name="connsiteY0" fmla="*/ 0 h 919430"/>
                  <a:gd name="connsiteX1" fmla="*/ 5331098 w 5484339"/>
                  <a:gd name="connsiteY1" fmla="*/ 0 h 919430"/>
                  <a:gd name="connsiteX2" fmla="*/ 5484339 w 5484339"/>
                  <a:gd name="connsiteY2" fmla="*/ 153241 h 919430"/>
                  <a:gd name="connsiteX3" fmla="*/ 5484339 w 5484339"/>
                  <a:gd name="connsiteY3" fmla="*/ 766189 h 919430"/>
                  <a:gd name="connsiteX4" fmla="*/ 5331098 w 5484339"/>
                  <a:gd name="connsiteY4" fmla="*/ 919430 h 919430"/>
                  <a:gd name="connsiteX5" fmla="*/ 609489 w 5484339"/>
                  <a:gd name="connsiteY5" fmla="*/ 919430 h 919430"/>
                  <a:gd name="connsiteX6" fmla="*/ 0 w 5484339"/>
                  <a:gd name="connsiteY6" fmla="*/ 299000 h 91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4339" h="919430">
                    <a:moveTo>
                      <a:pt x="0" y="0"/>
                    </a:moveTo>
                    <a:lnTo>
                      <a:pt x="5331098" y="0"/>
                    </a:lnTo>
                    <a:cubicBezTo>
                      <a:pt x="5415731" y="0"/>
                      <a:pt x="5484339" y="68608"/>
                      <a:pt x="5484339" y="153241"/>
                    </a:cubicBezTo>
                    <a:lnTo>
                      <a:pt x="5484339" y="766189"/>
                    </a:lnTo>
                    <a:cubicBezTo>
                      <a:pt x="5484339" y="850822"/>
                      <a:pt x="5415731" y="919430"/>
                      <a:pt x="5331098" y="919430"/>
                    </a:cubicBezTo>
                    <a:lnTo>
                      <a:pt x="609489" y="919430"/>
                    </a:lnTo>
                    <a:lnTo>
                      <a:pt x="0" y="299000"/>
                    </a:lnTo>
                    <a:close/>
                  </a:path>
                </a:pathLst>
              </a:custGeom>
              <a:gradFill flip="none" rotWithShape="1">
                <a:gsLst>
                  <a:gs pos="0">
                    <a:srgbClr val="7F00FF"/>
                  </a:gs>
                  <a:gs pos="100000">
                    <a:srgbClr val="E100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dirty="0">
                  <a:ln>
                    <a:noFill/>
                  </a:ln>
                  <a:solidFill>
                    <a:prstClr val="white"/>
                  </a:solidFill>
                  <a:effectLst/>
                  <a:uLnTx/>
                  <a:uFillTx/>
                  <a:latin typeface="Roboto"/>
                  <a:ea typeface="+mn-ea"/>
                  <a:cs typeface="+mn-cs"/>
                </a:endParaRPr>
              </a:p>
            </p:txBody>
          </p:sp>
          <p:sp>
            <p:nvSpPr>
              <p:cNvPr id="50" name="Rectangle 49"/>
              <p:cNvSpPr/>
              <p:nvPr/>
            </p:nvSpPr>
            <p:spPr>
              <a:xfrm>
                <a:off x="553290" y="3316586"/>
                <a:ext cx="5239926" cy="961026"/>
              </a:xfrm>
              <a:prstGeom prst="rect">
                <a:avLst/>
              </a:prstGeom>
              <a:solidFill>
                <a:schemeClr val="bg1"/>
              </a:solidFill>
              <a:ln>
                <a:solidFill>
                  <a:srgbClr val="E1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dirty="0">
                  <a:ln>
                    <a:noFill/>
                  </a:ln>
                  <a:solidFill>
                    <a:prstClr val="white"/>
                  </a:solidFill>
                  <a:effectLst/>
                  <a:uLnTx/>
                  <a:uFillTx/>
                  <a:latin typeface="Roboto"/>
                  <a:ea typeface="+mn-ea"/>
                  <a:cs typeface="+mn-cs"/>
                </a:endParaRPr>
              </a:p>
            </p:txBody>
          </p:sp>
          <p:sp>
            <p:nvSpPr>
              <p:cNvPr id="51" name="Freeform: Shape 23"/>
              <p:cNvSpPr/>
              <p:nvPr/>
            </p:nvSpPr>
            <p:spPr>
              <a:xfrm>
                <a:off x="305391" y="3233082"/>
                <a:ext cx="923491" cy="521532"/>
              </a:xfrm>
              <a:custGeom>
                <a:avLst/>
                <a:gdLst>
                  <a:gd name="connsiteX0" fmla="*/ 0 w 1337620"/>
                  <a:gd name="connsiteY0" fmla="*/ 0 h 656333"/>
                  <a:gd name="connsiteX1" fmla="*/ 1337620 w 1337620"/>
                  <a:gd name="connsiteY1" fmla="*/ 0 h 656333"/>
                  <a:gd name="connsiteX2" fmla="*/ 1098719 w 1337620"/>
                  <a:gd name="connsiteY2" fmla="*/ 656333 h 656333"/>
                  <a:gd name="connsiteX3" fmla="*/ 0 w 1337620"/>
                  <a:gd name="connsiteY3" fmla="*/ 656333 h 656333"/>
                </a:gdLst>
                <a:ahLst/>
                <a:cxnLst>
                  <a:cxn ang="0">
                    <a:pos x="connsiteX0" y="connsiteY0"/>
                  </a:cxn>
                  <a:cxn ang="0">
                    <a:pos x="connsiteX1" y="connsiteY1"/>
                  </a:cxn>
                  <a:cxn ang="0">
                    <a:pos x="connsiteX2" y="connsiteY2"/>
                  </a:cxn>
                  <a:cxn ang="0">
                    <a:pos x="connsiteX3" y="connsiteY3"/>
                  </a:cxn>
                </a:cxnLst>
                <a:rect l="l" t="t" r="r" b="b"/>
                <a:pathLst>
                  <a:path w="1337620" h="656333">
                    <a:moveTo>
                      <a:pt x="0" y="0"/>
                    </a:moveTo>
                    <a:lnTo>
                      <a:pt x="1337620" y="0"/>
                    </a:lnTo>
                    <a:lnTo>
                      <a:pt x="1098719" y="656333"/>
                    </a:lnTo>
                    <a:lnTo>
                      <a:pt x="0" y="656333"/>
                    </a:lnTo>
                    <a:close/>
                  </a:path>
                </a:pathLst>
              </a:custGeom>
              <a:gradFill flip="none" rotWithShape="1">
                <a:gsLst>
                  <a:gs pos="0">
                    <a:srgbClr val="7F00FF"/>
                  </a:gs>
                  <a:gs pos="100000">
                    <a:srgbClr val="E100FF"/>
                  </a:gs>
                </a:gsLst>
                <a:lin ang="108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prstClr val="white"/>
                  </a:solidFill>
                  <a:effectLst/>
                  <a:uLnTx/>
                  <a:uFillTx/>
                  <a:latin typeface="Roboto"/>
                  <a:ea typeface="+mn-ea"/>
                  <a:cs typeface="+mn-cs"/>
                </a:endParaRPr>
              </a:p>
            </p:txBody>
          </p:sp>
          <p:sp>
            <p:nvSpPr>
              <p:cNvPr id="593936" name="TextBox 51"/>
              <p:cNvSpPr txBox="1"/>
              <p:nvPr/>
            </p:nvSpPr>
            <p:spPr>
              <a:xfrm>
                <a:off x="1157715" y="3328828"/>
                <a:ext cx="4722304" cy="1042543"/>
              </a:xfrm>
              <a:prstGeom prst="rect">
                <a:avLst/>
              </a:prstGeom>
              <a:noFill/>
              <a:ln w="9525">
                <a:noFill/>
              </a:ln>
            </p:spPr>
            <p:txBody>
              <a:bodyPr>
                <a:spAutoFit/>
              </a:bodyPr>
              <a:p>
                <a:pPr algn="just" defTabSz="685800"/>
                <a:r>
                  <a:rPr lang="vi-VN" altLang="en-US" sz="2000" b="1" dirty="0">
                    <a:solidFill>
                      <a:srgbClr val="B900FF"/>
                    </a:solidFill>
                    <a:latin typeface="Times New Roman" panose="02020603050405020304" pitchFamily="18" charset="0"/>
                    <a:cs typeface="Times New Roman" panose="02020603050405020304" pitchFamily="18" charset="0"/>
                  </a:rPr>
                  <a:t>- </a:t>
                </a:r>
                <a:r>
                  <a:rPr lang="en-US" altLang="en-US" sz="2000" b="1" dirty="0">
                    <a:solidFill>
                      <a:srgbClr val="B900FF"/>
                    </a:solidFill>
                    <a:latin typeface="Times New Roman" panose="02020603050405020304" pitchFamily="18" charset="0"/>
                    <a:cs typeface="Times New Roman" panose="02020603050405020304" pitchFamily="18" charset="0"/>
                  </a:rPr>
                  <a:t>Mô tả, g</a:t>
                </a:r>
                <a:r>
                  <a:rPr lang="vi-VN" altLang="en-US" sz="2000" b="1" dirty="0">
                    <a:solidFill>
                      <a:srgbClr val="B900FF"/>
                    </a:solidFill>
                    <a:latin typeface="Times New Roman" panose="02020603050405020304" pitchFamily="18" charset="0"/>
                    <a:cs typeface="Times New Roman" panose="02020603050405020304" pitchFamily="18" charset="0"/>
                  </a:rPr>
                  <a:t>iải thích được nguyên nhân, </a:t>
                </a:r>
                <a:r>
                  <a:rPr lang="en-US" altLang="en-US" sz="2000" b="1" dirty="0">
                    <a:solidFill>
                      <a:srgbClr val="B900FF"/>
                    </a:solidFill>
                    <a:latin typeface="Times New Roman" panose="02020603050405020304" pitchFamily="18" charset="0"/>
                    <a:cs typeface="Times New Roman" panose="02020603050405020304" pitchFamily="18" charset="0"/>
                  </a:rPr>
                  <a:t>nội dung, </a:t>
                </a:r>
                <a:r>
                  <a:rPr lang="vi-VN" altLang="en-US" sz="2000" b="1" dirty="0">
                    <a:solidFill>
                      <a:srgbClr val="B900FF"/>
                    </a:solidFill>
                    <a:latin typeface="Times New Roman" panose="02020603050405020304" pitchFamily="18" charset="0"/>
                    <a:cs typeface="Times New Roman" panose="02020603050405020304" pitchFamily="18" charset="0"/>
                  </a:rPr>
                  <a:t>kết quả v</a:t>
                </a:r>
                <a:r>
                  <a:rPr lang="vi-VN" altLang="en-US" sz="2000" b="1" dirty="0">
                    <a:solidFill>
                      <a:srgbClr val="B900FF"/>
                    </a:solidFill>
                    <a:latin typeface="Times New Roman" panose="02020603050405020304" pitchFamily="18" charset="0"/>
                    <a:ea typeface="Times New Roman" panose="02020603050405020304" pitchFamily="18" charset="0"/>
                  </a:rPr>
                  <a:t>à</a:t>
                </a:r>
                <a:r>
                  <a:rPr lang="vi-VN" altLang="en-US" sz="2000" b="1" dirty="0">
                    <a:solidFill>
                      <a:srgbClr val="B900FF"/>
                    </a:solidFill>
                    <a:latin typeface="Times New Roman" panose="02020603050405020304" pitchFamily="18" charset="0"/>
                    <a:cs typeface="Times New Roman" panose="02020603050405020304" pitchFamily="18" charset="0"/>
                  </a:rPr>
                  <a:t> ý nghĩa của công cuộc Đổi mới trong giai đoạn 1986 - 1991.</a:t>
                </a:r>
                <a:endParaRPr lang="vi-VN" altLang="en-US" sz="2000" b="1" dirty="0">
                  <a:solidFill>
                    <a:srgbClr val="B900FF"/>
                  </a:solidFill>
                  <a:latin typeface="Times New Roman" panose="02020603050405020304" pitchFamily="18" charset="0"/>
                  <a:ea typeface="Times New Roman" panose="02020603050405020304" pitchFamily="18" charset="0"/>
                </a:endParaRPr>
              </a:p>
            </p:txBody>
          </p:sp>
        </p:grpSp>
        <p:sp>
          <p:nvSpPr>
            <p:cNvPr id="593932" name="TextBox 47"/>
            <p:cNvSpPr txBox="1"/>
            <p:nvPr/>
          </p:nvSpPr>
          <p:spPr>
            <a:xfrm>
              <a:off x="2996614" y="3435870"/>
              <a:ext cx="702436" cy="383430"/>
            </a:xfrm>
            <a:prstGeom prst="rect">
              <a:avLst/>
            </a:prstGeom>
            <a:noFill/>
            <a:ln w="9525">
              <a:noFill/>
            </a:ln>
          </p:spPr>
          <p:txBody>
            <a:bodyPr>
              <a:spAutoFit/>
            </a:bodyPr>
            <a:p>
              <a:pPr defTabSz="685800"/>
              <a:r>
                <a:rPr lang="en-US" altLang="en-US" sz="2100" b="1" dirty="0">
                  <a:solidFill>
                    <a:srgbClr val="FFFFFF"/>
                  </a:solidFill>
                  <a:latin typeface="Calibri" panose="020F0502020204030204" pitchFamily="34" charset="0"/>
                </a:rPr>
                <a:t>4</a:t>
              </a:r>
              <a:endParaRPr lang="vi-VN" altLang="en-US" sz="2100" b="1" dirty="0">
                <a:solidFill>
                  <a:srgbClr val="FFFFFF"/>
                </a:solidFill>
                <a:latin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250" fill="hold"/>
                                        <p:tgtEl>
                                          <p:spTgt spid="25"/>
                                        </p:tgtEl>
                                        <p:attrNameLst>
                                          <p:attrName>ppt_x</p:attrName>
                                        </p:attrNameLst>
                                      </p:cBhvr>
                                      <p:tavLst>
                                        <p:tav tm="0">
                                          <p:val>
                                            <p:strVal val="0-#ppt_w/2"/>
                                          </p:val>
                                        </p:tav>
                                        <p:tav tm="100000">
                                          <p:val>
                                            <p:strVal val="#ppt_x"/>
                                          </p:val>
                                        </p:tav>
                                      </p:tavLst>
                                    </p:anim>
                                    <p:anim calcmode="lin" valueType="num">
                                      <p:cBhvr additive="base">
                                        <p:cTn id="8" dur="125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1250" fill="hold"/>
                                        <p:tgtEl>
                                          <p:spTgt spid="32"/>
                                        </p:tgtEl>
                                        <p:attrNameLst>
                                          <p:attrName>ppt_x</p:attrName>
                                        </p:attrNameLst>
                                      </p:cBhvr>
                                      <p:tavLst>
                                        <p:tav tm="0">
                                          <p:val>
                                            <p:strVal val="0-#ppt_w/2"/>
                                          </p:val>
                                        </p:tav>
                                        <p:tav tm="100000">
                                          <p:val>
                                            <p:strVal val="#ppt_x"/>
                                          </p:val>
                                        </p:tav>
                                      </p:tavLst>
                                    </p:anim>
                                    <p:anim calcmode="lin" valueType="num">
                                      <p:cBhvr additive="base">
                                        <p:cTn id="14" dur="125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1250" fill="hold"/>
                                        <p:tgtEl>
                                          <p:spTgt spid="46"/>
                                        </p:tgtEl>
                                        <p:attrNameLst>
                                          <p:attrName>ppt_x</p:attrName>
                                        </p:attrNameLst>
                                      </p:cBhvr>
                                      <p:tavLst>
                                        <p:tav tm="0">
                                          <p:val>
                                            <p:strVal val="0-#ppt_w/2"/>
                                          </p:val>
                                        </p:tav>
                                        <p:tav tm="100000">
                                          <p:val>
                                            <p:strVal val="#ppt_x"/>
                                          </p:val>
                                        </p:tav>
                                      </p:tavLst>
                                    </p:anim>
                                    <p:anim calcmode="lin" valueType="num">
                                      <p:cBhvr additive="base">
                                        <p:cTn id="26" dur="125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84034" name="Picture 2" descr="http://kachiusashop.vn/image/catalog/Svaboda/72-2.jpg"/>
          <p:cNvPicPr>
            <a:picLocks noChangeAspect="1"/>
          </p:cNvPicPr>
          <p:nvPr/>
        </p:nvPicPr>
        <p:blipFill>
          <a:blip r:embed="rId1"/>
          <a:stretch>
            <a:fillRect/>
          </a:stretch>
        </p:blipFill>
        <p:spPr>
          <a:xfrm>
            <a:off x="-25400" y="0"/>
            <a:ext cx="9296400" cy="6400800"/>
          </a:xfrm>
          <a:prstGeom prst="rect">
            <a:avLst/>
          </a:prstGeom>
          <a:noFill/>
          <a:ln w="9525">
            <a:noFill/>
          </a:ln>
        </p:spPr>
      </p:pic>
      <p:sp>
        <p:nvSpPr>
          <p:cNvPr id="3" name="Rectangle 2"/>
          <p:cNvSpPr/>
          <p:nvPr/>
        </p:nvSpPr>
        <p:spPr>
          <a:xfrm>
            <a:off x="3505200" y="6440488"/>
            <a:ext cx="2479675" cy="400050"/>
          </a:xfrm>
          <a:prstGeom prst="rect">
            <a:avLst/>
          </a:prstGeom>
          <a:solidFill>
            <a:schemeClr val="bg2">
              <a:lumMod val="90000"/>
            </a:schemeClr>
          </a:solidFill>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2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mn-cs"/>
              </a:rPr>
              <a:t>Bánh</a:t>
            </a:r>
            <a:r>
              <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a:t>
            </a:r>
            <a:r>
              <a:rPr kumimoji="0" lang="en-US" sz="2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mn-cs"/>
              </a:rPr>
              <a:t>xà</a:t>
            </a:r>
            <a:r>
              <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a:t>
            </a:r>
            <a:r>
              <a:rPr kumimoji="0" lang="en-US" sz="2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mn-cs"/>
              </a:rPr>
              <a:t>phòng</a:t>
            </a:r>
            <a:r>
              <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72% </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p:txBody>
      </p:sp>
    </p:spTree>
  </p:cSld>
  <p:clrMapOvr>
    <a:masterClrMapping/>
  </p:clrMapOvr>
  <p:transition>
    <p:random/>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85058" name="Picture 3" descr="E:\VIDEO TU LIEU\Chuyen de 6 -CNH- HĐH\New folder\z2144330706955_e6892e85c3122c16b84ccd002929217d.jpg"/>
          <p:cNvPicPr>
            <a:picLocks noChangeAspect="1"/>
          </p:cNvPicPr>
          <p:nvPr/>
        </p:nvPicPr>
        <p:blipFill>
          <a:blip r:embed="rId1"/>
          <a:stretch>
            <a:fillRect/>
          </a:stretch>
        </p:blipFill>
        <p:spPr>
          <a:xfrm>
            <a:off x="4286250" y="0"/>
            <a:ext cx="4857750" cy="6858000"/>
          </a:xfrm>
          <a:prstGeom prst="rect">
            <a:avLst/>
          </a:prstGeom>
          <a:noFill/>
          <a:ln w="9525">
            <a:noFill/>
          </a:ln>
        </p:spPr>
      </p:pic>
      <p:pic>
        <p:nvPicPr>
          <p:cNvPr id="685059" name="Picture 4" descr="C:\Users\ADMIN\Downloads\nhung-hinh-anh-cuc-chat-ve-ha-noi-nam-1979-1-Hinh-9.jpg"/>
          <p:cNvPicPr>
            <a:picLocks noChangeAspect="1"/>
          </p:cNvPicPr>
          <p:nvPr/>
        </p:nvPicPr>
        <p:blipFill>
          <a:blip r:embed="rId2"/>
          <a:stretch>
            <a:fillRect/>
          </a:stretch>
        </p:blipFill>
        <p:spPr>
          <a:xfrm>
            <a:off x="0" y="-12700"/>
            <a:ext cx="4340225" cy="6858000"/>
          </a:xfrm>
          <a:prstGeom prst="rect">
            <a:avLst/>
          </a:prstGeom>
          <a:noFill/>
          <a:ln w="9525">
            <a:noFill/>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3"/>
          <p:cNvSpPr/>
          <p:nvPr/>
        </p:nvSpPr>
        <p:spPr>
          <a:xfrm>
            <a:off x="2851150" y="6488113"/>
            <a:ext cx="3441700" cy="369888"/>
          </a:xfrm>
          <a:prstGeom prst="rect">
            <a:avLst/>
          </a:prstGeom>
          <a:solidFill>
            <a:schemeClr val="bg2">
              <a:lumMod val="90000"/>
            </a:schemeClr>
          </a:solid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Thuốc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mn-cs"/>
              </a:rPr>
              <a:t>lào</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thời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mn-cs"/>
              </a:rPr>
              <a:t>bao</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mn-cs"/>
              </a:rPr>
              <a:t>cấp</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“để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mn-cs"/>
              </a:rPr>
              <a:t>mốc</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a:t>
            </a:r>
            <a:endPar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p:txBody>
      </p:sp>
      <p:pic>
        <p:nvPicPr>
          <p:cNvPr id="686083" name="Picture 2" descr="Nói Về &quot;THUỐC LÁ XƯA&quot; Trước 1975 - Ký Ức Về Thuốc Lá của Saigon Xưa | Hoài  Niệm Miền Nam Một Thời - YouTube"/>
          <p:cNvPicPr>
            <a:picLocks noChangeAspect="1"/>
          </p:cNvPicPr>
          <p:nvPr/>
        </p:nvPicPr>
        <p:blipFill>
          <a:blip r:embed="rId1"/>
          <a:stretch>
            <a:fillRect/>
          </a:stretch>
        </p:blipFill>
        <p:spPr>
          <a:xfrm>
            <a:off x="0" y="4763"/>
            <a:ext cx="9144000" cy="6396037"/>
          </a:xfrm>
          <a:prstGeom prst="rect">
            <a:avLst/>
          </a:prstGeom>
          <a:noFill/>
          <a:ln w="9525">
            <a:noFill/>
          </a:ln>
        </p:spPr>
      </p:pic>
    </p:spTree>
  </p:cSld>
  <p:clrMapOvr>
    <a:masterClrMapping/>
  </p:clrMapOvr>
  <p:transition>
    <p:random/>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87106" name="Picture 2" descr="Kem đánh răng &amp;quot;made in Việt Nam&amp;quot; lừng lẫy một thời: Thành công phải đổi bằng nước mắt, cái kết nghẹn ngào và cuộc &amp;quot;tái sinh&amp;quot; bất thành - Ảnh 2."/>
          <p:cNvPicPr>
            <a:picLocks noChangeAspect="1"/>
          </p:cNvPicPr>
          <p:nvPr/>
        </p:nvPicPr>
        <p:blipFill>
          <a:blip r:embed="rId1"/>
          <a:stretch>
            <a:fillRect/>
          </a:stretch>
        </p:blipFill>
        <p:spPr>
          <a:xfrm>
            <a:off x="0" y="0"/>
            <a:ext cx="9144000" cy="6400800"/>
          </a:xfrm>
          <a:prstGeom prst="rect">
            <a:avLst/>
          </a:prstGeom>
          <a:noFill/>
          <a:ln w="9525">
            <a:noFill/>
          </a:ln>
        </p:spPr>
      </p:pic>
      <p:sp>
        <p:nvSpPr>
          <p:cNvPr id="4" name="Rectangle 3"/>
          <p:cNvSpPr/>
          <p:nvPr/>
        </p:nvSpPr>
        <p:spPr>
          <a:xfrm>
            <a:off x="2133600" y="6469063"/>
            <a:ext cx="5314950" cy="369888"/>
          </a:xfrm>
          <a:prstGeom prst="rect">
            <a:avLst/>
          </a:prstGeom>
          <a:solidFill>
            <a:schemeClr val="bg2">
              <a:lumMod val="90000"/>
            </a:schemeClr>
          </a:solid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mn-cs"/>
              </a:rPr>
              <a:t>Kem</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mn-cs"/>
              </a:rPr>
              <a:t>đánh</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mn-cs"/>
              </a:rPr>
              <a:t>răng</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thời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mn-cs"/>
              </a:rPr>
              <a:t>bao</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mn-cs"/>
              </a:rPr>
              <a:t>cấp</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“để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mn-cs"/>
              </a:rPr>
              <a:t>lâu</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hóa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mn-cs"/>
              </a:rPr>
              <a:t>thành</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mn-cs"/>
              </a:rPr>
              <a:t>vôi</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a:t>
            </a:r>
            <a:endPar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p:txBody>
      </p:sp>
    </p:spTree>
  </p:cSld>
  <p:clrMapOvr>
    <a:masterClrMapping/>
  </p:clrMapOvr>
  <p:transition>
    <p:random/>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88130" name="Picture 2" descr="1354862063-mua-bia-thoi-bao-cap."/>
          <p:cNvPicPr>
            <a:picLocks noChangeAspect="1"/>
          </p:cNvPicPr>
          <p:nvPr/>
        </p:nvPicPr>
        <p:blipFill>
          <a:blip r:embed="rId1"/>
          <a:stretch>
            <a:fillRect/>
          </a:stretch>
        </p:blipFill>
        <p:spPr>
          <a:xfrm>
            <a:off x="0" y="0"/>
            <a:ext cx="4405313" cy="3429000"/>
          </a:xfrm>
          <a:prstGeom prst="rect">
            <a:avLst/>
          </a:prstGeom>
          <a:noFill/>
          <a:ln w="9525">
            <a:noFill/>
          </a:ln>
        </p:spPr>
      </p:pic>
      <p:pic>
        <p:nvPicPr>
          <p:cNvPr id="688131" name="Picture 4" descr="http://images.tienphong.vn/Uploaded/Images/0/b93/0b93aaa48e318d80669ee94e8311b2d1.jpg.ashx?w=440&amp;h=250&amp;crop=auto"/>
          <p:cNvPicPr>
            <a:picLocks noChangeAspect="1"/>
          </p:cNvPicPr>
          <p:nvPr/>
        </p:nvPicPr>
        <p:blipFill>
          <a:blip r:embed="rId2"/>
          <a:stretch>
            <a:fillRect/>
          </a:stretch>
        </p:blipFill>
        <p:spPr>
          <a:xfrm>
            <a:off x="4572000" y="3733800"/>
            <a:ext cx="4572000" cy="3124200"/>
          </a:xfrm>
          <a:prstGeom prst="rect">
            <a:avLst/>
          </a:prstGeom>
          <a:noFill/>
          <a:ln w="9525">
            <a:noFill/>
          </a:ln>
        </p:spPr>
      </p:pic>
      <p:pic>
        <p:nvPicPr>
          <p:cNvPr id="688132" name="Picture 8" descr="http://k14.vcmedia.vn/k:thumb_w/600/A3YmnWqkHeph7OwGyu6TwbX57tgTw/Image/2013/06/06B/bao-cap-kp-kenh14-02b-a19ae/hoai-niem-ve-canh-sinh-hoat-gia-dinh-thoi-bao-cap.jpg"/>
          <p:cNvPicPr>
            <a:picLocks noChangeAspect="1"/>
          </p:cNvPicPr>
          <p:nvPr/>
        </p:nvPicPr>
        <p:blipFill>
          <a:blip r:embed="rId3"/>
          <a:stretch>
            <a:fillRect/>
          </a:stretch>
        </p:blipFill>
        <p:spPr>
          <a:xfrm>
            <a:off x="4572000" y="0"/>
            <a:ext cx="4572000" cy="3433763"/>
          </a:xfrm>
          <a:prstGeom prst="rect">
            <a:avLst/>
          </a:prstGeom>
          <a:noFill/>
          <a:ln w="9525">
            <a:noFill/>
          </a:ln>
        </p:spPr>
      </p:pic>
      <p:pic>
        <p:nvPicPr>
          <p:cNvPr id="688133" name="Picture 6" descr="C:\Users\DELL\Downloads\TET-THOI-BAO-CAP-4.jpg"/>
          <p:cNvPicPr>
            <a:picLocks noChangeAspect="1"/>
          </p:cNvPicPr>
          <p:nvPr/>
        </p:nvPicPr>
        <p:blipFill>
          <a:blip r:embed="rId4"/>
          <a:stretch>
            <a:fillRect/>
          </a:stretch>
        </p:blipFill>
        <p:spPr>
          <a:xfrm>
            <a:off x="0" y="3733800"/>
            <a:ext cx="4379913" cy="3124200"/>
          </a:xfrm>
          <a:prstGeom prst="rect">
            <a:avLst/>
          </a:prstGeom>
          <a:noFill/>
          <a:ln w="9525">
            <a:noFill/>
          </a:ln>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89154" name="Picture 2" descr="F:\Anh tu lieu\13082012sohanewsxahoiquananthoikybaocap2_ff16d.jpg"/>
          <p:cNvPicPr>
            <a:picLocks noChangeAspect="1"/>
          </p:cNvPicPr>
          <p:nvPr/>
        </p:nvPicPr>
        <p:blipFill>
          <a:blip r:embed="rId1"/>
          <a:stretch>
            <a:fillRect/>
          </a:stretch>
        </p:blipFill>
        <p:spPr>
          <a:xfrm>
            <a:off x="0" y="0"/>
            <a:ext cx="4594225" cy="3732213"/>
          </a:xfrm>
          <a:prstGeom prst="rect">
            <a:avLst/>
          </a:prstGeom>
          <a:noFill/>
          <a:ln w="9525">
            <a:noFill/>
          </a:ln>
        </p:spPr>
      </p:pic>
      <p:pic>
        <p:nvPicPr>
          <p:cNvPr id="689155" name="Picture 3" descr="F:\Anh tu lieu\13082012sohanewsxahoiquananthoikybaocap4_2d377.jpg"/>
          <p:cNvPicPr>
            <a:picLocks noChangeAspect="1"/>
          </p:cNvPicPr>
          <p:nvPr/>
        </p:nvPicPr>
        <p:blipFill>
          <a:blip r:embed="rId2"/>
          <a:stretch>
            <a:fillRect/>
          </a:stretch>
        </p:blipFill>
        <p:spPr>
          <a:xfrm>
            <a:off x="4594225" y="36513"/>
            <a:ext cx="4543425" cy="3695700"/>
          </a:xfrm>
          <a:prstGeom prst="rect">
            <a:avLst/>
          </a:prstGeom>
          <a:noFill/>
          <a:ln w="9525">
            <a:noFill/>
          </a:ln>
        </p:spPr>
      </p:pic>
      <p:pic>
        <p:nvPicPr>
          <p:cNvPr id="689156" name="Picture 5" descr="F:\Anh tu lieu\13082012sohanewsxahoiquananthoikybaocap7_f0bce.jpg"/>
          <p:cNvPicPr>
            <a:picLocks noChangeAspect="1"/>
          </p:cNvPicPr>
          <p:nvPr/>
        </p:nvPicPr>
        <p:blipFill>
          <a:blip r:embed="rId3"/>
          <a:stretch>
            <a:fillRect/>
          </a:stretch>
        </p:blipFill>
        <p:spPr>
          <a:xfrm>
            <a:off x="0" y="3732213"/>
            <a:ext cx="9144000" cy="3049587"/>
          </a:xfrm>
          <a:prstGeom prst="rect">
            <a:avLst/>
          </a:prstGeom>
          <a:noFill/>
          <a:ln w="9525">
            <a:noFill/>
          </a:ln>
        </p:spPr>
      </p:pic>
    </p:spTree>
  </p:cSld>
  <p:clrMapOvr>
    <a:masterClrMapping/>
  </p:clrMapOvr>
  <p:transition spd="slow">
    <p:wip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91202" name="Picture 3"/>
          <p:cNvPicPr>
            <a:picLocks noChangeAspect="1"/>
          </p:cNvPicPr>
          <p:nvPr/>
        </p:nvPicPr>
        <p:blipFill>
          <a:blip r:embed="rId1"/>
          <a:stretch>
            <a:fillRect/>
          </a:stretch>
        </p:blipFill>
        <p:spPr>
          <a:xfrm>
            <a:off x="11113" y="0"/>
            <a:ext cx="4768850" cy="6172200"/>
          </a:xfrm>
          <a:prstGeom prst="rect">
            <a:avLst/>
          </a:prstGeom>
          <a:noFill/>
          <a:ln w="9525">
            <a:noFill/>
          </a:ln>
        </p:spPr>
      </p:pic>
      <p:sp>
        <p:nvSpPr>
          <p:cNvPr id="198659" name="Rectangle 4"/>
          <p:cNvSpPr>
            <a:spLocks noChangeArrowheads="1"/>
          </p:cNvSpPr>
          <p:nvPr/>
        </p:nvSpPr>
        <p:spPr bwMode="auto">
          <a:xfrm>
            <a:off x="38100" y="6324600"/>
            <a:ext cx="8991600" cy="384175"/>
          </a:xfrm>
          <a:prstGeom prst="rect">
            <a:avLst/>
          </a:prstGeom>
          <a:solidFill>
            <a:schemeClr val="accent6">
              <a:lumMod val="75000"/>
            </a:schemeClr>
          </a:solidFill>
          <a:ln>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1900" b="1" dirty="0">
                <a:solidFill>
                  <a:srgbClr val="000000"/>
                </a:solidFill>
                <a:latin typeface="Times New Roman" panose="02020603050405020304" pitchFamily="18" charset="0"/>
              </a:rPr>
              <a:t>X</a:t>
            </a:r>
            <a:r>
              <a:rPr lang="vi-VN" altLang="en-US" sz="1900" b="1" dirty="0">
                <a:solidFill>
                  <a:srgbClr val="000000"/>
                </a:solidFill>
                <a:latin typeface="Times New Roman" panose="02020603050405020304" pitchFamily="18" charset="0"/>
              </a:rPr>
              <a:t>e đạp Thống Nhất</a:t>
            </a:r>
            <a:r>
              <a:rPr lang="en-US" altLang="en-US" sz="1900" b="1" dirty="0">
                <a:solidFill>
                  <a:srgbClr val="000000"/>
                </a:solidFill>
                <a:latin typeface="Times New Roman" panose="02020603050405020304" pitchFamily="18" charset="0"/>
              </a:rPr>
              <a:t> - </a:t>
            </a:r>
            <a:r>
              <a:rPr lang="vi-VN" altLang="en-US" sz="1900" b="1" dirty="0">
                <a:solidFill>
                  <a:srgbClr val="000000"/>
                </a:solidFill>
                <a:latin typeface="Times New Roman" panose="02020603050405020304" pitchFamily="18" charset="0"/>
              </a:rPr>
              <a:t>Chiếc xe cup đỏ</a:t>
            </a:r>
            <a:r>
              <a:rPr lang="en-US" altLang="en-US" sz="1900" b="1" dirty="0">
                <a:solidFill>
                  <a:srgbClr val="000000"/>
                </a:solidFill>
                <a:latin typeface="Times New Roman" panose="02020603050405020304" pitchFamily="18" charset="0"/>
              </a:rPr>
              <a:t> - </a:t>
            </a:r>
            <a:r>
              <a:rPr lang="vi-VN" altLang="en-US" sz="1900" b="1" dirty="0">
                <a:solidFill>
                  <a:srgbClr val="000000"/>
                </a:solidFill>
                <a:latin typeface="Times New Roman" panose="02020603050405020304" pitchFamily="18" charset="0"/>
              </a:rPr>
              <a:t>phương tiện giao thông khá xa xỉ </a:t>
            </a:r>
            <a:r>
              <a:rPr lang="en-US" altLang="en-US" sz="1900" b="1" dirty="0">
                <a:solidFill>
                  <a:srgbClr val="000000"/>
                </a:solidFill>
                <a:latin typeface="Times New Roman" panose="02020603050405020304" pitchFamily="18" charset="0"/>
              </a:rPr>
              <a:t>thời bao cấp</a:t>
            </a:r>
            <a:endParaRPr lang="vi-VN" altLang="en-US" sz="1900" b="1" dirty="0">
              <a:solidFill>
                <a:srgbClr val="000000"/>
              </a:solidFill>
              <a:latin typeface="Times New Roman" panose="02020603050405020304" pitchFamily="18" charset="0"/>
            </a:endParaRPr>
          </a:p>
        </p:txBody>
      </p:sp>
      <p:pic>
        <p:nvPicPr>
          <p:cNvPr id="691204" name="Picture 2" descr="Các anh cảnh sát giao thông và phương tiện làm nhiệm vụ thời bao cấp: Chiếc xe cup đỏ. Đây là phương tiện giao thông khá xa xỉ lúc bấy giờ."/>
          <p:cNvPicPr>
            <a:picLocks noChangeAspect="1"/>
          </p:cNvPicPr>
          <p:nvPr/>
        </p:nvPicPr>
        <p:blipFill>
          <a:blip r:embed="rId2"/>
          <a:stretch>
            <a:fillRect/>
          </a:stretch>
        </p:blipFill>
        <p:spPr>
          <a:xfrm>
            <a:off x="4779963" y="3175"/>
            <a:ext cx="4343400" cy="6169025"/>
          </a:xfrm>
          <a:prstGeom prst="rect">
            <a:avLst/>
          </a:prstGeom>
          <a:noFill/>
          <a:ln w="9525">
            <a:noFill/>
          </a:ln>
        </p:spPr>
      </p:pic>
    </p:spTree>
  </p:cSld>
  <p:clrMapOvr>
    <a:masterClrMapping/>
  </p:clrMapOvr>
  <p:transition>
    <p:random/>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92226" name="Picture 2" descr="Phòng khách chuẩn theo phong cách thời bao cấp."/>
          <p:cNvPicPr>
            <a:picLocks noChangeAspect="1"/>
          </p:cNvPicPr>
          <p:nvPr/>
        </p:nvPicPr>
        <p:blipFill>
          <a:blip r:embed="rId1"/>
          <a:stretch>
            <a:fillRect/>
          </a:stretch>
        </p:blipFill>
        <p:spPr>
          <a:xfrm>
            <a:off x="228600" y="166688"/>
            <a:ext cx="8763000" cy="6234112"/>
          </a:xfrm>
          <a:prstGeom prst="rect">
            <a:avLst/>
          </a:prstGeom>
          <a:noFill/>
          <a:ln w="9525">
            <a:noFill/>
          </a:ln>
        </p:spPr>
      </p:pic>
      <p:sp>
        <p:nvSpPr>
          <p:cNvPr id="200707" name="Rectangle 2"/>
          <p:cNvSpPr>
            <a:spLocks noChangeArrowheads="1"/>
          </p:cNvSpPr>
          <p:nvPr/>
        </p:nvSpPr>
        <p:spPr bwMode="auto">
          <a:xfrm>
            <a:off x="1752600" y="6400800"/>
            <a:ext cx="5791200" cy="400050"/>
          </a:xfrm>
          <a:prstGeom prst="rect">
            <a:avLst/>
          </a:prstGeom>
          <a:solidFill>
            <a:schemeClr val="accent6">
              <a:lumMod val="7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en-US" sz="200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mn-cs"/>
              </a:rPr>
              <a:t>Phòng</a:t>
            </a:r>
            <a:r>
              <a:rPr kumimoji="0" lang="en-US"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t>
            </a:r>
            <a:r>
              <a:rPr kumimoji="0" lang="en-US" altLang="en-US" sz="200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mn-cs"/>
              </a:rPr>
              <a:t>khách</a:t>
            </a:r>
            <a:r>
              <a:rPr kumimoji="0" lang="en-US"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t>
            </a:r>
            <a:r>
              <a:rPr kumimoji="0" lang="en-US" altLang="en-US" sz="200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mn-cs"/>
              </a:rPr>
              <a:t>chuẩn</a:t>
            </a:r>
            <a:r>
              <a:rPr kumimoji="0" lang="en-US"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t>
            </a:r>
            <a:r>
              <a:rPr kumimoji="0" lang="en-US" altLang="en-US" sz="200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mn-cs"/>
              </a:rPr>
              <a:t>theo</a:t>
            </a:r>
            <a:r>
              <a:rPr kumimoji="0" lang="en-US"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phong </a:t>
            </a:r>
            <a:r>
              <a:rPr kumimoji="0" lang="en-US" altLang="en-US" sz="200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mn-cs"/>
              </a:rPr>
              <a:t>cách</a:t>
            </a:r>
            <a:r>
              <a:rPr kumimoji="0" lang="en-US"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thời </a:t>
            </a:r>
            <a:r>
              <a:rPr kumimoji="0" lang="en-US" altLang="en-US" sz="200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mn-cs"/>
              </a:rPr>
              <a:t>bao</a:t>
            </a:r>
            <a:r>
              <a:rPr kumimoji="0" lang="en-US"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t>
            </a:r>
            <a:r>
              <a:rPr kumimoji="0" lang="en-US" altLang="en-US" sz="200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mn-cs"/>
              </a:rPr>
              <a:t>cấp</a:t>
            </a:r>
            <a:endParaRPr kumimoji="0" lang="en-US"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transition>
    <p:random/>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93250" name="Picture 2" descr="Kết quả hình ảnh cho hình nền màu xanh ngọc"/>
          <p:cNvPicPr>
            <a:picLocks noChangeAspect="1"/>
          </p:cNvPicPr>
          <p:nvPr/>
        </p:nvPicPr>
        <p:blipFill>
          <a:blip r:embed="rId1"/>
          <a:stretch>
            <a:fillRect/>
          </a:stretch>
        </p:blipFill>
        <p:spPr>
          <a:xfrm>
            <a:off x="65088" y="-20637"/>
            <a:ext cx="9144000" cy="6858000"/>
          </a:xfrm>
          <a:prstGeom prst="rect">
            <a:avLst/>
          </a:prstGeom>
          <a:noFill/>
          <a:ln w="9525">
            <a:noFill/>
          </a:ln>
        </p:spPr>
      </p:pic>
      <p:sp>
        <p:nvSpPr>
          <p:cNvPr id="9" name="Rectangle 8"/>
          <p:cNvSpPr/>
          <p:nvPr/>
        </p:nvSpPr>
        <p:spPr>
          <a:xfrm>
            <a:off x="107950" y="115888"/>
            <a:ext cx="8928100" cy="6626225"/>
          </a:xfrm>
          <a:prstGeom prst="rect">
            <a:avLst/>
          </a:prstGeom>
          <a:noFill/>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vi-VN" sz="3200" b="0" i="0" u="none" strike="noStrike" kern="1200" cap="none" spc="0" normalizeH="0" baseline="0" noProof="0" dirty="0">
              <a:ln>
                <a:noFill/>
              </a:ln>
              <a:solidFill>
                <a:prstClr val="white"/>
              </a:solidFill>
              <a:effectLst/>
              <a:uLnTx/>
              <a:uFillTx/>
              <a:latin typeface="+mn-lt"/>
              <a:ea typeface="+mn-ea"/>
              <a:cs typeface="+mn-cs"/>
            </a:endParaRPr>
          </a:p>
        </p:txBody>
      </p:sp>
      <p:sp>
        <p:nvSpPr>
          <p:cNvPr id="11" name="AutoShape 2"/>
          <p:cNvSpPr>
            <a:spLocks noChangeArrowheads="1"/>
          </p:cNvSpPr>
          <p:nvPr/>
        </p:nvSpPr>
        <p:spPr bwMode="auto">
          <a:xfrm>
            <a:off x="142875" y="188913"/>
            <a:ext cx="8893175" cy="792163"/>
          </a:xfrm>
          <a:prstGeom prst="roundRect">
            <a:avLst>
              <a:gd name="adj" fmla="val 16667"/>
            </a:avLst>
          </a:prstGeom>
          <a:solidFill>
            <a:schemeClr val="bg1">
              <a:lumMod val="95000"/>
            </a:schemeClr>
          </a:solidFill>
          <a:ln w="9360">
            <a:solidFill>
              <a:srgbClr val="3465AF"/>
            </a:solidFill>
            <a:round/>
          </a:ln>
          <a:effectLst/>
        </p:spPr>
        <p:txBody>
          <a:bodyPr wrap="none" lIns="90000" tIns="45000" rIns="90000" bIns="45000" anchor="ctr"/>
          <a:p>
            <a:pPr algn="ctr" defTabSz="449580">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 pos="8985250" algn="l"/>
              </a:tabLst>
            </a:pPr>
            <a:r>
              <a:rPr lang="en-US" altLang="en-US" sz="2500" b="1" dirty="0">
                <a:solidFill>
                  <a:srgbClr val="0000CC"/>
                </a:solidFill>
                <a:latin typeface="Times New Roman" panose="02020603050405020304" pitchFamily="18" charset="0"/>
                <a:cs typeface="Times New Roman" panose="02020603050405020304" pitchFamily="18" charset="0"/>
              </a:rPr>
              <a:t>Tiết 41,42 -  BÀI 18: </a:t>
            </a:r>
            <a:r>
              <a:rPr lang="en-US" altLang="en-US" sz="2500" b="1" dirty="0">
                <a:solidFill>
                  <a:srgbClr val="FF0000"/>
                </a:solidFill>
                <a:latin typeface="Times New Roman" panose="02020603050405020304" pitchFamily="18" charset="0"/>
                <a:cs typeface="Times New Roman" panose="02020603050405020304" pitchFamily="18" charset="0"/>
              </a:rPr>
              <a:t>VIỆT NAM TỪ NĂM 1976 ĐẾN NĂM 1991</a:t>
            </a:r>
            <a:endParaRPr lang="en-US" altLang="en-US" sz="2500" b="1" dirty="0">
              <a:solidFill>
                <a:srgbClr val="FF0000"/>
              </a:solidFill>
              <a:latin typeface="Times New Roman" panose="02020603050405020304" pitchFamily="18" charset="0"/>
              <a:ea typeface="Times New Roman" panose="02020603050405020304" pitchFamily="18" charset="0"/>
            </a:endParaRPr>
          </a:p>
        </p:txBody>
      </p:sp>
      <p:graphicFrame>
        <p:nvGraphicFramePr>
          <p:cNvPr id="7" name="Diagram 6"/>
          <p:cNvGraphicFramePr/>
          <p:nvPr/>
        </p:nvGraphicFramePr>
        <p:xfrm>
          <a:off x="12555" y="1269262"/>
          <a:ext cx="9023495"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693254" name="Group 5"/>
          <p:cNvGrpSpPr/>
          <p:nvPr/>
        </p:nvGrpSpPr>
        <p:grpSpPr>
          <a:xfrm>
            <a:off x="1292225" y="5314950"/>
            <a:ext cx="7743825" cy="1184275"/>
            <a:chOff x="1280322" y="0"/>
            <a:chExt cx="7743165" cy="1184258"/>
          </a:xfrm>
        </p:grpSpPr>
        <p:sp>
          <p:nvSpPr>
            <p:cNvPr id="8" name="Rectangle 7"/>
            <p:cNvSpPr/>
            <p:nvPr/>
          </p:nvSpPr>
          <p:spPr>
            <a:xfrm>
              <a:off x="1280322" y="0"/>
              <a:ext cx="7743165" cy="1184258"/>
            </a:xfrm>
            <a:prstGeom prst="rect">
              <a:avLst/>
            </a:prstGeom>
            <a:solidFill>
              <a:srgbClr val="77A84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TextBox 9"/>
            <p:cNvSpPr txBox="1"/>
            <p:nvPr/>
          </p:nvSpPr>
          <p:spPr>
            <a:xfrm>
              <a:off x="1280322" y="0"/>
              <a:ext cx="7743165" cy="1184258"/>
            </a:xfrm>
            <a:prstGeom prst="rect">
              <a:avLst/>
            </a:prstGeom>
            <a:solidFill>
              <a:schemeClr val="accent2">
                <a:lumMod val="40000"/>
                <a:lumOff val="60000"/>
              </a:schemeClr>
            </a:solidFill>
          </p:spPr>
          <p:style>
            <a:lnRef idx="0">
              <a:scrgbClr r="0" g="0" b="0"/>
            </a:lnRef>
            <a:fillRef idx="0">
              <a:scrgbClr r="0" g="0" b="0"/>
            </a:fillRef>
            <a:effectRef idx="0">
              <a:scrgbClr r="0" g="0" b="0"/>
            </a:effectRef>
            <a:fontRef idx="minor">
              <a:schemeClr val="lt1"/>
            </a:fontRef>
          </p:style>
          <p:txBody>
            <a:bodyPr lIns="288000" tIns="14400" rIns="288000" bIns="13970" spcCol="1270" anchor="ct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977900">
                <a:lnSpc>
                  <a:spcPct val="90000"/>
                </a:lnSpc>
                <a:spcAft>
                  <a:spcPct val="35000"/>
                </a:spcAft>
                <a:buNone/>
              </a:pPr>
              <a:r>
                <a:rPr lang="vi-VN" altLang="x-none" sz="2100" b="1" dirty="0">
                  <a:solidFill>
                    <a:srgbClr val="000000"/>
                  </a:solidFill>
                  <a:latin typeface="Times New Roman" panose="02020603050405020304" pitchFamily="18" charset="0"/>
                  <a:cs typeface="Times New Roman" panose="02020603050405020304" pitchFamily="18" charset="0"/>
                </a:rPr>
                <a:t>- Hoạt động của các tổ chức chính trị đổi mới theo hướng phát huy dân chủ. Quan hệ đối ngoại được mở rộng, tạo môi trường thuận lợi cho công cuộc xây dựng v</a:t>
              </a:r>
              <a:r>
                <a:rPr lang="vi-VN" altLang="x-none" sz="2100" b="1" dirty="0">
                  <a:solidFill>
                    <a:srgbClr val="000000"/>
                  </a:solidFill>
                  <a:latin typeface="Times New Roman" panose="02020603050405020304" pitchFamily="18" charset="0"/>
                  <a:ea typeface="Times New Roman" panose="02020603050405020304" pitchFamily="18" charset="0"/>
                </a:rPr>
                <a:t>à</a:t>
              </a:r>
              <a:r>
                <a:rPr lang="vi-VN" altLang="x-none" sz="2100" b="1" dirty="0">
                  <a:solidFill>
                    <a:srgbClr val="000000"/>
                  </a:solidFill>
                  <a:latin typeface="Times New Roman" panose="02020603050405020304" pitchFamily="18" charset="0"/>
                  <a:cs typeface="Times New Roman" panose="02020603050405020304" pitchFamily="18" charset="0"/>
                </a:rPr>
                <a:t> bảo vệ Tổ quốc.</a:t>
              </a:r>
              <a:endParaRPr lang="en-US" altLang="x-none" sz="2100" b="1" dirty="0">
                <a:solidFill>
                  <a:srgbClr val="000000"/>
                </a:solidFill>
                <a:latin typeface="Times New Roman" panose="02020603050405020304" pitchFamily="18" charset="0"/>
                <a:ea typeface="Times New Roman" panose="02020603050405020304" pitchFamily="18" charset="0"/>
              </a:endParaRPr>
            </a:p>
          </p:txBody>
        </p:sp>
      </p:gr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pic>
        <p:nvPicPr>
          <p:cNvPr id="11265" name="Picture 1"/>
          <p:cNvPicPr>
            <a:picLocks noChangeAspect="1"/>
          </p:cNvPicPr>
          <p:nvPr/>
        </p:nvPicPr>
        <p:blipFill>
          <a:blip r:embed="rId1"/>
          <a:stretch>
            <a:fillRect/>
          </a:stretch>
        </p:blipFill>
        <p:spPr>
          <a:xfrm>
            <a:off x="4495800" y="762000"/>
            <a:ext cx="4267200" cy="2743200"/>
          </a:xfrm>
          <a:prstGeom prst="rect">
            <a:avLst/>
          </a:prstGeom>
          <a:noFill/>
          <a:ln w="9525">
            <a:noFill/>
          </a:ln>
        </p:spPr>
      </p:pic>
      <p:pic>
        <p:nvPicPr>
          <p:cNvPr id="11266" name="Picture 2"/>
          <p:cNvPicPr>
            <a:picLocks noChangeAspect="1"/>
          </p:cNvPicPr>
          <p:nvPr/>
        </p:nvPicPr>
        <p:blipFill>
          <a:blip r:embed="rId2"/>
          <a:stretch>
            <a:fillRect/>
          </a:stretch>
        </p:blipFill>
        <p:spPr>
          <a:xfrm>
            <a:off x="4495800" y="3657600"/>
            <a:ext cx="4267200" cy="2819400"/>
          </a:xfrm>
          <a:prstGeom prst="rect">
            <a:avLst/>
          </a:prstGeom>
          <a:noFill/>
          <a:ln w="9525">
            <a:noFill/>
          </a:ln>
        </p:spPr>
      </p:pic>
      <p:pic>
        <p:nvPicPr>
          <p:cNvPr id="11267" name="Picture 3"/>
          <p:cNvPicPr>
            <a:picLocks noChangeAspect="1"/>
          </p:cNvPicPr>
          <p:nvPr/>
        </p:nvPicPr>
        <p:blipFill>
          <a:blip r:embed="rId3"/>
          <a:stretch>
            <a:fillRect/>
          </a:stretch>
        </p:blipFill>
        <p:spPr>
          <a:xfrm>
            <a:off x="304800" y="3581400"/>
            <a:ext cx="4038600" cy="2971800"/>
          </a:xfrm>
          <a:prstGeom prst="rect">
            <a:avLst/>
          </a:prstGeom>
          <a:noFill/>
          <a:ln w="9525">
            <a:noFill/>
          </a:ln>
        </p:spPr>
      </p:pic>
      <p:sp>
        <p:nvSpPr>
          <p:cNvPr id="11268" name="Text Box 4"/>
          <p:cNvSpPr txBox="1">
            <a:spLocks noChangeArrowheads="1"/>
          </p:cNvSpPr>
          <p:nvPr/>
        </p:nvSpPr>
        <p:spPr bwMode="auto">
          <a:xfrm>
            <a:off x="288925" y="1722438"/>
            <a:ext cx="4054475" cy="1201738"/>
          </a:xfrm>
          <a:prstGeom prst="rect">
            <a:avLst/>
          </a:prstGeom>
        </p:spPr>
        <p:style>
          <a:lnRef idx="2">
            <a:schemeClr val="accent4"/>
          </a:lnRef>
          <a:fillRef idx="1">
            <a:schemeClr val="lt1"/>
          </a:fillRef>
          <a:effectRef idx="0">
            <a:schemeClr val="accent4"/>
          </a:effectRef>
          <a:fontRef idx="minor">
            <a:schemeClr val="dk1"/>
          </a:fontRef>
        </p:style>
        <p:txBody>
          <a:bodyPr lIns="90000" tIns="46800" rIns="90000" bIns="46800">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algn="just" defTabSz="449580" eaLnBrk="1" hangingPunct="1">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400" b="1" dirty="0">
                <a:solidFill>
                  <a:srgbClr val="CC00CC"/>
                </a:solidFill>
                <a:latin typeface="Times New Roman" panose="02020603050405020304" pitchFamily="18" charset="0"/>
                <a:cs typeface="Lucida Sans Unicode" panose="020B0602030504020204" pitchFamily="34" charset="0"/>
              </a:rPr>
              <a:t>Đến năm 1990 đã đáp ứng được nhu cầu trong nước có dự trữ v</a:t>
            </a:r>
            <a:r>
              <a:rPr lang="vi-VN" altLang="en-US" sz="2400" b="1" dirty="0">
                <a:solidFill>
                  <a:srgbClr val="CC00CC"/>
                </a:solidFill>
                <a:latin typeface="Times New Roman" panose="02020603050405020304" pitchFamily="18" charset="0"/>
                <a:ea typeface="Lucida Sans Unicode" panose="020B0602030504020204" pitchFamily="34" charset="0"/>
              </a:rPr>
              <a:t>à</a:t>
            </a:r>
            <a:r>
              <a:rPr lang="vi-VN" altLang="en-US" sz="2400" b="1" dirty="0">
                <a:solidFill>
                  <a:srgbClr val="CC00CC"/>
                </a:solidFill>
                <a:latin typeface="Times New Roman" panose="02020603050405020304" pitchFamily="18" charset="0"/>
                <a:cs typeface="Lucida Sans Unicode" panose="020B0602030504020204" pitchFamily="34" charset="0"/>
              </a:rPr>
              <a:t> xuất khẩu</a:t>
            </a:r>
            <a:r>
              <a:rPr lang="vi-VN" altLang="en-US" sz="2400" b="1" dirty="0">
                <a:solidFill>
                  <a:srgbClr val="CC00CC"/>
                </a:solidFill>
                <a:latin typeface="Times New Roman" panose="02020603050405020304" pitchFamily="18" charset="0"/>
                <a:ea typeface="Lucida Sans Unicode" panose="020B0602030504020204" pitchFamily="34" charset="0"/>
              </a:rPr>
              <a:t>…</a:t>
            </a:r>
            <a:r>
              <a:rPr lang="vi-VN" altLang="en-US" sz="2200" b="1" dirty="0">
                <a:solidFill>
                  <a:srgbClr val="CC00CC"/>
                </a:solidFill>
                <a:latin typeface="Times New Roman" panose="02020603050405020304" pitchFamily="18" charset="0"/>
                <a:cs typeface="Lucida Sans Unicode" panose="020B0602030504020204" pitchFamily="34" charset="0"/>
              </a:rPr>
              <a:t>. </a:t>
            </a:r>
            <a:endParaRPr lang="vi-VN" altLang="en-US" sz="2200" b="1" dirty="0">
              <a:solidFill>
                <a:srgbClr val="CC00CC"/>
              </a:solidFill>
              <a:latin typeface="Times New Roman" panose="02020603050405020304" pitchFamily="18" charset="0"/>
              <a:ea typeface="Lucida Sans Unicode" panose="020B0602030504020204" pitchFamily="34" charset="0"/>
            </a:endParaRPr>
          </a:p>
        </p:txBody>
      </p:sp>
      <p:sp>
        <p:nvSpPr>
          <p:cNvPr id="11269" name="Text Box 5"/>
          <p:cNvSpPr txBox="1">
            <a:spLocks noChangeArrowheads="1"/>
          </p:cNvSpPr>
          <p:nvPr/>
        </p:nvSpPr>
        <p:spPr bwMode="auto">
          <a:xfrm>
            <a:off x="273050" y="601663"/>
            <a:ext cx="3876675" cy="463550"/>
          </a:xfrm>
          <a:prstGeom prst="rect">
            <a:avLst/>
          </a:prstGeom>
        </p:spPr>
        <p:style>
          <a:lnRef idx="2">
            <a:schemeClr val="accent3"/>
          </a:lnRef>
          <a:fillRef idx="1">
            <a:schemeClr val="lt1"/>
          </a:fillRef>
          <a:effectRef idx="0">
            <a:schemeClr val="accent3"/>
          </a:effectRef>
          <a:fontRef idx="minor">
            <a:schemeClr val="dk1"/>
          </a:fontRef>
        </p:style>
        <p:txBody>
          <a:bodyPr wrap="none" lIns="90000" tIns="46800" rIns="90000" bIns="46800">
            <a:spAutoFit/>
          </a:bodyPr>
          <a:lstStyle>
            <a:lvl1pPr marL="0" lvl="0" indent="0" algn="l" defTabSz="449580" rtl="0" eaLnBrk="0" fontAlgn="base" latinLnBrk="0" hangingPunct="0">
              <a:lnSpc>
                <a:spcPct val="100000"/>
              </a:lnSpc>
              <a:spcBef>
                <a:spcPct val="0"/>
              </a:spcBef>
              <a:spcAft>
                <a:spcPct val="0"/>
              </a:spcAft>
              <a:buNone/>
              <a:defRPr sz="1800" b="0" i="0" u="none" kern="1200" baseline="0">
                <a:solidFill>
                  <a:schemeClr val="bg1"/>
                </a:solidFill>
                <a:latin typeface="Arial" panose="020B0604020202020204" pitchFamily="34" charset="0"/>
              </a:defRPr>
            </a:lvl1pPr>
            <a:lvl2pPr marL="742950" lvl="1" indent="-28575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2pPr>
            <a:lvl3pPr marL="1143000" lvl="2"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3pPr>
            <a:lvl4pPr marL="1600200" lvl="3"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4pPr>
            <a:lvl5pPr marL="2057400" lvl="4" indent="-228600" algn="l" defTabSz="449580" rtl="0" eaLnBrk="0" fontAlgn="base" latinLnBrk="0" hangingPunct="0">
              <a:lnSpc>
                <a:spcPct val="100000"/>
              </a:lnSpc>
              <a:spcBef>
                <a:spcPct val="0"/>
              </a:spcBef>
              <a:spcAft>
                <a:spcPct val="0"/>
              </a:spcAft>
              <a:buNone/>
              <a:defRPr b="0" i="0" u="none" kern="1200" baseline="0">
                <a:solidFill>
                  <a:schemeClr val="bg1"/>
                </a:solidFill>
                <a:latin typeface="Arial" panose="020B0604020202020204" pitchFamily="34" charset="0"/>
                <a:ea typeface="+mn-ea"/>
                <a:cs typeface="+mn-cs"/>
              </a:defRPr>
            </a:lvl5pPr>
          </a:lstStyle>
          <a:p>
            <a:pPr lvl="0" defTabSz="449580" eaLnBrk="1" hangingPunct="1">
              <a:buSzPct val="100000"/>
              <a:buNone/>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vi-VN" altLang="en-US" sz="2400" b="1" dirty="0">
                <a:solidFill>
                  <a:srgbClr val="FF0000"/>
                </a:solidFill>
                <a:latin typeface="Times New Roman" panose="02020603050405020304" pitchFamily="18" charset="0"/>
                <a:cs typeface="Lucida Sans Unicode" panose="020B0602030504020204" pitchFamily="34" charset="0"/>
              </a:rPr>
              <a:t>- Lương thực - Thực phẩm: </a:t>
            </a:r>
            <a:endParaRPr lang="vi-VN" altLang="en-US" sz="2400" b="1" dirty="0">
              <a:solidFill>
                <a:srgbClr val="FF0000"/>
              </a:solidFill>
              <a:latin typeface="Times New Roman" panose="02020603050405020304" pitchFamily="18" charset="0"/>
              <a:ea typeface="Lucida Sans Unicode" panose="020B0602030504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additive="repl">
                                        <p:cTn id="6" dur="1" fill="hold">
                                          <p:stCondLst>
                                            <p:cond delay="0"/>
                                          </p:stCondLst>
                                        </p:cTn>
                                        <p:tgtEl>
                                          <p:spTgt spid="11269"/>
                                        </p:tgtEl>
                                        <p:attrNameLst>
                                          <p:attrName>style.visibility</p:attrName>
                                        </p:attrNameLst>
                                      </p:cBhvr>
                                      <p:to>
                                        <p:strVal val="visible"/>
                                      </p:to>
                                    </p:set>
                                    <p:animEffect transition="in" filter="circle(in)">
                                      <p:cBhvr additive="repl">
                                        <p:cTn id="7" dur="1000"/>
                                        <p:tgtEl>
                                          <p:spTgt spid="1126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additive="repl">
                                        <p:cTn id="11" dur="1" fill="hold">
                                          <p:stCondLst>
                                            <p:cond delay="0"/>
                                          </p:stCondLst>
                                        </p:cTn>
                                        <p:tgtEl>
                                          <p:spTgt spid="11268"/>
                                        </p:tgtEl>
                                        <p:attrNameLst>
                                          <p:attrName>style.visibility</p:attrName>
                                        </p:attrNameLst>
                                      </p:cBhvr>
                                      <p:to>
                                        <p:strVal val="visible"/>
                                      </p:to>
                                    </p:set>
                                    <p:anim calcmode="lin" valueType="num">
                                      <p:cBhvr additive="repl">
                                        <p:cTn id="12" dur="1000" fill="hold"/>
                                        <p:tgtEl>
                                          <p:spTgt spid="11268"/>
                                        </p:tgtEl>
                                        <p:attrNameLst>
                                          <p:attrName>ppt_w</p:attrName>
                                        </p:attrNameLst>
                                      </p:cBhvr>
                                      <p:tavLst>
                                        <p:tav tm="100000">
                                          <p:val>
                                            <p:fltVal val="0,000000"/>
                                          </p:val>
                                        </p:tav>
                                        <p:tav>
                                          <p:val>
                                            <p:strVal val="#ppt_w"/>
                                          </p:val>
                                        </p:tav>
                                      </p:tavLst>
                                    </p:anim>
                                    <p:anim calcmode="lin" valueType="num">
                                      <p:cBhvr additive="repl">
                                        <p:cTn id="13" dur="1000" fill="hold"/>
                                        <p:tgtEl>
                                          <p:spTgt spid="11268"/>
                                        </p:tgtEl>
                                        <p:attrNameLst>
                                          <p:attrName>ppt_h</p:attrName>
                                        </p:attrNameLst>
                                      </p:cBhvr>
                                      <p:tavLst>
                                        <p:tav tm="100000">
                                          <p:val>
                                            <p:fltVal val="0,000000"/>
                                          </p:val>
                                        </p:tav>
                                        <p:tav>
                                          <p:val>
                                            <p:strVal val="#ppt_h"/>
                                          </p:val>
                                        </p:tav>
                                      </p:tavLst>
                                    </p:anim>
                                    <p:animEffect transition="in" filter="fade">
                                      <p:cBhvr additive="repl">
                                        <p:cTn id="14" dur="1000"/>
                                        <p:tgtEl>
                                          <p:spTgt spid="11268"/>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additive="repl">
                                        <p:cTn id="18" dur="1" fill="hold">
                                          <p:stCondLst>
                                            <p:cond delay="0"/>
                                          </p:stCondLst>
                                        </p:cTn>
                                        <p:tgtEl>
                                          <p:spTgt spid="11265"/>
                                        </p:tgtEl>
                                        <p:attrNameLst>
                                          <p:attrName>style.visibility</p:attrName>
                                        </p:attrNameLst>
                                      </p:cBhvr>
                                      <p:to>
                                        <p:strVal val="visible"/>
                                      </p:to>
                                    </p:set>
                                    <p:animEffect transition="in" filter="box(in)">
                                      <p:cBhvr additive="repl">
                                        <p:cTn id="19" dur="500"/>
                                        <p:tgtEl>
                                          <p:spTgt spid="11265"/>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additive="repl">
                                        <p:cTn id="23" dur="1" fill="hold">
                                          <p:stCondLst>
                                            <p:cond delay="0"/>
                                          </p:stCondLst>
                                        </p:cTn>
                                        <p:tgtEl>
                                          <p:spTgt spid="11266"/>
                                        </p:tgtEl>
                                        <p:attrNameLst>
                                          <p:attrName>style.visibility</p:attrName>
                                        </p:attrNameLst>
                                      </p:cBhvr>
                                      <p:to>
                                        <p:strVal val="visible"/>
                                      </p:to>
                                    </p:set>
                                    <p:animEffect transition="in" filter="box(in)">
                                      <p:cBhvr additive="repl">
                                        <p:cTn id="24" dur="500"/>
                                        <p:tgtEl>
                                          <p:spTgt spid="11266"/>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additive="repl">
                                        <p:cTn id="28" dur="1" fill="hold">
                                          <p:stCondLst>
                                            <p:cond delay="0"/>
                                          </p:stCondLst>
                                        </p:cTn>
                                        <p:tgtEl>
                                          <p:spTgt spid="11267"/>
                                        </p:tgtEl>
                                        <p:attrNameLst>
                                          <p:attrName>style.visibility</p:attrName>
                                        </p:attrNameLst>
                                      </p:cBhvr>
                                      <p:to>
                                        <p:strVal val="visible"/>
                                      </p:to>
                                    </p:set>
                                    <p:animEffect transition="in" filter="box(in)">
                                      <p:cBhvr additive="repl">
                                        <p:cTn id="29"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0.xml.rels><?xml version="1.0" encoding="UTF-8" standalone="yes"?>
<Relationships xmlns="http://schemas.openxmlformats.org/package/2006/relationships"><Relationship Id="rId1" Type="http://schemas.openxmlformats.org/officeDocument/2006/relationships/image" Target="../media/image2.jpeg"/></Relationships>
</file>

<file path=ppt/theme/_rels/theme11.xml.rels><?xml version="1.0" encoding="UTF-8" standalone="yes"?>
<Relationships xmlns="http://schemas.openxmlformats.org/package/2006/relationships"><Relationship Id="rId1" Type="http://schemas.openxmlformats.org/officeDocument/2006/relationships/image" Target="../media/image2.jpeg"/></Relationships>
</file>

<file path=ppt/theme/_rels/theme12.xml.rels><?xml version="1.0" encoding="UTF-8" standalone="yes"?>
<Relationships xmlns="http://schemas.openxmlformats.org/package/2006/relationships"><Relationship Id="rId1" Type="http://schemas.openxmlformats.org/officeDocument/2006/relationships/image" Target="../media/image2.jpeg"/></Relationships>
</file>

<file path=ppt/theme/_rels/theme13.xml.rels><?xml version="1.0" encoding="UTF-8" standalone="yes"?>
<Relationships xmlns="http://schemas.openxmlformats.org/package/2006/relationships"><Relationship Id="rId1" Type="http://schemas.openxmlformats.org/officeDocument/2006/relationships/image" Target="../media/image2.jpeg"/></Relationships>
</file>

<file path=ppt/theme/_rels/theme9.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4958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defRPr kumimoji="0" lang="en-GB" altLang="en-US" sz="1800" b="0" i="0" u="none" strike="noStrike" cap="none" normalizeH="0" baseline="0" smtClean="0">
            <a:ln>
              <a:noFill/>
            </a:ln>
            <a:solidFill>
              <a:schemeClr val="bg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4958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defRPr kumimoji="0" lang="en-GB" altLang="en-US" sz="1800" b="0" i="0" u="none" strike="noStrike" cap="none" normalizeH="0" baseline="0" smtClean="0">
            <a:ln>
              <a:noFill/>
            </a:ln>
            <a:solidFill>
              <a:schemeClr val="bg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3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4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5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2_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3_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6_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7_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8_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4958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defRPr kumimoji="0" lang="en-GB" altLang="en-US" sz="1800" b="0" i="0" u="none" strike="noStrike" cap="none" normalizeH="0" baseline="0" smtClean="0">
            <a:ln>
              <a:noFill/>
            </a:ln>
            <a:solidFill>
              <a:schemeClr val="bg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4958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defRPr kumimoji="0" lang="en-GB" altLang="en-US" sz="1800" b="0" i="0" u="none" strike="noStrike" cap="none" normalizeH="0" baseline="0" smtClean="0">
            <a:ln>
              <a:noFill/>
            </a:ln>
            <a:solidFill>
              <a:schemeClr val="bg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9_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0_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11_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14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4958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defRPr kumimoji="0" lang="en-GB" sz="1800" b="0" i="0" u="none" strike="noStrike" cap="none" normalizeH="0" baseline="0" smtClean="0">
            <a:ln>
              <a:noFill/>
            </a:ln>
            <a:solidFill>
              <a:schemeClr val="bg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4958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defRPr kumimoji="0" lang="en-GB" sz="1800" b="0" i="0" u="none" strike="noStrike" cap="none" normalizeH="0" baseline="0" smtClean="0">
            <a:ln>
              <a:noFill/>
            </a:ln>
            <a:solidFill>
              <a:schemeClr val="bg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4958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defRPr kumimoji="0" lang="en-GB" altLang="en-US" sz="1800" b="0" i="0" u="none" strike="noStrike" cap="none" normalizeH="0" baseline="0" smtClean="0">
            <a:ln>
              <a:noFill/>
            </a:ln>
            <a:solidFill>
              <a:schemeClr val="bg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4958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defRPr kumimoji="0" lang="en-GB" altLang="en-US" sz="1800" b="0" i="0" u="none" strike="noStrike" cap="none" normalizeH="0" baseline="0" smtClean="0">
            <a:ln>
              <a:noFill/>
            </a:ln>
            <a:solidFill>
              <a:schemeClr val="bg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2.xml><?xml version="1.0" encoding="utf-8"?>
<a:theme xmlns:a="http://schemas.openxmlformats.org/drawingml/2006/main" name="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3.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0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26595</Words>
  <Application>WPS Slides</Application>
  <PresentationFormat/>
  <Paragraphs>2697</Paragraphs>
  <Slides>127</Slides>
  <Notes>17</Notes>
  <HiddenSlides>0</HiddenSlides>
  <MMClips>4</MMClips>
  <ScaleCrop>false</ScaleCrop>
  <HeadingPairs>
    <vt:vector size="8" baseType="variant">
      <vt:variant>
        <vt:lpstr>已用的字体</vt:lpstr>
      </vt:variant>
      <vt:variant>
        <vt:i4>40</vt:i4>
      </vt:variant>
      <vt:variant>
        <vt:lpstr>主题</vt:lpstr>
      </vt:variant>
      <vt:variant>
        <vt:i4>33</vt:i4>
      </vt:variant>
      <vt:variant>
        <vt:lpstr>嵌入 OLE 服务器</vt:lpstr>
      </vt:variant>
      <vt:variant>
        <vt:i4>1</vt:i4>
      </vt:variant>
      <vt:variant>
        <vt:lpstr>幻灯片标题</vt:lpstr>
      </vt:variant>
      <vt:variant>
        <vt:i4>127</vt:i4>
      </vt:variant>
    </vt:vector>
  </HeadingPairs>
  <TitlesOfParts>
    <vt:vector size="201" baseType="lpstr">
      <vt:lpstr>Arial</vt:lpstr>
      <vt:lpstr>SimSun</vt:lpstr>
      <vt:lpstr>Wingdings</vt:lpstr>
      <vt:lpstr>Times New Roman</vt:lpstr>
      <vt:lpstr>Lucida Sans Unicode</vt:lpstr>
      <vt:lpstr>Wingdings 3</vt:lpstr>
      <vt:lpstr>Verdana</vt:lpstr>
      <vt:lpstr>Wingdings 2</vt:lpstr>
      <vt:lpstr>Calibri</vt:lpstr>
      <vt:lpstr>Calibri Light</vt:lpstr>
      <vt:lpstr>Segoe UI</vt:lpstr>
      <vt:lpstr>等线</vt:lpstr>
      <vt:lpstr>黑体</vt:lpstr>
      <vt:lpstr>Cambria</vt:lpstr>
      <vt:lpstr>Roboto</vt:lpstr>
      <vt:lpstr>UVN Chim Bien Nang</vt:lpstr>
      <vt:lpstr>#9Slide05 Filmotype Honey</vt:lpstr>
      <vt:lpstr>UTM Scriptina KT</vt:lpstr>
      <vt:lpstr>+mn-lt</vt:lpstr>
      <vt:lpstr>#9Slide03 SFU Futura_12</vt:lpstr>
      <vt:lpstr>Microsoft YaHei</vt:lpstr>
      <vt:lpstr>Times New Roman (Body CS)</vt:lpstr>
      <vt:lpstr>Bahnschrift SemiLight Condensed</vt:lpstr>
      <vt:lpstr>Bahnschrift SemiBold Condensed</vt:lpstr>
      <vt:lpstr>Bahnschrift SemiBold SemiCondensed</vt:lpstr>
      <vt:lpstr>#9Slide03 Ralewayv4020 Black</vt:lpstr>
      <vt:lpstr>Tahoma</vt:lpstr>
      <vt:lpstr>.VnTime</vt:lpstr>
      <vt:lpstr>#9Slide03 Roboto Medium</vt:lpstr>
      <vt:lpstr>Wingdings 2</vt:lpstr>
      <vt:lpstr>Arial</vt:lpstr>
      <vt:lpstr>Calibri</vt:lpstr>
      <vt:lpstr>Amatic SC</vt:lpstr>
      <vt:lpstr>Happy Monkey</vt:lpstr>
      <vt:lpstr>Mallanna</vt:lpstr>
      <vt:lpstr>#9Slide07 IcielKoni</vt:lpstr>
      <vt:lpstr>Arial Unicode MS</vt:lpstr>
      <vt:lpstr>#9Slide03 SFU Futura_12</vt:lpstr>
      <vt:lpstr>#9Slide03 Ralewayv4020 Black</vt:lpstr>
      <vt:lpstr>Times New Roman</vt:lpstr>
      <vt:lpstr>Default Design</vt:lpstr>
      <vt:lpstr>1_Default Design</vt:lpstr>
      <vt:lpstr>2_Default Design</vt:lpstr>
      <vt:lpstr>3_Default Design</vt:lpstr>
      <vt:lpstr>6_Default Design</vt:lpstr>
      <vt:lpstr>7_Default Design</vt:lpstr>
      <vt:lpstr>10_Default Design</vt:lpstr>
      <vt:lpstr>11_Default Design</vt:lpstr>
      <vt:lpstr>1_Concourse</vt:lpstr>
      <vt:lpstr>2_Concourse</vt:lpstr>
      <vt:lpstr>3_Concourse</vt:lpstr>
      <vt:lpstr>4_Concourse</vt:lpstr>
      <vt:lpstr>5_Concourse</vt:lpstr>
      <vt:lpstr>Blank</vt:lpstr>
      <vt:lpstr>2_Blank</vt:lpstr>
      <vt:lpstr>3_Blank</vt:lpstr>
      <vt:lpstr>6_Blank</vt:lpstr>
      <vt:lpstr>7_Blank</vt:lpstr>
      <vt:lpstr>8_Blank</vt:lpstr>
      <vt:lpstr>9_Blank</vt:lpstr>
      <vt:lpstr>10_Blank</vt:lpstr>
      <vt:lpstr>11_Blank</vt:lpstr>
      <vt:lpstr>14_Default Design</vt:lpstr>
      <vt:lpstr>1_Office Theme</vt:lpstr>
      <vt:lpstr>2_Office Theme</vt:lpstr>
      <vt:lpstr>3_Office Theme</vt:lpstr>
      <vt:lpstr>5_Office Theme</vt:lpstr>
      <vt:lpstr>4_Office Theme</vt:lpstr>
      <vt:lpstr>6_Office Theme</vt:lpstr>
      <vt:lpstr>Office Theme</vt:lpstr>
      <vt:lpstr>4_Default Design</vt:lpstr>
      <vt:lpstr>5_Default Design</vt:lpstr>
      <vt:lpstr>8_Office Theme</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ThuHoa</dc:creator>
  <cp:lastModifiedBy>Administrator</cp:lastModifiedBy>
  <cp:revision>215</cp:revision>
  <dcterms:created xsi:type="dcterms:W3CDTF">2011-04-19T09:22:57Z</dcterms:created>
  <dcterms:modified xsi:type="dcterms:W3CDTF">2025-05-03T12:23:26Z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0FE0E79AA39B44A996252A4F1DC6CD89_13</vt:lpwstr>
  </property>
  <property fmtid="{D5CDD505-2E9C-101B-9397-08002B2CF9AE}" pid="3" name="KSOProductBuildVer">
    <vt:lpwstr>1033-12.2.0.20795</vt:lpwstr>
  </property>
</Properties>
</file>