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4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5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6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  <p:sldMasterId id="2147483700" r:id="rId2"/>
    <p:sldMasterId id="2147483712" r:id="rId3"/>
    <p:sldMasterId id="2147483757" r:id="rId4"/>
    <p:sldMasterId id="2147483769" r:id="rId5"/>
    <p:sldMasterId id="2147483783" r:id="rId6"/>
    <p:sldMasterId id="2147483795" r:id="rId7"/>
  </p:sldMasterIdLst>
  <p:notesMasterIdLst>
    <p:notesMasterId r:id="rId44"/>
  </p:notesMasterIdLst>
  <p:sldIdLst>
    <p:sldId id="639" r:id="rId8"/>
    <p:sldId id="704" r:id="rId9"/>
    <p:sldId id="256" r:id="rId10"/>
    <p:sldId id="698" r:id="rId11"/>
    <p:sldId id="308" r:id="rId12"/>
    <p:sldId id="263" r:id="rId13"/>
    <p:sldId id="462" r:id="rId14"/>
    <p:sldId id="461" r:id="rId15"/>
    <p:sldId id="466" r:id="rId16"/>
    <p:sldId id="469" r:id="rId17"/>
    <p:sldId id="260" r:id="rId18"/>
    <p:sldId id="460" r:id="rId19"/>
    <p:sldId id="699" r:id="rId20"/>
    <p:sldId id="261" r:id="rId21"/>
    <p:sldId id="257" r:id="rId22"/>
    <p:sldId id="701" r:id="rId23"/>
    <p:sldId id="463" r:id="rId24"/>
    <p:sldId id="264" r:id="rId25"/>
    <p:sldId id="467" r:id="rId26"/>
    <p:sldId id="700" r:id="rId27"/>
    <p:sldId id="468" r:id="rId28"/>
    <p:sldId id="274" r:id="rId29"/>
    <p:sldId id="702" r:id="rId30"/>
    <p:sldId id="265" r:id="rId31"/>
    <p:sldId id="323" r:id="rId32"/>
    <p:sldId id="312" r:id="rId33"/>
    <p:sldId id="465" r:id="rId34"/>
    <p:sldId id="322" r:id="rId35"/>
    <p:sldId id="470" r:id="rId36"/>
    <p:sldId id="471" r:id="rId37"/>
    <p:sldId id="472" r:id="rId38"/>
    <p:sldId id="703" r:id="rId39"/>
    <p:sldId id="473" r:id="rId40"/>
    <p:sldId id="283" r:id="rId41"/>
    <p:sldId id="328" r:id="rId42"/>
    <p:sldId id="290" r:id="rId43"/>
  </p:sldIdLst>
  <p:sldSz cx="9144000" cy="5143500" type="screen16x9"/>
  <p:notesSz cx="6858000" cy="9144000"/>
  <p:embeddedFontLst>
    <p:embeddedFont>
      <p:font typeface="SNELL ROUNDHAND BLACK" panose="020B0604020202020204" charset="0"/>
      <p:bold r:id="rId45"/>
    </p:embeddedFont>
    <p:embeddedFont>
      <p:font typeface="Redressed" panose="020B0604020202020204" charset="0"/>
      <p:regular r:id="rId46"/>
      <p:bold r:id="rId47"/>
      <p:italic r:id="rId48"/>
      <p:boldItalic r:id="rId49"/>
    </p:embeddedFont>
    <p:embeddedFont>
      <p:font typeface="Tahoma" panose="020B0604030504040204" pitchFamily="34" charset="0"/>
      <p:regular r:id="rId50"/>
      <p:bold r:id="rId51"/>
    </p:embeddedFont>
    <p:embeddedFont>
      <p:font typeface="Rajdhani" panose="020B0604020202020204" charset="0"/>
      <p:regular r:id="rId52"/>
      <p:bold r:id="rId53"/>
      <p:italic r:id="rId54"/>
      <p:boldItalic r:id="rId55"/>
    </p:embeddedFont>
    <p:embeddedFont>
      <p:font typeface=".VnTimeH" panose="020B7200000000000000" pitchFamily="34" charset="0"/>
      <p:regular r:id="rId56"/>
      <p:bold r:id="rId57"/>
      <p:italic r:id="rId58"/>
      <p:boldItalic r:id="rId59"/>
    </p:embeddedFont>
    <p:embeddedFont>
      <p:font typeface=".VnArial NarrowH" panose="020B7200000000000000" pitchFamily="34" charset="0"/>
      <p:regular r:id="rId60"/>
    </p:embeddedFont>
    <p:embeddedFont>
      <p:font typeface="Calibri Light" panose="020F0302020204030204" pitchFamily="34" charset="0"/>
      <p:regular r:id="rId61"/>
      <p:italic r:id="rId62"/>
    </p:embeddedFont>
    <p:embeddedFont>
      <p:font typeface="Roboto Condensed Light" panose="020B0604020202020204" charset="0"/>
      <p:regular r:id="rId63"/>
      <p:italic r:id="rId64"/>
    </p:embeddedFont>
    <p:embeddedFont>
      <p:font typeface=".VnAristote" panose="020B7200000000000000" pitchFamily="34" charset="0"/>
      <p:regular r:id="rId65"/>
    </p:embeddedFont>
    <p:embeddedFont>
      <p:font typeface="Livvic" panose="020B0604020202020204" charset="0"/>
      <p:regular r:id="rId66"/>
      <p:bold r:id="rId67"/>
      <p:italic r:id="rId68"/>
      <p:boldItalic r:id="rId69"/>
    </p:embeddedFont>
    <p:embeddedFont>
      <p:font typeface="Livvic SemiBold" panose="020B0604020202020204" charset="0"/>
      <p:regular r:id="rId70"/>
      <p:bold r:id="rId71"/>
      <p:italic r:id="rId72"/>
      <p:boldItalic r:id="rId73"/>
    </p:embeddedFont>
    <p:embeddedFont>
      <p:font typeface="Advent Pro" panose="020B0604020202020204" charset="0"/>
      <p:regular r:id="rId74"/>
      <p:bold r:id="rId75"/>
    </p:embeddedFont>
    <p:embeddedFont>
      <p:font typeface="SimSun" panose="02010600030101010101" pitchFamily="2" charset="-122"/>
      <p:regular r:id="rId76"/>
    </p:embeddedFont>
    <p:embeddedFont>
      <p:font typeface="Calibri" panose="020F0502020204030204" pitchFamily="34" charset="0"/>
      <p:regular r:id="rId77"/>
      <p:bold r:id="rId78"/>
      <p:italic r:id="rId79"/>
      <p:boldItalic r:id="rId80"/>
    </p:embeddedFont>
    <p:embeddedFont>
      <p:font typeface="Livvic Light" panose="020B0604020202020204" charset="0"/>
      <p:regular r:id="rId81"/>
      <p:italic r:id="rId8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F4"/>
    <a:srgbClr val="F3C367"/>
    <a:srgbClr val="F8BE4F"/>
    <a:srgbClr val="F9C86A"/>
    <a:srgbClr val="242424"/>
    <a:srgbClr val="FABD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1BC02-041B-49E9-9F0E-9C2127F286BD}">
  <a:tblStyle styleId="{4121BC02-041B-49E9-9F0E-9C2127F286B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21"/>
    <p:restoredTop sz="94580"/>
  </p:normalViewPr>
  <p:slideViewPr>
    <p:cSldViewPr snapToGrid="0" snapToObjects="1" showGuides="1">
      <p:cViewPr varScale="1">
        <p:scale>
          <a:sx n="96" d="100"/>
          <a:sy n="96" d="100"/>
        </p:scale>
        <p:origin x="332" y="56"/>
      </p:cViewPr>
      <p:guideLst>
        <p:guide orient="horz" pos="1620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font" Target="fonts/font3.fntdata"/><Relationship Id="rId63" Type="http://schemas.openxmlformats.org/officeDocument/2006/relationships/font" Target="fonts/font19.fntdata"/><Relationship Id="rId68" Type="http://schemas.openxmlformats.org/officeDocument/2006/relationships/font" Target="fonts/font24.fntdata"/><Relationship Id="rId84" Type="http://schemas.openxmlformats.org/officeDocument/2006/relationships/viewProps" Target="view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74" Type="http://schemas.openxmlformats.org/officeDocument/2006/relationships/font" Target="fonts/font30.fntdata"/><Relationship Id="rId79" Type="http://schemas.openxmlformats.org/officeDocument/2006/relationships/font" Target="fonts/font35.fntdata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font" Target="fonts/font20.fntdata"/><Relationship Id="rId69" Type="http://schemas.openxmlformats.org/officeDocument/2006/relationships/font" Target="fonts/font25.fntdata"/><Relationship Id="rId77" Type="http://schemas.openxmlformats.org/officeDocument/2006/relationships/font" Target="fonts/font33.fntdata"/><Relationship Id="rId8" Type="http://schemas.openxmlformats.org/officeDocument/2006/relationships/slide" Target="slides/slide1.xml"/><Relationship Id="rId51" Type="http://schemas.openxmlformats.org/officeDocument/2006/relationships/font" Target="fonts/font7.fntdata"/><Relationship Id="rId72" Type="http://schemas.openxmlformats.org/officeDocument/2006/relationships/font" Target="fonts/font28.fntdata"/><Relationship Id="rId80" Type="http://schemas.openxmlformats.org/officeDocument/2006/relationships/font" Target="fonts/font36.fntdata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font" Target="fonts/font23.fntdata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Relationship Id="rId70" Type="http://schemas.openxmlformats.org/officeDocument/2006/relationships/font" Target="fonts/font26.fntdata"/><Relationship Id="rId75" Type="http://schemas.openxmlformats.org/officeDocument/2006/relationships/font" Target="fonts/font31.fntdata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font" Target="fonts/font21.fntdata"/><Relationship Id="rId73" Type="http://schemas.openxmlformats.org/officeDocument/2006/relationships/font" Target="fonts/font29.fntdata"/><Relationship Id="rId78" Type="http://schemas.openxmlformats.org/officeDocument/2006/relationships/font" Target="fonts/font34.fntdata"/><Relationship Id="rId81" Type="http://schemas.openxmlformats.org/officeDocument/2006/relationships/font" Target="fonts/font37.fntdata"/><Relationship Id="rId86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6" Type="http://schemas.openxmlformats.org/officeDocument/2006/relationships/font" Target="fonts/font32.fntdata"/><Relationship Id="rId7" Type="http://schemas.openxmlformats.org/officeDocument/2006/relationships/slideMaster" Target="slideMasters/slideMaster7.xml"/><Relationship Id="rId71" Type="http://schemas.openxmlformats.org/officeDocument/2006/relationships/font" Target="fonts/font27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font" Target="fonts/font1.fntdata"/><Relationship Id="rId66" Type="http://schemas.openxmlformats.org/officeDocument/2006/relationships/font" Target="fonts/font22.fntdata"/><Relationship Id="rId61" Type="http://schemas.openxmlformats.org/officeDocument/2006/relationships/font" Target="fonts/font17.fntdata"/><Relationship Id="rId82" Type="http://schemas.openxmlformats.org/officeDocument/2006/relationships/font" Target="fonts/font3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6da1c9a622_1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6da1c9a622_1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6d931ca177_0_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Google Shape;520;g6d931ca177_0_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1720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6d931ca177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6d931ca177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6d931ca177_0_7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Google Shape;607;g6d931ca177_0_7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26170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d931ca177_0_317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d931ca177_0_317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26011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6d931ca177_0_7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" name="Google Shape;515;g6d931ca177_0_7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6d931ca177_0_7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Google Shape;607;g6d931ca177_0_7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32916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d931ca177_0_317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d931ca177_0_317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676669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Google Shape;1301;g6d931ca177_0_32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2" name="Google Shape;1302;g6d931ca177_0_322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1651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6d931ca177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6d931ca177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6d931ca177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6d931ca177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4475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6d931ca177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6d931ca177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461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6d931ca17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6d931ca17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10960245-9A4C-DB46-859A-74E4E73435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06539220-933E-564C-B4EE-A201B6585D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VN" altLang="en-VN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8A7D048F-2614-5E47-874F-BE5E6D1AA7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2CFFF9-D384-994A-92D1-AF25FB0D6965}" type="slidenum">
              <a:rPr kumimoji="0" lang="en-US" altLang="en-V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V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6d931ca177_0_7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Google Shape;607;g6d931ca177_0_7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4621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6cf04e3d7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6cf04e3d7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6.xml"/><Relationship Id="rId4" Type="http://schemas.openxmlformats.org/officeDocument/2006/relationships/hyperlink" Target="http://bit.ly/2TtBDfr" TargetMode="Externa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290599" y="861216"/>
            <a:ext cx="3194167" cy="3237462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-390250" y="-187325"/>
            <a:ext cx="3938217" cy="431226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6657300" y="1376075"/>
            <a:ext cx="2725368" cy="2988004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-290605" y="2787512"/>
            <a:ext cx="5669442" cy="1879553"/>
            <a:chOff x="1156025" y="3122250"/>
            <a:chExt cx="4047000" cy="1341675"/>
          </a:xfrm>
        </p:grpSpPr>
        <p:sp>
          <p:nvSpPr>
            <p:cNvPr id="13" name="Google Shape;13;p2"/>
            <p:cNvSpPr/>
            <p:nvPr/>
          </p:nvSpPr>
          <p:spPr>
            <a:xfrm>
              <a:off x="2625400" y="3426850"/>
              <a:ext cx="2577625" cy="1002875"/>
            </a:xfrm>
            <a:custGeom>
              <a:avLst/>
              <a:gdLst/>
              <a:ahLst/>
              <a:cxnLst/>
              <a:rect l="l" t="t" r="r" b="b"/>
              <a:pathLst>
                <a:path w="103105" h="40115" extrusionOk="0">
                  <a:moveTo>
                    <a:pt x="54820" y="0"/>
                  </a:moveTo>
                  <a:cubicBezTo>
                    <a:pt x="54111" y="0"/>
                    <a:pt x="52785" y="470"/>
                    <a:pt x="51590" y="1140"/>
                  </a:cubicBezTo>
                  <a:cubicBezTo>
                    <a:pt x="50258" y="1887"/>
                    <a:pt x="42835" y="2759"/>
                    <a:pt x="39474" y="3879"/>
                  </a:cubicBezTo>
                  <a:cubicBezTo>
                    <a:pt x="36112" y="5000"/>
                    <a:pt x="23659" y="9235"/>
                    <a:pt x="23659" y="9235"/>
                  </a:cubicBezTo>
                  <a:cubicBezTo>
                    <a:pt x="23659" y="9235"/>
                    <a:pt x="22607" y="9024"/>
                    <a:pt x="21346" y="9024"/>
                  </a:cubicBezTo>
                  <a:cubicBezTo>
                    <a:pt x="20926" y="9024"/>
                    <a:pt x="20483" y="9048"/>
                    <a:pt x="20048" y="9110"/>
                  </a:cubicBezTo>
                  <a:cubicBezTo>
                    <a:pt x="18304" y="9360"/>
                    <a:pt x="15565" y="10107"/>
                    <a:pt x="15565" y="10107"/>
                  </a:cubicBezTo>
                  <a:cubicBezTo>
                    <a:pt x="13573" y="10107"/>
                    <a:pt x="1" y="6744"/>
                    <a:pt x="1" y="6744"/>
                  </a:cubicBezTo>
                  <a:lnTo>
                    <a:pt x="1" y="6744"/>
                  </a:lnTo>
                  <a:lnTo>
                    <a:pt x="1992" y="40115"/>
                  </a:lnTo>
                  <a:lnTo>
                    <a:pt x="100598" y="40115"/>
                  </a:lnTo>
                  <a:cubicBezTo>
                    <a:pt x="100598" y="40115"/>
                    <a:pt x="103104" y="34262"/>
                    <a:pt x="100598" y="33386"/>
                  </a:cubicBezTo>
                  <a:cubicBezTo>
                    <a:pt x="98092" y="32509"/>
                    <a:pt x="94512" y="29033"/>
                    <a:pt x="94512" y="29033"/>
                  </a:cubicBezTo>
                  <a:cubicBezTo>
                    <a:pt x="94512" y="29033"/>
                    <a:pt x="88410" y="18698"/>
                    <a:pt x="87289" y="18199"/>
                  </a:cubicBezTo>
                  <a:cubicBezTo>
                    <a:pt x="86170" y="17701"/>
                    <a:pt x="81686" y="11724"/>
                    <a:pt x="80939" y="11108"/>
                  </a:cubicBezTo>
                  <a:cubicBezTo>
                    <a:pt x="80662" y="10880"/>
                    <a:pt x="80127" y="10803"/>
                    <a:pt x="79526" y="10803"/>
                  </a:cubicBezTo>
                  <a:cubicBezTo>
                    <a:pt x="78507" y="10803"/>
                    <a:pt x="77299" y="11023"/>
                    <a:pt x="76830" y="11101"/>
                  </a:cubicBezTo>
                  <a:cubicBezTo>
                    <a:pt x="76803" y="11106"/>
                    <a:pt x="76772" y="11108"/>
                    <a:pt x="76738" y="11108"/>
                  </a:cubicBezTo>
                  <a:cubicBezTo>
                    <a:pt x="75847" y="11108"/>
                    <a:pt x="72771" y="9570"/>
                    <a:pt x="70853" y="8611"/>
                  </a:cubicBezTo>
                  <a:cubicBezTo>
                    <a:pt x="68862" y="7614"/>
                    <a:pt x="64378" y="5052"/>
                    <a:pt x="64378" y="5052"/>
                  </a:cubicBezTo>
                  <a:cubicBezTo>
                    <a:pt x="64378" y="5052"/>
                    <a:pt x="63009" y="4502"/>
                    <a:pt x="61888" y="4378"/>
                  </a:cubicBezTo>
                  <a:cubicBezTo>
                    <a:pt x="60767" y="4253"/>
                    <a:pt x="56783" y="1639"/>
                    <a:pt x="56783" y="1639"/>
                  </a:cubicBezTo>
                  <a:cubicBezTo>
                    <a:pt x="56783" y="1639"/>
                    <a:pt x="55662" y="144"/>
                    <a:pt x="55039" y="19"/>
                  </a:cubicBezTo>
                  <a:cubicBezTo>
                    <a:pt x="54975" y="7"/>
                    <a:pt x="54902" y="0"/>
                    <a:pt x="548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156025" y="3122250"/>
              <a:ext cx="2769725" cy="1341675"/>
            </a:xfrm>
            <a:custGeom>
              <a:avLst/>
              <a:gdLst/>
              <a:ahLst/>
              <a:cxnLst/>
              <a:rect l="l" t="t" r="r" b="b"/>
              <a:pathLst>
                <a:path w="110789" h="53667" extrusionOk="0">
                  <a:moveTo>
                    <a:pt x="1" y="0"/>
                  </a:moveTo>
                  <a:lnTo>
                    <a:pt x="3864" y="53172"/>
                  </a:lnTo>
                  <a:cubicBezTo>
                    <a:pt x="3864" y="53172"/>
                    <a:pt x="36750" y="53667"/>
                    <a:pt x="65973" y="53667"/>
                  </a:cubicBezTo>
                  <a:cubicBezTo>
                    <a:pt x="89575" y="53667"/>
                    <a:pt x="110788" y="53344"/>
                    <a:pt x="110357" y="52176"/>
                  </a:cubicBezTo>
                  <a:cubicBezTo>
                    <a:pt x="109393" y="49561"/>
                    <a:pt x="103105" y="44829"/>
                    <a:pt x="102482" y="44704"/>
                  </a:cubicBezTo>
                  <a:cubicBezTo>
                    <a:pt x="101858" y="44580"/>
                    <a:pt x="99367" y="42463"/>
                    <a:pt x="98372" y="41343"/>
                  </a:cubicBezTo>
                  <a:cubicBezTo>
                    <a:pt x="97376" y="40222"/>
                    <a:pt x="92768" y="36611"/>
                    <a:pt x="90651" y="36113"/>
                  </a:cubicBezTo>
                  <a:cubicBezTo>
                    <a:pt x="88535" y="35615"/>
                    <a:pt x="86043" y="32626"/>
                    <a:pt x="86043" y="32626"/>
                  </a:cubicBezTo>
                  <a:cubicBezTo>
                    <a:pt x="86043" y="32626"/>
                    <a:pt x="82558" y="29390"/>
                    <a:pt x="79196" y="28143"/>
                  </a:cubicBezTo>
                  <a:cubicBezTo>
                    <a:pt x="75834" y="26897"/>
                    <a:pt x="63257" y="17932"/>
                    <a:pt x="62261" y="17060"/>
                  </a:cubicBezTo>
                  <a:cubicBezTo>
                    <a:pt x="61264" y="16189"/>
                    <a:pt x="55786" y="8842"/>
                    <a:pt x="55038" y="7971"/>
                  </a:cubicBezTo>
                  <a:cubicBezTo>
                    <a:pt x="54790" y="7680"/>
                    <a:pt x="54458" y="7584"/>
                    <a:pt x="54126" y="7584"/>
                  </a:cubicBezTo>
                  <a:cubicBezTo>
                    <a:pt x="53462" y="7584"/>
                    <a:pt x="52798" y="7971"/>
                    <a:pt x="52798" y="7971"/>
                  </a:cubicBezTo>
                  <a:cubicBezTo>
                    <a:pt x="52798" y="7971"/>
                    <a:pt x="51801" y="6476"/>
                    <a:pt x="50929" y="6102"/>
                  </a:cubicBezTo>
                  <a:cubicBezTo>
                    <a:pt x="50057" y="5729"/>
                    <a:pt x="50929" y="4235"/>
                    <a:pt x="50929" y="4235"/>
                  </a:cubicBezTo>
                  <a:cubicBezTo>
                    <a:pt x="50929" y="4235"/>
                    <a:pt x="50307" y="3363"/>
                    <a:pt x="49560" y="3238"/>
                  </a:cubicBezTo>
                  <a:cubicBezTo>
                    <a:pt x="49521" y="3232"/>
                    <a:pt x="49475" y="3228"/>
                    <a:pt x="49423" y="3228"/>
                  </a:cubicBezTo>
                  <a:cubicBezTo>
                    <a:pt x="48482" y="3228"/>
                    <a:pt x="45575" y="4235"/>
                    <a:pt x="45575" y="4235"/>
                  </a:cubicBezTo>
                  <a:cubicBezTo>
                    <a:pt x="45575" y="4235"/>
                    <a:pt x="42835" y="2989"/>
                    <a:pt x="39598" y="1744"/>
                  </a:cubicBezTo>
                  <a:cubicBezTo>
                    <a:pt x="38620" y="1368"/>
                    <a:pt x="36531" y="1242"/>
                    <a:pt x="33911" y="1242"/>
                  </a:cubicBezTo>
                  <a:cubicBezTo>
                    <a:pt x="28543" y="1242"/>
                    <a:pt x="20949" y="1772"/>
                    <a:pt x="16144" y="1772"/>
                  </a:cubicBezTo>
                  <a:cubicBezTo>
                    <a:pt x="15528" y="1772"/>
                    <a:pt x="14958" y="1764"/>
                    <a:pt x="14444" y="1744"/>
                  </a:cubicBezTo>
                  <a:cubicBezTo>
                    <a:pt x="7969" y="1496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5;p2"/>
          <p:cNvSpPr/>
          <p:nvPr/>
        </p:nvSpPr>
        <p:spPr>
          <a:xfrm>
            <a:off x="-40975" y="3911275"/>
            <a:ext cx="9225941" cy="1798646"/>
          </a:xfrm>
          <a:custGeom>
            <a:avLst/>
            <a:gdLst/>
            <a:ahLst/>
            <a:cxnLst/>
            <a:rect l="l" t="t" r="r" b="b"/>
            <a:pathLst>
              <a:path w="203922" h="59880" extrusionOk="0">
                <a:moveTo>
                  <a:pt x="186768" y="1"/>
                </a:moveTo>
                <a:cubicBezTo>
                  <a:pt x="184950" y="1"/>
                  <a:pt x="180597" y="4494"/>
                  <a:pt x="178845" y="4653"/>
                </a:cubicBezTo>
                <a:cubicBezTo>
                  <a:pt x="177018" y="4820"/>
                  <a:pt x="174611" y="8140"/>
                  <a:pt x="173698" y="8721"/>
                </a:cubicBezTo>
                <a:cubicBezTo>
                  <a:pt x="172785" y="9302"/>
                  <a:pt x="169720" y="10153"/>
                  <a:pt x="169720" y="10153"/>
                </a:cubicBezTo>
                <a:cubicBezTo>
                  <a:pt x="169332" y="10098"/>
                  <a:pt x="168907" y="10074"/>
                  <a:pt x="168454" y="10074"/>
                </a:cubicBezTo>
                <a:cubicBezTo>
                  <a:pt x="165508" y="10074"/>
                  <a:pt x="161407" y="11101"/>
                  <a:pt x="159176" y="11317"/>
                </a:cubicBezTo>
                <a:cubicBezTo>
                  <a:pt x="158688" y="11364"/>
                  <a:pt x="158142" y="11384"/>
                  <a:pt x="157569" y="11384"/>
                </a:cubicBezTo>
                <a:cubicBezTo>
                  <a:pt x="155128" y="11384"/>
                  <a:pt x="152200" y="11016"/>
                  <a:pt x="151124" y="10798"/>
                </a:cubicBezTo>
                <a:cubicBezTo>
                  <a:pt x="149797" y="10528"/>
                  <a:pt x="147721" y="10736"/>
                  <a:pt x="146559" y="10320"/>
                </a:cubicBezTo>
                <a:cubicBezTo>
                  <a:pt x="146272" y="10217"/>
                  <a:pt x="146020" y="10176"/>
                  <a:pt x="145785" y="10176"/>
                </a:cubicBezTo>
                <a:cubicBezTo>
                  <a:pt x="145069" y="10176"/>
                  <a:pt x="144508" y="10563"/>
                  <a:pt x="143570" y="10798"/>
                </a:cubicBezTo>
                <a:cubicBezTo>
                  <a:pt x="143155" y="10901"/>
                  <a:pt x="142131" y="10936"/>
                  <a:pt x="140950" y="10936"/>
                </a:cubicBezTo>
                <a:cubicBezTo>
                  <a:pt x="138589" y="10936"/>
                  <a:pt x="135601" y="10798"/>
                  <a:pt x="135601" y="10798"/>
                </a:cubicBezTo>
                <a:cubicBezTo>
                  <a:pt x="135601" y="10798"/>
                  <a:pt x="134604" y="9489"/>
                  <a:pt x="133774" y="8992"/>
                </a:cubicBezTo>
                <a:cubicBezTo>
                  <a:pt x="133359" y="8743"/>
                  <a:pt x="132737" y="8681"/>
                  <a:pt x="132218" y="8681"/>
                </a:cubicBezTo>
                <a:cubicBezTo>
                  <a:pt x="131699" y="8681"/>
                  <a:pt x="131284" y="8743"/>
                  <a:pt x="131284" y="8743"/>
                </a:cubicBezTo>
                <a:cubicBezTo>
                  <a:pt x="131284" y="8743"/>
                  <a:pt x="129872" y="6917"/>
                  <a:pt x="128707" y="6750"/>
                </a:cubicBezTo>
                <a:cubicBezTo>
                  <a:pt x="128686" y="6747"/>
                  <a:pt x="128665" y="6746"/>
                  <a:pt x="128644" y="6746"/>
                </a:cubicBezTo>
                <a:cubicBezTo>
                  <a:pt x="127460" y="6746"/>
                  <a:pt x="125208" y="11243"/>
                  <a:pt x="124311" y="11837"/>
                </a:cubicBezTo>
                <a:cubicBezTo>
                  <a:pt x="124092" y="11982"/>
                  <a:pt x="123784" y="12037"/>
                  <a:pt x="123443" y="12037"/>
                </a:cubicBezTo>
                <a:cubicBezTo>
                  <a:pt x="122359" y="12037"/>
                  <a:pt x="120935" y="11482"/>
                  <a:pt x="120935" y="11482"/>
                </a:cubicBezTo>
                <a:cubicBezTo>
                  <a:pt x="120935" y="11482"/>
                  <a:pt x="119661" y="10654"/>
                  <a:pt x="118726" y="10487"/>
                </a:cubicBezTo>
                <a:cubicBezTo>
                  <a:pt x="118677" y="10479"/>
                  <a:pt x="118629" y="10475"/>
                  <a:pt x="118582" y="10475"/>
                </a:cubicBezTo>
                <a:cubicBezTo>
                  <a:pt x="117732" y="10475"/>
                  <a:pt x="117194" y="11817"/>
                  <a:pt x="116125" y="11839"/>
                </a:cubicBezTo>
                <a:cubicBezTo>
                  <a:pt x="116107" y="11840"/>
                  <a:pt x="116088" y="11840"/>
                  <a:pt x="116069" y="11840"/>
                </a:cubicBezTo>
                <a:cubicBezTo>
                  <a:pt x="114866" y="11840"/>
                  <a:pt x="110870" y="11151"/>
                  <a:pt x="110870" y="11151"/>
                </a:cubicBezTo>
                <a:lnTo>
                  <a:pt x="112098" y="9989"/>
                </a:lnTo>
                <a:cubicBezTo>
                  <a:pt x="111426" y="9989"/>
                  <a:pt x="109413" y="10487"/>
                  <a:pt x="109413" y="10487"/>
                </a:cubicBezTo>
                <a:cubicBezTo>
                  <a:pt x="109956" y="10072"/>
                  <a:pt x="110197" y="8827"/>
                  <a:pt x="110197" y="8827"/>
                </a:cubicBezTo>
                <a:lnTo>
                  <a:pt x="110197" y="8827"/>
                </a:lnTo>
                <a:cubicBezTo>
                  <a:pt x="109118" y="8992"/>
                  <a:pt x="107380" y="11482"/>
                  <a:pt x="107380" y="11482"/>
                </a:cubicBezTo>
                <a:cubicBezTo>
                  <a:pt x="107337" y="11409"/>
                  <a:pt x="107235" y="11379"/>
                  <a:pt x="107097" y="11379"/>
                </a:cubicBezTo>
                <a:cubicBezTo>
                  <a:pt x="106443" y="11379"/>
                  <a:pt x="104967" y="12044"/>
                  <a:pt x="104967" y="12044"/>
                </a:cubicBezTo>
                <a:lnTo>
                  <a:pt x="106129" y="9905"/>
                </a:lnTo>
                <a:cubicBezTo>
                  <a:pt x="106118" y="9903"/>
                  <a:pt x="106105" y="9902"/>
                  <a:pt x="106091" y="9902"/>
                </a:cubicBezTo>
                <a:cubicBezTo>
                  <a:pt x="105501" y="9902"/>
                  <a:pt x="102789" y="11566"/>
                  <a:pt x="102789" y="11566"/>
                </a:cubicBezTo>
                <a:cubicBezTo>
                  <a:pt x="103019" y="11067"/>
                  <a:pt x="104700" y="9239"/>
                  <a:pt x="104700" y="9239"/>
                </a:cubicBezTo>
                <a:lnTo>
                  <a:pt x="104700" y="9239"/>
                </a:lnTo>
                <a:cubicBezTo>
                  <a:pt x="103770" y="9485"/>
                  <a:pt x="101328" y="12044"/>
                  <a:pt x="101328" y="12044"/>
                </a:cubicBezTo>
                <a:cubicBezTo>
                  <a:pt x="100574" y="12357"/>
                  <a:pt x="97730" y="12411"/>
                  <a:pt x="95488" y="12411"/>
                </a:cubicBezTo>
                <a:cubicBezTo>
                  <a:pt x="94313" y="12411"/>
                  <a:pt x="93304" y="12396"/>
                  <a:pt x="92847" y="12396"/>
                </a:cubicBezTo>
                <a:cubicBezTo>
                  <a:pt x="91519" y="12396"/>
                  <a:pt x="90107" y="11401"/>
                  <a:pt x="89112" y="11317"/>
                </a:cubicBezTo>
                <a:cubicBezTo>
                  <a:pt x="89068" y="11313"/>
                  <a:pt x="89025" y="11311"/>
                  <a:pt x="88981" y="11311"/>
                </a:cubicBezTo>
                <a:cubicBezTo>
                  <a:pt x="88020" y="11311"/>
                  <a:pt x="86979" y="12158"/>
                  <a:pt x="85725" y="12396"/>
                </a:cubicBezTo>
                <a:cubicBezTo>
                  <a:pt x="84414" y="12644"/>
                  <a:pt x="79541" y="13060"/>
                  <a:pt x="79541" y="13060"/>
                </a:cubicBezTo>
                <a:cubicBezTo>
                  <a:pt x="79541" y="13060"/>
                  <a:pt x="78237" y="12147"/>
                  <a:pt x="77778" y="12044"/>
                </a:cubicBezTo>
                <a:cubicBezTo>
                  <a:pt x="77747" y="12037"/>
                  <a:pt x="77715" y="12034"/>
                  <a:pt x="77682" y="12034"/>
                </a:cubicBezTo>
                <a:cubicBezTo>
                  <a:pt x="77220" y="12034"/>
                  <a:pt x="76531" y="12656"/>
                  <a:pt x="75912" y="12811"/>
                </a:cubicBezTo>
                <a:cubicBezTo>
                  <a:pt x="75581" y="12894"/>
                  <a:pt x="74404" y="12915"/>
                  <a:pt x="73307" y="12915"/>
                </a:cubicBezTo>
                <a:cubicBezTo>
                  <a:pt x="72202" y="12915"/>
                  <a:pt x="71177" y="12894"/>
                  <a:pt x="71177" y="12894"/>
                </a:cubicBezTo>
                <a:cubicBezTo>
                  <a:pt x="71177" y="12894"/>
                  <a:pt x="70102" y="11399"/>
                  <a:pt x="69686" y="11317"/>
                </a:cubicBezTo>
                <a:cubicBezTo>
                  <a:pt x="69271" y="11234"/>
                  <a:pt x="66448" y="10985"/>
                  <a:pt x="66448" y="10985"/>
                </a:cubicBezTo>
                <a:cubicBezTo>
                  <a:pt x="66448" y="10985"/>
                  <a:pt x="64781" y="9239"/>
                  <a:pt x="63077" y="9239"/>
                </a:cubicBezTo>
                <a:cubicBezTo>
                  <a:pt x="63039" y="9239"/>
                  <a:pt x="63000" y="9239"/>
                  <a:pt x="62961" y="9241"/>
                </a:cubicBezTo>
                <a:cubicBezTo>
                  <a:pt x="61218" y="9324"/>
                  <a:pt x="58645" y="13672"/>
                  <a:pt x="58645" y="13672"/>
                </a:cubicBezTo>
                <a:cubicBezTo>
                  <a:pt x="58259" y="13579"/>
                  <a:pt x="57584" y="13547"/>
                  <a:pt x="56838" y="13547"/>
                </a:cubicBezTo>
                <a:cubicBezTo>
                  <a:pt x="55179" y="13547"/>
                  <a:pt x="53166" y="13706"/>
                  <a:pt x="53166" y="13706"/>
                </a:cubicBezTo>
                <a:cubicBezTo>
                  <a:pt x="52935" y="12776"/>
                  <a:pt x="52417" y="12495"/>
                  <a:pt x="51876" y="12495"/>
                </a:cubicBezTo>
                <a:cubicBezTo>
                  <a:pt x="51053" y="12495"/>
                  <a:pt x="50177" y="13143"/>
                  <a:pt x="50177" y="13143"/>
                </a:cubicBezTo>
                <a:cubicBezTo>
                  <a:pt x="49981" y="13034"/>
                  <a:pt x="49745" y="12994"/>
                  <a:pt x="49502" y="12994"/>
                </a:cubicBezTo>
                <a:cubicBezTo>
                  <a:pt x="48824" y="12994"/>
                  <a:pt x="48102" y="13309"/>
                  <a:pt x="48102" y="13309"/>
                </a:cubicBezTo>
                <a:cubicBezTo>
                  <a:pt x="47823" y="13284"/>
                  <a:pt x="47473" y="13274"/>
                  <a:pt x="47077" y="13274"/>
                </a:cubicBezTo>
                <a:cubicBezTo>
                  <a:pt x="45690" y="13274"/>
                  <a:pt x="43732" y="13396"/>
                  <a:pt x="42215" y="13396"/>
                </a:cubicBezTo>
                <a:cubicBezTo>
                  <a:pt x="41335" y="13396"/>
                  <a:pt x="40603" y="13355"/>
                  <a:pt x="40215" y="13225"/>
                </a:cubicBezTo>
                <a:cubicBezTo>
                  <a:pt x="39981" y="13148"/>
                  <a:pt x="39770" y="13116"/>
                  <a:pt x="39582" y="13116"/>
                </a:cubicBezTo>
                <a:cubicBezTo>
                  <a:pt x="38772" y="13116"/>
                  <a:pt x="38389" y="13706"/>
                  <a:pt x="38389" y="13706"/>
                </a:cubicBezTo>
                <a:cubicBezTo>
                  <a:pt x="38389" y="13706"/>
                  <a:pt x="37061" y="12562"/>
                  <a:pt x="35816" y="12562"/>
                </a:cubicBezTo>
                <a:cubicBezTo>
                  <a:pt x="34570" y="12562"/>
                  <a:pt x="33243" y="13987"/>
                  <a:pt x="33243" y="13987"/>
                </a:cubicBezTo>
                <a:cubicBezTo>
                  <a:pt x="33074" y="13971"/>
                  <a:pt x="32869" y="13963"/>
                  <a:pt x="32638" y="13963"/>
                </a:cubicBezTo>
                <a:cubicBezTo>
                  <a:pt x="30707" y="13963"/>
                  <a:pt x="26934" y="14472"/>
                  <a:pt x="26934" y="14472"/>
                </a:cubicBezTo>
                <a:cubicBezTo>
                  <a:pt x="26934" y="14472"/>
                  <a:pt x="26934" y="14056"/>
                  <a:pt x="26435" y="13987"/>
                </a:cubicBezTo>
                <a:cubicBezTo>
                  <a:pt x="26269" y="13964"/>
                  <a:pt x="25845" y="13956"/>
                  <a:pt x="25353" y="13956"/>
                </a:cubicBezTo>
                <a:cubicBezTo>
                  <a:pt x="24369" y="13956"/>
                  <a:pt x="23115" y="13987"/>
                  <a:pt x="23115" y="13987"/>
                </a:cubicBezTo>
                <a:cubicBezTo>
                  <a:pt x="23115" y="13987"/>
                  <a:pt x="23282" y="13392"/>
                  <a:pt x="22369" y="13289"/>
                </a:cubicBezTo>
                <a:cubicBezTo>
                  <a:pt x="21812" y="13226"/>
                  <a:pt x="21225" y="13124"/>
                  <a:pt x="20552" y="13124"/>
                </a:cubicBezTo>
                <a:cubicBezTo>
                  <a:pt x="20119" y="13124"/>
                  <a:pt x="19650" y="13166"/>
                  <a:pt x="19131" y="13289"/>
                </a:cubicBezTo>
                <a:cubicBezTo>
                  <a:pt x="17802" y="13601"/>
                  <a:pt x="17719" y="14305"/>
                  <a:pt x="16889" y="14748"/>
                </a:cubicBezTo>
                <a:cubicBezTo>
                  <a:pt x="16757" y="14819"/>
                  <a:pt x="16515" y="14849"/>
                  <a:pt x="16202" y="14849"/>
                </a:cubicBezTo>
                <a:cubicBezTo>
                  <a:pt x="14550" y="14849"/>
                  <a:pt x="10912" y="14019"/>
                  <a:pt x="10912" y="14019"/>
                </a:cubicBezTo>
                <a:cubicBezTo>
                  <a:pt x="11159" y="13587"/>
                  <a:pt x="11097" y="13436"/>
                  <a:pt x="10888" y="13436"/>
                </a:cubicBezTo>
                <a:cubicBezTo>
                  <a:pt x="10395" y="13436"/>
                  <a:pt x="9086" y="14278"/>
                  <a:pt x="9086" y="14278"/>
                </a:cubicBezTo>
                <a:cubicBezTo>
                  <a:pt x="9364" y="13546"/>
                  <a:pt x="9140" y="13289"/>
                  <a:pt x="8674" y="13289"/>
                </a:cubicBezTo>
                <a:cubicBezTo>
                  <a:pt x="7750" y="13289"/>
                  <a:pt x="5874" y="14305"/>
                  <a:pt x="5101" y="14636"/>
                </a:cubicBezTo>
                <a:cubicBezTo>
                  <a:pt x="4917" y="14715"/>
                  <a:pt x="4664" y="14748"/>
                  <a:pt x="4368" y="14748"/>
                </a:cubicBezTo>
                <a:cubicBezTo>
                  <a:pt x="2792" y="14748"/>
                  <a:pt x="0" y="13807"/>
                  <a:pt x="0" y="13807"/>
                </a:cubicBezTo>
                <a:lnTo>
                  <a:pt x="0" y="59879"/>
                </a:lnTo>
                <a:lnTo>
                  <a:pt x="203921" y="59879"/>
                </a:lnTo>
                <a:lnTo>
                  <a:pt x="203921" y="7912"/>
                </a:lnTo>
                <a:cubicBezTo>
                  <a:pt x="203921" y="7912"/>
                  <a:pt x="200020" y="7414"/>
                  <a:pt x="197862" y="6998"/>
                </a:cubicBezTo>
                <a:cubicBezTo>
                  <a:pt x="195702" y="6584"/>
                  <a:pt x="188646" y="440"/>
                  <a:pt x="186986" y="26"/>
                </a:cubicBezTo>
                <a:cubicBezTo>
                  <a:pt x="186919" y="9"/>
                  <a:pt x="186846" y="1"/>
                  <a:pt x="18676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4615325" y="727750"/>
            <a:ext cx="3444900" cy="107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094750" y="2473275"/>
            <a:ext cx="2965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 idx="2"/>
          </p:nvPr>
        </p:nvSpPr>
        <p:spPr>
          <a:xfrm>
            <a:off x="3908400" y="1760775"/>
            <a:ext cx="4151700" cy="71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_AND_BODY_1_1_1_2_1">
    <p:bg>
      <p:bgPr>
        <a:solidFill>
          <a:schemeClr val="accent6"/>
        </a:solid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/>
          <p:nvPr/>
        </p:nvSpPr>
        <p:spPr>
          <a:xfrm rot="-327066" flipH="1">
            <a:off x="3996598" y="-489574"/>
            <a:ext cx="6396915" cy="6483620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0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0"/>
          <p:cNvSpPr txBox="1">
            <a:spLocks noGrp="1"/>
          </p:cNvSpPr>
          <p:nvPr>
            <p:ph type="title" idx="2"/>
          </p:nvPr>
        </p:nvSpPr>
        <p:spPr>
          <a:xfrm>
            <a:off x="1063825" y="2327550"/>
            <a:ext cx="3137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84" name="Google Shape;184;p30"/>
          <p:cNvSpPr txBox="1">
            <a:spLocks noGrp="1"/>
          </p:cNvSpPr>
          <p:nvPr>
            <p:ph type="subTitle" idx="1"/>
          </p:nvPr>
        </p:nvSpPr>
        <p:spPr>
          <a:xfrm>
            <a:off x="1063800" y="2809124"/>
            <a:ext cx="31377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ITLE_AND_BODY_1_1_1_2_2_1_1">
    <p:bg>
      <p:bgPr>
        <a:solidFill>
          <a:schemeClr val="accent6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/>
          <p:nvPr/>
        </p:nvSpPr>
        <p:spPr>
          <a:xfrm rot="1083411">
            <a:off x="520572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3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3"/>
          <p:cNvSpPr txBox="1">
            <a:spLocks noGrp="1"/>
          </p:cNvSpPr>
          <p:nvPr>
            <p:ph type="title"/>
          </p:nvPr>
        </p:nvSpPr>
        <p:spPr>
          <a:xfrm>
            <a:off x="39300" y="764950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2318100" y="1541500"/>
            <a:ext cx="4507800" cy="132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9" name="Google Shape;199;p33"/>
          <p:cNvSpPr/>
          <p:nvPr/>
        </p:nvSpPr>
        <p:spPr>
          <a:xfrm rot="-3684712">
            <a:off x="264587" y="377391"/>
            <a:ext cx="5834584" cy="9675259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33"/>
          <p:cNvSpPr txBox="1"/>
          <p:nvPr/>
        </p:nvSpPr>
        <p:spPr>
          <a:xfrm>
            <a:off x="2997600" y="2864200"/>
            <a:ext cx="3148800" cy="10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CREDITS: This presentation template was created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, including icons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, and infographics &amp; images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. </a:t>
            </a:r>
            <a:endParaRPr sz="1200">
              <a:solidFill>
                <a:schemeClr val="lt2"/>
              </a:solidFill>
              <a:latin typeface="Advent Pro"/>
              <a:ea typeface="Advent Pro"/>
              <a:cs typeface="Advent Pro"/>
              <a:sym typeface="Advent Pro"/>
            </a:endParaRPr>
          </a:p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endParaRPr sz="1200" b="1">
              <a:solidFill>
                <a:schemeClr val="lt2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6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/>
          <p:nvPr/>
        </p:nvSpPr>
        <p:spPr>
          <a:xfrm rot="1365150">
            <a:off x="-2745333" y="-316405"/>
            <a:ext cx="4868373" cy="533076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65614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9DC6EA-7666-274F-B930-FA87FA446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14F22-D8AE-654C-97D8-D4D2AF9CF044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29664-BDF8-904D-8578-17857E5E9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5ED5E-FFDD-3345-8AA4-4C9C3372C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4C5DC4-FE8D-8B4E-B32F-9715264EC39E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930838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51FE7-B2F6-214F-8FEE-CD6D3405F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BDB01-A639-4E4F-80A2-8E52D6EC5677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742C62-A607-B141-B191-B50DE4DB0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6E2470-BB53-B545-864D-500BAD372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00FF7-4859-E64F-BE46-64165F6D59C4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367760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3A888-2239-604B-A1C1-7F3CDD1E7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CFDA5-F66E-C740-9D47-DDDBE9900DFD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5BE94-4930-AA49-A9DD-19A60BB6B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CF940-3CAD-D149-B9BA-D7BBBF2CD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A93A85-B091-C64D-9B4B-FE91FE202124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1227160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EE8D57C-772B-A846-9C26-442927698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58A9D-32FB-224B-B9CD-CF8711A45FB6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F43E657-7461-AE4D-AE2A-14A557F18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13DF4C-F8E7-1D43-A55F-93181832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4F229D-E3BD-4B41-B47D-AA09A97FF6F5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20644617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1DF47AB-A520-024F-A1EA-EEB234CFC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F0FB6-0DB4-B346-BD90-3831AD7C60D2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65BF23-70D7-4049-BF42-372E5657D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1621DA-923D-B946-9F73-32C1534BC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BF321A-EB55-8447-B718-85D1BF4EBE0D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9478915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5A34F9B-EC22-1C43-A21D-9320CA8C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BFAAB-2D33-E447-A6DB-B848F03F3AAA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2694F5E-C253-CD44-9358-5799983F6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2875F0C-966B-2140-846C-1707DB661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1CE9CD-BF67-DB4B-882A-9A5E4E3291E5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28817113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E95898B-6995-3643-B0EB-5DEC82B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3E559-1E28-6D40-AE28-A6F929C40A43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AAD979B-CBB0-0449-B90A-68425A894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7AC9AB9-AD8F-074B-B040-5B28F1926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D4617-1CA8-244C-8DA8-CAFE10D22850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476031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5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756400" y="2419000"/>
            <a:ext cx="40452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4756400" y="31524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4756400" y="1341775"/>
            <a:ext cx="43767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3"/>
          <p:cNvSpPr/>
          <p:nvPr/>
        </p:nvSpPr>
        <p:spPr>
          <a:xfrm rot="-9430979">
            <a:off x="-2340162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C8F050-30EE-4E4E-B322-FE147606D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E6365-848A-E046-B11B-19282C54E087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5C16C7-25EC-414F-BCA1-41DAFB4D0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078EB7-8139-4447-AE08-8B1DA31BA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108-DE47-6140-BCB4-F318B9122410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8703485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6020ED7-8DC8-D14A-ACBB-3CCFE20A7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10B5F-DD3B-DF4B-93BF-FC44F43E07DE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53E22B-2217-7946-8108-D460B8D64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13BC50-DB74-D84D-ADA7-1E4BDB3BD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D0F96-FF7D-AF44-A4AA-B8247B068E42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2560759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A15A19-CFF2-0B4B-B101-C65941C93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438B3-396A-DD40-8E85-F02E7984EE6D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51F21E-6719-7347-944F-C631C165D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CB57BF-4E03-0643-8628-F2C0B23B5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D14E7-FFF3-ED4A-B064-5AF85881E3BB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4070080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D938DD-5523-ED41-9C87-ADBE0998E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31213-A20B-B349-8BB5-C435EBD24972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BA934-4024-404B-87E7-163E8A7ED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BEE1D-4CA1-274C-9775-49CC69A5E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969C34-CD37-CF47-9056-6051E882D05C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0783727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290599" y="861216"/>
            <a:ext cx="3194167" cy="3237462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-390250" y="-187325"/>
            <a:ext cx="3938217" cy="431226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6657300" y="1376075"/>
            <a:ext cx="2725368" cy="2988004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-290605" y="2787512"/>
            <a:ext cx="5669442" cy="1879553"/>
            <a:chOff x="1156025" y="3122250"/>
            <a:chExt cx="4047000" cy="1341675"/>
          </a:xfrm>
        </p:grpSpPr>
        <p:sp>
          <p:nvSpPr>
            <p:cNvPr id="13" name="Google Shape;13;p2"/>
            <p:cNvSpPr/>
            <p:nvPr/>
          </p:nvSpPr>
          <p:spPr>
            <a:xfrm>
              <a:off x="2625400" y="3426850"/>
              <a:ext cx="2577625" cy="1002875"/>
            </a:xfrm>
            <a:custGeom>
              <a:avLst/>
              <a:gdLst/>
              <a:ahLst/>
              <a:cxnLst/>
              <a:rect l="l" t="t" r="r" b="b"/>
              <a:pathLst>
                <a:path w="103105" h="40115" extrusionOk="0">
                  <a:moveTo>
                    <a:pt x="54820" y="0"/>
                  </a:moveTo>
                  <a:cubicBezTo>
                    <a:pt x="54111" y="0"/>
                    <a:pt x="52785" y="470"/>
                    <a:pt x="51590" y="1140"/>
                  </a:cubicBezTo>
                  <a:cubicBezTo>
                    <a:pt x="50258" y="1887"/>
                    <a:pt x="42835" y="2759"/>
                    <a:pt x="39474" y="3879"/>
                  </a:cubicBezTo>
                  <a:cubicBezTo>
                    <a:pt x="36112" y="5000"/>
                    <a:pt x="23659" y="9235"/>
                    <a:pt x="23659" y="9235"/>
                  </a:cubicBezTo>
                  <a:cubicBezTo>
                    <a:pt x="23659" y="9235"/>
                    <a:pt x="22607" y="9024"/>
                    <a:pt x="21346" y="9024"/>
                  </a:cubicBezTo>
                  <a:cubicBezTo>
                    <a:pt x="20926" y="9024"/>
                    <a:pt x="20483" y="9048"/>
                    <a:pt x="20048" y="9110"/>
                  </a:cubicBezTo>
                  <a:cubicBezTo>
                    <a:pt x="18304" y="9360"/>
                    <a:pt x="15565" y="10107"/>
                    <a:pt x="15565" y="10107"/>
                  </a:cubicBezTo>
                  <a:cubicBezTo>
                    <a:pt x="13573" y="10107"/>
                    <a:pt x="1" y="6744"/>
                    <a:pt x="1" y="6744"/>
                  </a:cubicBezTo>
                  <a:lnTo>
                    <a:pt x="1" y="6744"/>
                  </a:lnTo>
                  <a:lnTo>
                    <a:pt x="1992" y="40115"/>
                  </a:lnTo>
                  <a:lnTo>
                    <a:pt x="100598" y="40115"/>
                  </a:lnTo>
                  <a:cubicBezTo>
                    <a:pt x="100598" y="40115"/>
                    <a:pt x="103104" y="34262"/>
                    <a:pt x="100598" y="33386"/>
                  </a:cubicBezTo>
                  <a:cubicBezTo>
                    <a:pt x="98092" y="32509"/>
                    <a:pt x="94512" y="29033"/>
                    <a:pt x="94512" y="29033"/>
                  </a:cubicBezTo>
                  <a:cubicBezTo>
                    <a:pt x="94512" y="29033"/>
                    <a:pt x="88410" y="18698"/>
                    <a:pt x="87289" y="18199"/>
                  </a:cubicBezTo>
                  <a:cubicBezTo>
                    <a:pt x="86170" y="17701"/>
                    <a:pt x="81686" y="11724"/>
                    <a:pt x="80939" y="11108"/>
                  </a:cubicBezTo>
                  <a:cubicBezTo>
                    <a:pt x="80662" y="10880"/>
                    <a:pt x="80127" y="10803"/>
                    <a:pt x="79526" y="10803"/>
                  </a:cubicBezTo>
                  <a:cubicBezTo>
                    <a:pt x="78507" y="10803"/>
                    <a:pt x="77299" y="11023"/>
                    <a:pt x="76830" y="11101"/>
                  </a:cubicBezTo>
                  <a:cubicBezTo>
                    <a:pt x="76803" y="11106"/>
                    <a:pt x="76772" y="11108"/>
                    <a:pt x="76738" y="11108"/>
                  </a:cubicBezTo>
                  <a:cubicBezTo>
                    <a:pt x="75847" y="11108"/>
                    <a:pt x="72771" y="9570"/>
                    <a:pt x="70853" y="8611"/>
                  </a:cubicBezTo>
                  <a:cubicBezTo>
                    <a:pt x="68862" y="7614"/>
                    <a:pt x="64378" y="5052"/>
                    <a:pt x="64378" y="5052"/>
                  </a:cubicBezTo>
                  <a:cubicBezTo>
                    <a:pt x="64378" y="5052"/>
                    <a:pt x="63009" y="4502"/>
                    <a:pt x="61888" y="4378"/>
                  </a:cubicBezTo>
                  <a:cubicBezTo>
                    <a:pt x="60767" y="4253"/>
                    <a:pt x="56783" y="1639"/>
                    <a:pt x="56783" y="1639"/>
                  </a:cubicBezTo>
                  <a:cubicBezTo>
                    <a:pt x="56783" y="1639"/>
                    <a:pt x="55662" y="144"/>
                    <a:pt x="55039" y="19"/>
                  </a:cubicBezTo>
                  <a:cubicBezTo>
                    <a:pt x="54975" y="7"/>
                    <a:pt x="54902" y="0"/>
                    <a:pt x="548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156025" y="3122250"/>
              <a:ext cx="2769725" cy="1341675"/>
            </a:xfrm>
            <a:custGeom>
              <a:avLst/>
              <a:gdLst/>
              <a:ahLst/>
              <a:cxnLst/>
              <a:rect l="l" t="t" r="r" b="b"/>
              <a:pathLst>
                <a:path w="110789" h="53667" extrusionOk="0">
                  <a:moveTo>
                    <a:pt x="1" y="0"/>
                  </a:moveTo>
                  <a:lnTo>
                    <a:pt x="3864" y="53172"/>
                  </a:lnTo>
                  <a:cubicBezTo>
                    <a:pt x="3864" y="53172"/>
                    <a:pt x="36750" y="53667"/>
                    <a:pt x="65973" y="53667"/>
                  </a:cubicBezTo>
                  <a:cubicBezTo>
                    <a:pt x="89575" y="53667"/>
                    <a:pt x="110788" y="53344"/>
                    <a:pt x="110357" y="52176"/>
                  </a:cubicBezTo>
                  <a:cubicBezTo>
                    <a:pt x="109393" y="49561"/>
                    <a:pt x="103105" y="44829"/>
                    <a:pt x="102482" y="44704"/>
                  </a:cubicBezTo>
                  <a:cubicBezTo>
                    <a:pt x="101858" y="44580"/>
                    <a:pt x="99367" y="42463"/>
                    <a:pt x="98372" y="41343"/>
                  </a:cubicBezTo>
                  <a:cubicBezTo>
                    <a:pt x="97376" y="40222"/>
                    <a:pt x="92768" y="36611"/>
                    <a:pt x="90651" y="36113"/>
                  </a:cubicBezTo>
                  <a:cubicBezTo>
                    <a:pt x="88535" y="35615"/>
                    <a:pt x="86043" y="32626"/>
                    <a:pt x="86043" y="32626"/>
                  </a:cubicBezTo>
                  <a:cubicBezTo>
                    <a:pt x="86043" y="32626"/>
                    <a:pt x="82558" y="29390"/>
                    <a:pt x="79196" y="28143"/>
                  </a:cubicBezTo>
                  <a:cubicBezTo>
                    <a:pt x="75834" y="26897"/>
                    <a:pt x="63257" y="17932"/>
                    <a:pt x="62261" y="17060"/>
                  </a:cubicBezTo>
                  <a:cubicBezTo>
                    <a:pt x="61264" y="16189"/>
                    <a:pt x="55786" y="8842"/>
                    <a:pt x="55038" y="7971"/>
                  </a:cubicBezTo>
                  <a:cubicBezTo>
                    <a:pt x="54790" y="7680"/>
                    <a:pt x="54458" y="7584"/>
                    <a:pt x="54126" y="7584"/>
                  </a:cubicBezTo>
                  <a:cubicBezTo>
                    <a:pt x="53462" y="7584"/>
                    <a:pt x="52798" y="7971"/>
                    <a:pt x="52798" y="7971"/>
                  </a:cubicBezTo>
                  <a:cubicBezTo>
                    <a:pt x="52798" y="7971"/>
                    <a:pt x="51801" y="6476"/>
                    <a:pt x="50929" y="6102"/>
                  </a:cubicBezTo>
                  <a:cubicBezTo>
                    <a:pt x="50057" y="5729"/>
                    <a:pt x="50929" y="4235"/>
                    <a:pt x="50929" y="4235"/>
                  </a:cubicBezTo>
                  <a:cubicBezTo>
                    <a:pt x="50929" y="4235"/>
                    <a:pt x="50307" y="3363"/>
                    <a:pt x="49560" y="3238"/>
                  </a:cubicBezTo>
                  <a:cubicBezTo>
                    <a:pt x="49521" y="3232"/>
                    <a:pt x="49475" y="3228"/>
                    <a:pt x="49423" y="3228"/>
                  </a:cubicBezTo>
                  <a:cubicBezTo>
                    <a:pt x="48482" y="3228"/>
                    <a:pt x="45575" y="4235"/>
                    <a:pt x="45575" y="4235"/>
                  </a:cubicBezTo>
                  <a:cubicBezTo>
                    <a:pt x="45575" y="4235"/>
                    <a:pt x="42835" y="2989"/>
                    <a:pt x="39598" y="1744"/>
                  </a:cubicBezTo>
                  <a:cubicBezTo>
                    <a:pt x="38620" y="1368"/>
                    <a:pt x="36531" y="1242"/>
                    <a:pt x="33911" y="1242"/>
                  </a:cubicBezTo>
                  <a:cubicBezTo>
                    <a:pt x="28543" y="1242"/>
                    <a:pt x="20949" y="1772"/>
                    <a:pt x="16144" y="1772"/>
                  </a:cubicBezTo>
                  <a:cubicBezTo>
                    <a:pt x="15528" y="1772"/>
                    <a:pt x="14958" y="1764"/>
                    <a:pt x="14444" y="1744"/>
                  </a:cubicBezTo>
                  <a:cubicBezTo>
                    <a:pt x="7969" y="1496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5;p2"/>
          <p:cNvSpPr/>
          <p:nvPr/>
        </p:nvSpPr>
        <p:spPr>
          <a:xfrm>
            <a:off x="-40975" y="3911275"/>
            <a:ext cx="9225941" cy="1798646"/>
          </a:xfrm>
          <a:custGeom>
            <a:avLst/>
            <a:gdLst/>
            <a:ahLst/>
            <a:cxnLst/>
            <a:rect l="l" t="t" r="r" b="b"/>
            <a:pathLst>
              <a:path w="203922" h="59880" extrusionOk="0">
                <a:moveTo>
                  <a:pt x="186768" y="1"/>
                </a:moveTo>
                <a:cubicBezTo>
                  <a:pt x="184950" y="1"/>
                  <a:pt x="180597" y="4494"/>
                  <a:pt x="178845" y="4653"/>
                </a:cubicBezTo>
                <a:cubicBezTo>
                  <a:pt x="177018" y="4820"/>
                  <a:pt x="174611" y="8140"/>
                  <a:pt x="173698" y="8721"/>
                </a:cubicBezTo>
                <a:cubicBezTo>
                  <a:pt x="172785" y="9302"/>
                  <a:pt x="169720" y="10153"/>
                  <a:pt x="169720" y="10153"/>
                </a:cubicBezTo>
                <a:cubicBezTo>
                  <a:pt x="169332" y="10098"/>
                  <a:pt x="168907" y="10074"/>
                  <a:pt x="168454" y="10074"/>
                </a:cubicBezTo>
                <a:cubicBezTo>
                  <a:pt x="165508" y="10074"/>
                  <a:pt x="161407" y="11101"/>
                  <a:pt x="159176" y="11317"/>
                </a:cubicBezTo>
                <a:cubicBezTo>
                  <a:pt x="158688" y="11364"/>
                  <a:pt x="158142" y="11384"/>
                  <a:pt x="157569" y="11384"/>
                </a:cubicBezTo>
                <a:cubicBezTo>
                  <a:pt x="155128" y="11384"/>
                  <a:pt x="152200" y="11016"/>
                  <a:pt x="151124" y="10798"/>
                </a:cubicBezTo>
                <a:cubicBezTo>
                  <a:pt x="149797" y="10528"/>
                  <a:pt x="147721" y="10736"/>
                  <a:pt x="146559" y="10320"/>
                </a:cubicBezTo>
                <a:cubicBezTo>
                  <a:pt x="146272" y="10217"/>
                  <a:pt x="146020" y="10176"/>
                  <a:pt x="145785" y="10176"/>
                </a:cubicBezTo>
                <a:cubicBezTo>
                  <a:pt x="145069" y="10176"/>
                  <a:pt x="144508" y="10563"/>
                  <a:pt x="143570" y="10798"/>
                </a:cubicBezTo>
                <a:cubicBezTo>
                  <a:pt x="143155" y="10901"/>
                  <a:pt x="142131" y="10936"/>
                  <a:pt x="140950" y="10936"/>
                </a:cubicBezTo>
                <a:cubicBezTo>
                  <a:pt x="138589" y="10936"/>
                  <a:pt x="135601" y="10798"/>
                  <a:pt x="135601" y="10798"/>
                </a:cubicBezTo>
                <a:cubicBezTo>
                  <a:pt x="135601" y="10798"/>
                  <a:pt x="134604" y="9489"/>
                  <a:pt x="133774" y="8992"/>
                </a:cubicBezTo>
                <a:cubicBezTo>
                  <a:pt x="133359" y="8743"/>
                  <a:pt x="132737" y="8681"/>
                  <a:pt x="132218" y="8681"/>
                </a:cubicBezTo>
                <a:cubicBezTo>
                  <a:pt x="131699" y="8681"/>
                  <a:pt x="131284" y="8743"/>
                  <a:pt x="131284" y="8743"/>
                </a:cubicBezTo>
                <a:cubicBezTo>
                  <a:pt x="131284" y="8743"/>
                  <a:pt x="129872" y="6917"/>
                  <a:pt x="128707" y="6750"/>
                </a:cubicBezTo>
                <a:cubicBezTo>
                  <a:pt x="128686" y="6747"/>
                  <a:pt x="128665" y="6746"/>
                  <a:pt x="128644" y="6746"/>
                </a:cubicBezTo>
                <a:cubicBezTo>
                  <a:pt x="127460" y="6746"/>
                  <a:pt x="125208" y="11243"/>
                  <a:pt x="124311" y="11837"/>
                </a:cubicBezTo>
                <a:cubicBezTo>
                  <a:pt x="124092" y="11982"/>
                  <a:pt x="123784" y="12037"/>
                  <a:pt x="123443" y="12037"/>
                </a:cubicBezTo>
                <a:cubicBezTo>
                  <a:pt x="122359" y="12037"/>
                  <a:pt x="120935" y="11482"/>
                  <a:pt x="120935" y="11482"/>
                </a:cubicBezTo>
                <a:cubicBezTo>
                  <a:pt x="120935" y="11482"/>
                  <a:pt x="119661" y="10654"/>
                  <a:pt x="118726" y="10487"/>
                </a:cubicBezTo>
                <a:cubicBezTo>
                  <a:pt x="118677" y="10479"/>
                  <a:pt x="118629" y="10475"/>
                  <a:pt x="118582" y="10475"/>
                </a:cubicBezTo>
                <a:cubicBezTo>
                  <a:pt x="117732" y="10475"/>
                  <a:pt x="117194" y="11817"/>
                  <a:pt x="116125" y="11839"/>
                </a:cubicBezTo>
                <a:cubicBezTo>
                  <a:pt x="116107" y="11840"/>
                  <a:pt x="116088" y="11840"/>
                  <a:pt x="116069" y="11840"/>
                </a:cubicBezTo>
                <a:cubicBezTo>
                  <a:pt x="114866" y="11840"/>
                  <a:pt x="110870" y="11151"/>
                  <a:pt x="110870" y="11151"/>
                </a:cubicBezTo>
                <a:lnTo>
                  <a:pt x="112098" y="9989"/>
                </a:lnTo>
                <a:cubicBezTo>
                  <a:pt x="111426" y="9989"/>
                  <a:pt x="109413" y="10487"/>
                  <a:pt x="109413" y="10487"/>
                </a:cubicBezTo>
                <a:cubicBezTo>
                  <a:pt x="109956" y="10072"/>
                  <a:pt x="110197" y="8827"/>
                  <a:pt x="110197" y="8827"/>
                </a:cubicBezTo>
                <a:lnTo>
                  <a:pt x="110197" y="8827"/>
                </a:lnTo>
                <a:cubicBezTo>
                  <a:pt x="109118" y="8992"/>
                  <a:pt x="107380" y="11482"/>
                  <a:pt x="107380" y="11482"/>
                </a:cubicBezTo>
                <a:cubicBezTo>
                  <a:pt x="107337" y="11409"/>
                  <a:pt x="107235" y="11379"/>
                  <a:pt x="107097" y="11379"/>
                </a:cubicBezTo>
                <a:cubicBezTo>
                  <a:pt x="106443" y="11379"/>
                  <a:pt x="104967" y="12044"/>
                  <a:pt x="104967" y="12044"/>
                </a:cubicBezTo>
                <a:lnTo>
                  <a:pt x="106129" y="9905"/>
                </a:lnTo>
                <a:cubicBezTo>
                  <a:pt x="106118" y="9903"/>
                  <a:pt x="106105" y="9902"/>
                  <a:pt x="106091" y="9902"/>
                </a:cubicBezTo>
                <a:cubicBezTo>
                  <a:pt x="105501" y="9902"/>
                  <a:pt x="102789" y="11566"/>
                  <a:pt x="102789" y="11566"/>
                </a:cubicBezTo>
                <a:cubicBezTo>
                  <a:pt x="103019" y="11067"/>
                  <a:pt x="104700" y="9239"/>
                  <a:pt x="104700" y="9239"/>
                </a:cubicBezTo>
                <a:lnTo>
                  <a:pt x="104700" y="9239"/>
                </a:lnTo>
                <a:cubicBezTo>
                  <a:pt x="103770" y="9485"/>
                  <a:pt x="101328" y="12044"/>
                  <a:pt x="101328" y="12044"/>
                </a:cubicBezTo>
                <a:cubicBezTo>
                  <a:pt x="100574" y="12357"/>
                  <a:pt x="97730" y="12411"/>
                  <a:pt x="95488" y="12411"/>
                </a:cubicBezTo>
                <a:cubicBezTo>
                  <a:pt x="94313" y="12411"/>
                  <a:pt x="93304" y="12396"/>
                  <a:pt x="92847" y="12396"/>
                </a:cubicBezTo>
                <a:cubicBezTo>
                  <a:pt x="91519" y="12396"/>
                  <a:pt x="90107" y="11401"/>
                  <a:pt x="89112" y="11317"/>
                </a:cubicBezTo>
                <a:cubicBezTo>
                  <a:pt x="89068" y="11313"/>
                  <a:pt x="89025" y="11311"/>
                  <a:pt x="88981" y="11311"/>
                </a:cubicBezTo>
                <a:cubicBezTo>
                  <a:pt x="88020" y="11311"/>
                  <a:pt x="86979" y="12158"/>
                  <a:pt x="85725" y="12396"/>
                </a:cubicBezTo>
                <a:cubicBezTo>
                  <a:pt x="84414" y="12644"/>
                  <a:pt x="79541" y="13060"/>
                  <a:pt x="79541" y="13060"/>
                </a:cubicBezTo>
                <a:cubicBezTo>
                  <a:pt x="79541" y="13060"/>
                  <a:pt x="78237" y="12147"/>
                  <a:pt x="77778" y="12044"/>
                </a:cubicBezTo>
                <a:cubicBezTo>
                  <a:pt x="77747" y="12037"/>
                  <a:pt x="77715" y="12034"/>
                  <a:pt x="77682" y="12034"/>
                </a:cubicBezTo>
                <a:cubicBezTo>
                  <a:pt x="77220" y="12034"/>
                  <a:pt x="76531" y="12656"/>
                  <a:pt x="75912" y="12811"/>
                </a:cubicBezTo>
                <a:cubicBezTo>
                  <a:pt x="75581" y="12894"/>
                  <a:pt x="74404" y="12915"/>
                  <a:pt x="73307" y="12915"/>
                </a:cubicBezTo>
                <a:cubicBezTo>
                  <a:pt x="72202" y="12915"/>
                  <a:pt x="71177" y="12894"/>
                  <a:pt x="71177" y="12894"/>
                </a:cubicBezTo>
                <a:cubicBezTo>
                  <a:pt x="71177" y="12894"/>
                  <a:pt x="70102" y="11399"/>
                  <a:pt x="69686" y="11317"/>
                </a:cubicBezTo>
                <a:cubicBezTo>
                  <a:pt x="69271" y="11234"/>
                  <a:pt x="66448" y="10985"/>
                  <a:pt x="66448" y="10985"/>
                </a:cubicBezTo>
                <a:cubicBezTo>
                  <a:pt x="66448" y="10985"/>
                  <a:pt x="64781" y="9239"/>
                  <a:pt x="63077" y="9239"/>
                </a:cubicBezTo>
                <a:cubicBezTo>
                  <a:pt x="63039" y="9239"/>
                  <a:pt x="63000" y="9239"/>
                  <a:pt x="62961" y="9241"/>
                </a:cubicBezTo>
                <a:cubicBezTo>
                  <a:pt x="61218" y="9324"/>
                  <a:pt x="58645" y="13672"/>
                  <a:pt x="58645" y="13672"/>
                </a:cubicBezTo>
                <a:cubicBezTo>
                  <a:pt x="58259" y="13579"/>
                  <a:pt x="57584" y="13547"/>
                  <a:pt x="56838" y="13547"/>
                </a:cubicBezTo>
                <a:cubicBezTo>
                  <a:pt x="55179" y="13547"/>
                  <a:pt x="53166" y="13706"/>
                  <a:pt x="53166" y="13706"/>
                </a:cubicBezTo>
                <a:cubicBezTo>
                  <a:pt x="52935" y="12776"/>
                  <a:pt x="52417" y="12495"/>
                  <a:pt x="51876" y="12495"/>
                </a:cubicBezTo>
                <a:cubicBezTo>
                  <a:pt x="51053" y="12495"/>
                  <a:pt x="50177" y="13143"/>
                  <a:pt x="50177" y="13143"/>
                </a:cubicBezTo>
                <a:cubicBezTo>
                  <a:pt x="49981" y="13034"/>
                  <a:pt x="49745" y="12994"/>
                  <a:pt x="49502" y="12994"/>
                </a:cubicBezTo>
                <a:cubicBezTo>
                  <a:pt x="48824" y="12994"/>
                  <a:pt x="48102" y="13309"/>
                  <a:pt x="48102" y="13309"/>
                </a:cubicBezTo>
                <a:cubicBezTo>
                  <a:pt x="47823" y="13284"/>
                  <a:pt x="47473" y="13274"/>
                  <a:pt x="47077" y="13274"/>
                </a:cubicBezTo>
                <a:cubicBezTo>
                  <a:pt x="45690" y="13274"/>
                  <a:pt x="43732" y="13396"/>
                  <a:pt x="42215" y="13396"/>
                </a:cubicBezTo>
                <a:cubicBezTo>
                  <a:pt x="41335" y="13396"/>
                  <a:pt x="40603" y="13355"/>
                  <a:pt x="40215" y="13225"/>
                </a:cubicBezTo>
                <a:cubicBezTo>
                  <a:pt x="39981" y="13148"/>
                  <a:pt x="39770" y="13116"/>
                  <a:pt x="39582" y="13116"/>
                </a:cubicBezTo>
                <a:cubicBezTo>
                  <a:pt x="38772" y="13116"/>
                  <a:pt x="38389" y="13706"/>
                  <a:pt x="38389" y="13706"/>
                </a:cubicBezTo>
                <a:cubicBezTo>
                  <a:pt x="38389" y="13706"/>
                  <a:pt x="37061" y="12562"/>
                  <a:pt x="35816" y="12562"/>
                </a:cubicBezTo>
                <a:cubicBezTo>
                  <a:pt x="34570" y="12562"/>
                  <a:pt x="33243" y="13987"/>
                  <a:pt x="33243" y="13987"/>
                </a:cubicBezTo>
                <a:cubicBezTo>
                  <a:pt x="33074" y="13971"/>
                  <a:pt x="32869" y="13963"/>
                  <a:pt x="32638" y="13963"/>
                </a:cubicBezTo>
                <a:cubicBezTo>
                  <a:pt x="30707" y="13963"/>
                  <a:pt x="26934" y="14472"/>
                  <a:pt x="26934" y="14472"/>
                </a:cubicBezTo>
                <a:cubicBezTo>
                  <a:pt x="26934" y="14472"/>
                  <a:pt x="26934" y="14056"/>
                  <a:pt x="26435" y="13987"/>
                </a:cubicBezTo>
                <a:cubicBezTo>
                  <a:pt x="26269" y="13964"/>
                  <a:pt x="25845" y="13956"/>
                  <a:pt x="25353" y="13956"/>
                </a:cubicBezTo>
                <a:cubicBezTo>
                  <a:pt x="24369" y="13956"/>
                  <a:pt x="23115" y="13987"/>
                  <a:pt x="23115" y="13987"/>
                </a:cubicBezTo>
                <a:cubicBezTo>
                  <a:pt x="23115" y="13987"/>
                  <a:pt x="23282" y="13392"/>
                  <a:pt x="22369" y="13289"/>
                </a:cubicBezTo>
                <a:cubicBezTo>
                  <a:pt x="21812" y="13226"/>
                  <a:pt x="21225" y="13124"/>
                  <a:pt x="20552" y="13124"/>
                </a:cubicBezTo>
                <a:cubicBezTo>
                  <a:pt x="20119" y="13124"/>
                  <a:pt x="19650" y="13166"/>
                  <a:pt x="19131" y="13289"/>
                </a:cubicBezTo>
                <a:cubicBezTo>
                  <a:pt x="17802" y="13601"/>
                  <a:pt x="17719" y="14305"/>
                  <a:pt x="16889" y="14748"/>
                </a:cubicBezTo>
                <a:cubicBezTo>
                  <a:pt x="16757" y="14819"/>
                  <a:pt x="16515" y="14849"/>
                  <a:pt x="16202" y="14849"/>
                </a:cubicBezTo>
                <a:cubicBezTo>
                  <a:pt x="14550" y="14849"/>
                  <a:pt x="10912" y="14019"/>
                  <a:pt x="10912" y="14019"/>
                </a:cubicBezTo>
                <a:cubicBezTo>
                  <a:pt x="11159" y="13587"/>
                  <a:pt x="11097" y="13436"/>
                  <a:pt x="10888" y="13436"/>
                </a:cubicBezTo>
                <a:cubicBezTo>
                  <a:pt x="10395" y="13436"/>
                  <a:pt x="9086" y="14278"/>
                  <a:pt x="9086" y="14278"/>
                </a:cubicBezTo>
                <a:cubicBezTo>
                  <a:pt x="9364" y="13546"/>
                  <a:pt x="9140" y="13289"/>
                  <a:pt x="8674" y="13289"/>
                </a:cubicBezTo>
                <a:cubicBezTo>
                  <a:pt x="7750" y="13289"/>
                  <a:pt x="5874" y="14305"/>
                  <a:pt x="5101" y="14636"/>
                </a:cubicBezTo>
                <a:cubicBezTo>
                  <a:pt x="4917" y="14715"/>
                  <a:pt x="4664" y="14748"/>
                  <a:pt x="4368" y="14748"/>
                </a:cubicBezTo>
                <a:cubicBezTo>
                  <a:pt x="2792" y="14748"/>
                  <a:pt x="0" y="13807"/>
                  <a:pt x="0" y="13807"/>
                </a:cubicBezTo>
                <a:lnTo>
                  <a:pt x="0" y="59879"/>
                </a:lnTo>
                <a:lnTo>
                  <a:pt x="203921" y="59879"/>
                </a:lnTo>
                <a:lnTo>
                  <a:pt x="203921" y="7912"/>
                </a:lnTo>
                <a:cubicBezTo>
                  <a:pt x="203921" y="7912"/>
                  <a:pt x="200020" y="7414"/>
                  <a:pt x="197862" y="6998"/>
                </a:cubicBezTo>
                <a:cubicBezTo>
                  <a:pt x="195702" y="6584"/>
                  <a:pt x="188646" y="440"/>
                  <a:pt x="186986" y="26"/>
                </a:cubicBezTo>
                <a:cubicBezTo>
                  <a:pt x="186919" y="9"/>
                  <a:pt x="186846" y="1"/>
                  <a:pt x="18676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4615325" y="727750"/>
            <a:ext cx="3444900" cy="107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094750" y="2473275"/>
            <a:ext cx="2965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 idx="2"/>
          </p:nvPr>
        </p:nvSpPr>
        <p:spPr>
          <a:xfrm>
            <a:off x="3908400" y="1760775"/>
            <a:ext cx="4151700" cy="71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35780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5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756400" y="2419000"/>
            <a:ext cx="40452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4756400" y="31524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4756400" y="1341775"/>
            <a:ext cx="43767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3"/>
          <p:cNvSpPr/>
          <p:nvPr/>
        </p:nvSpPr>
        <p:spPr>
          <a:xfrm rot="-9430979">
            <a:off x="-2340162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67940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accent5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-492974" y="-2343175"/>
            <a:ext cx="9636964" cy="8606003"/>
          </a:xfrm>
          <a:custGeom>
            <a:avLst/>
            <a:gdLst/>
            <a:ahLst/>
            <a:cxnLst/>
            <a:rect l="l" t="t" r="r" b="b"/>
            <a:pathLst>
              <a:path w="234633" h="209532" extrusionOk="0">
                <a:moveTo>
                  <a:pt x="234632" y="0"/>
                </a:moveTo>
                <a:cubicBezTo>
                  <a:pt x="124967" y="4463"/>
                  <a:pt x="121436" y="20748"/>
                  <a:pt x="121596" y="24813"/>
                </a:cubicBezTo>
                <a:cubicBezTo>
                  <a:pt x="121755" y="28877"/>
                  <a:pt x="124814" y="30471"/>
                  <a:pt x="124814" y="30471"/>
                </a:cubicBezTo>
                <a:cubicBezTo>
                  <a:pt x="124814" y="30471"/>
                  <a:pt x="146977" y="38839"/>
                  <a:pt x="147296" y="38839"/>
                </a:cubicBezTo>
                <a:cubicBezTo>
                  <a:pt x="147615" y="38839"/>
                  <a:pt x="147230" y="54780"/>
                  <a:pt x="147230" y="54780"/>
                </a:cubicBezTo>
                <a:cubicBezTo>
                  <a:pt x="147230" y="54780"/>
                  <a:pt x="142637" y="58366"/>
                  <a:pt x="143036" y="60757"/>
                </a:cubicBezTo>
                <a:cubicBezTo>
                  <a:pt x="143308" y="62387"/>
                  <a:pt x="146123" y="62646"/>
                  <a:pt x="147889" y="62646"/>
                </a:cubicBezTo>
                <a:cubicBezTo>
                  <a:pt x="148715" y="62646"/>
                  <a:pt x="149311" y="62590"/>
                  <a:pt x="149311" y="62590"/>
                </a:cubicBezTo>
                <a:lnTo>
                  <a:pt x="149311" y="65699"/>
                </a:lnTo>
                <a:cubicBezTo>
                  <a:pt x="149311" y="65699"/>
                  <a:pt x="148664" y="64017"/>
                  <a:pt x="146701" y="64017"/>
                </a:cubicBezTo>
                <a:cubicBezTo>
                  <a:pt x="146064" y="64017"/>
                  <a:pt x="145289" y="64194"/>
                  <a:pt x="144352" y="64663"/>
                </a:cubicBezTo>
                <a:cubicBezTo>
                  <a:pt x="140526" y="66575"/>
                  <a:pt x="144572" y="80043"/>
                  <a:pt x="146007" y="82433"/>
                </a:cubicBezTo>
                <a:cubicBezTo>
                  <a:pt x="147441" y="84824"/>
                  <a:pt x="146565" y="97655"/>
                  <a:pt x="148398" y="98293"/>
                </a:cubicBezTo>
                <a:cubicBezTo>
                  <a:pt x="148660" y="98384"/>
                  <a:pt x="148907" y="98423"/>
                  <a:pt x="149139" y="98423"/>
                </a:cubicBezTo>
                <a:cubicBezTo>
                  <a:pt x="150527" y="98423"/>
                  <a:pt x="151347" y="97018"/>
                  <a:pt x="151347" y="97018"/>
                </a:cubicBezTo>
                <a:cubicBezTo>
                  <a:pt x="151347" y="97018"/>
                  <a:pt x="154136" y="105467"/>
                  <a:pt x="154296" y="111205"/>
                </a:cubicBezTo>
                <a:cubicBezTo>
                  <a:pt x="154455" y="116944"/>
                  <a:pt x="156846" y="126667"/>
                  <a:pt x="156846" y="126667"/>
                </a:cubicBezTo>
                <a:cubicBezTo>
                  <a:pt x="156259" y="126550"/>
                  <a:pt x="155728" y="126508"/>
                  <a:pt x="155270" y="126508"/>
                </a:cubicBezTo>
                <a:cubicBezTo>
                  <a:pt x="154173" y="126508"/>
                  <a:pt x="153498" y="126746"/>
                  <a:pt x="153498" y="126746"/>
                </a:cubicBezTo>
                <a:cubicBezTo>
                  <a:pt x="153498" y="126746"/>
                  <a:pt x="150948" y="132565"/>
                  <a:pt x="149991" y="137027"/>
                </a:cubicBezTo>
                <a:cubicBezTo>
                  <a:pt x="149036" y="141491"/>
                  <a:pt x="144572" y="146113"/>
                  <a:pt x="144572" y="146113"/>
                </a:cubicBezTo>
                <a:lnTo>
                  <a:pt x="146326" y="146857"/>
                </a:lnTo>
                <a:cubicBezTo>
                  <a:pt x="144626" y="150470"/>
                  <a:pt x="135699" y="152171"/>
                  <a:pt x="135699" y="152171"/>
                </a:cubicBezTo>
                <a:cubicBezTo>
                  <a:pt x="135699" y="152171"/>
                  <a:pt x="136549" y="150470"/>
                  <a:pt x="136549" y="148983"/>
                </a:cubicBezTo>
                <a:cubicBezTo>
                  <a:pt x="136549" y="148572"/>
                  <a:pt x="136112" y="148421"/>
                  <a:pt x="135449" y="148421"/>
                </a:cubicBezTo>
                <a:cubicBezTo>
                  <a:pt x="133707" y="148421"/>
                  <a:pt x="130401" y="149466"/>
                  <a:pt x="129323" y="149620"/>
                </a:cubicBezTo>
                <a:cubicBezTo>
                  <a:pt x="122747" y="150559"/>
                  <a:pt x="118059" y="151745"/>
                  <a:pt x="118059" y="151745"/>
                </a:cubicBezTo>
                <a:cubicBezTo>
                  <a:pt x="118059" y="151745"/>
                  <a:pt x="108318" y="151110"/>
                  <a:pt x="101690" y="151110"/>
                </a:cubicBezTo>
                <a:cubicBezTo>
                  <a:pt x="98928" y="151110"/>
                  <a:pt x="96707" y="151220"/>
                  <a:pt x="95956" y="151533"/>
                </a:cubicBezTo>
                <a:cubicBezTo>
                  <a:pt x="93405" y="152595"/>
                  <a:pt x="96594" y="155146"/>
                  <a:pt x="96594" y="155146"/>
                </a:cubicBezTo>
                <a:cubicBezTo>
                  <a:pt x="96594" y="155146"/>
                  <a:pt x="95234" y="155316"/>
                  <a:pt x="93140" y="155316"/>
                </a:cubicBezTo>
                <a:cubicBezTo>
                  <a:pt x="89998" y="155316"/>
                  <a:pt x="85203" y="154934"/>
                  <a:pt x="80867" y="153021"/>
                </a:cubicBezTo>
                <a:cubicBezTo>
                  <a:pt x="75794" y="150782"/>
                  <a:pt x="72920" y="150325"/>
                  <a:pt x="69598" y="150325"/>
                </a:cubicBezTo>
                <a:cubicBezTo>
                  <a:pt x="68190" y="150325"/>
                  <a:pt x="66700" y="150407"/>
                  <a:pt x="64928" y="150471"/>
                </a:cubicBezTo>
                <a:cubicBezTo>
                  <a:pt x="58977" y="150683"/>
                  <a:pt x="45588" y="160672"/>
                  <a:pt x="40913" y="161310"/>
                </a:cubicBezTo>
                <a:cubicBezTo>
                  <a:pt x="40548" y="161359"/>
                  <a:pt x="40258" y="161383"/>
                  <a:pt x="40032" y="161383"/>
                </a:cubicBezTo>
                <a:cubicBezTo>
                  <a:pt x="37362" y="161383"/>
                  <a:pt x="43839" y="158036"/>
                  <a:pt x="45800" y="154509"/>
                </a:cubicBezTo>
                <a:cubicBezTo>
                  <a:pt x="47926" y="150683"/>
                  <a:pt x="53452" y="149409"/>
                  <a:pt x="56426" y="146859"/>
                </a:cubicBezTo>
                <a:cubicBezTo>
                  <a:pt x="59402" y="144309"/>
                  <a:pt x="54726" y="138357"/>
                  <a:pt x="62589" y="134744"/>
                </a:cubicBezTo>
                <a:cubicBezTo>
                  <a:pt x="70454" y="131130"/>
                  <a:pt x="72578" y="126029"/>
                  <a:pt x="73216" y="123479"/>
                </a:cubicBezTo>
                <a:cubicBezTo>
                  <a:pt x="73854" y="120928"/>
                  <a:pt x="82354" y="112640"/>
                  <a:pt x="84054" y="111152"/>
                </a:cubicBezTo>
                <a:cubicBezTo>
                  <a:pt x="85754" y="109665"/>
                  <a:pt x="81081" y="106689"/>
                  <a:pt x="81081" y="106689"/>
                </a:cubicBezTo>
                <a:lnTo>
                  <a:pt x="81081" y="106689"/>
                </a:lnTo>
                <a:cubicBezTo>
                  <a:pt x="81405" y="106833"/>
                  <a:pt x="81785" y="106899"/>
                  <a:pt x="82213" y="106899"/>
                </a:cubicBezTo>
                <a:cubicBezTo>
                  <a:pt x="86843" y="106899"/>
                  <a:pt x="97097" y="99161"/>
                  <a:pt x="102544" y="98188"/>
                </a:cubicBezTo>
                <a:cubicBezTo>
                  <a:pt x="108495" y="97126"/>
                  <a:pt x="110408" y="86287"/>
                  <a:pt x="115297" y="84373"/>
                </a:cubicBezTo>
                <a:cubicBezTo>
                  <a:pt x="120184" y="82461"/>
                  <a:pt x="122734" y="76511"/>
                  <a:pt x="122734" y="76511"/>
                </a:cubicBezTo>
                <a:cubicBezTo>
                  <a:pt x="122734" y="76511"/>
                  <a:pt x="129961" y="74385"/>
                  <a:pt x="134211" y="71622"/>
                </a:cubicBezTo>
                <a:cubicBezTo>
                  <a:pt x="138461" y="68860"/>
                  <a:pt x="138461" y="63759"/>
                  <a:pt x="138461" y="63759"/>
                </a:cubicBezTo>
                <a:cubicBezTo>
                  <a:pt x="138461" y="63759"/>
                  <a:pt x="142286" y="60570"/>
                  <a:pt x="140161" y="57170"/>
                </a:cubicBezTo>
                <a:cubicBezTo>
                  <a:pt x="139890" y="56735"/>
                  <a:pt x="139292" y="56543"/>
                  <a:pt x="138428" y="56543"/>
                </a:cubicBezTo>
                <a:cubicBezTo>
                  <a:pt x="132525" y="56543"/>
                  <a:pt x="114167" y="65488"/>
                  <a:pt x="102117" y="67156"/>
                </a:cubicBezTo>
                <a:cubicBezTo>
                  <a:pt x="88303" y="69070"/>
                  <a:pt x="59822" y="88193"/>
                  <a:pt x="59822" y="88193"/>
                </a:cubicBezTo>
                <a:cubicBezTo>
                  <a:pt x="59822" y="88193"/>
                  <a:pt x="59822" y="88193"/>
                  <a:pt x="59822" y="88193"/>
                </a:cubicBezTo>
                <a:cubicBezTo>
                  <a:pt x="59822" y="88193"/>
                  <a:pt x="59790" y="88199"/>
                  <a:pt x="53442" y="90949"/>
                </a:cubicBezTo>
                <a:cubicBezTo>
                  <a:pt x="47065" y="93712"/>
                  <a:pt x="40468" y="100500"/>
                  <a:pt x="40468" y="100500"/>
                </a:cubicBezTo>
                <a:cubicBezTo>
                  <a:pt x="34091" y="101988"/>
                  <a:pt x="13243" y="118115"/>
                  <a:pt x="13243" y="118115"/>
                </a:cubicBezTo>
                <a:lnTo>
                  <a:pt x="0" y="209532"/>
                </a:lnTo>
                <a:lnTo>
                  <a:pt x="234632" y="209532"/>
                </a:lnTo>
                <a:lnTo>
                  <a:pt x="2346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928075" y="1614550"/>
            <a:ext cx="4693500" cy="24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>
                <a:solidFill>
                  <a:schemeClr val="dk2"/>
                </a:solidFill>
              </a:defRPr>
            </a:lvl1pPr>
            <a:lvl2pPr marL="914400" lvl="1" indent="-3302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3pPr>
            <a:lvl4pPr marL="1828800" lvl="3" indent="-3302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4pPr>
            <a:lvl5pPr marL="2286000" lvl="4" indent="-3302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5pPr>
            <a:lvl6pPr marL="2743200" lvl="5" indent="-3302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6pPr>
            <a:lvl7pPr marL="3200400" lvl="6" indent="-3302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7pPr>
            <a:lvl8pPr marL="3657600" lvl="7" indent="-3302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8pPr>
            <a:lvl9pPr marL="4114800" lvl="8" indent="-330200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438423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accent6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5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778202" y="1970625"/>
            <a:ext cx="3561900" cy="26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4803898" y="1970625"/>
            <a:ext cx="3561900" cy="26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title" idx="3"/>
          </p:nvPr>
        </p:nvSpPr>
        <p:spPr>
          <a:xfrm>
            <a:off x="778202" y="1312925"/>
            <a:ext cx="23373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title" idx="4"/>
          </p:nvPr>
        </p:nvSpPr>
        <p:spPr>
          <a:xfrm>
            <a:off x="4803902" y="1312925"/>
            <a:ext cx="23373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83862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6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/>
          <p:nvPr/>
        </p:nvSpPr>
        <p:spPr>
          <a:xfrm rot="1365150">
            <a:off x="-2745333" y="-316405"/>
            <a:ext cx="4868373" cy="533076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7758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1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900550" y="2710475"/>
            <a:ext cx="3336600" cy="12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900550" y="1256725"/>
            <a:ext cx="3336600" cy="1374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5752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accent1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900550" y="2710475"/>
            <a:ext cx="3336600" cy="12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900550" y="1256725"/>
            <a:ext cx="3336600" cy="1374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1388100" y="40860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8"/>
          <p:cNvSpPr/>
          <p:nvPr/>
        </p:nvSpPr>
        <p:spPr>
          <a:xfrm rot="-9430979">
            <a:off x="6575238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31915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5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-589700" y="-451300"/>
            <a:ext cx="9834642" cy="5686698"/>
          </a:xfrm>
          <a:custGeom>
            <a:avLst/>
            <a:gdLst/>
            <a:ahLst/>
            <a:cxnLst/>
            <a:rect l="l" t="t" r="r" b="b"/>
            <a:pathLst>
              <a:path w="234633" h="209532" extrusionOk="0">
                <a:moveTo>
                  <a:pt x="234632" y="0"/>
                </a:moveTo>
                <a:cubicBezTo>
                  <a:pt x="124967" y="4463"/>
                  <a:pt x="121436" y="20748"/>
                  <a:pt x="121596" y="24813"/>
                </a:cubicBezTo>
                <a:cubicBezTo>
                  <a:pt x="121755" y="28877"/>
                  <a:pt x="124814" y="30471"/>
                  <a:pt x="124814" y="30471"/>
                </a:cubicBezTo>
                <a:cubicBezTo>
                  <a:pt x="124814" y="30471"/>
                  <a:pt x="146977" y="38839"/>
                  <a:pt x="147296" y="38839"/>
                </a:cubicBezTo>
                <a:cubicBezTo>
                  <a:pt x="147615" y="38839"/>
                  <a:pt x="147230" y="54780"/>
                  <a:pt x="147230" y="54780"/>
                </a:cubicBezTo>
                <a:cubicBezTo>
                  <a:pt x="147230" y="54780"/>
                  <a:pt x="142637" y="58366"/>
                  <a:pt x="143036" y="60757"/>
                </a:cubicBezTo>
                <a:cubicBezTo>
                  <a:pt x="143308" y="62387"/>
                  <a:pt x="146123" y="62646"/>
                  <a:pt x="147889" y="62646"/>
                </a:cubicBezTo>
                <a:cubicBezTo>
                  <a:pt x="148715" y="62646"/>
                  <a:pt x="149311" y="62590"/>
                  <a:pt x="149311" y="62590"/>
                </a:cubicBezTo>
                <a:lnTo>
                  <a:pt x="149311" y="65699"/>
                </a:lnTo>
                <a:cubicBezTo>
                  <a:pt x="149311" y="65699"/>
                  <a:pt x="148664" y="64017"/>
                  <a:pt x="146701" y="64017"/>
                </a:cubicBezTo>
                <a:cubicBezTo>
                  <a:pt x="146064" y="64017"/>
                  <a:pt x="145289" y="64194"/>
                  <a:pt x="144352" y="64663"/>
                </a:cubicBezTo>
                <a:cubicBezTo>
                  <a:pt x="140526" y="66575"/>
                  <a:pt x="144572" y="80043"/>
                  <a:pt x="146007" y="82433"/>
                </a:cubicBezTo>
                <a:cubicBezTo>
                  <a:pt x="147441" y="84824"/>
                  <a:pt x="146565" y="97655"/>
                  <a:pt x="148398" y="98293"/>
                </a:cubicBezTo>
                <a:cubicBezTo>
                  <a:pt x="148660" y="98384"/>
                  <a:pt x="148907" y="98423"/>
                  <a:pt x="149139" y="98423"/>
                </a:cubicBezTo>
                <a:cubicBezTo>
                  <a:pt x="150527" y="98423"/>
                  <a:pt x="151347" y="97018"/>
                  <a:pt x="151347" y="97018"/>
                </a:cubicBezTo>
                <a:cubicBezTo>
                  <a:pt x="151347" y="97018"/>
                  <a:pt x="154136" y="105467"/>
                  <a:pt x="154296" y="111205"/>
                </a:cubicBezTo>
                <a:cubicBezTo>
                  <a:pt x="154455" y="116944"/>
                  <a:pt x="156846" y="126667"/>
                  <a:pt x="156846" y="126667"/>
                </a:cubicBezTo>
                <a:cubicBezTo>
                  <a:pt x="156259" y="126550"/>
                  <a:pt x="155728" y="126508"/>
                  <a:pt x="155270" y="126508"/>
                </a:cubicBezTo>
                <a:cubicBezTo>
                  <a:pt x="154173" y="126508"/>
                  <a:pt x="153498" y="126746"/>
                  <a:pt x="153498" y="126746"/>
                </a:cubicBezTo>
                <a:cubicBezTo>
                  <a:pt x="153498" y="126746"/>
                  <a:pt x="150948" y="132565"/>
                  <a:pt x="149991" y="137027"/>
                </a:cubicBezTo>
                <a:cubicBezTo>
                  <a:pt x="149036" y="141491"/>
                  <a:pt x="144572" y="146113"/>
                  <a:pt x="144572" y="146113"/>
                </a:cubicBezTo>
                <a:lnTo>
                  <a:pt x="146326" y="146857"/>
                </a:lnTo>
                <a:cubicBezTo>
                  <a:pt x="144626" y="150470"/>
                  <a:pt x="135699" y="152171"/>
                  <a:pt x="135699" y="152171"/>
                </a:cubicBezTo>
                <a:cubicBezTo>
                  <a:pt x="135699" y="152171"/>
                  <a:pt x="136549" y="150470"/>
                  <a:pt x="136549" y="148983"/>
                </a:cubicBezTo>
                <a:cubicBezTo>
                  <a:pt x="136549" y="148572"/>
                  <a:pt x="136112" y="148421"/>
                  <a:pt x="135449" y="148421"/>
                </a:cubicBezTo>
                <a:cubicBezTo>
                  <a:pt x="133707" y="148421"/>
                  <a:pt x="130401" y="149466"/>
                  <a:pt x="129323" y="149620"/>
                </a:cubicBezTo>
                <a:cubicBezTo>
                  <a:pt x="122747" y="150559"/>
                  <a:pt x="118059" y="151745"/>
                  <a:pt x="118059" y="151745"/>
                </a:cubicBezTo>
                <a:cubicBezTo>
                  <a:pt x="118059" y="151745"/>
                  <a:pt x="108318" y="151110"/>
                  <a:pt x="101690" y="151110"/>
                </a:cubicBezTo>
                <a:cubicBezTo>
                  <a:pt x="98928" y="151110"/>
                  <a:pt x="96707" y="151220"/>
                  <a:pt x="95956" y="151533"/>
                </a:cubicBezTo>
                <a:cubicBezTo>
                  <a:pt x="93405" y="152595"/>
                  <a:pt x="96594" y="155146"/>
                  <a:pt x="96594" y="155146"/>
                </a:cubicBezTo>
                <a:cubicBezTo>
                  <a:pt x="96594" y="155146"/>
                  <a:pt x="95234" y="155316"/>
                  <a:pt x="93140" y="155316"/>
                </a:cubicBezTo>
                <a:cubicBezTo>
                  <a:pt x="89998" y="155316"/>
                  <a:pt x="85203" y="154934"/>
                  <a:pt x="80867" y="153021"/>
                </a:cubicBezTo>
                <a:cubicBezTo>
                  <a:pt x="75794" y="150782"/>
                  <a:pt x="72920" y="150325"/>
                  <a:pt x="69598" y="150325"/>
                </a:cubicBezTo>
                <a:cubicBezTo>
                  <a:pt x="68190" y="150325"/>
                  <a:pt x="66700" y="150407"/>
                  <a:pt x="64928" y="150471"/>
                </a:cubicBezTo>
                <a:cubicBezTo>
                  <a:pt x="58977" y="150683"/>
                  <a:pt x="45588" y="160672"/>
                  <a:pt x="40913" y="161310"/>
                </a:cubicBezTo>
                <a:cubicBezTo>
                  <a:pt x="40548" y="161359"/>
                  <a:pt x="40258" y="161383"/>
                  <a:pt x="40032" y="161383"/>
                </a:cubicBezTo>
                <a:cubicBezTo>
                  <a:pt x="37362" y="161383"/>
                  <a:pt x="43839" y="158036"/>
                  <a:pt x="45800" y="154509"/>
                </a:cubicBezTo>
                <a:cubicBezTo>
                  <a:pt x="47926" y="150683"/>
                  <a:pt x="53452" y="149409"/>
                  <a:pt x="56426" y="146859"/>
                </a:cubicBezTo>
                <a:cubicBezTo>
                  <a:pt x="59402" y="144309"/>
                  <a:pt x="54726" y="138357"/>
                  <a:pt x="62589" y="134744"/>
                </a:cubicBezTo>
                <a:cubicBezTo>
                  <a:pt x="70454" y="131130"/>
                  <a:pt x="72578" y="126029"/>
                  <a:pt x="73216" y="123479"/>
                </a:cubicBezTo>
                <a:cubicBezTo>
                  <a:pt x="73854" y="120928"/>
                  <a:pt x="82354" y="112640"/>
                  <a:pt x="84054" y="111152"/>
                </a:cubicBezTo>
                <a:cubicBezTo>
                  <a:pt x="85754" y="109665"/>
                  <a:pt x="81081" y="106689"/>
                  <a:pt x="81081" y="106689"/>
                </a:cubicBezTo>
                <a:lnTo>
                  <a:pt x="81081" y="106689"/>
                </a:lnTo>
                <a:cubicBezTo>
                  <a:pt x="81405" y="106833"/>
                  <a:pt x="81785" y="106899"/>
                  <a:pt x="82213" y="106899"/>
                </a:cubicBezTo>
                <a:cubicBezTo>
                  <a:pt x="86843" y="106899"/>
                  <a:pt x="97097" y="99161"/>
                  <a:pt x="102544" y="98188"/>
                </a:cubicBezTo>
                <a:cubicBezTo>
                  <a:pt x="108495" y="97126"/>
                  <a:pt x="110408" y="86287"/>
                  <a:pt x="115297" y="84373"/>
                </a:cubicBezTo>
                <a:cubicBezTo>
                  <a:pt x="120184" y="82461"/>
                  <a:pt x="122734" y="76511"/>
                  <a:pt x="122734" y="76511"/>
                </a:cubicBezTo>
                <a:cubicBezTo>
                  <a:pt x="122734" y="76511"/>
                  <a:pt x="129961" y="74385"/>
                  <a:pt x="134211" y="71622"/>
                </a:cubicBezTo>
                <a:cubicBezTo>
                  <a:pt x="138461" y="68860"/>
                  <a:pt x="138461" y="63759"/>
                  <a:pt x="138461" y="63759"/>
                </a:cubicBezTo>
                <a:cubicBezTo>
                  <a:pt x="138461" y="63759"/>
                  <a:pt x="142286" y="60570"/>
                  <a:pt x="140161" y="57170"/>
                </a:cubicBezTo>
                <a:cubicBezTo>
                  <a:pt x="139890" y="56735"/>
                  <a:pt x="139292" y="56543"/>
                  <a:pt x="138428" y="56543"/>
                </a:cubicBezTo>
                <a:cubicBezTo>
                  <a:pt x="132525" y="56543"/>
                  <a:pt x="114167" y="65488"/>
                  <a:pt x="102117" y="67156"/>
                </a:cubicBezTo>
                <a:cubicBezTo>
                  <a:pt x="88303" y="69070"/>
                  <a:pt x="59822" y="88193"/>
                  <a:pt x="59822" y="88193"/>
                </a:cubicBezTo>
                <a:cubicBezTo>
                  <a:pt x="59822" y="88193"/>
                  <a:pt x="59822" y="88193"/>
                  <a:pt x="59822" y="88193"/>
                </a:cubicBezTo>
                <a:cubicBezTo>
                  <a:pt x="59822" y="88193"/>
                  <a:pt x="59790" y="88199"/>
                  <a:pt x="53442" y="90949"/>
                </a:cubicBezTo>
                <a:cubicBezTo>
                  <a:pt x="47065" y="93712"/>
                  <a:pt x="40468" y="100500"/>
                  <a:pt x="40468" y="100500"/>
                </a:cubicBezTo>
                <a:cubicBezTo>
                  <a:pt x="34091" y="101988"/>
                  <a:pt x="13243" y="118115"/>
                  <a:pt x="13243" y="118115"/>
                </a:cubicBezTo>
                <a:lnTo>
                  <a:pt x="0" y="209532"/>
                </a:lnTo>
                <a:lnTo>
                  <a:pt x="234632" y="209532"/>
                </a:lnTo>
                <a:lnTo>
                  <a:pt x="2346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4734100" y="724075"/>
            <a:ext cx="3115500" cy="123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4734100" y="2096725"/>
            <a:ext cx="3469200" cy="23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87864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6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>
            <a:spLocks noGrp="1"/>
          </p:cNvSpPr>
          <p:nvPr>
            <p:ph type="title" hasCustomPrompt="1"/>
          </p:nvPr>
        </p:nvSpPr>
        <p:spPr>
          <a:xfrm>
            <a:off x="575925" y="1710075"/>
            <a:ext cx="5345100" cy="143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1"/>
          </p:nvPr>
        </p:nvSpPr>
        <p:spPr>
          <a:xfrm>
            <a:off x="1110075" y="3076025"/>
            <a:ext cx="4276800" cy="8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algn="ctr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algn="ctr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algn="ctr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algn="ctr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algn="ctr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8" name="Google Shape;58;p11"/>
          <p:cNvSpPr/>
          <p:nvPr/>
        </p:nvSpPr>
        <p:spPr>
          <a:xfrm flipH="1">
            <a:off x="5000791" y="1039235"/>
            <a:ext cx="4637885" cy="470074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1"/>
          <p:cNvSpPr/>
          <p:nvPr/>
        </p:nvSpPr>
        <p:spPr>
          <a:xfrm rot="-5581727">
            <a:off x="5288045" y="-648578"/>
            <a:ext cx="3890257" cy="4265150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128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4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/>
          <p:nvPr/>
        </p:nvSpPr>
        <p:spPr>
          <a:xfrm rot="142657" flipH="1">
            <a:off x="5886454" y="1711259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3"/>
          <p:cNvSpPr/>
          <p:nvPr/>
        </p:nvSpPr>
        <p:spPr>
          <a:xfrm rot="1223448">
            <a:off x="-2697821" y="-374038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title" idx="2"/>
          </p:nvPr>
        </p:nvSpPr>
        <p:spPr>
          <a:xfrm>
            <a:off x="9805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1"/>
          </p:nvPr>
        </p:nvSpPr>
        <p:spPr>
          <a:xfrm>
            <a:off x="11511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 idx="3"/>
          </p:nvPr>
        </p:nvSpPr>
        <p:spPr>
          <a:xfrm>
            <a:off x="34453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4"/>
          </p:nvPr>
        </p:nvSpPr>
        <p:spPr>
          <a:xfrm>
            <a:off x="36159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5"/>
          </p:nvPr>
        </p:nvSpPr>
        <p:spPr>
          <a:xfrm>
            <a:off x="59101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6"/>
          </p:nvPr>
        </p:nvSpPr>
        <p:spPr>
          <a:xfrm>
            <a:off x="60807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title" idx="7" hasCustomPrompt="1"/>
          </p:nvPr>
        </p:nvSpPr>
        <p:spPr>
          <a:xfrm>
            <a:off x="12133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8" hasCustomPrompt="1"/>
          </p:nvPr>
        </p:nvSpPr>
        <p:spPr>
          <a:xfrm>
            <a:off x="36781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9" hasCustomPrompt="1"/>
          </p:nvPr>
        </p:nvSpPr>
        <p:spPr>
          <a:xfrm>
            <a:off x="61429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2676612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 and body 1">
    <p:bg>
      <p:bgPr>
        <a:solidFill>
          <a:schemeClr val="accent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4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body" idx="1"/>
          </p:nvPr>
        </p:nvSpPr>
        <p:spPr>
          <a:xfrm>
            <a:off x="778200" y="1204575"/>
            <a:ext cx="7654800" cy="33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562671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accent1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>
            <a:spLocks noGrp="1"/>
          </p:cNvSpPr>
          <p:nvPr>
            <p:ph type="title"/>
          </p:nvPr>
        </p:nvSpPr>
        <p:spPr>
          <a:xfrm>
            <a:off x="3011825" y="3423688"/>
            <a:ext cx="2713500" cy="40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subTitle" idx="1"/>
          </p:nvPr>
        </p:nvSpPr>
        <p:spPr>
          <a:xfrm>
            <a:off x="3011825" y="1316013"/>
            <a:ext cx="4375200" cy="194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2" name="Google Shape;82;p15"/>
          <p:cNvSpPr/>
          <p:nvPr/>
        </p:nvSpPr>
        <p:spPr>
          <a:xfrm rot="-9430979">
            <a:off x="6575238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99021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 + Two columns">
    <p:bg>
      <p:bgPr>
        <a:solidFill>
          <a:schemeClr val="accent2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6"/>
          <p:cNvGrpSpPr/>
          <p:nvPr/>
        </p:nvGrpSpPr>
        <p:grpSpPr>
          <a:xfrm>
            <a:off x="773312" y="-2312529"/>
            <a:ext cx="10859534" cy="10453381"/>
            <a:chOff x="773312" y="-2312529"/>
            <a:chExt cx="10859534" cy="10453381"/>
          </a:xfrm>
        </p:grpSpPr>
        <p:sp>
          <p:nvSpPr>
            <p:cNvPr id="85" name="Google Shape;85;p16"/>
            <p:cNvSpPr/>
            <p:nvPr/>
          </p:nvSpPr>
          <p:spPr>
            <a:xfrm rot="-4051008">
              <a:off x="2312019" y="-1351870"/>
              <a:ext cx="7782120" cy="8532062"/>
            </a:xfrm>
            <a:custGeom>
              <a:avLst/>
              <a:gdLst/>
              <a:ahLst/>
              <a:cxnLst/>
              <a:rect l="l" t="t" r="r" b="b"/>
              <a:pathLst>
                <a:path w="92905" h="101858" extrusionOk="0">
                  <a:moveTo>
                    <a:pt x="89371" y="1"/>
                  </a:moveTo>
                  <a:cubicBezTo>
                    <a:pt x="88352" y="1"/>
                    <a:pt x="87320" y="555"/>
                    <a:pt x="86596" y="1943"/>
                  </a:cubicBezTo>
                  <a:cubicBezTo>
                    <a:pt x="84603" y="5762"/>
                    <a:pt x="81782" y="6093"/>
                    <a:pt x="78959" y="7256"/>
                  </a:cubicBezTo>
                  <a:cubicBezTo>
                    <a:pt x="76136" y="8419"/>
                    <a:pt x="75804" y="10079"/>
                    <a:pt x="75140" y="11420"/>
                  </a:cubicBezTo>
                  <a:cubicBezTo>
                    <a:pt x="74699" y="12309"/>
                    <a:pt x="73891" y="13184"/>
                    <a:pt x="72181" y="13184"/>
                  </a:cubicBezTo>
                  <a:cubicBezTo>
                    <a:pt x="71318" y="13184"/>
                    <a:pt x="70224" y="12961"/>
                    <a:pt x="68831" y="12404"/>
                  </a:cubicBezTo>
                  <a:cubicBezTo>
                    <a:pt x="67230" y="11763"/>
                    <a:pt x="65703" y="11419"/>
                    <a:pt x="64202" y="11419"/>
                  </a:cubicBezTo>
                  <a:cubicBezTo>
                    <a:pt x="61813" y="11419"/>
                    <a:pt x="59490" y="12292"/>
                    <a:pt x="57043" y="14230"/>
                  </a:cubicBezTo>
                  <a:cubicBezTo>
                    <a:pt x="53057" y="17384"/>
                    <a:pt x="56710" y="20871"/>
                    <a:pt x="51730" y="21203"/>
                  </a:cubicBezTo>
                  <a:cubicBezTo>
                    <a:pt x="46749" y="21536"/>
                    <a:pt x="45254" y="21868"/>
                    <a:pt x="45254" y="21868"/>
                  </a:cubicBezTo>
                  <a:cubicBezTo>
                    <a:pt x="39278" y="22365"/>
                    <a:pt x="41105" y="26848"/>
                    <a:pt x="41270" y="30169"/>
                  </a:cubicBezTo>
                  <a:cubicBezTo>
                    <a:pt x="41436" y="33489"/>
                    <a:pt x="35791" y="33323"/>
                    <a:pt x="33633" y="33988"/>
                  </a:cubicBezTo>
                  <a:cubicBezTo>
                    <a:pt x="31475" y="34652"/>
                    <a:pt x="32969" y="36644"/>
                    <a:pt x="31475" y="37142"/>
                  </a:cubicBezTo>
                  <a:cubicBezTo>
                    <a:pt x="29980" y="37640"/>
                    <a:pt x="28984" y="38304"/>
                    <a:pt x="27821" y="38969"/>
                  </a:cubicBezTo>
                  <a:cubicBezTo>
                    <a:pt x="26659" y="39633"/>
                    <a:pt x="23505" y="38969"/>
                    <a:pt x="21679" y="41542"/>
                  </a:cubicBezTo>
                  <a:cubicBezTo>
                    <a:pt x="19852" y="44115"/>
                    <a:pt x="21346" y="46605"/>
                    <a:pt x="22176" y="48017"/>
                  </a:cubicBezTo>
                  <a:cubicBezTo>
                    <a:pt x="22945" y="49323"/>
                    <a:pt x="26838" y="51125"/>
                    <a:pt x="24789" y="51125"/>
                  </a:cubicBezTo>
                  <a:cubicBezTo>
                    <a:pt x="24623" y="51125"/>
                    <a:pt x="24418" y="51113"/>
                    <a:pt x="24169" y="51088"/>
                  </a:cubicBezTo>
                  <a:cubicBezTo>
                    <a:pt x="24046" y="51076"/>
                    <a:pt x="23927" y="51070"/>
                    <a:pt x="23810" y="51070"/>
                  </a:cubicBezTo>
                  <a:cubicBezTo>
                    <a:pt x="20788" y="51070"/>
                    <a:pt x="20018" y="55073"/>
                    <a:pt x="20018" y="55073"/>
                  </a:cubicBezTo>
                  <a:cubicBezTo>
                    <a:pt x="19841" y="55029"/>
                    <a:pt x="19684" y="55008"/>
                    <a:pt x="19544" y="55008"/>
                  </a:cubicBezTo>
                  <a:cubicBezTo>
                    <a:pt x="18113" y="55008"/>
                    <a:pt x="18552" y="57183"/>
                    <a:pt x="18855" y="58394"/>
                  </a:cubicBezTo>
                  <a:cubicBezTo>
                    <a:pt x="19188" y="59721"/>
                    <a:pt x="16198" y="60385"/>
                    <a:pt x="12474" y="63208"/>
                  </a:cubicBezTo>
                  <a:cubicBezTo>
                    <a:pt x="8749" y="66031"/>
                    <a:pt x="10069" y="69105"/>
                    <a:pt x="11965" y="71309"/>
                  </a:cubicBezTo>
                  <a:cubicBezTo>
                    <a:pt x="13861" y="73514"/>
                    <a:pt x="8963" y="74967"/>
                    <a:pt x="4482" y="78702"/>
                  </a:cubicBezTo>
                  <a:cubicBezTo>
                    <a:pt x="1" y="82435"/>
                    <a:pt x="11716" y="93072"/>
                    <a:pt x="11716" y="93072"/>
                  </a:cubicBezTo>
                  <a:cubicBezTo>
                    <a:pt x="13421" y="100139"/>
                    <a:pt x="33124" y="101857"/>
                    <a:pt x="51890" y="101857"/>
                  </a:cubicBezTo>
                  <a:cubicBezTo>
                    <a:pt x="69664" y="101857"/>
                    <a:pt x="86596" y="100315"/>
                    <a:pt x="86596" y="100315"/>
                  </a:cubicBezTo>
                  <a:cubicBezTo>
                    <a:pt x="86596" y="100315"/>
                    <a:pt x="92905" y="6591"/>
                    <a:pt x="92905" y="3603"/>
                  </a:cubicBezTo>
                  <a:cubicBezTo>
                    <a:pt x="92905" y="1701"/>
                    <a:pt x="91156" y="1"/>
                    <a:pt x="893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6"/>
            <p:cNvSpPr/>
            <p:nvPr/>
          </p:nvSpPr>
          <p:spPr>
            <a:xfrm>
              <a:off x="8086100" y="-124375"/>
              <a:ext cx="1121400" cy="72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" name="Google Shape;87;p16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6"/>
          <p:cNvSpPr txBox="1">
            <a:spLocks noGrp="1"/>
          </p:cNvSpPr>
          <p:nvPr>
            <p:ph type="title" idx="2"/>
          </p:nvPr>
        </p:nvSpPr>
        <p:spPr>
          <a:xfrm>
            <a:off x="1193150" y="2050225"/>
            <a:ext cx="26868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6"/>
          <p:cNvSpPr txBox="1">
            <a:spLocks noGrp="1"/>
          </p:cNvSpPr>
          <p:nvPr>
            <p:ph type="subTitle" idx="1"/>
          </p:nvPr>
        </p:nvSpPr>
        <p:spPr>
          <a:xfrm>
            <a:off x="1193150" y="2640750"/>
            <a:ext cx="2686800" cy="13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>
                <a:solidFill>
                  <a:schemeClr val="accent6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title" idx="3"/>
          </p:nvPr>
        </p:nvSpPr>
        <p:spPr>
          <a:xfrm>
            <a:off x="5264050" y="2050225"/>
            <a:ext cx="26868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subTitle" idx="4"/>
          </p:nvPr>
        </p:nvSpPr>
        <p:spPr>
          <a:xfrm>
            <a:off x="5264050" y="2640750"/>
            <a:ext cx="2686800" cy="13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21779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Title + Three columns">
    <p:bg>
      <p:bgPr>
        <a:solidFill>
          <a:schemeClr val="accent6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title" idx="2"/>
          </p:nvPr>
        </p:nvSpPr>
        <p:spPr>
          <a:xfrm>
            <a:off x="3419850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5" name="Google Shape;95;p17"/>
          <p:cNvSpPr txBox="1">
            <a:spLocks noGrp="1"/>
          </p:cNvSpPr>
          <p:nvPr>
            <p:ph type="subTitle" idx="1"/>
          </p:nvPr>
        </p:nvSpPr>
        <p:spPr>
          <a:xfrm>
            <a:off x="3419851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6" name="Google Shape;96;p17"/>
          <p:cNvSpPr txBox="1">
            <a:spLocks noGrp="1"/>
          </p:cNvSpPr>
          <p:nvPr>
            <p:ph type="title" idx="3"/>
          </p:nvPr>
        </p:nvSpPr>
        <p:spPr>
          <a:xfrm>
            <a:off x="6012237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7" name="Google Shape;97;p17"/>
          <p:cNvSpPr txBox="1">
            <a:spLocks noGrp="1"/>
          </p:cNvSpPr>
          <p:nvPr>
            <p:ph type="subTitle" idx="4"/>
          </p:nvPr>
        </p:nvSpPr>
        <p:spPr>
          <a:xfrm>
            <a:off x="6012227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8" name="Google Shape;98;p17"/>
          <p:cNvSpPr txBox="1">
            <a:spLocks noGrp="1"/>
          </p:cNvSpPr>
          <p:nvPr>
            <p:ph type="title" idx="5"/>
          </p:nvPr>
        </p:nvSpPr>
        <p:spPr>
          <a:xfrm>
            <a:off x="827463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9" name="Google Shape;99;p17"/>
          <p:cNvSpPr txBox="1">
            <a:spLocks noGrp="1"/>
          </p:cNvSpPr>
          <p:nvPr>
            <p:ph type="subTitle" idx="6"/>
          </p:nvPr>
        </p:nvSpPr>
        <p:spPr>
          <a:xfrm>
            <a:off x="827475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254028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Big title">
    <p:bg>
      <p:bgPr>
        <a:solidFill>
          <a:schemeClr val="accent3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/>
          <p:nvPr/>
        </p:nvSpPr>
        <p:spPr>
          <a:xfrm>
            <a:off x="-79836" y="1654496"/>
            <a:ext cx="3948558" cy="400207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8"/>
          <p:cNvSpPr/>
          <p:nvPr/>
        </p:nvSpPr>
        <p:spPr>
          <a:xfrm>
            <a:off x="4934200" y="-93612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8"/>
          <p:cNvSpPr txBox="1">
            <a:spLocks noGrp="1"/>
          </p:cNvSpPr>
          <p:nvPr>
            <p:ph type="title"/>
          </p:nvPr>
        </p:nvSpPr>
        <p:spPr>
          <a:xfrm>
            <a:off x="1797600" y="1654500"/>
            <a:ext cx="5548800" cy="183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18"/>
          <p:cNvSpPr/>
          <p:nvPr/>
        </p:nvSpPr>
        <p:spPr>
          <a:xfrm rot="142657" flipH="1">
            <a:off x="5886454" y="1711259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8"/>
          <p:cNvSpPr/>
          <p:nvPr/>
        </p:nvSpPr>
        <p:spPr>
          <a:xfrm rot="1223418">
            <a:off x="-2713064" y="-289319"/>
            <a:ext cx="5451181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76685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ercentages">
  <p:cSld name="Percentages">
    <p:bg>
      <p:bgPr>
        <a:solidFill>
          <a:schemeClr val="accent3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19"/>
          <p:cNvSpPr/>
          <p:nvPr/>
        </p:nvSpPr>
        <p:spPr>
          <a:xfrm rot="-142657">
            <a:off x="-1064571" y="1559059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9"/>
          <p:cNvSpPr txBox="1">
            <a:spLocks noGrp="1"/>
          </p:cNvSpPr>
          <p:nvPr>
            <p:ph type="subTitle" idx="1"/>
          </p:nvPr>
        </p:nvSpPr>
        <p:spPr>
          <a:xfrm>
            <a:off x="11710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9"/>
          <p:cNvSpPr txBox="1">
            <a:spLocks noGrp="1"/>
          </p:cNvSpPr>
          <p:nvPr>
            <p:ph type="title" idx="2" hasCustomPrompt="1"/>
          </p:nvPr>
        </p:nvSpPr>
        <p:spPr>
          <a:xfrm>
            <a:off x="12673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1" name="Google Shape;111;p19"/>
          <p:cNvSpPr txBox="1">
            <a:spLocks noGrp="1"/>
          </p:cNvSpPr>
          <p:nvPr>
            <p:ph type="subTitle" idx="3"/>
          </p:nvPr>
        </p:nvSpPr>
        <p:spPr>
          <a:xfrm>
            <a:off x="37005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19"/>
          <p:cNvSpPr txBox="1">
            <a:spLocks noGrp="1"/>
          </p:cNvSpPr>
          <p:nvPr>
            <p:ph type="title" idx="4" hasCustomPrompt="1"/>
          </p:nvPr>
        </p:nvSpPr>
        <p:spPr>
          <a:xfrm>
            <a:off x="37968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3" name="Google Shape;113;p19"/>
          <p:cNvSpPr txBox="1">
            <a:spLocks noGrp="1"/>
          </p:cNvSpPr>
          <p:nvPr>
            <p:ph type="subTitle" idx="5"/>
          </p:nvPr>
        </p:nvSpPr>
        <p:spPr>
          <a:xfrm>
            <a:off x="63263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title" idx="6" hasCustomPrompt="1"/>
          </p:nvPr>
        </p:nvSpPr>
        <p:spPr>
          <a:xfrm>
            <a:off x="64226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703627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1388100" y="40860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8"/>
          <p:cNvSpPr/>
          <p:nvPr/>
        </p:nvSpPr>
        <p:spPr>
          <a:xfrm rot="-9430979">
            <a:off x="6575238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bg>
      <p:bgPr>
        <a:solidFill>
          <a:schemeClr val="accent6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/>
          <p:nvPr/>
        </p:nvSpPr>
        <p:spPr>
          <a:xfrm rot="1365150">
            <a:off x="6886442" y="-93630"/>
            <a:ext cx="4868373" cy="533076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20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303825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bg>
      <p:bgPr>
        <a:solidFill>
          <a:schemeClr val="accent5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21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21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723604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bg>
      <p:bgPr>
        <a:solidFill>
          <a:schemeClr val="accent2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2"/>
          <p:cNvSpPr/>
          <p:nvPr/>
        </p:nvSpPr>
        <p:spPr>
          <a:xfrm rot="142657" flipH="1">
            <a:off x="5886454" y="1711259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6755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bg>
      <p:bgPr>
        <a:solidFill>
          <a:schemeClr val="accent6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3"/>
          <p:cNvSpPr/>
          <p:nvPr/>
        </p:nvSpPr>
        <p:spPr>
          <a:xfrm rot="5760944" flipH="1">
            <a:off x="-1243907" y="1184985"/>
            <a:ext cx="4027006" cy="4081589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82184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">
  <p:cSld name="Section">
    <p:bg>
      <p:bgPr>
        <a:solidFill>
          <a:schemeClr val="accent5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>
            <a:spLocks noGrp="1"/>
          </p:cNvSpPr>
          <p:nvPr>
            <p:ph type="title"/>
          </p:nvPr>
        </p:nvSpPr>
        <p:spPr>
          <a:xfrm>
            <a:off x="1556000" y="2419000"/>
            <a:ext cx="36210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ubTitle" idx="1"/>
          </p:nvPr>
        </p:nvSpPr>
        <p:spPr>
          <a:xfrm>
            <a:off x="1556000" y="31524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4"/>
          <p:cNvSpPr txBox="1">
            <a:spLocks noGrp="1"/>
          </p:cNvSpPr>
          <p:nvPr>
            <p:ph type="title" idx="2" hasCustomPrompt="1"/>
          </p:nvPr>
        </p:nvSpPr>
        <p:spPr>
          <a:xfrm>
            <a:off x="1556000" y="1341775"/>
            <a:ext cx="43767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2" name="Google Shape;132;p24"/>
          <p:cNvSpPr/>
          <p:nvPr/>
        </p:nvSpPr>
        <p:spPr>
          <a:xfrm rot="-9430979">
            <a:off x="-2340162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24"/>
          <p:cNvSpPr/>
          <p:nvPr/>
        </p:nvSpPr>
        <p:spPr>
          <a:xfrm>
            <a:off x="4934200" y="-93612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24"/>
          <p:cNvSpPr/>
          <p:nvPr/>
        </p:nvSpPr>
        <p:spPr>
          <a:xfrm rot="142657" flipH="1">
            <a:off x="5886454" y="1711259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32998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 + Four Columns">
    <p:bg>
      <p:bgPr>
        <a:solidFill>
          <a:schemeClr val="accent4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/>
          <p:nvPr/>
        </p:nvSpPr>
        <p:spPr>
          <a:xfrm rot="1223448">
            <a:off x="-2861096" y="25637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25"/>
          <p:cNvSpPr/>
          <p:nvPr/>
        </p:nvSpPr>
        <p:spPr>
          <a:xfrm rot="1223448">
            <a:off x="6770679" y="-92288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25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9" name="Google Shape;139;p25"/>
          <p:cNvSpPr txBox="1">
            <a:spLocks noGrp="1"/>
          </p:cNvSpPr>
          <p:nvPr>
            <p:ph type="title" idx="2"/>
          </p:nvPr>
        </p:nvSpPr>
        <p:spPr>
          <a:xfrm>
            <a:off x="939157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25"/>
          <p:cNvSpPr txBox="1">
            <a:spLocks noGrp="1"/>
          </p:cNvSpPr>
          <p:nvPr>
            <p:ph type="subTitle" idx="1"/>
          </p:nvPr>
        </p:nvSpPr>
        <p:spPr>
          <a:xfrm>
            <a:off x="939157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1" name="Google Shape;141;p25"/>
          <p:cNvSpPr txBox="1">
            <a:spLocks noGrp="1"/>
          </p:cNvSpPr>
          <p:nvPr>
            <p:ph type="title" idx="3"/>
          </p:nvPr>
        </p:nvSpPr>
        <p:spPr>
          <a:xfrm>
            <a:off x="2808052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2" name="Google Shape;142;p25"/>
          <p:cNvSpPr txBox="1">
            <a:spLocks noGrp="1"/>
          </p:cNvSpPr>
          <p:nvPr>
            <p:ph type="subTitle" idx="4"/>
          </p:nvPr>
        </p:nvSpPr>
        <p:spPr>
          <a:xfrm>
            <a:off x="2808052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25"/>
          <p:cNvSpPr txBox="1">
            <a:spLocks noGrp="1"/>
          </p:cNvSpPr>
          <p:nvPr>
            <p:ph type="title" idx="5"/>
          </p:nvPr>
        </p:nvSpPr>
        <p:spPr>
          <a:xfrm>
            <a:off x="4676948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5"/>
          <p:cNvSpPr txBox="1">
            <a:spLocks noGrp="1"/>
          </p:cNvSpPr>
          <p:nvPr>
            <p:ph type="subTitle" idx="6"/>
          </p:nvPr>
        </p:nvSpPr>
        <p:spPr>
          <a:xfrm>
            <a:off x="4676948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25"/>
          <p:cNvSpPr txBox="1">
            <a:spLocks noGrp="1"/>
          </p:cNvSpPr>
          <p:nvPr>
            <p:ph type="title" idx="7"/>
          </p:nvPr>
        </p:nvSpPr>
        <p:spPr>
          <a:xfrm>
            <a:off x="6545843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25"/>
          <p:cNvSpPr txBox="1">
            <a:spLocks noGrp="1"/>
          </p:cNvSpPr>
          <p:nvPr>
            <p:ph type="subTitle" idx="8"/>
          </p:nvPr>
        </p:nvSpPr>
        <p:spPr>
          <a:xfrm>
            <a:off x="6545843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16461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bg>
      <p:bgPr>
        <a:solidFill>
          <a:schemeClr val="accent4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/>
          <p:nvPr/>
        </p:nvSpPr>
        <p:spPr>
          <a:xfrm rot="-5057437">
            <a:off x="3206585" y="392431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26"/>
          <p:cNvSpPr txBox="1">
            <a:spLocks noGrp="1"/>
          </p:cNvSpPr>
          <p:nvPr>
            <p:ph type="subTitle" idx="1"/>
          </p:nvPr>
        </p:nvSpPr>
        <p:spPr>
          <a:xfrm>
            <a:off x="1020088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26"/>
          <p:cNvSpPr txBox="1">
            <a:spLocks noGrp="1"/>
          </p:cNvSpPr>
          <p:nvPr>
            <p:ph type="title" hasCustomPrompt="1"/>
          </p:nvPr>
        </p:nvSpPr>
        <p:spPr>
          <a:xfrm>
            <a:off x="1020088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1" name="Google Shape;151;p26"/>
          <p:cNvSpPr txBox="1">
            <a:spLocks noGrp="1"/>
          </p:cNvSpPr>
          <p:nvPr>
            <p:ph type="subTitle" idx="2"/>
          </p:nvPr>
        </p:nvSpPr>
        <p:spPr>
          <a:xfrm>
            <a:off x="3510303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2" name="Google Shape;152;p26"/>
          <p:cNvSpPr txBox="1">
            <a:spLocks noGrp="1"/>
          </p:cNvSpPr>
          <p:nvPr>
            <p:ph type="title" idx="3" hasCustomPrompt="1"/>
          </p:nvPr>
        </p:nvSpPr>
        <p:spPr>
          <a:xfrm>
            <a:off x="3510303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3" name="Google Shape;153;p26"/>
          <p:cNvSpPr txBox="1">
            <a:spLocks noGrp="1"/>
          </p:cNvSpPr>
          <p:nvPr>
            <p:ph type="subTitle" idx="4"/>
          </p:nvPr>
        </p:nvSpPr>
        <p:spPr>
          <a:xfrm>
            <a:off x="6000519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4" name="Google Shape;154;p26"/>
          <p:cNvSpPr txBox="1">
            <a:spLocks noGrp="1"/>
          </p:cNvSpPr>
          <p:nvPr>
            <p:ph type="title" idx="5" hasCustomPrompt="1"/>
          </p:nvPr>
        </p:nvSpPr>
        <p:spPr>
          <a:xfrm>
            <a:off x="6000519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5" name="Google Shape;155;p26"/>
          <p:cNvSpPr/>
          <p:nvPr/>
        </p:nvSpPr>
        <p:spPr>
          <a:xfrm rot="-5057437">
            <a:off x="1123010" y="-4674919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37904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5">
  <p:cSld name="Title + Design 5">
    <p:bg>
      <p:bgPr>
        <a:solidFill>
          <a:schemeClr val="accent4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7"/>
          <p:cNvSpPr/>
          <p:nvPr/>
        </p:nvSpPr>
        <p:spPr>
          <a:xfrm rot="5209686" flipH="1">
            <a:off x="-1506124" y="1538790"/>
            <a:ext cx="4027077" cy="4081661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27"/>
          <p:cNvSpPr/>
          <p:nvPr/>
        </p:nvSpPr>
        <p:spPr>
          <a:xfrm rot="1223448">
            <a:off x="6770679" y="-92288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27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15084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Title + Six Columns">
    <p:bg>
      <p:bgPr>
        <a:solidFill>
          <a:schemeClr val="accent6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/>
          <p:nvPr/>
        </p:nvSpPr>
        <p:spPr>
          <a:xfrm rot="1083411">
            <a:off x="6554173" y="-25979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28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28"/>
          <p:cNvSpPr txBox="1">
            <a:spLocks noGrp="1"/>
          </p:cNvSpPr>
          <p:nvPr>
            <p:ph type="title" idx="2"/>
          </p:nvPr>
        </p:nvSpPr>
        <p:spPr>
          <a:xfrm>
            <a:off x="3419850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4" name="Google Shape;164;p28"/>
          <p:cNvSpPr txBox="1">
            <a:spLocks noGrp="1"/>
          </p:cNvSpPr>
          <p:nvPr>
            <p:ph type="subTitle" idx="1"/>
          </p:nvPr>
        </p:nvSpPr>
        <p:spPr>
          <a:xfrm>
            <a:off x="3419851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5" name="Google Shape;165;p28"/>
          <p:cNvSpPr txBox="1">
            <a:spLocks noGrp="1"/>
          </p:cNvSpPr>
          <p:nvPr>
            <p:ph type="title" idx="3"/>
          </p:nvPr>
        </p:nvSpPr>
        <p:spPr>
          <a:xfrm>
            <a:off x="6012237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6" name="Google Shape;166;p28"/>
          <p:cNvSpPr txBox="1">
            <a:spLocks noGrp="1"/>
          </p:cNvSpPr>
          <p:nvPr>
            <p:ph type="subTitle" idx="4"/>
          </p:nvPr>
        </p:nvSpPr>
        <p:spPr>
          <a:xfrm>
            <a:off x="6012227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7" name="Google Shape;167;p28"/>
          <p:cNvSpPr txBox="1">
            <a:spLocks noGrp="1"/>
          </p:cNvSpPr>
          <p:nvPr>
            <p:ph type="title" idx="5"/>
          </p:nvPr>
        </p:nvSpPr>
        <p:spPr>
          <a:xfrm>
            <a:off x="827463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8" name="Google Shape;168;p28"/>
          <p:cNvSpPr txBox="1">
            <a:spLocks noGrp="1"/>
          </p:cNvSpPr>
          <p:nvPr>
            <p:ph type="subTitle" idx="6"/>
          </p:nvPr>
        </p:nvSpPr>
        <p:spPr>
          <a:xfrm>
            <a:off x="827475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9" name="Google Shape;169;p28"/>
          <p:cNvSpPr txBox="1">
            <a:spLocks noGrp="1"/>
          </p:cNvSpPr>
          <p:nvPr>
            <p:ph type="title" idx="7"/>
          </p:nvPr>
        </p:nvSpPr>
        <p:spPr>
          <a:xfrm>
            <a:off x="3419850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0" name="Google Shape;170;p28"/>
          <p:cNvSpPr txBox="1">
            <a:spLocks noGrp="1"/>
          </p:cNvSpPr>
          <p:nvPr>
            <p:ph type="subTitle" idx="8"/>
          </p:nvPr>
        </p:nvSpPr>
        <p:spPr>
          <a:xfrm>
            <a:off x="3419851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1" name="Google Shape;171;p28"/>
          <p:cNvSpPr txBox="1">
            <a:spLocks noGrp="1"/>
          </p:cNvSpPr>
          <p:nvPr>
            <p:ph type="title" idx="9"/>
          </p:nvPr>
        </p:nvSpPr>
        <p:spPr>
          <a:xfrm>
            <a:off x="6012237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2" name="Google Shape;172;p28"/>
          <p:cNvSpPr txBox="1">
            <a:spLocks noGrp="1"/>
          </p:cNvSpPr>
          <p:nvPr>
            <p:ph type="subTitle" idx="13"/>
          </p:nvPr>
        </p:nvSpPr>
        <p:spPr>
          <a:xfrm>
            <a:off x="6012227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3" name="Google Shape;173;p28"/>
          <p:cNvSpPr txBox="1">
            <a:spLocks noGrp="1"/>
          </p:cNvSpPr>
          <p:nvPr>
            <p:ph type="title" idx="14"/>
          </p:nvPr>
        </p:nvSpPr>
        <p:spPr>
          <a:xfrm>
            <a:off x="827463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4" name="Google Shape;174;p28"/>
          <p:cNvSpPr txBox="1">
            <a:spLocks noGrp="1"/>
          </p:cNvSpPr>
          <p:nvPr>
            <p:ph type="subTitle" idx="15"/>
          </p:nvPr>
        </p:nvSpPr>
        <p:spPr>
          <a:xfrm>
            <a:off x="827475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065550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 + Text">
    <p:bg>
      <p:bgPr>
        <a:solidFill>
          <a:schemeClr val="accent2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7" name="Google Shape;177;p29"/>
          <p:cNvSpPr txBox="1">
            <a:spLocks noGrp="1"/>
          </p:cNvSpPr>
          <p:nvPr>
            <p:ph type="title" idx="2"/>
          </p:nvPr>
        </p:nvSpPr>
        <p:spPr>
          <a:xfrm>
            <a:off x="5026225" y="2327550"/>
            <a:ext cx="3137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8" name="Google Shape;178;p29"/>
          <p:cNvSpPr txBox="1">
            <a:spLocks noGrp="1"/>
          </p:cNvSpPr>
          <p:nvPr>
            <p:ph type="subTitle" idx="1"/>
          </p:nvPr>
        </p:nvSpPr>
        <p:spPr>
          <a:xfrm>
            <a:off x="5026200" y="2809124"/>
            <a:ext cx="31377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9" name="Google Shape;179;p29"/>
          <p:cNvSpPr/>
          <p:nvPr/>
        </p:nvSpPr>
        <p:spPr>
          <a:xfrm rot="-9430979">
            <a:off x="6990588" y="-42038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513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CUSTOM_5">
    <p:bg>
      <p:bgPr>
        <a:solidFill>
          <a:schemeClr val="accent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4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body" idx="1"/>
          </p:nvPr>
        </p:nvSpPr>
        <p:spPr>
          <a:xfrm>
            <a:off x="778200" y="1204575"/>
            <a:ext cx="7654800" cy="33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 + Text 1">
    <p:bg>
      <p:bgPr>
        <a:solidFill>
          <a:schemeClr val="accent6"/>
        </a:solid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/>
          <p:nvPr/>
        </p:nvSpPr>
        <p:spPr>
          <a:xfrm rot="-327066" flipH="1">
            <a:off x="3996598" y="-489574"/>
            <a:ext cx="6396915" cy="6483620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0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0"/>
          <p:cNvSpPr txBox="1">
            <a:spLocks noGrp="1"/>
          </p:cNvSpPr>
          <p:nvPr>
            <p:ph type="title" idx="2"/>
          </p:nvPr>
        </p:nvSpPr>
        <p:spPr>
          <a:xfrm>
            <a:off x="1063825" y="2327550"/>
            <a:ext cx="3137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84" name="Google Shape;184;p30"/>
          <p:cNvSpPr txBox="1">
            <a:spLocks noGrp="1"/>
          </p:cNvSpPr>
          <p:nvPr>
            <p:ph type="subTitle" idx="1"/>
          </p:nvPr>
        </p:nvSpPr>
        <p:spPr>
          <a:xfrm>
            <a:off x="1063800" y="2809124"/>
            <a:ext cx="31377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471916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bg>
      <p:bgPr>
        <a:solidFill>
          <a:schemeClr val="accent3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1"/>
          <p:cNvSpPr/>
          <p:nvPr/>
        </p:nvSpPr>
        <p:spPr>
          <a:xfrm rot="327066">
            <a:off x="-1126127" y="-378824"/>
            <a:ext cx="6396915" cy="6483620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31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8" name="Google Shape;188;p31"/>
          <p:cNvSpPr txBox="1">
            <a:spLocks noGrp="1"/>
          </p:cNvSpPr>
          <p:nvPr>
            <p:ph type="title" idx="2"/>
          </p:nvPr>
        </p:nvSpPr>
        <p:spPr>
          <a:xfrm>
            <a:off x="5026225" y="2327550"/>
            <a:ext cx="3137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9" name="Google Shape;189;p31"/>
          <p:cNvSpPr txBox="1">
            <a:spLocks noGrp="1"/>
          </p:cNvSpPr>
          <p:nvPr>
            <p:ph type="subTitle" idx="1"/>
          </p:nvPr>
        </p:nvSpPr>
        <p:spPr>
          <a:xfrm>
            <a:off x="5026200" y="2809124"/>
            <a:ext cx="31377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848375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Big Text">
    <p:bg>
      <p:bgPr>
        <a:solidFill>
          <a:schemeClr val="accent3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2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2" name="Google Shape;192;p32"/>
          <p:cNvSpPr txBox="1">
            <a:spLocks noGrp="1"/>
          </p:cNvSpPr>
          <p:nvPr>
            <p:ph type="subTitle" idx="1"/>
          </p:nvPr>
        </p:nvSpPr>
        <p:spPr>
          <a:xfrm>
            <a:off x="2318100" y="1777376"/>
            <a:ext cx="4507800" cy="18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3" name="Google Shape;193;p32"/>
          <p:cNvSpPr/>
          <p:nvPr/>
        </p:nvSpPr>
        <p:spPr>
          <a:xfrm rot="-5057437">
            <a:off x="3206585" y="392431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40144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bg>
      <p:bgPr>
        <a:solidFill>
          <a:schemeClr val="accent6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/>
          <p:nvPr/>
        </p:nvSpPr>
        <p:spPr>
          <a:xfrm rot="1083411">
            <a:off x="520572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3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3"/>
          <p:cNvSpPr txBox="1">
            <a:spLocks noGrp="1"/>
          </p:cNvSpPr>
          <p:nvPr>
            <p:ph type="title"/>
          </p:nvPr>
        </p:nvSpPr>
        <p:spPr>
          <a:xfrm>
            <a:off x="39300" y="764950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2318100" y="1541500"/>
            <a:ext cx="4507800" cy="132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9" name="Google Shape;199;p33"/>
          <p:cNvSpPr/>
          <p:nvPr/>
        </p:nvSpPr>
        <p:spPr>
          <a:xfrm rot="-3684712">
            <a:off x="264587" y="377391"/>
            <a:ext cx="5834584" cy="9675259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33"/>
          <p:cNvSpPr txBox="1"/>
          <p:nvPr/>
        </p:nvSpPr>
        <p:spPr>
          <a:xfrm>
            <a:off x="2997600" y="2864200"/>
            <a:ext cx="3148800" cy="10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CREDITS: This presentation template was created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, including icons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, and infographics &amp; images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. </a:t>
            </a:r>
            <a:endParaRPr sz="1200">
              <a:solidFill>
                <a:schemeClr val="lt2"/>
              </a:solidFill>
              <a:latin typeface="Advent Pro"/>
              <a:ea typeface="Advent Pro"/>
              <a:cs typeface="Advent Pro"/>
              <a:sym typeface="Advent Pro"/>
            </a:endParaRPr>
          </a:p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endParaRPr sz="1200" b="1">
              <a:solidFill>
                <a:schemeClr val="lt2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  <p:extLst>
      <p:ext uri="{BB962C8B-B14F-4D97-AF65-F5344CB8AC3E}">
        <p14:creationId xmlns:p14="http://schemas.microsoft.com/office/powerpoint/2010/main" val="23297859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Title + Bullet points 1">
    <p:bg>
      <p:bgPr>
        <a:solidFill>
          <a:schemeClr val="accent6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4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34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778200" y="1254525"/>
            <a:ext cx="3561900" cy="33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5" name="Google Shape;205;p34"/>
          <p:cNvSpPr txBox="1">
            <a:spLocks noGrp="1"/>
          </p:cNvSpPr>
          <p:nvPr>
            <p:ph type="body" idx="2"/>
          </p:nvPr>
        </p:nvSpPr>
        <p:spPr>
          <a:xfrm>
            <a:off x="4803898" y="1254525"/>
            <a:ext cx="3561900" cy="33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6" name="Google Shape;206;p3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57728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573FEFE-0A80-AB46-BB66-3E5457586C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674015E-B1AF-9846-B61F-DCB186FAD5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8D22B6D-8029-D842-B838-06E98CCE43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E223ED-1BBB-8D4F-B25E-DFA462D39EA6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23348450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1E31536-954C-F348-916D-539AF75655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CDE0F48-57BC-154C-9DDA-F70F79C6CE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98A5BF3-440A-A940-8946-5D26676831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11BE07-DBE1-8D45-94AE-76693BEDAD88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23691811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A54433B-AEF1-ED49-B19D-745BA9A5CA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2AD2918-5823-A042-BDC1-902C4A058F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1394F8A-4693-6047-A0B1-BFA846463C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3F928E-5BD5-AD47-B96D-11DF441ED870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77684900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D4F6D0-E5BD-6747-8133-7D5A506DE4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505EBA-ADF9-DC40-8C2A-560E010EA3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581248-EB00-1C48-ACE7-F09B7AA102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F5E23-C6AB-1F41-B64F-F208242DDE37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3427954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33DCD97-C37C-834C-B294-731D06FCEF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E9E4EF-B8A3-4F4F-9E45-24392E647D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83DEBD0-F258-C342-95A2-CB7CF32002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10DF81-375D-2042-8B23-5FEE734F353F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210965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APTION_ONLY_1">
    <p:bg>
      <p:bgPr>
        <a:solidFill>
          <a:schemeClr val="accent1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>
            <a:spLocks noGrp="1"/>
          </p:cNvSpPr>
          <p:nvPr>
            <p:ph type="title"/>
          </p:nvPr>
        </p:nvSpPr>
        <p:spPr>
          <a:xfrm>
            <a:off x="3011825" y="3423688"/>
            <a:ext cx="2713500" cy="40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subTitle" idx="1"/>
          </p:nvPr>
        </p:nvSpPr>
        <p:spPr>
          <a:xfrm>
            <a:off x="3011825" y="1316013"/>
            <a:ext cx="4375200" cy="194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2" name="Google Shape;82;p15"/>
          <p:cNvSpPr/>
          <p:nvPr/>
        </p:nvSpPr>
        <p:spPr>
          <a:xfrm rot="-9430979">
            <a:off x="6575238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7A29A78-A940-F54C-8EFA-2E8C8347D2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AA434C9-2996-1345-9D66-6CE01CC2ED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AEB2483-368E-2449-9247-3F07CB4ECB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542CFD-387E-6145-8F92-676D0CA06B90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26108806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398E9C1-16DA-504C-BA64-6DA5A9CAA3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8187A66-85B5-A74A-8EE4-012EC53F76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BC97E0B-1ABF-AA49-9A2F-3B7A891F14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95135E-BF4E-BF40-98EA-2862A08679A5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68818297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B0889B-3233-7D48-8D22-0A20AE7E34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8D200D8-8852-8B4E-9381-79A9A097BF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E5D53A-0FE1-0A45-A149-45D55A1B42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EC7963-3B6E-184F-B004-3F212A9DDDD3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41288354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0474D3-3F48-604D-A2FA-95B511A836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230922-DAA1-C949-B708-6990010470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47B491-2566-E541-A322-5A5C30E205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6C595C-B871-4044-8EC3-9C69208AFF7A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61499565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6F86F50-19F6-0346-87BD-9B7535724F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D990B72-C34C-C841-BD4D-09A1301706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873DA93-F883-7A4D-B63E-8EA7128BF4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9DD56F-5E48-8747-A64B-49D2AC037B20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08093888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C52733C-359E-E44D-8A5B-1489012B59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B7B970F-FB71-1146-B805-3697C4B9E7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5523510-D859-544A-B862-5FFBDF55C4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AD3894-9B78-7145-A503-B6D3D938AA29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13150279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15578-682B-4A01-9638-014C16DE11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AAC1EE-97A3-4603-AA67-B9B86F55FF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70C8B9-3AC5-46CF-A12A-6DF4288A1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CA0AF-530D-4EBD-B965-8B94F5F1B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59C82-3A0F-48FF-926E-5D04481A0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760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41855-5658-46FC-B1E4-D8A33D040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48DD4-982E-4DF5-83BC-71D4D6BCE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6D471-1D4A-4A93-8DC4-6EC44FFF7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F56D3-DE4D-452A-8EDB-00A20AD17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3EE1EB-0B3D-4FD7-B6AB-2BD17542B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08721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AF01F-173B-42F4-B79E-090D56ACB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68C77-CBFA-461F-A51E-325EB9550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1E92DB-083F-452B-B9A8-07F35FD15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284B60-C1EA-4B69-AA90-8F1E5FB94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62BA63-766D-48C7-962C-260FED02A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89638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F6C79-9DB9-41C2-AB7F-EE2DBD4CB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300A1-412B-4D8E-A682-9491921A93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449AE0-B2AB-4AC5-AD17-D5485CF0B2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4E3E69-8221-46DF-8417-9117474D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0CA87B-A6B0-4084-8ABD-22FC70DE9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9FFCA0-2136-413A-9FC4-8666492A9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698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_AND_BODY_1_1">
    <p:bg>
      <p:bgPr>
        <a:solidFill>
          <a:schemeClr val="accent2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6"/>
          <p:cNvGrpSpPr/>
          <p:nvPr/>
        </p:nvGrpSpPr>
        <p:grpSpPr>
          <a:xfrm>
            <a:off x="773312" y="-2312529"/>
            <a:ext cx="10859534" cy="10453381"/>
            <a:chOff x="773312" y="-2312529"/>
            <a:chExt cx="10859534" cy="10453381"/>
          </a:xfrm>
        </p:grpSpPr>
        <p:sp>
          <p:nvSpPr>
            <p:cNvPr id="85" name="Google Shape;85;p16"/>
            <p:cNvSpPr/>
            <p:nvPr/>
          </p:nvSpPr>
          <p:spPr>
            <a:xfrm rot="-4051008">
              <a:off x="2312019" y="-1351870"/>
              <a:ext cx="7782120" cy="8532062"/>
            </a:xfrm>
            <a:custGeom>
              <a:avLst/>
              <a:gdLst/>
              <a:ahLst/>
              <a:cxnLst/>
              <a:rect l="l" t="t" r="r" b="b"/>
              <a:pathLst>
                <a:path w="92905" h="101858" extrusionOk="0">
                  <a:moveTo>
                    <a:pt x="89371" y="1"/>
                  </a:moveTo>
                  <a:cubicBezTo>
                    <a:pt x="88352" y="1"/>
                    <a:pt x="87320" y="555"/>
                    <a:pt x="86596" y="1943"/>
                  </a:cubicBezTo>
                  <a:cubicBezTo>
                    <a:pt x="84603" y="5762"/>
                    <a:pt x="81782" y="6093"/>
                    <a:pt x="78959" y="7256"/>
                  </a:cubicBezTo>
                  <a:cubicBezTo>
                    <a:pt x="76136" y="8419"/>
                    <a:pt x="75804" y="10079"/>
                    <a:pt x="75140" y="11420"/>
                  </a:cubicBezTo>
                  <a:cubicBezTo>
                    <a:pt x="74699" y="12309"/>
                    <a:pt x="73891" y="13184"/>
                    <a:pt x="72181" y="13184"/>
                  </a:cubicBezTo>
                  <a:cubicBezTo>
                    <a:pt x="71318" y="13184"/>
                    <a:pt x="70224" y="12961"/>
                    <a:pt x="68831" y="12404"/>
                  </a:cubicBezTo>
                  <a:cubicBezTo>
                    <a:pt x="67230" y="11763"/>
                    <a:pt x="65703" y="11419"/>
                    <a:pt x="64202" y="11419"/>
                  </a:cubicBezTo>
                  <a:cubicBezTo>
                    <a:pt x="61813" y="11419"/>
                    <a:pt x="59490" y="12292"/>
                    <a:pt x="57043" y="14230"/>
                  </a:cubicBezTo>
                  <a:cubicBezTo>
                    <a:pt x="53057" y="17384"/>
                    <a:pt x="56710" y="20871"/>
                    <a:pt x="51730" y="21203"/>
                  </a:cubicBezTo>
                  <a:cubicBezTo>
                    <a:pt x="46749" y="21536"/>
                    <a:pt x="45254" y="21868"/>
                    <a:pt x="45254" y="21868"/>
                  </a:cubicBezTo>
                  <a:cubicBezTo>
                    <a:pt x="39278" y="22365"/>
                    <a:pt x="41105" y="26848"/>
                    <a:pt x="41270" y="30169"/>
                  </a:cubicBezTo>
                  <a:cubicBezTo>
                    <a:pt x="41436" y="33489"/>
                    <a:pt x="35791" y="33323"/>
                    <a:pt x="33633" y="33988"/>
                  </a:cubicBezTo>
                  <a:cubicBezTo>
                    <a:pt x="31475" y="34652"/>
                    <a:pt x="32969" y="36644"/>
                    <a:pt x="31475" y="37142"/>
                  </a:cubicBezTo>
                  <a:cubicBezTo>
                    <a:pt x="29980" y="37640"/>
                    <a:pt x="28984" y="38304"/>
                    <a:pt x="27821" y="38969"/>
                  </a:cubicBezTo>
                  <a:cubicBezTo>
                    <a:pt x="26659" y="39633"/>
                    <a:pt x="23505" y="38969"/>
                    <a:pt x="21679" y="41542"/>
                  </a:cubicBezTo>
                  <a:cubicBezTo>
                    <a:pt x="19852" y="44115"/>
                    <a:pt x="21346" y="46605"/>
                    <a:pt x="22176" y="48017"/>
                  </a:cubicBezTo>
                  <a:cubicBezTo>
                    <a:pt x="22945" y="49323"/>
                    <a:pt x="26838" y="51125"/>
                    <a:pt x="24789" y="51125"/>
                  </a:cubicBezTo>
                  <a:cubicBezTo>
                    <a:pt x="24623" y="51125"/>
                    <a:pt x="24418" y="51113"/>
                    <a:pt x="24169" y="51088"/>
                  </a:cubicBezTo>
                  <a:cubicBezTo>
                    <a:pt x="24046" y="51076"/>
                    <a:pt x="23927" y="51070"/>
                    <a:pt x="23810" y="51070"/>
                  </a:cubicBezTo>
                  <a:cubicBezTo>
                    <a:pt x="20788" y="51070"/>
                    <a:pt x="20018" y="55073"/>
                    <a:pt x="20018" y="55073"/>
                  </a:cubicBezTo>
                  <a:cubicBezTo>
                    <a:pt x="19841" y="55029"/>
                    <a:pt x="19684" y="55008"/>
                    <a:pt x="19544" y="55008"/>
                  </a:cubicBezTo>
                  <a:cubicBezTo>
                    <a:pt x="18113" y="55008"/>
                    <a:pt x="18552" y="57183"/>
                    <a:pt x="18855" y="58394"/>
                  </a:cubicBezTo>
                  <a:cubicBezTo>
                    <a:pt x="19188" y="59721"/>
                    <a:pt x="16198" y="60385"/>
                    <a:pt x="12474" y="63208"/>
                  </a:cubicBezTo>
                  <a:cubicBezTo>
                    <a:pt x="8749" y="66031"/>
                    <a:pt x="10069" y="69105"/>
                    <a:pt x="11965" y="71309"/>
                  </a:cubicBezTo>
                  <a:cubicBezTo>
                    <a:pt x="13861" y="73514"/>
                    <a:pt x="8963" y="74967"/>
                    <a:pt x="4482" y="78702"/>
                  </a:cubicBezTo>
                  <a:cubicBezTo>
                    <a:pt x="1" y="82435"/>
                    <a:pt x="11716" y="93072"/>
                    <a:pt x="11716" y="93072"/>
                  </a:cubicBezTo>
                  <a:cubicBezTo>
                    <a:pt x="13421" y="100139"/>
                    <a:pt x="33124" y="101857"/>
                    <a:pt x="51890" y="101857"/>
                  </a:cubicBezTo>
                  <a:cubicBezTo>
                    <a:pt x="69664" y="101857"/>
                    <a:pt x="86596" y="100315"/>
                    <a:pt x="86596" y="100315"/>
                  </a:cubicBezTo>
                  <a:cubicBezTo>
                    <a:pt x="86596" y="100315"/>
                    <a:pt x="92905" y="6591"/>
                    <a:pt x="92905" y="3603"/>
                  </a:cubicBezTo>
                  <a:cubicBezTo>
                    <a:pt x="92905" y="1701"/>
                    <a:pt x="91156" y="1"/>
                    <a:pt x="893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6"/>
            <p:cNvSpPr/>
            <p:nvPr/>
          </p:nvSpPr>
          <p:spPr>
            <a:xfrm>
              <a:off x="8086100" y="-124375"/>
              <a:ext cx="1121400" cy="72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" name="Google Shape;87;p16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6"/>
          <p:cNvSpPr txBox="1">
            <a:spLocks noGrp="1"/>
          </p:cNvSpPr>
          <p:nvPr>
            <p:ph type="title" idx="2"/>
          </p:nvPr>
        </p:nvSpPr>
        <p:spPr>
          <a:xfrm>
            <a:off x="1193150" y="2050225"/>
            <a:ext cx="26868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6"/>
          <p:cNvSpPr txBox="1">
            <a:spLocks noGrp="1"/>
          </p:cNvSpPr>
          <p:nvPr>
            <p:ph type="subTitle" idx="1"/>
          </p:nvPr>
        </p:nvSpPr>
        <p:spPr>
          <a:xfrm>
            <a:off x="1193150" y="2640750"/>
            <a:ext cx="2686800" cy="13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>
                <a:solidFill>
                  <a:schemeClr val="accent6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title" idx="3"/>
          </p:nvPr>
        </p:nvSpPr>
        <p:spPr>
          <a:xfrm>
            <a:off x="5264050" y="2050225"/>
            <a:ext cx="26868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subTitle" idx="4"/>
          </p:nvPr>
        </p:nvSpPr>
        <p:spPr>
          <a:xfrm>
            <a:off x="5264050" y="2640750"/>
            <a:ext cx="2686800" cy="13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C1165-B1EA-4947-A1FB-D9CF6BE2F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949C6E-764C-4F36-94CB-FE2A2DF8C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9B79E8-DF7C-4EBB-9F3B-6BE1496FD9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2F9A33-7E46-4A42-A0A4-E18DB17B89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8AAA32-05F2-47FB-B9B2-30397B27C7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0AE778-A2FD-4AD5-B23E-61A0D2506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F383F0-95C5-45CA-90E7-CB2237487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17D151-FD6A-419A-A7B0-CA8BE2A25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27110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CD961-234E-4CF8-B0EF-237952B82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917F9D-08A6-466A-864D-D2F376CC9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DF56FB-BF1A-451B-AFCC-8E5E82A91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5A4458-ED35-410C-9316-3AE12AF06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25366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6121E3-1542-49D2-AFE7-215B078A3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B79D1B-E5A5-4FF6-B1AF-3C1CE82BE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A32E8B-A5B1-45B5-9A9F-B5EF9E6E9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39745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4EF36-1426-4285-828F-C8CFBFE98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C0F19-B360-4B7D-8B84-54564343E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61CC49-77D0-4E31-A9D2-D30F8EDAEA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AB92D8-AB77-44F5-B9DD-F7A3C2F63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0A841E-88D4-4D0A-97C4-E4897B618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54F814-BBE2-4CE3-B3C8-C4A938E78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4750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247E2-3FF2-44B7-B10F-3C06FDF7C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9E9FEF-3FB3-4E4C-A935-958BA93288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F12C7B-8B90-4958-A986-27D36990B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4EFE80-B253-4A84-BE72-FE1337473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70AA07-12BD-4E8C-B324-9F0CBE23C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AF4ED2-925B-495F-9A04-20C40D1E4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6179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5AAED-E4CB-438E-BAE6-D874C01F5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CA6078-7021-47C7-8ADD-30EB0D4D7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DC22C-267E-4ADC-AF05-BEB721900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ACB2E6-036D-489B-AF95-7F191F409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DBCEB-45FD-4CA2-89E1-0743C2C24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1686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F1447-7437-45B5-955F-F450CFC6FB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DF0BE9-59DA-4877-8D0D-735633F5CF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9A8181-2D82-4E5A-A55B-C3850F308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443D1-9D50-4347-8EF4-C71123BDF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B7A19-FC92-4734-BBA7-FBC0512D2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34242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18"/>
          <p:cNvSpPr txBox="1">
            <a:spLocks noGrp="1"/>
          </p:cNvSpPr>
          <p:nvPr>
            <p:ph type="title"/>
          </p:nvPr>
        </p:nvSpPr>
        <p:spPr>
          <a:xfrm>
            <a:off x="758775" y="391234"/>
            <a:ext cx="7626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3200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3200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3200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3200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3200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3200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3200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3200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9pPr>
          </a:lstStyle>
          <a:p>
            <a:endParaRPr/>
          </a:p>
        </p:txBody>
      </p:sp>
      <p:grpSp>
        <p:nvGrpSpPr>
          <p:cNvPr id="457" name="Google Shape;457;p18"/>
          <p:cNvGrpSpPr/>
          <p:nvPr/>
        </p:nvGrpSpPr>
        <p:grpSpPr>
          <a:xfrm>
            <a:off x="-1614447" y="-668745"/>
            <a:ext cx="12693753" cy="6889485"/>
            <a:chOff x="-1614447" y="-668745"/>
            <a:chExt cx="12693753" cy="6889485"/>
          </a:xfrm>
        </p:grpSpPr>
        <p:grpSp>
          <p:nvGrpSpPr>
            <p:cNvPr id="458" name="Google Shape;458;p18"/>
            <p:cNvGrpSpPr/>
            <p:nvPr/>
          </p:nvGrpSpPr>
          <p:grpSpPr>
            <a:xfrm>
              <a:off x="-1614447" y="4335248"/>
              <a:ext cx="2795340" cy="1885492"/>
              <a:chOff x="965100" y="1428788"/>
              <a:chExt cx="1354200" cy="913425"/>
            </a:xfrm>
          </p:grpSpPr>
          <p:sp>
            <p:nvSpPr>
              <p:cNvPr id="459" name="Google Shape;459;p18"/>
              <p:cNvSpPr/>
              <p:nvPr/>
            </p:nvSpPr>
            <p:spPr>
              <a:xfrm>
                <a:off x="1024800" y="1480513"/>
                <a:ext cx="1238800" cy="803850"/>
              </a:xfrm>
              <a:custGeom>
                <a:avLst/>
                <a:gdLst/>
                <a:ahLst/>
                <a:cxnLst/>
                <a:rect l="l" t="t" r="r" b="b"/>
                <a:pathLst>
                  <a:path w="49552" h="32154" fill="none" extrusionOk="0">
                    <a:moveTo>
                      <a:pt x="4579" y="32153"/>
                    </a:moveTo>
                    <a:cubicBezTo>
                      <a:pt x="3894" y="32153"/>
                      <a:pt x="3122" y="31957"/>
                      <a:pt x="2229" y="31541"/>
                    </a:cubicBezTo>
                    <a:cubicBezTo>
                      <a:pt x="1078" y="31027"/>
                      <a:pt x="416" y="30414"/>
                      <a:pt x="208" y="29668"/>
                    </a:cubicBezTo>
                    <a:cubicBezTo>
                      <a:pt x="0" y="28970"/>
                      <a:pt x="208" y="28284"/>
                      <a:pt x="392" y="27598"/>
                    </a:cubicBezTo>
                    <a:cubicBezTo>
                      <a:pt x="429" y="27439"/>
                      <a:pt x="465" y="27304"/>
                      <a:pt x="514" y="27170"/>
                    </a:cubicBezTo>
                    <a:cubicBezTo>
                      <a:pt x="600" y="26815"/>
                      <a:pt x="661" y="26447"/>
                      <a:pt x="735" y="26092"/>
                    </a:cubicBezTo>
                    <a:cubicBezTo>
                      <a:pt x="894" y="25260"/>
                      <a:pt x="1065" y="24366"/>
                      <a:pt x="1518" y="23631"/>
                    </a:cubicBezTo>
                    <a:cubicBezTo>
                      <a:pt x="2388" y="22235"/>
                      <a:pt x="4041" y="21685"/>
                      <a:pt x="5632" y="21170"/>
                    </a:cubicBezTo>
                    <a:cubicBezTo>
                      <a:pt x="5914" y="21072"/>
                      <a:pt x="6208" y="20987"/>
                      <a:pt x="6477" y="20876"/>
                    </a:cubicBezTo>
                    <a:cubicBezTo>
                      <a:pt x="8240" y="20252"/>
                      <a:pt x="10199" y="18868"/>
                      <a:pt x="9967" y="16995"/>
                    </a:cubicBezTo>
                    <a:cubicBezTo>
                      <a:pt x="9918" y="16603"/>
                      <a:pt x="9783" y="16224"/>
                      <a:pt x="9648" y="15856"/>
                    </a:cubicBezTo>
                    <a:cubicBezTo>
                      <a:pt x="9489" y="15465"/>
                      <a:pt x="9342" y="15048"/>
                      <a:pt x="9306" y="14620"/>
                    </a:cubicBezTo>
                    <a:cubicBezTo>
                      <a:pt x="9220" y="13481"/>
                      <a:pt x="9906" y="12538"/>
                      <a:pt x="10579" y="11620"/>
                    </a:cubicBezTo>
                    <a:cubicBezTo>
                      <a:pt x="11203" y="10763"/>
                      <a:pt x="11865" y="9857"/>
                      <a:pt x="11865" y="8828"/>
                    </a:cubicBezTo>
                    <a:cubicBezTo>
                      <a:pt x="11865" y="8571"/>
                      <a:pt x="11816" y="8326"/>
                      <a:pt x="11791" y="8069"/>
                    </a:cubicBezTo>
                    <a:cubicBezTo>
                      <a:pt x="11754" y="7837"/>
                      <a:pt x="11718" y="7592"/>
                      <a:pt x="11718" y="7359"/>
                    </a:cubicBezTo>
                    <a:cubicBezTo>
                      <a:pt x="11669" y="5510"/>
                      <a:pt x="13469" y="4163"/>
                      <a:pt x="15170" y="3674"/>
                    </a:cubicBezTo>
                    <a:cubicBezTo>
                      <a:pt x="16823" y="3196"/>
                      <a:pt x="18574" y="3233"/>
                      <a:pt x="20252" y="3257"/>
                    </a:cubicBezTo>
                    <a:cubicBezTo>
                      <a:pt x="21696" y="3294"/>
                      <a:pt x="23178" y="3306"/>
                      <a:pt x="24586" y="3025"/>
                    </a:cubicBezTo>
                    <a:cubicBezTo>
                      <a:pt x="25921" y="2768"/>
                      <a:pt x="27206" y="2229"/>
                      <a:pt x="28443" y="1715"/>
                    </a:cubicBezTo>
                    <a:cubicBezTo>
                      <a:pt x="29116" y="1421"/>
                      <a:pt x="29814" y="1127"/>
                      <a:pt x="30537" y="882"/>
                    </a:cubicBezTo>
                    <a:cubicBezTo>
                      <a:pt x="33047" y="13"/>
                      <a:pt x="35128" y="0"/>
                      <a:pt x="36757" y="845"/>
                    </a:cubicBezTo>
                    <a:cubicBezTo>
                      <a:pt x="37797" y="1372"/>
                      <a:pt x="38605" y="2278"/>
                      <a:pt x="39365" y="3135"/>
                    </a:cubicBezTo>
                    <a:cubicBezTo>
                      <a:pt x="40013" y="3857"/>
                      <a:pt x="40687" y="4604"/>
                      <a:pt x="41495" y="5143"/>
                    </a:cubicBezTo>
                    <a:cubicBezTo>
                      <a:pt x="42413" y="5755"/>
                      <a:pt x="43491" y="6098"/>
                      <a:pt x="44531" y="6416"/>
                    </a:cubicBezTo>
                    <a:cubicBezTo>
                      <a:pt x="44972" y="6551"/>
                      <a:pt x="45425" y="6698"/>
                      <a:pt x="45878" y="6857"/>
                    </a:cubicBezTo>
                    <a:cubicBezTo>
                      <a:pt x="47899" y="7604"/>
                      <a:pt x="49552" y="9722"/>
                      <a:pt x="49343" y="11277"/>
                    </a:cubicBezTo>
                    <a:cubicBezTo>
                      <a:pt x="49209" y="12306"/>
                      <a:pt x="48303" y="12967"/>
                      <a:pt x="46772" y="13114"/>
                    </a:cubicBezTo>
                    <a:lnTo>
                      <a:pt x="46503" y="13150"/>
                    </a:lnTo>
                    <a:cubicBezTo>
                      <a:pt x="45046" y="13285"/>
                      <a:pt x="42609" y="13518"/>
                      <a:pt x="42095" y="15024"/>
                    </a:cubicBezTo>
                    <a:cubicBezTo>
                      <a:pt x="41850" y="15734"/>
                      <a:pt x="42083" y="16456"/>
                      <a:pt x="42328" y="17215"/>
                    </a:cubicBezTo>
                    <a:cubicBezTo>
                      <a:pt x="42670" y="18293"/>
                      <a:pt x="43025" y="19407"/>
                      <a:pt x="42058" y="20558"/>
                    </a:cubicBezTo>
                    <a:lnTo>
                      <a:pt x="42058" y="20558"/>
                    </a:lnTo>
                    <a:cubicBezTo>
                      <a:pt x="41838" y="20827"/>
                      <a:pt x="41544" y="21060"/>
                      <a:pt x="41262" y="21268"/>
                    </a:cubicBezTo>
                    <a:cubicBezTo>
                      <a:pt x="40956" y="21513"/>
                      <a:pt x="40638" y="21758"/>
                      <a:pt x="40405" y="22064"/>
                    </a:cubicBezTo>
                    <a:cubicBezTo>
                      <a:pt x="39977" y="22640"/>
                      <a:pt x="39854" y="23374"/>
                      <a:pt x="39720" y="24097"/>
                    </a:cubicBezTo>
                    <a:cubicBezTo>
                      <a:pt x="39585" y="24819"/>
                      <a:pt x="39462" y="25590"/>
                      <a:pt x="38985" y="26190"/>
                    </a:cubicBezTo>
                    <a:cubicBezTo>
                      <a:pt x="38165" y="27243"/>
                      <a:pt x="36659" y="27378"/>
                      <a:pt x="35324" y="27427"/>
                    </a:cubicBezTo>
                    <a:cubicBezTo>
                      <a:pt x="33794" y="27476"/>
                      <a:pt x="31896" y="27537"/>
                      <a:pt x="30402" y="26643"/>
                    </a:cubicBezTo>
                    <a:cubicBezTo>
                      <a:pt x="30169" y="26509"/>
                      <a:pt x="29961" y="26362"/>
                      <a:pt x="29741" y="26203"/>
                    </a:cubicBezTo>
                    <a:cubicBezTo>
                      <a:pt x="29447" y="25994"/>
                      <a:pt x="29141" y="25774"/>
                      <a:pt x="28810" y="25603"/>
                    </a:cubicBezTo>
                    <a:cubicBezTo>
                      <a:pt x="26986" y="24745"/>
                      <a:pt x="24880" y="25872"/>
                      <a:pt x="23778" y="26631"/>
                    </a:cubicBezTo>
                    <a:cubicBezTo>
                      <a:pt x="23423" y="26876"/>
                      <a:pt x="23080" y="27121"/>
                      <a:pt x="22749" y="27378"/>
                    </a:cubicBezTo>
                    <a:cubicBezTo>
                      <a:pt x="21635" y="28211"/>
                      <a:pt x="20472" y="29068"/>
                      <a:pt x="19101" y="29374"/>
                    </a:cubicBezTo>
                    <a:cubicBezTo>
                      <a:pt x="17668" y="29692"/>
                      <a:pt x="16138" y="29386"/>
                      <a:pt x="14656" y="29080"/>
                    </a:cubicBezTo>
                    <a:cubicBezTo>
                      <a:pt x="12771" y="28700"/>
                      <a:pt x="10995" y="28333"/>
                      <a:pt x="9404" y="29190"/>
                    </a:cubicBezTo>
                    <a:cubicBezTo>
                      <a:pt x="8791" y="29508"/>
                      <a:pt x="8265" y="29998"/>
                      <a:pt x="7751" y="30476"/>
                    </a:cubicBezTo>
                    <a:cubicBezTo>
                      <a:pt x="7065" y="31112"/>
                      <a:pt x="6343" y="31786"/>
                      <a:pt x="5412" y="32031"/>
                    </a:cubicBezTo>
                    <a:cubicBezTo>
                      <a:pt x="5130" y="32129"/>
                      <a:pt x="4861" y="32153"/>
                      <a:pt x="4579" y="32153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miter lim="12244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18"/>
              <p:cNvSpPr/>
              <p:nvPr/>
            </p:nvSpPr>
            <p:spPr>
              <a:xfrm>
                <a:off x="1115700" y="1572038"/>
                <a:ext cx="1019650" cy="629350"/>
              </a:xfrm>
              <a:custGeom>
                <a:avLst/>
                <a:gdLst/>
                <a:ahLst/>
                <a:cxnLst/>
                <a:rect l="l" t="t" r="r" b="b"/>
                <a:pathLst>
                  <a:path w="40786" h="25174" fill="none" extrusionOk="0">
                    <a:moveTo>
                      <a:pt x="576" y="25149"/>
                    </a:moveTo>
                    <a:cubicBezTo>
                      <a:pt x="392" y="25149"/>
                      <a:pt x="184" y="25088"/>
                      <a:pt x="37" y="24807"/>
                    </a:cubicBezTo>
                    <a:cubicBezTo>
                      <a:pt x="1" y="24696"/>
                      <a:pt x="37" y="24599"/>
                      <a:pt x="99" y="24488"/>
                    </a:cubicBezTo>
                    <a:cubicBezTo>
                      <a:pt x="135" y="24439"/>
                      <a:pt x="148" y="24378"/>
                      <a:pt x="160" y="24329"/>
                    </a:cubicBezTo>
                    <a:cubicBezTo>
                      <a:pt x="282" y="23876"/>
                      <a:pt x="368" y="23435"/>
                      <a:pt x="441" y="23031"/>
                    </a:cubicBezTo>
                    <a:cubicBezTo>
                      <a:pt x="527" y="22578"/>
                      <a:pt x="637" y="21942"/>
                      <a:pt x="760" y="21746"/>
                    </a:cubicBezTo>
                    <a:cubicBezTo>
                      <a:pt x="992" y="21391"/>
                      <a:pt x="2229" y="20987"/>
                      <a:pt x="3062" y="20705"/>
                    </a:cubicBezTo>
                    <a:cubicBezTo>
                      <a:pt x="3331" y="20619"/>
                      <a:pt x="3649" y="20509"/>
                      <a:pt x="3955" y="20399"/>
                    </a:cubicBezTo>
                    <a:cubicBezTo>
                      <a:pt x="7837" y="19040"/>
                      <a:pt x="10077" y="16089"/>
                      <a:pt x="9698" y="12906"/>
                    </a:cubicBezTo>
                    <a:cubicBezTo>
                      <a:pt x="9600" y="12097"/>
                      <a:pt x="9367" y="11449"/>
                      <a:pt x="9184" y="10971"/>
                    </a:cubicBezTo>
                    <a:cubicBezTo>
                      <a:pt x="9184" y="10959"/>
                      <a:pt x="9159" y="10934"/>
                      <a:pt x="9147" y="10922"/>
                    </a:cubicBezTo>
                    <a:cubicBezTo>
                      <a:pt x="9122" y="10885"/>
                      <a:pt x="9098" y="10836"/>
                      <a:pt x="9098" y="10787"/>
                    </a:cubicBezTo>
                    <a:cubicBezTo>
                      <a:pt x="9122" y="10591"/>
                      <a:pt x="9306" y="10396"/>
                      <a:pt x="9490" y="10187"/>
                    </a:cubicBezTo>
                    <a:cubicBezTo>
                      <a:pt x="9563" y="10114"/>
                      <a:pt x="9624" y="10040"/>
                      <a:pt x="9686" y="9967"/>
                    </a:cubicBezTo>
                    <a:cubicBezTo>
                      <a:pt x="10494" y="8841"/>
                      <a:pt x="11608" y="7310"/>
                      <a:pt x="11632" y="5192"/>
                    </a:cubicBezTo>
                    <a:cubicBezTo>
                      <a:pt x="11632" y="4665"/>
                      <a:pt x="11547" y="4225"/>
                      <a:pt x="11510" y="3906"/>
                    </a:cubicBezTo>
                    <a:lnTo>
                      <a:pt x="11510" y="3882"/>
                    </a:lnTo>
                    <a:cubicBezTo>
                      <a:pt x="11510" y="3869"/>
                      <a:pt x="11485" y="3845"/>
                      <a:pt x="11510" y="3821"/>
                    </a:cubicBezTo>
                    <a:cubicBezTo>
                      <a:pt x="11571" y="3637"/>
                      <a:pt x="11877" y="3478"/>
                      <a:pt x="12465" y="3306"/>
                    </a:cubicBezTo>
                    <a:cubicBezTo>
                      <a:pt x="13383" y="3049"/>
                      <a:pt x="14461" y="3012"/>
                      <a:pt x="15391" y="3012"/>
                    </a:cubicBezTo>
                    <a:cubicBezTo>
                      <a:pt x="15771" y="3012"/>
                      <a:pt x="16163" y="3012"/>
                      <a:pt x="16542" y="3025"/>
                    </a:cubicBezTo>
                    <a:lnTo>
                      <a:pt x="16567" y="3025"/>
                    </a:lnTo>
                    <a:cubicBezTo>
                      <a:pt x="16983" y="3025"/>
                      <a:pt x="17412" y="3049"/>
                      <a:pt x="17852" y="3049"/>
                    </a:cubicBezTo>
                    <a:cubicBezTo>
                      <a:pt x="18881" y="3049"/>
                      <a:pt x="20228" y="3012"/>
                      <a:pt x="21623" y="2743"/>
                    </a:cubicBezTo>
                    <a:cubicBezTo>
                      <a:pt x="23289" y="2400"/>
                      <a:pt x="24807" y="1776"/>
                      <a:pt x="26129" y="1225"/>
                    </a:cubicBezTo>
                    <a:cubicBezTo>
                      <a:pt x="26790" y="943"/>
                      <a:pt x="27415" y="686"/>
                      <a:pt x="28027" y="478"/>
                    </a:cubicBezTo>
                    <a:cubicBezTo>
                      <a:pt x="28921" y="172"/>
                      <a:pt x="29753" y="0"/>
                      <a:pt x="30402" y="0"/>
                    </a:cubicBezTo>
                    <a:cubicBezTo>
                      <a:pt x="30868" y="0"/>
                      <a:pt x="31247" y="74"/>
                      <a:pt x="31541" y="233"/>
                    </a:cubicBezTo>
                    <a:cubicBezTo>
                      <a:pt x="32043" y="490"/>
                      <a:pt x="32606" y="1115"/>
                      <a:pt x="33206" y="1788"/>
                    </a:cubicBezTo>
                    <a:cubicBezTo>
                      <a:pt x="33953" y="2621"/>
                      <a:pt x="34810" y="3563"/>
                      <a:pt x="35973" y="4347"/>
                    </a:cubicBezTo>
                    <a:cubicBezTo>
                      <a:pt x="37296" y="5216"/>
                      <a:pt x="38667" y="5657"/>
                      <a:pt x="39879" y="6024"/>
                    </a:cubicBezTo>
                    <a:cubicBezTo>
                      <a:pt x="39965" y="6061"/>
                      <a:pt x="40112" y="6073"/>
                      <a:pt x="40247" y="6073"/>
                    </a:cubicBezTo>
                    <a:cubicBezTo>
                      <a:pt x="40455" y="6086"/>
                      <a:pt x="40638" y="6110"/>
                      <a:pt x="40736" y="6196"/>
                    </a:cubicBezTo>
                    <a:cubicBezTo>
                      <a:pt x="40773" y="6233"/>
                      <a:pt x="40785" y="6269"/>
                      <a:pt x="40785" y="6331"/>
                    </a:cubicBezTo>
                    <a:cubicBezTo>
                      <a:pt x="40700" y="7335"/>
                      <a:pt x="39659" y="7665"/>
                      <a:pt x="38459" y="8045"/>
                    </a:cubicBezTo>
                    <a:cubicBezTo>
                      <a:pt x="37186" y="8449"/>
                      <a:pt x="35741" y="8902"/>
                      <a:pt x="35275" y="10285"/>
                    </a:cubicBezTo>
                    <a:cubicBezTo>
                      <a:pt x="34663" y="12061"/>
                      <a:pt x="35153" y="13603"/>
                      <a:pt x="35471" y="14632"/>
                    </a:cubicBezTo>
                    <a:lnTo>
                      <a:pt x="35520" y="14718"/>
                    </a:lnTo>
                    <a:cubicBezTo>
                      <a:pt x="35557" y="14803"/>
                      <a:pt x="35594" y="14877"/>
                      <a:pt x="35582" y="14963"/>
                    </a:cubicBezTo>
                    <a:cubicBezTo>
                      <a:pt x="35582" y="14987"/>
                      <a:pt x="35557" y="14987"/>
                      <a:pt x="35557" y="14999"/>
                    </a:cubicBezTo>
                    <a:cubicBezTo>
                      <a:pt x="35178" y="15305"/>
                      <a:pt x="34602" y="15746"/>
                      <a:pt x="34088" y="16420"/>
                    </a:cubicBezTo>
                    <a:cubicBezTo>
                      <a:pt x="33170" y="17632"/>
                      <a:pt x="32949" y="18930"/>
                      <a:pt x="32778" y="19885"/>
                    </a:cubicBezTo>
                    <a:cubicBezTo>
                      <a:pt x="32778" y="19921"/>
                      <a:pt x="32765" y="19970"/>
                      <a:pt x="32765" y="20019"/>
                    </a:cubicBezTo>
                    <a:cubicBezTo>
                      <a:pt x="32765" y="20129"/>
                      <a:pt x="32765" y="20252"/>
                      <a:pt x="32680" y="20325"/>
                    </a:cubicBezTo>
                    <a:cubicBezTo>
                      <a:pt x="32582" y="20436"/>
                      <a:pt x="32361" y="20436"/>
                      <a:pt x="32055" y="20411"/>
                    </a:cubicBezTo>
                    <a:cubicBezTo>
                      <a:pt x="31921" y="20411"/>
                      <a:pt x="31761" y="20399"/>
                      <a:pt x="31615" y="20411"/>
                    </a:cubicBezTo>
                    <a:cubicBezTo>
                      <a:pt x="31272" y="20436"/>
                      <a:pt x="30929" y="20436"/>
                      <a:pt x="30574" y="20436"/>
                    </a:cubicBezTo>
                    <a:cubicBezTo>
                      <a:pt x="29925" y="20436"/>
                      <a:pt x="29031" y="20399"/>
                      <a:pt x="28541" y="20105"/>
                    </a:cubicBezTo>
                    <a:cubicBezTo>
                      <a:pt x="28443" y="20044"/>
                      <a:pt x="28296" y="19946"/>
                      <a:pt x="28137" y="19836"/>
                    </a:cubicBezTo>
                    <a:cubicBezTo>
                      <a:pt x="27758" y="19554"/>
                      <a:pt x="27280" y="19223"/>
                      <a:pt x="26680" y="18930"/>
                    </a:cubicBezTo>
                    <a:cubicBezTo>
                      <a:pt x="25799" y="18501"/>
                      <a:pt x="24819" y="18293"/>
                      <a:pt x="23791" y="18293"/>
                    </a:cubicBezTo>
                    <a:cubicBezTo>
                      <a:pt x="21562" y="18293"/>
                      <a:pt x="19554" y="19334"/>
                      <a:pt x="18269" y="20215"/>
                    </a:cubicBezTo>
                    <a:cubicBezTo>
                      <a:pt x="17865" y="20497"/>
                      <a:pt x="17485" y="20766"/>
                      <a:pt x="17130" y="21023"/>
                    </a:cubicBezTo>
                    <a:cubicBezTo>
                      <a:pt x="16261" y="21672"/>
                      <a:pt x="15440" y="22284"/>
                      <a:pt x="14767" y="22431"/>
                    </a:cubicBezTo>
                    <a:cubicBezTo>
                      <a:pt x="14595" y="22468"/>
                      <a:pt x="14412" y="22493"/>
                      <a:pt x="14179" y="22493"/>
                    </a:cubicBezTo>
                    <a:cubicBezTo>
                      <a:pt x="13493" y="22493"/>
                      <a:pt x="12636" y="22333"/>
                      <a:pt x="11743" y="22150"/>
                    </a:cubicBezTo>
                    <a:cubicBezTo>
                      <a:pt x="10641" y="21917"/>
                      <a:pt x="9392" y="21672"/>
                      <a:pt x="8069" y="21672"/>
                    </a:cubicBezTo>
                    <a:cubicBezTo>
                      <a:pt x="6637" y="21672"/>
                      <a:pt x="5376" y="21978"/>
                      <a:pt x="4213" y="22591"/>
                    </a:cubicBezTo>
                    <a:cubicBezTo>
                      <a:pt x="3209" y="23129"/>
                      <a:pt x="2462" y="23827"/>
                      <a:pt x="1849" y="24390"/>
                    </a:cubicBezTo>
                    <a:cubicBezTo>
                      <a:pt x="1764" y="24452"/>
                      <a:pt x="1690" y="24537"/>
                      <a:pt x="1617" y="24623"/>
                    </a:cubicBezTo>
                    <a:cubicBezTo>
                      <a:pt x="1372" y="24868"/>
                      <a:pt x="1127" y="25113"/>
                      <a:pt x="956" y="25162"/>
                    </a:cubicBezTo>
                    <a:lnTo>
                      <a:pt x="956" y="25125"/>
                    </a:lnTo>
                    <a:lnTo>
                      <a:pt x="956" y="25162"/>
                    </a:lnTo>
                    <a:cubicBezTo>
                      <a:pt x="943" y="25162"/>
                      <a:pt x="943" y="25162"/>
                      <a:pt x="931" y="25174"/>
                    </a:cubicBezTo>
                    <a:cubicBezTo>
                      <a:pt x="809" y="25113"/>
                      <a:pt x="698" y="25149"/>
                      <a:pt x="576" y="2514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miter lim="12244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18"/>
              <p:cNvSpPr/>
              <p:nvPr/>
            </p:nvSpPr>
            <p:spPr>
              <a:xfrm>
                <a:off x="1395775" y="1654988"/>
                <a:ext cx="560500" cy="394900"/>
              </a:xfrm>
              <a:custGeom>
                <a:avLst/>
                <a:gdLst/>
                <a:ahLst/>
                <a:cxnLst/>
                <a:rect l="l" t="t" r="r" b="b"/>
                <a:pathLst>
                  <a:path w="22420" h="15796" fill="none" extrusionOk="0">
                    <a:moveTo>
                      <a:pt x="2548" y="15783"/>
                    </a:moveTo>
                    <a:cubicBezTo>
                      <a:pt x="2290" y="15783"/>
                      <a:pt x="1972" y="15685"/>
                      <a:pt x="1654" y="15612"/>
                    </a:cubicBezTo>
                    <a:cubicBezTo>
                      <a:pt x="1482" y="15563"/>
                      <a:pt x="1311" y="15526"/>
                      <a:pt x="1164" y="15489"/>
                    </a:cubicBezTo>
                    <a:cubicBezTo>
                      <a:pt x="1103" y="15477"/>
                      <a:pt x="1005" y="15477"/>
                      <a:pt x="919" y="15489"/>
                    </a:cubicBezTo>
                    <a:cubicBezTo>
                      <a:pt x="735" y="15501"/>
                      <a:pt x="527" y="15501"/>
                      <a:pt x="454" y="15342"/>
                    </a:cubicBezTo>
                    <a:cubicBezTo>
                      <a:pt x="1" y="14265"/>
                      <a:pt x="503" y="13212"/>
                      <a:pt x="1042" y="12110"/>
                    </a:cubicBezTo>
                    <a:cubicBezTo>
                      <a:pt x="1482" y="11179"/>
                      <a:pt x="1960" y="10224"/>
                      <a:pt x="1837" y="9220"/>
                    </a:cubicBezTo>
                    <a:cubicBezTo>
                      <a:pt x="1813" y="9049"/>
                      <a:pt x="1776" y="8890"/>
                      <a:pt x="1727" y="8743"/>
                    </a:cubicBezTo>
                    <a:cubicBezTo>
                      <a:pt x="1654" y="8498"/>
                      <a:pt x="1593" y="8265"/>
                      <a:pt x="1629" y="8057"/>
                    </a:cubicBezTo>
                    <a:cubicBezTo>
                      <a:pt x="1666" y="7898"/>
                      <a:pt x="1690" y="7726"/>
                      <a:pt x="1727" y="7555"/>
                    </a:cubicBezTo>
                    <a:cubicBezTo>
                      <a:pt x="1960" y="6220"/>
                      <a:pt x="2266" y="4384"/>
                      <a:pt x="3711" y="3074"/>
                    </a:cubicBezTo>
                    <a:cubicBezTo>
                      <a:pt x="3821" y="2988"/>
                      <a:pt x="3956" y="3013"/>
                      <a:pt x="4066" y="3049"/>
                    </a:cubicBezTo>
                    <a:cubicBezTo>
                      <a:pt x="4115" y="3062"/>
                      <a:pt x="4139" y="3062"/>
                      <a:pt x="4176" y="3062"/>
                    </a:cubicBezTo>
                    <a:cubicBezTo>
                      <a:pt x="4543" y="3062"/>
                      <a:pt x="4923" y="3062"/>
                      <a:pt x="5266" y="3074"/>
                    </a:cubicBezTo>
                    <a:lnTo>
                      <a:pt x="5290" y="3074"/>
                    </a:lnTo>
                    <a:cubicBezTo>
                      <a:pt x="5768" y="3098"/>
                      <a:pt x="6184" y="3098"/>
                      <a:pt x="6637" y="3098"/>
                    </a:cubicBezTo>
                    <a:cubicBezTo>
                      <a:pt x="7812" y="3098"/>
                      <a:pt x="9380" y="3049"/>
                      <a:pt x="11057" y="2706"/>
                    </a:cubicBezTo>
                    <a:cubicBezTo>
                      <a:pt x="13065" y="2315"/>
                      <a:pt x="14816" y="1580"/>
                      <a:pt x="16224" y="992"/>
                    </a:cubicBezTo>
                    <a:cubicBezTo>
                      <a:pt x="16836" y="735"/>
                      <a:pt x="17412" y="490"/>
                      <a:pt x="17938" y="307"/>
                    </a:cubicBezTo>
                    <a:cubicBezTo>
                      <a:pt x="18036" y="270"/>
                      <a:pt x="18134" y="233"/>
                      <a:pt x="18220" y="196"/>
                    </a:cubicBezTo>
                    <a:cubicBezTo>
                      <a:pt x="18514" y="86"/>
                      <a:pt x="18746" y="1"/>
                      <a:pt x="18893" y="62"/>
                    </a:cubicBezTo>
                    <a:cubicBezTo>
                      <a:pt x="19077" y="123"/>
                      <a:pt x="19224" y="319"/>
                      <a:pt x="19346" y="490"/>
                    </a:cubicBezTo>
                    <a:cubicBezTo>
                      <a:pt x="19408" y="564"/>
                      <a:pt x="19444" y="637"/>
                      <a:pt x="19493" y="698"/>
                    </a:cubicBezTo>
                    <a:cubicBezTo>
                      <a:pt x="19738" y="980"/>
                      <a:pt x="20154" y="1213"/>
                      <a:pt x="20583" y="1458"/>
                    </a:cubicBezTo>
                    <a:cubicBezTo>
                      <a:pt x="21403" y="1911"/>
                      <a:pt x="22322" y="2437"/>
                      <a:pt x="22383" y="3478"/>
                    </a:cubicBezTo>
                    <a:cubicBezTo>
                      <a:pt x="22420" y="3968"/>
                      <a:pt x="22052" y="4335"/>
                      <a:pt x="21660" y="4727"/>
                    </a:cubicBezTo>
                    <a:cubicBezTo>
                      <a:pt x="21342" y="5070"/>
                      <a:pt x="21011" y="5400"/>
                      <a:pt x="20852" y="5841"/>
                    </a:cubicBezTo>
                    <a:cubicBezTo>
                      <a:pt x="20509" y="6869"/>
                      <a:pt x="20571" y="7861"/>
                      <a:pt x="20632" y="8743"/>
                    </a:cubicBezTo>
                    <a:cubicBezTo>
                      <a:pt x="20669" y="9392"/>
                      <a:pt x="20705" y="10028"/>
                      <a:pt x="20571" y="10555"/>
                    </a:cubicBezTo>
                    <a:cubicBezTo>
                      <a:pt x="20534" y="10702"/>
                      <a:pt x="20424" y="10787"/>
                      <a:pt x="20326" y="10898"/>
                    </a:cubicBezTo>
                    <a:cubicBezTo>
                      <a:pt x="20265" y="10959"/>
                      <a:pt x="20203" y="11008"/>
                      <a:pt x="20154" y="11069"/>
                    </a:cubicBezTo>
                    <a:cubicBezTo>
                      <a:pt x="19873" y="11436"/>
                      <a:pt x="19738" y="11914"/>
                      <a:pt x="19603" y="12355"/>
                    </a:cubicBezTo>
                    <a:cubicBezTo>
                      <a:pt x="19420" y="12942"/>
                      <a:pt x="19248" y="13518"/>
                      <a:pt x="18759" y="13689"/>
                    </a:cubicBezTo>
                    <a:cubicBezTo>
                      <a:pt x="18440" y="13775"/>
                      <a:pt x="18134" y="13518"/>
                      <a:pt x="17767" y="13187"/>
                    </a:cubicBezTo>
                    <a:cubicBezTo>
                      <a:pt x="17497" y="12979"/>
                      <a:pt x="17216" y="12722"/>
                      <a:pt x="16885" y="12563"/>
                    </a:cubicBezTo>
                    <a:cubicBezTo>
                      <a:pt x="15538" y="11926"/>
                      <a:pt x="14069" y="11608"/>
                      <a:pt x="12563" y="11608"/>
                    </a:cubicBezTo>
                    <a:cubicBezTo>
                      <a:pt x="9465" y="11608"/>
                      <a:pt x="6821" y="12967"/>
                      <a:pt x="5131" y="14106"/>
                    </a:cubicBezTo>
                    <a:cubicBezTo>
                      <a:pt x="4690" y="14412"/>
                      <a:pt x="4262" y="14718"/>
                      <a:pt x="3894" y="14999"/>
                    </a:cubicBezTo>
                    <a:cubicBezTo>
                      <a:pt x="3784" y="15073"/>
                      <a:pt x="3686" y="15171"/>
                      <a:pt x="3576" y="15256"/>
                    </a:cubicBezTo>
                    <a:cubicBezTo>
                      <a:pt x="3294" y="15489"/>
                      <a:pt x="3013" y="15734"/>
                      <a:pt x="2768" y="15795"/>
                    </a:cubicBezTo>
                    <a:lnTo>
                      <a:pt x="2768" y="15795"/>
                    </a:lnTo>
                    <a:cubicBezTo>
                      <a:pt x="2695" y="15783"/>
                      <a:pt x="2633" y="15783"/>
                      <a:pt x="2548" y="15783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miter lim="12244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18"/>
              <p:cNvSpPr/>
              <p:nvPr/>
            </p:nvSpPr>
            <p:spPr>
              <a:xfrm>
                <a:off x="1520375" y="1749563"/>
                <a:ext cx="329375" cy="164400"/>
              </a:xfrm>
              <a:custGeom>
                <a:avLst/>
                <a:gdLst/>
                <a:ahLst/>
                <a:cxnLst/>
                <a:rect l="l" t="t" r="r" b="b"/>
                <a:pathLst>
                  <a:path w="13175" h="6576" fill="none" extrusionOk="0">
                    <a:moveTo>
                      <a:pt x="1212" y="6576"/>
                    </a:moveTo>
                    <a:cubicBezTo>
                      <a:pt x="857" y="6576"/>
                      <a:pt x="539" y="6490"/>
                      <a:pt x="233" y="6294"/>
                    </a:cubicBezTo>
                    <a:lnTo>
                      <a:pt x="233" y="6294"/>
                    </a:lnTo>
                    <a:cubicBezTo>
                      <a:pt x="0" y="6135"/>
                      <a:pt x="61" y="5841"/>
                      <a:pt x="135" y="5535"/>
                    </a:cubicBezTo>
                    <a:cubicBezTo>
                      <a:pt x="184" y="5352"/>
                      <a:pt x="221" y="5168"/>
                      <a:pt x="196" y="5021"/>
                    </a:cubicBezTo>
                    <a:cubicBezTo>
                      <a:pt x="184" y="4886"/>
                      <a:pt x="147" y="4764"/>
                      <a:pt x="123" y="4654"/>
                    </a:cubicBezTo>
                    <a:cubicBezTo>
                      <a:pt x="98" y="4531"/>
                      <a:pt x="61" y="4409"/>
                      <a:pt x="61" y="4286"/>
                    </a:cubicBezTo>
                    <a:cubicBezTo>
                      <a:pt x="37" y="3748"/>
                      <a:pt x="0" y="2952"/>
                      <a:pt x="441" y="2646"/>
                    </a:cubicBezTo>
                    <a:cubicBezTo>
                      <a:pt x="674" y="2499"/>
                      <a:pt x="955" y="2535"/>
                      <a:pt x="1225" y="2597"/>
                    </a:cubicBezTo>
                    <a:cubicBezTo>
                      <a:pt x="1359" y="2633"/>
                      <a:pt x="1506" y="2658"/>
                      <a:pt x="1641" y="2658"/>
                    </a:cubicBezTo>
                    <a:cubicBezTo>
                      <a:pt x="2975" y="2658"/>
                      <a:pt x="4751" y="2621"/>
                      <a:pt x="6722" y="2217"/>
                    </a:cubicBezTo>
                    <a:cubicBezTo>
                      <a:pt x="9061" y="1764"/>
                      <a:pt x="11056" y="919"/>
                      <a:pt x="12526" y="307"/>
                    </a:cubicBezTo>
                    <a:cubicBezTo>
                      <a:pt x="12562" y="295"/>
                      <a:pt x="12624" y="246"/>
                      <a:pt x="12685" y="197"/>
                    </a:cubicBezTo>
                    <a:cubicBezTo>
                      <a:pt x="12807" y="111"/>
                      <a:pt x="12954" y="1"/>
                      <a:pt x="13040" y="111"/>
                    </a:cubicBezTo>
                    <a:cubicBezTo>
                      <a:pt x="13175" y="258"/>
                      <a:pt x="13028" y="442"/>
                      <a:pt x="12893" y="613"/>
                    </a:cubicBezTo>
                    <a:cubicBezTo>
                      <a:pt x="12807" y="723"/>
                      <a:pt x="12722" y="821"/>
                      <a:pt x="12685" y="931"/>
                    </a:cubicBezTo>
                    <a:cubicBezTo>
                      <a:pt x="12367" y="1850"/>
                      <a:pt x="12379" y="2744"/>
                      <a:pt x="12416" y="3515"/>
                    </a:cubicBezTo>
                    <a:cubicBezTo>
                      <a:pt x="12428" y="4152"/>
                      <a:pt x="12440" y="4703"/>
                      <a:pt x="12281" y="5156"/>
                    </a:cubicBezTo>
                    <a:cubicBezTo>
                      <a:pt x="12097" y="5682"/>
                      <a:pt x="11118" y="5352"/>
                      <a:pt x="9979" y="4972"/>
                    </a:cubicBezTo>
                    <a:cubicBezTo>
                      <a:pt x="9171" y="4703"/>
                      <a:pt x="8253" y="4409"/>
                      <a:pt x="7567" y="4409"/>
                    </a:cubicBezTo>
                    <a:cubicBezTo>
                      <a:pt x="6294" y="4409"/>
                      <a:pt x="5020" y="5045"/>
                      <a:pt x="3906" y="5609"/>
                    </a:cubicBezTo>
                    <a:cubicBezTo>
                      <a:pt x="2914" y="6123"/>
                      <a:pt x="2008" y="6576"/>
                      <a:pt x="1212" y="6576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miter lim="12244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18"/>
              <p:cNvSpPr/>
              <p:nvPr/>
            </p:nvSpPr>
            <p:spPr>
              <a:xfrm>
                <a:off x="965100" y="1428788"/>
                <a:ext cx="1354200" cy="913425"/>
              </a:xfrm>
              <a:custGeom>
                <a:avLst/>
                <a:gdLst/>
                <a:ahLst/>
                <a:cxnLst/>
                <a:rect l="l" t="t" r="r" b="b"/>
                <a:pathLst>
                  <a:path w="54168" h="36537" fill="none" extrusionOk="0">
                    <a:moveTo>
                      <a:pt x="52613" y="9416"/>
                    </a:moveTo>
                    <a:cubicBezTo>
                      <a:pt x="51670" y="8228"/>
                      <a:pt x="50409" y="7285"/>
                      <a:pt x="49025" y="6783"/>
                    </a:cubicBezTo>
                    <a:cubicBezTo>
                      <a:pt x="48536" y="6600"/>
                      <a:pt x="48046" y="6441"/>
                      <a:pt x="47568" y="6294"/>
                    </a:cubicBezTo>
                    <a:cubicBezTo>
                      <a:pt x="46638" y="6000"/>
                      <a:pt x="45769" y="5730"/>
                      <a:pt x="45120" y="5302"/>
                    </a:cubicBezTo>
                    <a:cubicBezTo>
                      <a:pt x="44556" y="4910"/>
                      <a:pt x="44005" y="4322"/>
                      <a:pt x="43430" y="3673"/>
                    </a:cubicBezTo>
                    <a:cubicBezTo>
                      <a:pt x="42548" y="2706"/>
                      <a:pt x="41569" y="1629"/>
                      <a:pt x="40161" y="894"/>
                    </a:cubicBezTo>
                    <a:cubicBezTo>
                      <a:pt x="39047" y="306"/>
                      <a:pt x="37773" y="0"/>
                      <a:pt x="36390" y="0"/>
                    </a:cubicBezTo>
                    <a:cubicBezTo>
                      <a:pt x="35067" y="0"/>
                      <a:pt x="33647" y="282"/>
                      <a:pt x="32129" y="796"/>
                    </a:cubicBezTo>
                    <a:cubicBezTo>
                      <a:pt x="31370" y="1078"/>
                      <a:pt x="30635" y="1384"/>
                      <a:pt x="29913" y="1665"/>
                    </a:cubicBezTo>
                    <a:cubicBezTo>
                      <a:pt x="28713" y="2167"/>
                      <a:pt x="27598" y="2633"/>
                      <a:pt x="26497" y="2853"/>
                    </a:cubicBezTo>
                    <a:cubicBezTo>
                      <a:pt x="25590" y="3037"/>
                      <a:pt x="24586" y="3049"/>
                      <a:pt x="23815" y="3049"/>
                    </a:cubicBezTo>
                    <a:cubicBezTo>
                      <a:pt x="23423" y="3049"/>
                      <a:pt x="23019" y="3049"/>
                      <a:pt x="22640" y="3037"/>
                    </a:cubicBezTo>
                    <a:cubicBezTo>
                      <a:pt x="22248" y="3037"/>
                      <a:pt x="21819" y="3012"/>
                      <a:pt x="21391" y="3012"/>
                    </a:cubicBezTo>
                    <a:cubicBezTo>
                      <a:pt x="20056" y="3012"/>
                      <a:pt x="18477" y="3073"/>
                      <a:pt x="16885" y="3539"/>
                    </a:cubicBezTo>
                    <a:cubicBezTo>
                      <a:pt x="15612" y="3894"/>
                      <a:pt x="14436" y="4567"/>
                      <a:pt x="13555" y="5424"/>
                    </a:cubicBezTo>
                    <a:cubicBezTo>
                      <a:pt x="12367" y="6551"/>
                      <a:pt x="11730" y="8008"/>
                      <a:pt x="11779" y="9489"/>
                    </a:cubicBezTo>
                    <a:cubicBezTo>
                      <a:pt x="11792" y="9893"/>
                      <a:pt x="11840" y="10224"/>
                      <a:pt x="11877" y="10506"/>
                    </a:cubicBezTo>
                    <a:cubicBezTo>
                      <a:pt x="11902" y="10640"/>
                      <a:pt x="11926" y="10824"/>
                      <a:pt x="11926" y="10897"/>
                    </a:cubicBezTo>
                    <a:cubicBezTo>
                      <a:pt x="11926" y="11179"/>
                      <a:pt x="11424" y="11877"/>
                      <a:pt x="11081" y="12342"/>
                    </a:cubicBezTo>
                    <a:cubicBezTo>
                      <a:pt x="10285" y="13420"/>
                      <a:pt x="9208" y="14913"/>
                      <a:pt x="9367" y="16897"/>
                    </a:cubicBezTo>
                    <a:cubicBezTo>
                      <a:pt x="9428" y="17644"/>
                      <a:pt x="9673" y="18293"/>
                      <a:pt x="9857" y="18746"/>
                    </a:cubicBezTo>
                    <a:cubicBezTo>
                      <a:pt x="9943" y="18954"/>
                      <a:pt x="10041" y="19223"/>
                      <a:pt x="10065" y="19333"/>
                    </a:cubicBezTo>
                    <a:cubicBezTo>
                      <a:pt x="10090" y="19542"/>
                      <a:pt x="9453" y="20301"/>
                      <a:pt x="8082" y="20790"/>
                    </a:cubicBezTo>
                    <a:cubicBezTo>
                      <a:pt x="7824" y="20876"/>
                      <a:pt x="7567" y="20974"/>
                      <a:pt x="7286" y="21060"/>
                    </a:cubicBezTo>
                    <a:cubicBezTo>
                      <a:pt x="5498" y="21660"/>
                      <a:pt x="3270" y="22394"/>
                      <a:pt x="1947" y="24488"/>
                    </a:cubicBezTo>
                    <a:cubicBezTo>
                      <a:pt x="1262" y="25602"/>
                      <a:pt x="1029" y="26802"/>
                      <a:pt x="858" y="27770"/>
                    </a:cubicBezTo>
                    <a:cubicBezTo>
                      <a:pt x="796" y="28100"/>
                      <a:pt x="735" y="28406"/>
                      <a:pt x="674" y="28688"/>
                    </a:cubicBezTo>
                    <a:cubicBezTo>
                      <a:pt x="649" y="28810"/>
                      <a:pt x="613" y="28945"/>
                      <a:pt x="576" y="29067"/>
                    </a:cubicBezTo>
                    <a:cubicBezTo>
                      <a:pt x="331" y="29924"/>
                      <a:pt x="1" y="31088"/>
                      <a:pt x="392" y="32386"/>
                    </a:cubicBezTo>
                    <a:cubicBezTo>
                      <a:pt x="796" y="33794"/>
                      <a:pt x="1898" y="34908"/>
                      <a:pt x="3674" y="35728"/>
                    </a:cubicBezTo>
                    <a:cubicBezTo>
                      <a:pt x="4886" y="36279"/>
                      <a:pt x="5963" y="36536"/>
                      <a:pt x="6980" y="36536"/>
                    </a:cubicBezTo>
                    <a:cubicBezTo>
                      <a:pt x="7469" y="36536"/>
                      <a:pt x="7947" y="36475"/>
                      <a:pt x="8412" y="36353"/>
                    </a:cubicBezTo>
                    <a:cubicBezTo>
                      <a:pt x="9894" y="35948"/>
                      <a:pt x="10898" y="35006"/>
                      <a:pt x="11730" y="34259"/>
                    </a:cubicBezTo>
                    <a:cubicBezTo>
                      <a:pt x="12159" y="33855"/>
                      <a:pt x="12551" y="33487"/>
                      <a:pt x="12893" y="33304"/>
                    </a:cubicBezTo>
                    <a:cubicBezTo>
                      <a:pt x="13212" y="33132"/>
                      <a:pt x="13579" y="33059"/>
                      <a:pt x="14069" y="33059"/>
                    </a:cubicBezTo>
                    <a:cubicBezTo>
                      <a:pt x="14791" y="33059"/>
                      <a:pt x="15673" y="33243"/>
                      <a:pt x="16616" y="33426"/>
                    </a:cubicBezTo>
                    <a:cubicBezTo>
                      <a:pt x="17693" y="33647"/>
                      <a:pt x="18917" y="33904"/>
                      <a:pt x="20191" y="33904"/>
                    </a:cubicBezTo>
                    <a:cubicBezTo>
                      <a:pt x="20852" y="33904"/>
                      <a:pt x="21452" y="33843"/>
                      <a:pt x="22027" y="33708"/>
                    </a:cubicBezTo>
                    <a:cubicBezTo>
                      <a:pt x="23864" y="33292"/>
                      <a:pt x="25284" y="32239"/>
                      <a:pt x="26545" y="31320"/>
                    </a:cubicBezTo>
                    <a:cubicBezTo>
                      <a:pt x="26864" y="31088"/>
                      <a:pt x="27182" y="30843"/>
                      <a:pt x="27513" y="30622"/>
                    </a:cubicBezTo>
                    <a:cubicBezTo>
                      <a:pt x="28370" y="30047"/>
                      <a:pt x="29227" y="29692"/>
                      <a:pt x="29815" y="29692"/>
                    </a:cubicBezTo>
                    <a:cubicBezTo>
                      <a:pt x="29986" y="29692"/>
                      <a:pt x="30121" y="29729"/>
                      <a:pt x="30268" y="29790"/>
                    </a:cubicBezTo>
                    <a:cubicBezTo>
                      <a:pt x="30402" y="29851"/>
                      <a:pt x="30635" y="30010"/>
                      <a:pt x="30843" y="30169"/>
                    </a:cubicBezTo>
                    <a:cubicBezTo>
                      <a:pt x="31088" y="30341"/>
                      <a:pt x="31345" y="30537"/>
                      <a:pt x="31676" y="30720"/>
                    </a:cubicBezTo>
                    <a:cubicBezTo>
                      <a:pt x="33353" y="31712"/>
                      <a:pt x="35190" y="31835"/>
                      <a:pt x="36598" y="31835"/>
                    </a:cubicBezTo>
                    <a:lnTo>
                      <a:pt x="36598" y="31835"/>
                    </a:lnTo>
                    <a:cubicBezTo>
                      <a:pt x="37039" y="31835"/>
                      <a:pt x="37455" y="31822"/>
                      <a:pt x="37834" y="31810"/>
                    </a:cubicBezTo>
                    <a:cubicBezTo>
                      <a:pt x="39096" y="31761"/>
                      <a:pt x="41679" y="31688"/>
                      <a:pt x="43246" y="29692"/>
                    </a:cubicBezTo>
                    <a:cubicBezTo>
                      <a:pt x="44054" y="28651"/>
                      <a:pt x="44263" y="27463"/>
                      <a:pt x="44422" y="26582"/>
                    </a:cubicBezTo>
                    <a:cubicBezTo>
                      <a:pt x="44483" y="26251"/>
                      <a:pt x="44569" y="25700"/>
                      <a:pt x="44679" y="25541"/>
                    </a:cubicBezTo>
                    <a:cubicBezTo>
                      <a:pt x="44740" y="25468"/>
                      <a:pt x="44973" y="25284"/>
                      <a:pt x="45120" y="25162"/>
                    </a:cubicBezTo>
                    <a:cubicBezTo>
                      <a:pt x="45462" y="24904"/>
                      <a:pt x="45891" y="24562"/>
                      <a:pt x="46271" y="24109"/>
                    </a:cubicBezTo>
                    <a:cubicBezTo>
                      <a:pt x="48046" y="21990"/>
                      <a:pt x="47348" y="19774"/>
                      <a:pt x="46956" y="18599"/>
                    </a:cubicBezTo>
                    <a:cubicBezTo>
                      <a:pt x="46895" y="18403"/>
                      <a:pt x="46809" y="18134"/>
                      <a:pt x="46760" y="17938"/>
                    </a:cubicBezTo>
                    <a:cubicBezTo>
                      <a:pt x="47324" y="17681"/>
                      <a:pt x="48695" y="17546"/>
                      <a:pt x="49160" y="17497"/>
                    </a:cubicBezTo>
                    <a:lnTo>
                      <a:pt x="49442" y="17460"/>
                    </a:lnTo>
                    <a:cubicBezTo>
                      <a:pt x="52062" y="17203"/>
                      <a:pt x="53788" y="15770"/>
                      <a:pt x="54045" y="13640"/>
                    </a:cubicBezTo>
                    <a:cubicBezTo>
                      <a:pt x="54168" y="12281"/>
                      <a:pt x="53678" y="10775"/>
                      <a:pt x="52613" y="9416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dashDot"/>
                <a:miter lim="12244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64" name="Google Shape;464;p18"/>
            <p:cNvSpPr/>
            <p:nvPr/>
          </p:nvSpPr>
          <p:spPr>
            <a:xfrm rot="10620205">
              <a:off x="-1539537" y="-577621"/>
              <a:ext cx="3514722" cy="1088935"/>
            </a:xfrm>
            <a:custGeom>
              <a:avLst/>
              <a:gdLst/>
              <a:ahLst/>
              <a:cxnLst/>
              <a:rect l="l" t="t" r="r" b="b"/>
              <a:pathLst>
                <a:path w="86976" h="26947" extrusionOk="0">
                  <a:moveTo>
                    <a:pt x="71061" y="0"/>
                  </a:moveTo>
                  <a:cubicBezTo>
                    <a:pt x="70664" y="0"/>
                    <a:pt x="70269" y="10"/>
                    <a:pt x="69878" y="33"/>
                  </a:cubicBezTo>
                  <a:cubicBezTo>
                    <a:pt x="68009" y="128"/>
                    <a:pt x="66116" y="474"/>
                    <a:pt x="64259" y="652"/>
                  </a:cubicBezTo>
                  <a:cubicBezTo>
                    <a:pt x="61425" y="926"/>
                    <a:pt x="58556" y="902"/>
                    <a:pt x="55734" y="1212"/>
                  </a:cubicBezTo>
                  <a:cubicBezTo>
                    <a:pt x="54365" y="1367"/>
                    <a:pt x="52995" y="1545"/>
                    <a:pt x="51626" y="1688"/>
                  </a:cubicBezTo>
                  <a:cubicBezTo>
                    <a:pt x="50638" y="1783"/>
                    <a:pt x="49864" y="2117"/>
                    <a:pt x="48923" y="2271"/>
                  </a:cubicBezTo>
                  <a:cubicBezTo>
                    <a:pt x="48447" y="2355"/>
                    <a:pt x="48019" y="2331"/>
                    <a:pt x="47542" y="2438"/>
                  </a:cubicBezTo>
                  <a:cubicBezTo>
                    <a:pt x="47136" y="2540"/>
                    <a:pt x="46522" y="2892"/>
                    <a:pt x="46491" y="2950"/>
                  </a:cubicBezTo>
                  <a:lnTo>
                    <a:pt x="46491" y="2950"/>
                  </a:lnTo>
                  <a:cubicBezTo>
                    <a:pt x="46451" y="2949"/>
                    <a:pt x="46411" y="2949"/>
                    <a:pt x="46372" y="2949"/>
                  </a:cubicBezTo>
                  <a:cubicBezTo>
                    <a:pt x="45578" y="2949"/>
                    <a:pt x="44776" y="3033"/>
                    <a:pt x="44006" y="3200"/>
                  </a:cubicBezTo>
                  <a:cubicBezTo>
                    <a:pt x="42339" y="3533"/>
                    <a:pt x="40637" y="3664"/>
                    <a:pt x="38946" y="3843"/>
                  </a:cubicBezTo>
                  <a:cubicBezTo>
                    <a:pt x="37863" y="3962"/>
                    <a:pt x="36874" y="4200"/>
                    <a:pt x="35815" y="4379"/>
                  </a:cubicBezTo>
                  <a:cubicBezTo>
                    <a:pt x="35243" y="4474"/>
                    <a:pt x="34862" y="4665"/>
                    <a:pt x="34303" y="4795"/>
                  </a:cubicBezTo>
                  <a:cubicBezTo>
                    <a:pt x="33731" y="4926"/>
                    <a:pt x="32481" y="4986"/>
                    <a:pt x="32207" y="5474"/>
                  </a:cubicBezTo>
                  <a:cubicBezTo>
                    <a:pt x="32017" y="5808"/>
                    <a:pt x="32338" y="5986"/>
                    <a:pt x="31909" y="6272"/>
                  </a:cubicBezTo>
                  <a:cubicBezTo>
                    <a:pt x="31564" y="6498"/>
                    <a:pt x="30814" y="6593"/>
                    <a:pt x="30409" y="6724"/>
                  </a:cubicBezTo>
                  <a:cubicBezTo>
                    <a:pt x="29814" y="6915"/>
                    <a:pt x="29278" y="7212"/>
                    <a:pt x="28671" y="7379"/>
                  </a:cubicBezTo>
                  <a:cubicBezTo>
                    <a:pt x="28876" y="7365"/>
                    <a:pt x="29098" y="7344"/>
                    <a:pt x="29316" y="7344"/>
                  </a:cubicBezTo>
                  <a:cubicBezTo>
                    <a:pt x="29478" y="7344"/>
                    <a:pt x="29638" y="7356"/>
                    <a:pt x="29790" y="7391"/>
                  </a:cubicBezTo>
                  <a:cubicBezTo>
                    <a:pt x="29802" y="7867"/>
                    <a:pt x="28778" y="7867"/>
                    <a:pt x="28326" y="7986"/>
                  </a:cubicBezTo>
                  <a:cubicBezTo>
                    <a:pt x="26456" y="8534"/>
                    <a:pt x="24718" y="9367"/>
                    <a:pt x="22861" y="9963"/>
                  </a:cubicBezTo>
                  <a:cubicBezTo>
                    <a:pt x="20765" y="10630"/>
                    <a:pt x="18574" y="11189"/>
                    <a:pt x="16538" y="11939"/>
                  </a:cubicBezTo>
                  <a:cubicBezTo>
                    <a:pt x="15824" y="12213"/>
                    <a:pt x="14467" y="12642"/>
                    <a:pt x="14038" y="13213"/>
                  </a:cubicBezTo>
                  <a:cubicBezTo>
                    <a:pt x="14111" y="13235"/>
                    <a:pt x="14198" y="13244"/>
                    <a:pt x="14296" y="13244"/>
                  </a:cubicBezTo>
                  <a:cubicBezTo>
                    <a:pt x="14958" y="13244"/>
                    <a:pt x="16126" y="12813"/>
                    <a:pt x="16799" y="12813"/>
                  </a:cubicBezTo>
                  <a:cubicBezTo>
                    <a:pt x="17008" y="12813"/>
                    <a:pt x="17169" y="12854"/>
                    <a:pt x="17253" y="12963"/>
                  </a:cubicBezTo>
                  <a:cubicBezTo>
                    <a:pt x="16181" y="13439"/>
                    <a:pt x="15098" y="13820"/>
                    <a:pt x="14169" y="14451"/>
                  </a:cubicBezTo>
                  <a:cubicBezTo>
                    <a:pt x="13205" y="15106"/>
                    <a:pt x="12252" y="15749"/>
                    <a:pt x="11276" y="16392"/>
                  </a:cubicBezTo>
                  <a:cubicBezTo>
                    <a:pt x="10502" y="16904"/>
                    <a:pt x="9788" y="17404"/>
                    <a:pt x="8918" y="17821"/>
                  </a:cubicBezTo>
                  <a:cubicBezTo>
                    <a:pt x="7811" y="18345"/>
                    <a:pt x="6490" y="18666"/>
                    <a:pt x="5323" y="19107"/>
                  </a:cubicBezTo>
                  <a:cubicBezTo>
                    <a:pt x="3989" y="19607"/>
                    <a:pt x="2644" y="20143"/>
                    <a:pt x="1322" y="20678"/>
                  </a:cubicBezTo>
                  <a:cubicBezTo>
                    <a:pt x="858" y="20857"/>
                    <a:pt x="239" y="21047"/>
                    <a:pt x="1" y="21405"/>
                  </a:cubicBezTo>
                  <a:cubicBezTo>
                    <a:pt x="214" y="21441"/>
                    <a:pt x="430" y="21457"/>
                    <a:pt x="647" y="21457"/>
                  </a:cubicBezTo>
                  <a:cubicBezTo>
                    <a:pt x="2086" y="21457"/>
                    <a:pt x="3578" y="20749"/>
                    <a:pt x="4882" y="20428"/>
                  </a:cubicBezTo>
                  <a:cubicBezTo>
                    <a:pt x="6573" y="20024"/>
                    <a:pt x="8347" y="19928"/>
                    <a:pt x="10026" y="19547"/>
                  </a:cubicBezTo>
                  <a:cubicBezTo>
                    <a:pt x="10907" y="19357"/>
                    <a:pt x="11740" y="19083"/>
                    <a:pt x="12621" y="18904"/>
                  </a:cubicBezTo>
                  <a:cubicBezTo>
                    <a:pt x="14372" y="18547"/>
                    <a:pt x="16098" y="18166"/>
                    <a:pt x="17848" y="17785"/>
                  </a:cubicBezTo>
                  <a:cubicBezTo>
                    <a:pt x="18622" y="17619"/>
                    <a:pt x="19408" y="17476"/>
                    <a:pt x="20170" y="17285"/>
                  </a:cubicBezTo>
                  <a:cubicBezTo>
                    <a:pt x="20608" y="17181"/>
                    <a:pt x="21460" y="16832"/>
                    <a:pt x="21913" y="16832"/>
                  </a:cubicBezTo>
                  <a:cubicBezTo>
                    <a:pt x="21928" y="16832"/>
                    <a:pt x="21942" y="16832"/>
                    <a:pt x="21956" y="16833"/>
                  </a:cubicBezTo>
                  <a:cubicBezTo>
                    <a:pt x="20706" y="17749"/>
                    <a:pt x="18658" y="18202"/>
                    <a:pt x="17622" y="19297"/>
                  </a:cubicBezTo>
                  <a:cubicBezTo>
                    <a:pt x="17757" y="19347"/>
                    <a:pt x="17897" y="19368"/>
                    <a:pt x="18039" y="19368"/>
                  </a:cubicBezTo>
                  <a:cubicBezTo>
                    <a:pt x="18702" y="19368"/>
                    <a:pt x="19426" y="18922"/>
                    <a:pt x="20094" y="18922"/>
                  </a:cubicBezTo>
                  <a:cubicBezTo>
                    <a:pt x="20139" y="18922"/>
                    <a:pt x="20184" y="18924"/>
                    <a:pt x="20229" y="18928"/>
                  </a:cubicBezTo>
                  <a:cubicBezTo>
                    <a:pt x="20575" y="19512"/>
                    <a:pt x="19027" y="20071"/>
                    <a:pt x="18777" y="20595"/>
                  </a:cubicBezTo>
                  <a:cubicBezTo>
                    <a:pt x="18646" y="20893"/>
                    <a:pt x="18848" y="21190"/>
                    <a:pt x="18717" y="21488"/>
                  </a:cubicBezTo>
                  <a:cubicBezTo>
                    <a:pt x="18503" y="21964"/>
                    <a:pt x="17943" y="22083"/>
                    <a:pt x="17372" y="22310"/>
                  </a:cubicBezTo>
                  <a:cubicBezTo>
                    <a:pt x="15681" y="22964"/>
                    <a:pt x="14038" y="23738"/>
                    <a:pt x="12467" y="24631"/>
                  </a:cubicBezTo>
                  <a:cubicBezTo>
                    <a:pt x="11871" y="24988"/>
                    <a:pt x="11276" y="25334"/>
                    <a:pt x="10621" y="25643"/>
                  </a:cubicBezTo>
                  <a:cubicBezTo>
                    <a:pt x="9978" y="25941"/>
                    <a:pt x="9061" y="26155"/>
                    <a:pt x="8645" y="26655"/>
                  </a:cubicBezTo>
                  <a:cubicBezTo>
                    <a:pt x="8817" y="26680"/>
                    <a:pt x="8984" y="26691"/>
                    <a:pt x="9146" y="26691"/>
                  </a:cubicBezTo>
                  <a:cubicBezTo>
                    <a:pt x="10076" y="26691"/>
                    <a:pt x="10849" y="26324"/>
                    <a:pt x="11752" y="26060"/>
                  </a:cubicBezTo>
                  <a:cubicBezTo>
                    <a:pt x="12871" y="25715"/>
                    <a:pt x="14002" y="25453"/>
                    <a:pt x="15157" y="25262"/>
                  </a:cubicBezTo>
                  <a:cubicBezTo>
                    <a:pt x="15606" y="25182"/>
                    <a:pt x="16132" y="25024"/>
                    <a:pt x="16597" y="25024"/>
                  </a:cubicBezTo>
                  <a:cubicBezTo>
                    <a:pt x="16613" y="25024"/>
                    <a:pt x="16629" y="25024"/>
                    <a:pt x="16646" y="25024"/>
                  </a:cubicBezTo>
                  <a:cubicBezTo>
                    <a:pt x="17015" y="25727"/>
                    <a:pt x="14872" y="26298"/>
                    <a:pt x="14562" y="26870"/>
                  </a:cubicBezTo>
                  <a:cubicBezTo>
                    <a:pt x="14699" y="26923"/>
                    <a:pt x="14859" y="26947"/>
                    <a:pt x="15036" y="26947"/>
                  </a:cubicBezTo>
                  <a:cubicBezTo>
                    <a:pt x="16075" y="26947"/>
                    <a:pt x="17678" y="26138"/>
                    <a:pt x="18360" y="25893"/>
                  </a:cubicBezTo>
                  <a:cubicBezTo>
                    <a:pt x="20337" y="25179"/>
                    <a:pt x="22730" y="24881"/>
                    <a:pt x="24801" y="24286"/>
                  </a:cubicBezTo>
                  <a:cubicBezTo>
                    <a:pt x="26099" y="23929"/>
                    <a:pt x="27290" y="23453"/>
                    <a:pt x="28599" y="23131"/>
                  </a:cubicBezTo>
                  <a:cubicBezTo>
                    <a:pt x="29314" y="22952"/>
                    <a:pt x="29766" y="22667"/>
                    <a:pt x="30409" y="22393"/>
                  </a:cubicBezTo>
                  <a:cubicBezTo>
                    <a:pt x="30802" y="22226"/>
                    <a:pt x="31528" y="22155"/>
                    <a:pt x="31802" y="21905"/>
                  </a:cubicBezTo>
                  <a:cubicBezTo>
                    <a:pt x="31386" y="21798"/>
                    <a:pt x="30338" y="22024"/>
                    <a:pt x="30409" y="21488"/>
                  </a:cubicBezTo>
                  <a:cubicBezTo>
                    <a:pt x="31183" y="21131"/>
                    <a:pt x="31981" y="20857"/>
                    <a:pt x="32802" y="20643"/>
                  </a:cubicBezTo>
                  <a:cubicBezTo>
                    <a:pt x="33092" y="20577"/>
                    <a:pt x="33860" y="20328"/>
                    <a:pt x="34372" y="20328"/>
                  </a:cubicBezTo>
                  <a:cubicBezTo>
                    <a:pt x="34512" y="20328"/>
                    <a:pt x="34632" y="20347"/>
                    <a:pt x="34719" y="20393"/>
                  </a:cubicBezTo>
                  <a:cubicBezTo>
                    <a:pt x="35136" y="20619"/>
                    <a:pt x="34612" y="21059"/>
                    <a:pt x="34886" y="21321"/>
                  </a:cubicBezTo>
                  <a:cubicBezTo>
                    <a:pt x="35004" y="21432"/>
                    <a:pt x="35208" y="21471"/>
                    <a:pt x="35446" y="21471"/>
                  </a:cubicBezTo>
                  <a:cubicBezTo>
                    <a:pt x="35952" y="21471"/>
                    <a:pt x="36610" y="21291"/>
                    <a:pt x="36910" y="21226"/>
                  </a:cubicBezTo>
                  <a:cubicBezTo>
                    <a:pt x="37767" y="21059"/>
                    <a:pt x="38636" y="21000"/>
                    <a:pt x="39506" y="20881"/>
                  </a:cubicBezTo>
                  <a:cubicBezTo>
                    <a:pt x="40195" y="20796"/>
                    <a:pt x="40988" y="20560"/>
                    <a:pt x="41709" y="20560"/>
                  </a:cubicBezTo>
                  <a:cubicBezTo>
                    <a:pt x="41797" y="20560"/>
                    <a:pt x="41884" y="20563"/>
                    <a:pt x="41970" y="20571"/>
                  </a:cubicBezTo>
                  <a:cubicBezTo>
                    <a:pt x="42510" y="20625"/>
                    <a:pt x="42834" y="20816"/>
                    <a:pt x="43368" y="20816"/>
                  </a:cubicBezTo>
                  <a:cubicBezTo>
                    <a:pt x="43424" y="20816"/>
                    <a:pt x="43481" y="20814"/>
                    <a:pt x="43542" y="20809"/>
                  </a:cubicBezTo>
                  <a:cubicBezTo>
                    <a:pt x="44685" y="20726"/>
                    <a:pt x="45709" y="19964"/>
                    <a:pt x="46745" y="19571"/>
                  </a:cubicBezTo>
                  <a:cubicBezTo>
                    <a:pt x="48697" y="18833"/>
                    <a:pt x="50709" y="18261"/>
                    <a:pt x="52757" y="17845"/>
                  </a:cubicBezTo>
                  <a:lnTo>
                    <a:pt x="52757" y="17845"/>
                  </a:lnTo>
                  <a:cubicBezTo>
                    <a:pt x="52637" y="17865"/>
                    <a:pt x="52463" y="17889"/>
                    <a:pt x="52296" y="17889"/>
                  </a:cubicBezTo>
                  <a:cubicBezTo>
                    <a:pt x="52167" y="17889"/>
                    <a:pt x="52041" y="17874"/>
                    <a:pt x="51948" y="17833"/>
                  </a:cubicBezTo>
                  <a:cubicBezTo>
                    <a:pt x="51293" y="17535"/>
                    <a:pt x="52257" y="17083"/>
                    <a:pt x="52591" y="16857"/>
                  </a:cubicBezTo>
                  <a:cubicBezTo>
                    <a:pt x="54400" y="15594"/>
                    <a:pt x="56913" y="14797"/>
                    <a:pt x="59210" y="14082"/>
                  </a:cubicBezTo>
                  <a:cubicBezTo>
                    <a:pt x="60770" y="13594"/>
                    <a:pt x="62366" y="13154"/>
                    <a:pt x="63925" y="12654"/>
                  </a:cubicBezTo>
                  <a:cubicBezTo>
                    <a:pt x="64616" y="12427"/>
                    <a:pt x="65426" y="12249"/>
                    <a:pt x="65926" y="11820"/>
                  </a:cubicBezTo>
                  <a:cubicBezTo>
                    <a:pt x="66664" y="11189"/>
                    <a:pt x="65842" y="11344"/>
                    <a:pt x="65687" y="10891"/>
                  </a:cubicBezTo>
                  <a:cubicBezTo>
                    <a:pt x="65533" y="10475"/>
                    <a:pt x="67712" y="10225"/>
                    <a:pt x="68116" y="10118"/>
                  </a:cubicBezTo>
                  <a:cubicBezTo>
                    <a:pt x="70474" y="9487"/>
                    <a:pt x="72772" y="8760"/>
                    <a:pt x="75153" y="8189"/>
                  </a:cubicBezTo>
                  <a:cubicBezTo>
                    <a:pt x="76867" y="7784"/>
                    <a:pt x="78070" y="7189"/>
                    <a:pt x="79606" y="6570"/>
                  </a:cubicBezTo>
                  <a:cubicBezTo>
                    <a:pt x="81130" y="5950"/>
                    <a:pt x="82678" y="5474"/>
                    <a:pt x="84142" y="4760"/>
                  </a:cubicBezTo>
                  <a:cubicBezTo>
                    <a:pt x="84928" y="4379"/>
                    <a:pt x="86250" y="3760"/>
                    <a:pt x="86547" y="3057"/>
                  </a:cubicBezTo>
                  <a:cubicBezTo>
                    <a:pt x="86976" y="2009"/>
                    <a:pt x="85845" y="1486"/>
                    <a:pt x="84452" y="1307"/>
                  </a:cubicBezTo>
                  <a:cubicBezTo>
                    <a:pt x="82952" y="1105"/>
                    <a:pt x="81404" y="1045"/>
                    <a:pt x="79892" y="855"/>
                  </a:cubicBezTo>
                  <a:cubicBezTo>
                    <a:pt x="78427" y="676"/>
                    <a:pt x="76975" y="390"/>
                    <a:pt x="75486" y="259"/>
                  </a:cubicBezTo>
                  <a:cubicBezTo>
                    <a:pt x="74041" y="137"/>
                    <a:pt x="72537" y="0"/>
                    <a:pt x="710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18"/>
            <p:cNvSpPr/>
            <p:nvPr/>
          </p:nvSpPr>
          <p:spPr>
            <a:xfrm rot="240955">
              <a:off x="7530858" y="4027551"/>
              <a:ext cx="3514632" cy="1088907"/>
            </a:xfrm>
            <a:custGeom>
              <a:avLst/>
              <a:gdLst/>
              <a:ahLst/>
              <a:cxnLst/>
              <a:rect l="l" t="t" r="r" b="b"/>
              <a:pathLst>
                <a:path w="86976" h="26947" extrusionOk="0">
                  <a:moveTo>
                    <a:pt x="71061" y="0"/>
                  </a:moveTo>
                  <a:cubicBezTo>
                    <a:pt x="70664" y="0"/>
                    <a:pt x="70269" y="10"/>
                    <a:pt x="69878" y="33"/>
                  </a:cubicBezTo>
                  <a:cubicBezTo>
                    <a:pt x="68009" y="128"/>
                    <a:pt x="66116" y="474"/>
                    <a:pt x="64259" y="652"/>
                  </a:cubicBezTo>
                  <a:cubicBezTo>
                    <a:pt x="61425" y="926"/>
                    <a:pt x="58556" y="902"/>
                    <a:pt x="55734" y="1212"/>
                  </a:cubicBezTo>
                  <a:cubicBezTo>
                    <a:pt x="54365" y="1367"/>
                    <a:pt x="52995" y="1545"/>
                    <a:pt x="51626" y="1688"/>
                  </a:cubicBezTo>
                  <a:cubicBezTo>
                    <a:pt x="50638" y="1783"/>
                    <a:pt x="49864" y="2117"/>
                    <a:pt x="48923" y="2271"/>
                  </a:cubicBezTo>
                  <a:cubicBezTo>
                    <a:pt x="48447" y="2355"/>
                    <a:pt x="48019" y="2331"/>
                    <a:pt x="47542" y="2438"/>
                  </a:cubicBezTo>
                  <a:cubicBezTo>
                    <a:pt x="47136" y="2540"/>
                    <a:pt x="46522" y="2892"/>
                    <a:pt x="46491" y="2950"/>
                  </a:cubicBezTo>
                  <a:lnTo>
                    <a:pt x="46491" y="2950"/>
                  </a:lnTo>
                  <a:cubicBezTo>
                    <a:pt x="46451" y="2949"/>
                    <a:pt x="46411" y="2949"/>
                    <a:pt x="46372" y="2949"/>
                  </a:cubicBezTo>
                  <a:cubicBezTo>
                    <a:pt x="45578" y="2949"/>
                    <a:pt x="44776" y="3033"/>
                    <a:pt x="44006" y="3200"/>
                  </a:cubicBezTo>
                  <a:cubicBezTo>
                    <a:pt x="42339" y="3533"/>
                    <a:pt x="40637" y="3664"/>
                    <a:pt x="38946" y="3843"/>
                  </a:cubicBezTo>
                  <a:cubicBezTo>
                    <a:pt x="37863" y="3962"/>
                    <a:pt x="36874" y="4200"/>
                    <a:pt x="35815" y="4379"/>
                  </a:cubicBezTo>
                  <a:cubicBezTo>
                    <a:pt x="35243" y="4474"/>
                    <a:pt x="34862" y="4665"/>
                    <a:pt x="34303" y="4795"/>
                  </a:cubicBezTo>
                  <a:cubicBezTo>
                    <a:pt x="33731" y="4926"/>
                    <a:pt x="32481" y="4986"/>
                    <a:pt x="32207" y="5474"/>
                  </a:cubicBezTo>
                  <a:cubicBezTo>
                    <a:pt x="32017" y="5808"/>
                    <a:pt x="32338" y="5986"/>
                    <a:pt x="31909" y="6272"/>
                  </a:cubicBezTo>
                  <a:cubicBezTo>
                    <a:pt x="31564" y="6498"/>
                    <a:pt x="30814" y="6593"/>
                    <a:pt x="30409" y="6724"/>
                  </a:cubicBezTo>
                  <a:cubicBezTo>
                    <a:pt x="29814" y="6915"/>
                    <a:pt x="29278" y="7212"/>
                    <a:pt x="28671" y="7379"/>
                  </a:cubicBezTo>
                  <a:cubicBezTo>
                    <a:pt x="28876" y="7365"/>
                    <a:pt x="29098" y="7344"/>
                    <a:pt x="29316" y="7344"/>
                  </a:cubicBezTo>
                  <a:cubicBezTo>
                    <a:pt x="29478" y="7344"/>
                    <a:pt x="29638" y="7356"/>
                    <a:pt x="29790" y="7391"/>
                  </a:cubicBezTo>
                  <a:cubicBezTo>
                    <a:pt x="29802" y="7867"/>
                    <a:pt x="28778" y="7867"/>
                    <a:pt x="28326" y="7986"/>
                  </a:cubicBezTo>
                  <a:cubicBezTo>
                    <a:pt x="26456" y="8534"/>
                    <a:pt x="24718" y="9367"/>
                    <a:pt x="22861" y="9963"/>
                  </a:cubicBezTo>
                  <a:cubicBezTo>
                    <a:pt x="20765" y="10630"/>
                    <a:pt x="18574" y="11189"/>
                    <a:pt x="16538" y="11939"/>
                  </a:cubicBezTo>
                  <a:cubicBezTo>
                    <a:pt x="15824" y="12213"/>
                    <a:pt x="14467" y="12642"/>
                    <a:pt x="14038" y="13213"/>
                  </a:cubicBezTo>
                  <a:cubicBezTo>
                    <a:pt x="14111" y="13235"/>
                    <a:pt x="14198" y="13244"/>
                    <a:pt x="14296" y="13244"/>
                  </a:cubicBezTo>
                  <a:cubicBezTo>
                    <a:pt x="14958" y="13244"/>
                    <a:pt x="16126" y="12813"/>
                    <a:pt x="16799" y="12813"/>
                  </a:cubicBezTo>
                  <a:cubicBezTo>
                    <a:pt x="17008" y="12813"/>
                    <a:pt x="17169" y="12854"/>
                    <a:pt x="17253" y="12963"/>
                  </a:cubicBezTo>
                  <a:cubicBezTo>
                    <a:pt x="16181" y="13439"/>
                    <a:pt x="15098" y="13820"/>
                    <a:pt x="14169" y="14451"/>
                  </a:cubicBezTo>
                  <a:cubicBezTo>
                    <a:pt x="13205" y="15106"/>
                    <a:pt x="12252" y="15749"/>
                    <a:pt x="11276" y="16392"/>
                  </a:cubicBezTo>
                  <a:cubicBezTo>
                    <a:pt x="10502" y="16904"/>
                    <a:pt x="9788" y="17404"/>
                    <a:pt x="8918" y="17821"/>
                  </a:cubicBezTo>
                  <a:cubicBezTo>
                    <a:pt x="7811" y="18345"/>
                    <a:pt x="6490" y="18666"/>
                    <a:pt x="5323" y="19107"/>
                  </a:cubicBezTo>
                  <a:cubicBezTo>
                    <a:pt x="3989" y="19607"/>
                    <a:pt x="2644" y="20143"/>
                    <a:pt x="1322" y="20678"/>
                  </a:cubicBezTo>
                  <a:cubicBezTo>
                    <a:pt x="858" y="20857"/>
                    <a:pt x="239" y="21047"/>
                    <a:pt x="1" y="21405"/>
                  </a:cubicBezTo>
                  <a:cubicBezTo>
                    <a:pt x="214" y="21441"/>
                    <a:pt x="430" y="21457"/>
                    <a:pt x="647" y="21457"/>
                  </a:cubicBezTo>
                  <a:cubicBezTo>
                    <a:pt x="2086" y="21457"/>
                    <a:pt x="3578" y="20749"/>
                    <a:pt x="4882" y="20428"/>
                  </a:cubicBezTo>
                  <a:cubicBezTo>
                    <a:pt x="6573" y="20024"/>
                    <a:pt x="8347" y="19928"/>
                    <a:pt x="10026" y="19547"/>
                  </a:cubicBezTo>
                  <a:cubicBezTo>
                    <a:pt x="10907" y="19357"/>
                    <a:pt x="11740" y="19083"/>
                    <a:pt x="12621" y="18904"/>
                  </a:cubicBezTo>
                  <a:cubicBezTo>
                    <a:pt x="14372" y="18547"/>
                    <a:pt x="16098" y="18166"/>
                    <a:pt x="17848" y="17785"/>
                  </a:cubicBezTo>
                  <a:cubicBezTo>
                    <a:pt x="18622" y="17619"/>
                    <a:pt x="19408" y="17476"/>
                    <a:pt x="20170" y="17285"/>
                  </a:cubicBezTo>
                  <a:cubicBezTo>
                    <a:pt x="20608" y="17181"/>
                    <a:pt x="21460" y="16832"/>
                    <a:pt x="21913" y="16832"/>
                  </a:cubicBezTo>
                  <a:cubicBezTo>
                    <a:pt x="21928" y="16832"/>
                    <a:pt x="21942" y="16832"/>
                    <a:pt x="21956" y="16833"/>
                  </a:cubicBezTo>
                  <a:cubicBezTo>
                    <a:pt x="20706" y="17749"/>
                    <a:pt x="18658" y="18202"/>
                    <a:pt x="17622" y="19297"/>
                  </a:cubicBezTo>
                  <a:cubicBezTo>
                    <a:pt x="17757" y="19347"/>
                    <a:pt x="17897" y="19368"/>
                    <a:pt x="18039" y="19368"/>
                  </a:cubicBezTo>
                  <a:cubicBezTo>
                    <a:pt x="18702" y="19368"/>
                    <a:pt x="19426" y="18922"/>
                    <a:pt x="20094" y="18922"/>
                  </a:cubicBezTo>
                  <a:cubicBezTo>
                    <a:pt x="20139" y="18922"/>
                    <a:pt x="20184" y="18924"/>
                    <a:pt x="20229" y="18928"/>
                  </a:cubicBezTo>
                  <a:cubicBezTo>
                    <a:pt x="20575" y="19512"/>
                    <a:pt x="19027" y="20071"/>
                    <a:pt x="18777" y="20595"/>
                  </a:cubicBezTo>
                  <a:cubicBezTo>
                    <a:pt x="18646" y="20893"/>
                    <a:pt x="18848" y="21190"/>
                    <a:pt x="18717" y="21488"/>
                  </a:cubicBezTo>
                  <a:cubicBezTo>
                    <a:pt x="18503" y="21964"/>
                    <a:pt x="17943" y="22083"/>
                    <a:pt x="17372" y="22310"/>
                  </a:cubicBezTo>
                  <a:cubicBezTo>
                    <a:pt x="15681" y="22964"/>
                    <a:pt x="14038" y="23738"/>
                    <a:pt x="12467" y="24631"/>
                  </a:cubicBezTo>
                  <a:cubicBezTo>
                    <a:pt x="11871" y="24988"/>
                    <a:pt x="11276" y="25334"/>
                    <a:pt x="10621" y="25643"/>
                  </a:cubicBezTo>
                  <a:cubicBezTo>
                    <a:pt x="9978" y="25941"/>
                    <a:pt x="9061" y="26155"/>
                    <a:pt x="8645" y="26655"/>
                  </a:cubicBezTo>
                  <a:cubicBezTo>
                    <a:pt x="8817" y="26680"/>
                    <a:pt x="8984" y="26691"/>
                    <a:pt x="9146" y="26691"/>
                  </a:cubicBezTo>
                  <a:cubicBezTo>
                    <a:pt x="10076" y="26691"/>
                    <a:pt x="10849" y="26324"/>
                    <a:pt x="11752" y="26060"/>
                  </a:cubicBezTo>
                  <a:cubicBezTo>
                    <a:pt x="12871" y="25715"/>
                    <a:pt x="14002" y="25453"/>
                    <a:pt x="15157" y="25262"/>
                  </a:cubicBezTo>
                  <a:cubicBezTo>
                    <a:pt x="15606" y="25182"/>
                    <a:pt x="16132" y="25024"/>
                    <a:pt x="16597" y="25024"/>
                  </a:cubicBezTo>
                  <a:cubicBezTo>
                    <a:pt x="16613" y="25024"/>
                    <a:pt x="16629" y="25024"/>
                    <a:pt x="16646" y="25024"/>
                  </a:cubicBezTo>
                  <a:cubicBezTo>
                    <a:pt x="17015" y="25727"/>
                    <a:pt x="14872" y="26298"/>
                    <a:pt x="14562" y="26870"/>
                  </a:cubicBezTo>
                  <a:cubicBezTo>
                    <a:pt x="14699" y="26923"/>
                    <a:pt x="14859" y="26947"/>
                    <a:pt x="15036" y="26947"/>
                  </a:cubicBezTo>
                  <a:cubicBezTo>
                    <a:pt x="16075" y="26947"/>
                    <a:pt x="17678" y="26138"/>
                    <a:pt x="18360" y="25893"/>
                  </a:cubicBezTo>
                  <a:cubicBezTo>
                    <a:pt x="20337" y="25179"/>
                    <a:pt x="22730" y="24881"/>
                    <a:pt x="24801" y="24286"/>
                  </a:cubicBezTo>
                  <a:cubicBezTo>
                    <a:pt x="26099" y="23929"/>
                    <a:pt x="27290" y="23453"/>
                    <a:pt x="28599" y="23131"/>
                  </a:cubicBezTo>
                  <a:cubicBezTo>
                    <a:pt x="29314" y="22952"/>
                    <a:pt x="29766" y="22667"/>
                    <a:pt x="30409" y="22393"/>
                  </a:cubicBezTo>
                  <a:cubicBezTo>
                    <a:pt x="30802" y="22226"/>
                    <a:pt x="31528" y="22155"/>
                    <a:pt x="31802" y="21905"/>
                  </a:cubicBezTo>
                  <a:cubicBezTo>
                    <a:pt x="31386" y="21798"/>
                    <a:pt x="30338" y="22024"/>
                    <a:pt x="30409" y="21488"/>
                  </a:cubicBezTo>
                  <a:cubicBezTo>
                    <a:pt x="31183" y="21131"/>
                    <a:pt x="31981" y="20857"/>
                    <a:pt x="32802" y="20643"/>
                  </a:cubicBezTo>
                  <a:cubicBezTo>
                    <a:pt x="33092" y="20577"/>
                    <a:pt x="33860" y="20328"/>
                    <a:pt x="34372" y="20328"/>
                  </a:cubicBezTo>
                  <a:cubicBezTo>
                    <a:pt x="34512" y="20328"/>
                    <a:pt x="34632" y="20347"/>
                    <a:pt x="34719" y="20393"/>
                  </a:cubicBezTo>
                  <a:cubicBezTo>
                    <a:pt x="35136" y="20619"/>
                    <a:pt x="34612" y="21059"/>
                    <a:pt x="34886" y="21321"/>
                  </a:cubicBezTo>
                  <a:cubicBezTo>
                    <a:pt x="35004" y="21432"/>
                    <a:pt x="35208" y="21471"/>
                    <a:pt x="35446" y="21471"/>
                  </a:cubicBezTo>
                  <a:cubicBezTo>
                    <a:pt x="35952" y="21471"/>
                    <a:pt x="36610" y="21291"/>
                    <a:pt x="36910" y="21226"/>
                  </a:cubicBezTo>
                  <a:cubicBezTo>
                    <a:pt x="37767" y="21059"/>
                    <a:pt x="38636" y="21000"/>
                    <a:pt x="39506" y="20881"/>
                  </a:cubicBezTo>
                  <a:cubicBezTo>
                    <a:pt x="40195" y="20796"/>
                    <a:pt x="40988" y="20560"/>
                    <a:pt x="41709" y="20560"/>
                  </a:cubicBezTo>
                  <a:cubicBezTo>
                    <a:pt x="41797" y="20560"/>
                    <a:pt x="41884" y="20563"/>
                    <a:pt x="41970" y="20571"/>
                  </a:cubicBezTo>
                  <a:cubicBezTo>
                    <a:pt x="42510" y="20625"/>
                    <a:pt x="42834" y="20816"/>
                    <a:pt x="43368" y="20816"/>
                  </a:cubicBezTo>
                  <a:cubicBezTo>
                    <a:pt x="43424" y="20816"/>
                    <a:pt x="43481" y="20814"/>
                    <a:pt x="43542" y="20809"/>
                  </a:cubicBezTo>
                  <a:cubicBezTo>
                    <a:pt x="44685" y="20726"/>
                    <a:pt x="45709" y="19964"/>
                    <a:pt x="46745" y="19571"/>
                  </a:cubicBezTo>
                  <a:cubicBezTo>
                    <a:pt x="48697" y="18833"/>
                    <a:pt x="50709" y="18261"/>
                    <a:pt x="52757" y="17845"/>
                  </a:cubicBezTo>
                  <a:lnTo>
                    <a:pt x="52757" y="17845"/>
                  </a:lnTo>
                  <a:cubicBezTo>
                    <a:pt x="52637" y="17865"/>
                    <a:pt x="52463" y="17889"/>
                    <a:pt x="52296" y="17889"/>
                  </a:cubicBezTo>
                  <a:cubicBezTo>
                    <a:pt x="52167" y="17889"/>
                    <a:pt x="52041" y="17874"/>
                    <a:pt x="51948" y="17833"/>
                  </a:cubicBezTo>
                  <a:cubicBezTo>
                    <a:pt x="51293" y="17535"/>
                    <a:pt x="52257" y="17083"/>
                    <a:pt x="52591" y="16857"/>
                  </a:cubicBezTo>
                  <a:cubicBezTo>
                    <a:pt x="54400" y="15594"/>
                    <a:pt x="56913" y="14797"/>
                    <a:pt x="59210" y="14082"/>
                  </a:cubicBezTo>
                  <a:cubicBezTo>
                    <a:pt x="60770" y="13594"/>
                    <a:pt x="62366" y="13154"/>
                    <a:pt x="63925" y="12654"/>
                  </a:cubicBezTo>
                  <a:cubicBezTo>
                    <a:pt x="64616" y="12427"/>
                    <a:pt x="65426" y="12249"/>
                    <a:pt x="65926" y="11820"/>
                  </a:cubicBezTo>
                  <a:cubicBezTo>
                    <a:pt x="66664" y="11189"/>
                    <a:pt x="65842" y="11344"/>
                    <a:pt x="65687" y="10891"/>
                  </a:cubicBezTo>
                  <a:cubicBezTo>
                    <a:pt x="65533" y="10475"/>
                    <a:pt x="67712" y="10225"/>
                    <a:pt x="68116" y="10118"/>
                  </a:cubicBezTo>
                  <a:cubicBezTo>
                    <a:pt x="70474" y="9487"/>
                    <a:pt x="72772" y="8760"/>
                    <a:pt x="75153" y="8189"/>
                  </a:cubicBezTo>
                  <a:cubicBezTo>
                    <a:pt x="76867" y="7784"/>
                    <a:pt x="78070" y="7189"/>
                    <a:pt x="79606" y="6570"/>
                  </a:cubicBezTo>
                  <a:cubicBezTo>
                    <a:pt x="81130" y="5950"/>
                    <a:pt x="82678" y="5474"/>
                    <a:pt x="84142" y="4760"/>
                  </a:cubicBezTo>
                  <a:cubicBezTo>
                    <a:pt x="84928" y="4379"/>
                    <a:pt x="86250" y="3760"/>
                    <a:pt x="86547" y="3057"/>
                  </a:cubicBezTo>
                  <a:cubicBezTo>
                    <a:pt x="86976" y="2009"/>
                    <a:pt x="85845" y="1486"/>
                    <a:pt x="84452" y="1307"/>
                  </a:cubicBezTo>
                  <a:cubicBezTo>
                    <a:pt x="82952" y="1105"/>
                    <a:pt x="81404" y="1045"/>
                    <a:pt x="79892" y="855"/>
                  </a:cubicBezTo>
                  <a:cubicBezTo>
                    <a:pt x="78427" y="676"/>
                    <a:pt x="76975" y="390"/>
                    <a:pt x="75486" y="259"/>
                  </a:cubicBezTo>
                  <a:cubicBezTo>
                    <a:pt x="74041" y="137"/>
                    <a:pt x="72537" y="0"/>
                    <a:pt x="710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081470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3077650" y="3419200"/>
            <a:ext cx="29886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600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923750" y="981600"/>
            <a:ext cx="5296500" cy="221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>
                <a:solidFill>
                  <a:srgbClr val="48240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52611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6829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TITLE_AND_BODY_1_1_1">
    <p:bg>
      <p:bgPr>
        <a:solidFill>
          <a:schemeClr val="accent6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title" idx="2"/>
          </p:nvPr>
        </p:nvSpPr>
        <p:spPr>
          <a:xfrm>
            <a:off x="3419850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5" name="Google Shape;95;p17"/>
          <p:cNvSpPr txBox="1">
            <a:spLocks noGrp="1"/>
          </p:cNvSpPr>
          <p:nvPr>
            <p:ph type="subTitle" idx="1"/>
          </p:nvPr>
        </p:nvSpPr>
        <p:spPr>
          <a:xfrm>
            <a:off x="3419851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6" name="Google Shape;96;p17"/>
          <p:cNvSpPr txBox="1">
            <a:spLocks noGrp="1"/>
          </p:cNvSpPr>
          <p:nvPr>
            <p:ph type="title" idx="3"/>
          </p:nvPr>
        </p:nvSpPr>
        <p:spPr>
          <a:xfrm>
            <a:off x="6012237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7" name="Google Shape;97;p17"/>
          <p:cNvSpPr txBox="1">
            <a:spLocks noGrp="1"/>
          </p:cNvSpPr>
          <p:nvPr>
            <p:ph type="subTitle" idx="4"/>
          </p:nvPr>
        </p:nvSpPr>
        <p:spPr>
          <a:xfrm>
            <a:off x="6012227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8" name="Google Shape;98;p17"/>
          <p:cNvSpPr txBox="1">
            <a:spLocks noGrp="1"/>
          </p:cNvSpPr>
          <p:nvPr>
            <p:ph type="title" idx="5"/>
          </p:nvPr>
        </p:nvSpPr>
        <p:spPr>
          <a:xfrm>
            <a:off x="827463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9" name="Google Shape;99;p17"/>
          <p:cNvSpPr txBox="1">
            <a:spLocks noGrp="1"/>
          </p:cNvSpPr>
          <p:nvPr>
            <p:ph type="subTitle" idx="6"/>
          </p:nvPr>
        </p:nvSpPr>
        <p:spPr>
          <a:xfrm>
            <a:off x="827475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ctrTitle"/>
          </p:nvPr>
        </p:nvSpPr>
        <p:spPr>
          <a:xfrm>
            <a:off x="5826034" y="1395800"/>
            <a:ext cx="2711700" cy="9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subTitle" idx="1"/>
          </p:nvPr>
        </p:nvSpPr>
        <p:spPr>
          <a:xfrm>
            <a:off x="5375734" y="2462926"/>
            <a:ext cx="3162000" cy="2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878435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424815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ctrTitle"/>
          </p:nvPr>
        </p:nvSpPr>
        <p:spPr>
          <a:xfrm>
            <a:off x="3134250" y="3878388"/>
            <a:ext cx="28755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800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subTitle" idx="1"/>
          </p:nvPr>
        </p:nvSpPr>
        <p:spPr>
          <a:xfrm>
            <a:off x="1754500" y="700900"/>
            <a:ext cx="5634900" cy="195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Redressed"/>
                <a:ea typeface="Redressed"/>
                <a:cs typeface="Redressed"/>
                <a:sym typeface="Redres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Redressed"/>
                <a:ea typeface="Redressed"/>
                <a:cs typeface="Redressed"/>
                <a:sym typeface="Redres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Redressed"/>
                <a:ea typeface="Redressed"/>
                <a:cs typeface="Redressed"/>
                <a:sym typeface="Redres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Redressed"/>
                <a:ea typeface="Redressed"/>
                <a:cs typeface="Redressed"/>
                <a:sym typeface="Redres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Redressed"/>
                <a:ea typeface="Redressed"/>
                <a:cs typeface="Redressed"/>
                <a:sym typeface="Redres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Redressed"/>
                <a:ea typeface="Redressed"/>
                <a:cs typeface="Redressed"/>
                <a:sym typeface="Redres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Redressed"/>
                <a:ea typeface="Redressed"/>
                <a:cs typeface="Redressed"/>
                <a:sym typeface="Redres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Redressed"/>
                <a:ea typeface="Redressed"/>
                <a:cs typeface="Redressed"/>
                <a:sym typeface="Redres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Redressed"/>
                <a:ea typeface="Redressed"/>
                <a:cs typeface="Redressed"/>
                <a:sym typeface="Redresse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959531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>
            <a:spLocks noGrp="1"/>
          </p:cNvSpPr>
          <p:nvPr>
            <p:ph type="title"/>
          </p:nvPr>
        </p:nvSpPr>
        <p:spPr>
          <a:xfrm>
            <a:off x="1015813" y="904675"/>
            <a:ext cx="3246600" cy="58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60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subTitle" idx="1"/>
          </p:nvPr>
        </p:nvSpPr>
        <p:spPr>
          <a:xfrm>
            <a:off x="4545288" y="603925"/>
            <a:ext cx="3582900" cy="11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14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1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1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1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1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1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1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1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1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  <p:sp>
        <p:nvSpPr>
          <p:cNvPr id="104" name="Google Shape;104;p21"/>
          <p:cNvSpPr txBox="1"/>
          <p:nvPr/>
        </p:nvSpPr>
        <p:spPr>
          <a:xfrm>
            <a:off x="621627" y="3741525"/>
            <a:ext cx="3104400" cy="9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CREDITS: This presentation template was created by </a:t>
            </a:r>
            <a:r>
              <a:rPr lang="en" sz="1000">
                <a:solidFill>
                  <a:schemeClr val="dk1"/>
                </a:solidFill>
                <a:uFill>
                  <a:noFill/>
                </a:uFill>
                <a:latin typeface="Livvic SemiBold"/>
                <a:ea typeface="Livvic SemiBold"/>
                <a:cs typeface="Livvic SemiBold"/>
                <a:sym typeface="Livvic SemiBold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, including icons by </a:t>
            </a:r>
            <a:r>
              <a:rPr lang="en" sz="1000">
                <a:solidFill>
                  <a:schemeClr val="dk1"/>
                </a:solidFill>
                <a:uFill>
                  <a:noFill/>
                </a:uFill>
                <a:latin typeface="Livvic SemiBold"/>
                <a:ea typeface="Livvic SemiBold"/>
                <a:cs typeface="Livvic SemiBold"/>
                <a:sym typeface="Livvic SemiBold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, and infographics &amp; images by </a:t>
            </a:r>
            <a:r>
              <a:rPr lang="en" sz="1000">
                <a:solidFill>
                  <a:schemeClr val="dk1"/>
                </a:solidFill>
                <a:uFill>
                  <a:noFill/>
                </a:uFill>
                <a:latin typeface="Livvic SemiBold"/>
                <a:ea typeface="Livvic SemiBold"/>
                <a:cs typeface="Livvic SemiBold"/>
                <a:sym typeface="Livvic SemiBold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endParaRPr>
              <a:solidFill>
                <a:schemeClr val="dk1"/>
              </a:solidFill>
              <a:latin typeface="Livvic SemiBold"/>
              <a:ea typeface="Livvic SemiBold"/>
              <a:cs typeface="Livvic SemiBold"/>
              <a:sym typeface="Livvic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</p:spTree>
    <p:extLst>
      <p:ext uri="{BB962C8B-B14F-4D97-AF65-F5344CB8AC3E}">
        <p14:creationId xmlns:p14="http://schemas.microsoft.com/office/powerpoint/2010/main" val="31691934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605294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47106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ist">
  <p:cSld name="Title and lis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>
            <a:spLocks noGrp="1"/>
          </p:cNvSpPr>
          <p:nvPr>
            <p:ph type="subTitle" idx="1"/>
          </p:nvPr>
        </p:nvSpPr>
        <p:spPr>
          <a:xfrm flipH="1">
            <a:off x="567600" y="1308725"/>
            <a:ext cx="2658000" cy="32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ctrTitle"/>
          </p:nvPr>
        </p:nvSpPr>
        <p:spPr>
          <a:xfrm>
            <a:off x="1935550" y="359450"/>
            <a:ext cx="5273100" cy="96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99183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0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10590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30;p6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" name="Google Shape;131;p6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" sz="1000" b="0" i="0" u="none" strike="noStrike" kern="0" cap="none" spc="0" normalizeH="0" baseline="0" noProof="0">
                <a:ln>
                  <a:noFill/>
                </a:ln>
                <a:solidFill>
                  <a:srgbClr val="A01127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000" b="0" i="0" u="none" strike="noStrike" kern="0" cap="none" spc="0" normalizeH="0" baseline="0" noProof="0">
              <a:ln>
                <a:noFill/>
              </a:ln>
              <a:solidFill>
                <a:srgbClr val="A01127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155089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6E232-DB72-FD48-BD81-04152E349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9DC584-CE2B-554A-BA49-0A3EBF833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C318B-2F13-D548-B113-EE017941B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A77DEE-892A-494C-88CE-BD5F8C95D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15B13-E07D-DD4E-B1D6-CF3D41EA3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4091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_ONLY_1">
    <p:bg>
      <p:bgPr>
        <a:solidFill>
          <a:schemeClr val="accent6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/>
          <p:nvPr/>
        </p:nvSpPr>
        <p:spPr>
          <a:xfrm rot="1365150">
            <a:off x="6886442" y="-93630"/>
            <a:ext cx="4868373" cy="533076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20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7A39D-CFC7-F846-BAA5-246FF08E7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8DEA1-7002-8F41-9F52-482AC750CD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49093-9106-CB48-BC65-BE0B5F816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E8B173-E506-A341-A1B0-061E3198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EBD151-D9D1-6F4B-8BE2-43675E161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53595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94F9D-6BB0-BC46-881E-CB0CC294B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D961F0-2C52-D64F-B3AD-35D719589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AB7BED-1D32-4B47-A57C-3E70ADF51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A01A0-3162-B141-92EA-2DA19A04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44BC8-836E-2748-8201-7A897E8B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699806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F04EB-E90E-D042-B886-DB2E10713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CC7BE-FD68-964D-823A-1248B585EB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816A3A-6E3A-2646-BD84-00B1A3781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FDD43A-E4DD-0141-9F3F-6DF175759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5A0BE6-A906-A548-99EE-5F1F97941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74D55C-7CAA-6747-A9FD-E25F55022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916982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49658-518D-2241-8571-9F1084B56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A4CE89-B235-7046-8A8B-285478FF3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346F79-33A1-1E42-A58A-ED688ED479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7F4AB7-AB4A-D346-B76E-F076E4A438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79AB84-096A-6B4F-9365-6DA564DF83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7879F9-DC8A-2848-B0FB-7C9242A2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B828E3-7F40-E94F-A995-C41C1A3B8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2E1499-9B85-1C4B-B30E-30D82E5F1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14046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6234E-02ED-664F-939D-49F026EA5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DD0901-0AE8-2C45-9A0B-56DEDECEB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DB9A06-A8BA-7C47-9C61-8CEF29A15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06E50A-D0B4-0B4B-A815-3128B70CF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36616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40A5E0-8528-A042-A5FD-CA866F0F4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7C6C04-46C0-1342-9DC3-FFC88A153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EA5B75-046C-9E44-A545-7928A71F6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641157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62525-D2E3-7C43-B681-F8E5F247C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DC1B71-25C0-0849-B736-E5AC41360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7D99E8-C4AE-124E-9D22-4FC013D0AE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1CC28F-A406-DB44-987D-421038586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0A9F2D-3043-7249-B21C-0112BBC94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5BD074-C0A6-1F4E-8EF8-12148EF9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174083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5F732-4183-AD49-BC02-94C6EF9AA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342E22-4994-EC46-87F6-B266B95182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85BF19-41CF-164B-9314-54F3B7E2D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1BA9D8-B683-F14C-B6D3-143597D86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CB334-216D-534A-8DD1-E43068938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E59458-83C9-E54C-82B7-1D14A5FAB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10878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94816-E634-3748-97AF-82F9EEF7F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9AE03A-5426-BC4F-A923-8AEC511BC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C7A0D3-65C6-F840-8037-6A421164D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BD6EC8-79A5-B74C-9C62-0E363FFAF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DC811-DE09-044F-BF73-9702D7575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108432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BDA42E-2F81-1648-9FFE-49E8F457CD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D97360-90D8-9748-8991-913EE6D2EC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B67DA-7D31-6249-9D7A-B8D5B06D5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E0225-6CD1-D749-9C41-C996F2D4C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34B92-0639-8843-A584-71AB07AD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6062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26" Type="http://schemas.openxmlformats.org/officeDocument/2006/relationships/slideLayout" Target="../slideLayouts/slideLayout49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slideLayout" Target="../slideLayouts/slideLayout48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29" Type="http://schemas.openxmlformats.org/officeDocument/2006/relationships/slideLayout" Target="../slideLayouts/slideLayout52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47.xml"/><Relationship Id="rId32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28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54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Relationship Id="rId27" Type="http://schemas.openxmlformats.org/officeDocument/2006/relationships/slideLayout" Target="../slideLayouts/slideLayout50.xml"/><Relationship Id="rId30" Type="http://schemas.openxmlformats.org/officeDocument/2006/relationships/slideLayout" Target="../slideLayouts/slideLayout5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dvent Pro"/>
              <a:buNone/>
              <a:defRPr sz="2800" b="1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dvent Pro"/>
              <a:buChar char="●"/>
              <a:defRPr sz="18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4" r:id="rId4"/>
    <p:sldLayoutId id="2147483660" r:id="rId5"/>
    <p:sldLayoutId id="2147483661" r:id="rId6"/>
    <p:sldLayoutId id="2147483662" r:id="rId7"/>
    <p:sldLayoutId id="2147483663" r:id="rId8"/>
    <p:sldLayoutId id="2147483666" r:id="rId9"/>
    <p:sldLayoutId id="2147483676" r:id="rId10"/>
    <p:sldLayoutId id="2147483679" r:id="rId11"/>
    <p:sldLayoutId id="214748378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B86DA63-3B89-8B45-908C-9BE8088DF4C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VN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DC20600-B02A-5B49-BF80-FC409F7FAFA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VN"/>
              <a:t>Click to edit Master text styles</a:t>
            </a:r>
          </a:p>
          <a:p>
            <a:pPr lvl="1"/>
            <a:r>
              <a:rPr lang="en-US" altLang="en-VN"/>
              <a:t>Second level</a:t>
            </a:r>
          </a:p>
          <a:p>
            <a:pPr lvl="2"/>
            <a:r>
              <a:rPr lang="en-US" altLang="en-VN"/>
              <a:t>Third level</a:t>
            </a:r>
          </a:p>
          <a:p>
            <a:pPr lvl="3"/>
            <a:r>
              <a:rPr lang="en-US" altLang="en-VN"/>
              <a:t>Fourth level</a:t>
            </a:r>
          </a:p>
          <a:p>
            <a:pPr lvl="4"/>
            <a:r>
              <a:rPr lang="en-US" altLang="en-VN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3E4EF9-9F23-304F-AB52-62CA9D989C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99AF8D-0214-054B-AD1F-329EA7679104}" type="datetimeFigureOut">
              <a:rPr lang="en-US"/>
              <a:pPr>
                <a:defRPr/>
              </a:pPr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04DE1-02AD-0B41-B01C-F02109944D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2C80CA-7460-044F-9855-59C39AFD5C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A82E383-B9E1-484E-96C1-01A69D0AD166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86707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dvent Pro"/>
              <a:buNone/>
              <a:defRPr sz="2800" b="1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dvent Pro"/>
              <a:buChar char="●"/>
              <a:defRPr sz="18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239401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  <p:sldLayoutId id="2147483730" r:id="rId18"/>
    <p:sldLayoutId id="2147483731" r:id="rId19"/>
    <p:sldLayoutId id="2147483732" r:id="rId20"/>
    <p:sldLayoutId id="2147483733" r:id="rId21"/>
    <p:sldLayoutId id="2147483734" r:id="rId22"/>
    <p:sldLayoutId id="2147483735" r:id="rId23"/>
    <p:sldLayoutId id="2147483736" r:id="rId24"/>
    <p:sldLayoutId id="2147483737" r:id="rId25"/>
    <p:sldLayoutId id="2147483738" r:id="rId26"/>
    <p:sldLayoutId id="2147483739" r:id="rId27"/>
    <p:sldLayoutId id="2147483740" r:id="rId28"/>
    <p:sldLayoutId id="2147483741" r:id="rId29"/>
    <p:sldLayoutId id="2147483742" r:id="rId30"/>
    <p:sldLayoutId id="2147483743" r:id="rId3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68943CB-B774-B149-A3B8-3F6D490EC0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VN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13A55EC-4576-E146-845C-97905A23C1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VN"/>
              <a:t>Click to edit Master text styles</a:t>
            </a:r>
          </a:p>
          <a:p>
            <a:pPr lvl="1"/>
            <a:r>
              <a:rPr lang="en-US" altLang="en-VN"/>
              <a:t>Second level</a:t>
            </a:r>
          </a:p>
          <a:p>
            <a:pPr lvl="2"/>
            <a:r>
              <a:rPr lang="en-US" altLang="en-VN"/>
              <a:t>Third level</a:t>
            </a:r>
          </a:p>
          <a:p>
            <a:pPr lvl="3"/>
            <a:r>
              <a:rPr lang="en-US" altLang="en-VN"/>
              <a:t>Fourth level</a:t>
            </a:r>
          </a:p>
          <a:p>
            <a:pPr lvl="4"/>
            <a:r>
              <a:rPr lang="en-US" altLang="en-VN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3FDCF85-922B-264F-8CEC-6817BA14CFC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6C51C07-E157-774E-8F83-6C7FB41327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6EC128C-C9BC-FD47-96A8-73D8E566F41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>
                <a:latin typeface="Arial" panose="020B0604020202020204" pitchFamily="34" charset="0"/>
              </a:defRPr>
            </a:lvl1pPr>
          </a:lstStyle>
          <a:p>
            <a:fld id="{555977E3-8F28-9343-876E-524B0A876D0C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576042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07F965-6FBF-4E4A-99CF-0D8736C95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441528-4D68-4198-AA39-08CEF828A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95987-3F38-4722-83D8-2292FDC38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C012C-B1B7-47F6-B168-A941E97A73A9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B2F808-3920-4A01-9D82-C1D249E036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A23AC-28FD-47E2-A9E1-1773F8543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848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2831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8585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8585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ivvic Light"/>
              <a:buChar char="●"/>
              <a:defRPr sz="1800"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○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■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●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○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■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●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○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ivvic Light"/>
              <a:buChar char="■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09367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9248B9-B56F-124D-B113-512582E76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98A026-BE74-6B41-8189-517DAF2C4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5BB73C-337C-144D-88EB-3AB2588FE2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fld id="{4971C26D-D9FF-3948-BBDC-8D647955F543}" type="datetimeFigureOut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5/9/2025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BF51FB-32B1-244D-BCA5-655E25091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256D35-CAF8-3348-8C22-D92C89725F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fld id="{3BACC56F-A60A-9C43-9043-FA9FB87A86F2}" type="slidenum">
              <a:rPr lang="x-none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x-none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054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audio" Target="../media/audio1.wav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audio" Target="../media/audio1.wav"/><Relationship Id="rId7" Type="http://schemas.openxmlformats.org/officeDocument/2006/relationships/image" Target="../media/image26.gif"/><Relationship Id="rId12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gif"/><Relationship Id="rId11" Type="http://schemas.openxmlformats.org/officeDocument/2006/relationships/audio" Target="../media/audio1.wav"/><Relationship Id="rId5" Type="http://schemas.openxmlformats.org/officeDocument/2006/relationships/image" Target="../media/image24.jpeg"/><Relationship Id="rId10" Type="http://schemas.openxmlformats.org/officeDocument/2006/relationships/image" Target="../media/image23.png"/><Relationship Id="rId4" Type="http://schemas.openxmlformats.org/officeDocument/2006/relationships/audio" Target="../media/audio2.wav"/><Relationship Id="rId9" Type="http://schemas.openxmlformats.org/officeDocument/2006/relationships/image" Target="../media/image2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3.wav"/><Relationship Id="rId4" Type="http://schemas.openxmlformats.org/officeDocument/2006/relationships/image" Target="../media/image2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gif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9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8.jpeg"/><Relationship Id="rId5" Type="http://schemas.openxmlformats.org/officeDocument/2006/relationships/audio" Target="../media/audio2.wav"/><Relationship Id="rId10" Type="http://schemas.openxmlformats.org/officeDocument/2006/relationships/audio" Target="../media/audio2.wav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audio" Target="../media/audio3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jp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6" Type="http://schemas.openxmlformats.org/officeDocument/2006/relationships/audio" Target="../media/audio2.wav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3.wav"/><Relationship Id="rId4" Type="http://schemas.openxmlformats.org/officeDocument/2006/relationships/image" Target="../media/image2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notesSlide" Target="../notesSlides/notesSlide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3" Type="http://schemas.microsoft.com/office/2007/relationships/media" Target="../media/media4.mp3"/><Relationship Id="rId7" Type="http://schemas.microsoft.com/office/2007/relationships/media" Target="../media/media6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54.png"/><Relationship Id="rId5" Type="http://schemas.microsoft.com/office/2007/relationships/media" Target="../media/media5.mp3"/><Relationship Id="rId10" Type="http://schemas.openxmlformats.org/officeDocument/2006/relationships/image" Target="../media/image53.png"/><Relationship Id="rId4" Type="http://schemas.openxmlformats.org/officeDocument/2006/relationships/audio" Target="../media/media4.mp3"/><Relationship Id="rId9" Type="http://schemas.openxmlformats.org/officeDocument/2006/relationships/slideLayout" Target="../slideLayouts/slideLayout6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3" Type="http://schemas.microsoft.com/office/2007/relationships/media" Target="../media/media4.mp3"/><Relationship Id="rId7" Type="http://schemas.microsoft.com/office/2007/relationships/media" Target="../media/media6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54.png"/><Relationship Id="rId5" Type="http://schemas.microsoft.com/office/2007/relationships/media" Target="../media/media5.mp3"/><Relationship Id="rId10" Type="http://schemas.openxmlformats.org/officeDocument/2006/relationships/image" Target="../media/image53.png"/><Relationship Id="rId4" Type="http://schemas.openxmlformats.org/officeDocument/2006/relationships/audio" Target="../media/media4.mp3"/><Relationship Id="rId9" Type="http://schemas.openxmlformats.org/officeDocument/2006/relationships/slideLayout" Target="../slideLayouts/slideLayout6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3" Type="http://schemas.microsoft.com/office/2007/relationships/media" Target="../media/media4.mp3"/><Relationship Id="rId7" Type="http://schemas.microsoft.com/office/2007/relationships/media" Target="../media/media6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54.png"/><Relationship Id="rId5" Type="http://schemas.microsoft.com/office/2007/relationships/media" Target="../media/media5.mp3"/><Relationship Id="rId10" Type="http://schemas.openxmlformats.org/officeDocument/2006/relationships/image" Target="../media/image53.png"/><Relationship Id="rId4" Type="http://schemas.openxmlformats.org/officeDocument/2006/relationships/audio" Target="../media/media4.mp3"/><Relationship Id="rId9" Type="http://schemas.openxmlformats.org/officeDocument/2006/relationships/slideLayout" Target="../slideLayouts/slideLayout6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3" Type="http://schemas.microsoft.com/office/2007/relationships/media" Target="../media/media4.mp3"/><Relationship Id="rId7" Type="http://schemas.microsoft.com/office/2007/relationships/media" Target="../media/media6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54.png"/><Relationship Id="rId5" Type="http://schemas.microsoft.com/office/2007/relationships/media" Target="../media/media5.mp3"/><Relationship Id="rId10" Type="http://schemas.openxmlformats.org/officeDocument/2006/relationships/image" Target="../media/image53.png"/><Relationship Id="rId4" Type="http://schemas.openxmlformats.org/officeDocument/2006/relationships/audio" Target="../media/media4.mp3"/><Relationship Id="rId9" Type="http://schemas.openxmlformats.org/officeDocument/2006/relationships/slideLayout" Target="../slideLayouts/slideLayout6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3" Type="http://schemas.microsoft.com/office/2007/relationships/media" Target="../media/media4.mp3"/><Relationship Id="rId7" Type="http://schemas.microsoft.com/office/2007/relationships/media" Target="../media/media6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54.png"/><Relationship Id="rId5" Type="http://schemas.microsoft.com/office/2007/relationships/media" Target="../media/media5.mp3"/><Relationship Id="rId10" Type="http://schemas.openxmlformats.org/officeDocument/2006/relationships/image" Target="../media/image53.png"/><Relationship Id="rId4" Type="http://schemas.openxmlformats.org/officeDocument/2006/relationships/audio" Target="../media/media4.mp3"/><Relationship Id="rId9" Type="http://schemas.openxmlformats.org/officeDocument/2006/relationships/slideLayout" Target="../slideLayouts/slideLayout6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8.gif"/><Relationship Id="rId11" Type="http://schemas.openxmlformats.org/officeDocument/2006/relationships/image" Target="../media/image13.emf"/><Relationship Id="rId5" Type="http://schemas.openxmlformats.org/officeDocument/2006/relationships/image" Target="../media/image7.png"/><Relationship Id="rId10" Type="http://schemas.openxmlformats.org/officeDocument/2006/relationships/image" Target="../media/image12.emf"/><Relationship Id="rId4" Type="http://schemas.openxmlformats.org/officeDocument/2006/relationships/image" Target="../media/image6.png"/><Relationship Id="rId9" Type="http://schemas.openxmlformats.org/officeDocument/2006/relationships/image" Target="../media/image11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3" Type="http://schemas.microsoft.com/office/2007/relationships/media" Target="../media/media4.mp3"/><Relationship Id="rId7" Type="http://schemas.microsoft.com/office/2007/relationships/media" Target="../media/media6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54.png"/><Relationship Id="rId5" Type="http://schemas.microsoft.com/office/2007/relationships/media" Target="../media/media5.mp3"/><Relationship Id="rId10" Type="http://schemas.openxmlformats.org/officeDocument/2006/relationships/image" Target="../media/image53.png"/><Relationship Id="rId4" Type="http://schemas.openxmlformats.org/officeDocument/2006/relationships/audio" Target="../media/media4.mp3"/><Relationship Id="rId9" Type="http://schemas.openxmlformats.org/officeDocument/2006/relationships/slideLayout" Target="../slideLayouts/slideLayout6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3" Type="http://schemas.microsoft.com/office/2007/relationships/media" Target="../media/media4.mp3"/><Relationship Id="rId7" Type="http://schemas.microsoft.com/office/2007/relationships/media" Target="../media/media6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54.png"/><Relationship Id="rId5" Type="http://schemas.microsoft.com/office/2007/relationships/media" Target="../media/media5.mp3"/><Relationship Id="rId10" Type="http://schemas.openxmlformats.org/officeDocument/2006/relationships/image" Target="../media/image53.png"/><Relationship Id="rId4" Type="http://schemas.openxmlformats.org/officeDocument/2006/relationships/audio" Target="../media/media4.mp3"/><Relationship Id="rId9" Type="http://schemas.openxmlformats.org/officeDocument/2006/relationships/slideLayout" Target="../slideLayouts/slideLayout6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1.xml"/><Relationship Id="rId5" Type="http://schemas.openxmlformats.org/officeDocument/2006/relationships/audio" Target="../media/audio3.wav"/><Relationship Id="rId4" Type="http://schemas.openxmlformats.org/officeDocument/2006/relationships/image" Target="../media/image29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audio" Target="../media/audio1.wav"/><Relationship Id="rId7" Type="http://schemas.openxmlformats.org/officeDocument/2006/relationships/image" Target="../media/image5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audio" Target="../media/audio2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6" Type="http://schemas.openxmlformats.org/officeDocument/2006/relationships/audio" Target="../media/audio1.wav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ADF2235-57E8-47C2-8B10-FE078EED4E70}"/>
              </a:ext>
            </a:extLst>
          </p:cNvPr>
          <p:cNvSpPr/>
          <p:nvPr/>
        </p:nvSpPr>
        <p:spPr>
          <a:xfrm>
            <a:off x="2071401" y="1371421"/>
            <a:ext cx="56989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8">
              <a:defRPr/>
            </a:pPr>
            <a:r>
              <a:rPr lang="en-US" sz="72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146248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-1.11111E-6 L -2.91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5;p28">
            <a:extLst>
              <a:ext uri="{FF2B5EF4-FFF2-40B4-BE49-F238E27FC236}">
                <a16:creationId xmlns:a16="http://schemas.microsoft.com/office/drawing/2014/main" id="{443FA32A-FD56-754D-AFE2-23C17A86DE4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676708" cy="1308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800" b="0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vi-VN" sz="4400" dirty="0">
                <a:latin typeface="SVN-Blenda Script" panose="02000804000000020003" pitchFamily="2" charset="0"/>
              </a:rPr>
              <a:t>Để xâm lược nước ta  quân nhà Nguyên đã chuẩn bị</a:t>
            </a:r>
          </a:p>
        </p:txBody>
      </p:sp>
      <p:pic>
        <p:nvPicPr>
          <p:cNvPr id="24580" name="Picture 4">
            <a:extLst>
              <a:ext uri="{FF2B5EF4-FFF2-40B4-BE49-F238E27FC236}">
                <a16:creationId xmlns:a16="http://schemas.microsoft.com/office/drawing/2014/main" id="{07910254-FD13-9C40-B164-C14CA29D3C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9" t="9891" r="5866" b="4845"/>
          <a:stretch/>
        </p:blipFill>
        <p:spPr bwMode="auto">
          <a:xfrm>
            <a:off x="5167421" y="946583"/>
            <a:ext cx="2381693" cy="3250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139E83-6C19-7043-AF7D-E34078743846}"/>
              </a:ext>
            </a:extLst>
          </p:cNvPr>
          <p:cNvSpPr txBox="1"/>
          <p:nvPr/>
        </p:nvSpPr>
        <p:spPr>
          <a:xfrm>
            <a:off x="4799270" y="4149266"/>
            <a:ext cx="27219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vạn quân đánh Đại Việt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652671-9E6C-6546-980F-B485E4B49FE9}"/>
              </a:ext>
            </a:extLst>
          </p:cNvPr>
          <p:cNvSpPr txBox="1"/>
          <p:nvPr/>
        </p:nvSpPr>
        <p:spPr>
          <a:xfrm>
            <a:off x="38543" y="4066281"/>
            <a:ext cx="40510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 chiến thuyền đánh chiếm Cham –pa trước.</a:t>
            </a:r>
          </a:p>
        </p:txBody>
      </p:sp>
      <p:pic>
        <p:nvPicPr>
          <p:cNvPr id="24582" name="Picture 6" descr="Wounded Wretch - MoonMana">
            <a:extLst>
              <a:ext uri="{FF2B5EF4-FFF2-40B4-BE49-F238E27FC236}">
                <a16:creationId xmlns:a16="http://schemas.microsoft.com/office/drawing/2014/main" id="{DE21FBC0-8597-0345-BDAB-125B54DDA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543" y="1308392"/>
            <a:ext cx="3682851" cy="285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03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3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245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245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45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45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45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45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5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45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3" descr="bd">
            <a:extLst>
              <a:ext uri="{FF2B5EF4-FFF2-40B4-BE49-F238E27FC236}">
                <a16:creationId xmlns:a16="http://schemas.microsoft.com/office/drawing/2014/main" id="{2D593F7E-451D-CB47-BFCC-A97191855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953000" cy="51435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Freeform 9">
            <a:extLst>
              <a:ext uri="{FF2B5EF4-FFF2-40B4-BE49-F238E27FC236}">
                <a16:creationId xmlns:a16="http://schemas.microsoft.com/office/drawing/2014/main" id="{ACE8DD3E-E46D-9440-BD41-E7BF8EBADDDC}"/>
              </a:ext>
            </a:extLst>
          </p:cNvPr>
          <p:cNvSpPr>
            <a:spLocks/>
          </p:cNvSpPr>
          <p:nvPr/>
        </p:nvSpPr>
        <p:spPr bwMode="auto">
          <a:xfrm rot="233825">
            <a:off x="2940790" y="157578"/>
            <a:ext cx="766309" cy="2720825"/>
          </a:xfrm>
          <a:custGeom>
            <a:avLst/>
            <a:gdLst>
              <a:gd name="T0" fmla="*/ 2147483647 w 1384"/>
              <a:gd name="T1" fmla="*/ 0 h 3112"/>
              <a:gd name="T2" fmla="*/ 2147483647 w 1384"/>
              <a:gd name="T3" fmla="*/ 2147483647 h 3112"/>
              <a:gd name="T4" fmla="*/ 2147483647 w 1384"/>
              <a:gd name="T5" fmla="*/ 2147483647 h 3112"/>
              <a:gd name="T6" fmla="*/ 2147483647 w 1384"/>
              <a:gd name="T7" fmla="*/ 2147483647 h 3112"/>
              <a:gd name="T8" fmla="*/ 0 60000 65536"/>
              <a:gd name="T9" fmla="*/ 0 60000 65536"/>
              <a:gd name="T10" fmla="*/ 0 60000 65536"/>
              <a:gd name="T11" fmla="*/ 0 60000 65536"/>
              <a:gd name="T12" fmla="*/ 0 w 1384"/>
              <a:gd name="T13" fmla="*/ 0 h 3112"/>
              <a:gd name="T14" fmla="*/ 1384 w 1384"/>
              <a:gd name="T15" fmla="*/ 3112 h 31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84" h="3112">
                <a:moveTo>
                  <a:pt x="64" y="0"/>
                </a:moveTo>
                <a:cubicBezTo>
                  <a:pt x="700" y="856"/>
                  <a:pt x="1336" y="1712"/>
                  <a:pt x="1360" y="2208"/>
                </a:cubicBezTo>
                <a:cubicBezTo>
                  <a:pt x="1384" y="2704"/>
                  <a:pt x="416" y="2840"/>
                  <a:pt x="208" y="2976"/>
                </a:cubicBezTo>
                <a:cubicBezTo>
                  <a:pt x="0" y="3112"/>
                  <a:pt x="56" y="3068"/>
                  <a:pt x="112" y="3024"/>
                </a:cubicBezTo>
              </a:path>
            </a:pathLst>
          </a:custGeom>
          <a:noFill/>
          <a:ln w="76200">
            <a:solidFill>
              <a:srgbClr val="0000CC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VN"/>
          </a:p>
        </p:txBody>
      </p:sp>
      <p:sp>
        <p:nvSpPr>
          <p:cNvPr id="47" name="AutoShape 10">
            <a:extLst>
              <a:ext uri="{FF2B5EF4-FFF2-40B4-BE49-F238E27FC236}">
                <a16:creationId xmlns:a16="http://schemas.microsoft.com/office/drawing/2014/main" id="{BA8AE305-678C-D043-831B-7C09447E240D}"/>
              </a:ext>
            </a:extLst>
          </p:cNvPr>
          <p:cNvSpPr>
            <a:spLocks noChangeArrowheads="1"/>
          </p:cNvSpPr>
          <p:nvPr/>
        </p:nvSpPr>
        <p:spPr bwMode="auto">
          <a:xfrm rot="19066522">
            <a:off x="2305616" y="2114912"/>
            <a:ext cx="265564" cy="596078"/>
          </a:xfrm>
          <a:prstGeom prst="upArrow">
            <a:avLst>
              <a:gd name="adj1" fmla="val 50000"/>
              <a:gd name="adj2" fmla="val 62418"/>
            </a:avLst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vi-VN" altLang="en-VN"/>
          </a:p>
        </p:txBody>
      </p:sp>
      <p:sp>
        <p:nvSpPr>
          <p:cNvPr id="48" name="Freeform 60">
            <a:extLst>
              <a:ext uri="{FF2B5EF4-FFF2-40B4-BE49-F238E27FC236}">
                <a16:creationId xmlns:a16="http://schemas.microsoft.com/office/drawing/2014/main" id="{21C4E222-9362-394F-AD53-BFFE3906DDF0}"/>
              </a:ext>
            </a:extLst>
          </p:cNvPr>
          <p:cNvSpPr>
            <a:spLocks/>
          </p:cNvSpPr>
          <p:nvPr/>
        </p:nvSpPr>
        <p:spPr bwMode="auto">
          <a:xfrm rot="4167596">
            <a:off x="2345152" y="-339568"/>
            <a:ext cx="186491" cy="1315240"/>
          </a:xfrm>
          <a:custGeom>
            <a:avLst/>
            <a:gdLst>
              <a:gd name="T0" fmla="*/ 2147483647 w 48"/>
              <a:gd name="T1" fmla="*/ 0 h 336"/>
              <a:gd name="T2" fmla="*/ 0 w 48"/>
              <a:gd name="T3" fmla="*/ 2147483647 h 336"/>
              <a:gd name="T4" fmla="*/ 2147483647 w 48"/>
              <a:gd name="T5" fmla="*/ 2147483647 h 336"/>
              <a:gd name="T6" fmla="*/ 0 60000 65536"/>
              <a:gd name="T7" fmla="*/ 0 60000 65536"/>
              <a:gd name="T8" fmla="*/ 0 60000 65536"/>
              <a:gd name="T9" fmla="*/ 0 w 48"/>
              <a:gd name="T10" fmla="*/ 0 h 336"/>
              <a:gd name="T11" fmla="*/ 48 w 48"/>
              <a:gd name="T12" fmla="*/ 336 h 3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336">
                <a:moveTo>
                  <a:pt x="48" y="0"/>
                </a:moveTo>
                <a:cubicBezTo>
                  <a:pt x="24" y="44"/>
                  <a:pt x="0" y="88"/>
                  <a:pt x="0" y="144"/>
                </a:cubicBezTo>
                <a:cubicBezTo>
                  <a:pt x="0" y="200"/>
                  <a:pt x="24" y="268"/>
                  <a:pt x="48" y="336"/>
                </a:cubicBezTo>
              </a:path>
            </a:pathLst>
          </a:custGeom>
          <a:noFill/>
          <a:ln w="76200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VN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1CE5DAF-D080-5348-945D-5F215B512897}"/>
              </a:ext>
            </a:extLst>
          </p:cNvPr>
          <p:cNvGrpSpPr/>
          <p:nvPr/>
        </p:nvGrpSpPr>
        <p:grpSpPr>
          <a:xfrm flipH="1">
            <a:off x="1418928" y="41916"/>
            <a:ext cx="535354" cy="383092"/>
            <a:chOff x="274999" y="3864071"/>
            <a:chExt cx="535354" cy="383092"/>
          </a:xfrm>
        </p:grpSpPr>
        <p:sp>
          <p:nvSpPr>
            <p:cNvPr id="50" name="Freeform 92">
              <a:extLst>
                <a:ext uri="{FF2B5EF4-FFF2-40B4-BE49-F238E27FC236}">
                  <a16:creationId xmlns:a16="http://schemas.microsoft.com/office/drawing/2014/main" id="{DC1FAEED-08E3-5944-AFB7-64AB2CC83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33" y="3884945"/>
              <a:ext cx="234319" cy="61393"/>
            </a:xfrm>
            <a:custGeom>
              <a:avLst/>
              <a:gdLst>
                <a:gd name="T0" fmla="*/ 144 w 144"/>
                <a:gd name="T1" fmla="*/ 0 h 50"/>
                <a:gd name="T2" fmla="*/ 76 w 144"/>
                <a:gd name="T3" fmla="*/ 50 h 50"/>
                <a:gd name="T4" fmla="*/ 0 w 144"/>
                <a:gd name="T5" fmla="*/ 34 h 50"/>
                <a:gd name="T6" fmla="*/ 144 w 144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0">
                  <a:moveTo>
                    <a:pt x="144" y="0"/>
                  </a:moveTo>
                  <a:lnTo>
                    <a:pt x="76" y="50"/>
                  </a:lnTo>
                  <a:lnTo>
                    <a:pt x="0" y="34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1" name="Freeform 93">
              <a:extLst>
                <a:ext uri="{FF2B5EF4-FFF2-40B4-BE49-F238E27FC236}">
                  <a16:creationId xmlns:a16="http://schemas.microsoft.com/office/drawing/2014/main" id="{D89C4715-69C5-7041-BA8A-4D42E3ECB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33" y="3884945"/>
              <a:ext cx="234319" cy="61393"/>
            </a:xfrm>
            <a:custGeom>
              <a:avLst/>
              <a:gdLst>
                <a:gd name="T0" fmla="*/ 144 w 144"/>
                <a:gd name="T1" fmla="*/ 0 h 50"/>
                <a:gd name="T2" fmla="*/ 76 w 144"/>
                <a:gd name="T3" fmla="*/ 50 h 50"/>
                <a:gd name="T4" fmla="*/ 0 w 144"/>
                <a:gd name="T5" fmla="*/ 34 h 50"/>
                <a:gd name="T6" fmla="*/ 144 w 144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0">
                  <a:moveTo>
                    <a:pt x="144" y="0"/>
                  </a:moveTo>
                  <a:lnTo>
                    <a:pt x="76" y="50"/>
                  </a:lnTo>
                  <a:lnTo>
                    <a:pt x="0" y="34"/>
                  </a:lnTo>
                  <a:lnTo>
                    <a:pt x="144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2" name="Freeform 94">
              <a:extLst>
                <a:ext uri="{FF2B5EF4-FFF2-40B4-BE49-F238E27FC236}">
                  <a16:creationId xmlns:a16="http://schemas.microsoft.com/office/drawing/2014/main" id="{BCEFBA9B-FAA6-8A40-9628-2FBF8048A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702" y="3978262"/>
              <a:ext cx="247337" cy="61393"/>
            </a:xfrm>
            <a:custGeom>
              <a:avLst/>
              <a:gdLst>
                <a:gd name="T0" fmla="*/ 152 w 152"/>
                <a:gd name="T1" fmla="*/ 0 h 50"/>
                <a:gd name="T2" fmla="*/ 85 w 152"/>
                <a:gd name="T3" fmla="*/ 50 h 50"/>
                <a:gd name="T4" fmla="*/ 0 w 152"/>
                <a:gd name="T5" fmla="*/ 33 h 50"/>
                <a:gd name="T6" fmla="*/ 152 w 15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50">
                  <a:moveTo>
                    <a:pt x="152" y="0"/>
                  </a:moveTo>
                  <a:lnTo>
                    <a:pt x="85" y="50"/>
                  </a:lnTo>
                  <a:lnTo>
                    <a:pt x="0" y="33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3" name="Freeform 95">
              <a:extLst>
                <a:ext uri="{FF2B5EF4-FFF2-40B4-BE49-F238E27FC236}">
                  <a16:creationId xmlns:a16="http://schemas.microsoft.com/office/drawing/2014/main" id="{77CC7195-03A2-C045-9F72-D1CCA3FB8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702" y="3978262"/>
              <a:ext cx="247337" cy="61393"/>
            </a:xfrm>
            <a:custGeom>
              <a:avLst/>
              <a:gdLst>
                <a:gd name="T0" fmla="*/ 152 w 152"/>
                <a:gd name="T1" fmla="*/ 0 h 50"/>
                <a:gd name="T2" fmla="*/ 85 w 152"/>
                <a:gd name="T3" fmla="*/ 50 h 50"/>
                <a:gd name="T4" fmla="*/ 0 w 152"/>
                <a:gd name="T5" fmla="*/ 33 h 50"/>
                <a:gd name="T6" fmla="*/ 152 w 15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50">
                  <a:moveTo>
                    <a:pt x="152" y="0"/>
                  </a:moveTo>
                  <a:lnTo>
                    <a:pt x="85" y="50"/>
                  </a:lnTo>
                  <a:lnTo>
                    <a:pt x="0" y="33"/>
                  </a:lnTo>
                  <a:lnTo>
                    <a:pt x="152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4" name="Freeform 96">
              <a:extLst>
                <a:ext uri="{FF2B5EF4-FFF2-40B4-BE49-F238E27FC236}">
                  <a16:creationId xmlns:a16="http://schemas.microsoft.com/office/drawing/2014/main" id="{13AA6EE7-9E23-974A-904C-4FB21098F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59" y="4060529"/>
              <a:ext cx="234319" cy="62621"/>
            </a:xfrm>
            <a:custGeom>
              <a:avLst/>
              <a:gdLst>
                <a:gd name="T0" fmla="*/ 144 w 144"/>
                <a:gd name="T1" fmla="*/ 0 h 51"/>
                <a:gd name="T2" fmla="*/ 85 w 144"/>
                <a:gd name="T3" fmla="*/ 51 h 51"/>
                <a:gd name="T4" fmla="*/ 0 w 144"/>
                <a:gd name="T5" fmla="*/ 34 h 51"/>
                <a:gd name="T6" fmla="*/ 144 w 14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1">
                  <a:moveTo>
                    <a:pt x="144" y="0"/>
                  </a:moveTo>
                  <a:lnTo>
                    <a:pt x="85" y="51"/>
                  </a:lnTo>
                  <a:lnTo>
                    <a:pt x="0" y="34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5" name="Freeform 97">
              <a:extLst>
                <a:ext uri="{FF2B5EF4-FFF2-40B4-BE49-F238E27FC236}">
                  <a16:creationId xmlns:a16="http://schemas.microsoft.com/office/drawing/2014/main" id="{1AC42206-41AD-0B41-BFF4-D4B6B86B5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59" y="4060529"/>
              <a:ext cx="234319" cy="62621"/>
            </a:xfrm>
            <a:custGeom>
              <a:avLst/>
              <a:gdLst>
                <a:gd name="T0" fmla="*/ 144 w 144"/>
                <a:gd name="T1" fmla="*/ 0 h 51"/>
                <a:gd name="T2" fmla="*/ 85 w 144"/>
                <a:gd name="T3" fmla="*/ 51 h 51"/>
                <a:gd name="T4" fmla="*/ 0 w 144"/>
                <a:gd name="T5" fmla="*/ 34 h 51"/>
                <a:gd name="T6" fmla="*/ 144 w 14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1">
                  <a:moveTo>
                    <a:pt x="144" y="0"/>
                  </a:moveTo>
                  <a:lnTo>
                    <a:pt x="85" y="51"/>
                  </a:lnTo>
                  <a:lnTo>
                    <a:pt x="0" y="34"/>
                  </a:lnTo>
                  <a:lnTo>
                    <a:pt x="144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6" name="Freeform 98">
              <a:extLst>
                <a:ext uri="{FF2B5EF4-FFF2-40B4-BE49-F238E27FC236}">
                  <a16:creationId xmlns:a16="http://schemas.microsoft.com/office/drawing/2014/main" id="{4F68CACE-D7D0-4846-A0A6-9EA3889FD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33" y="4132972"/>
              <a:ext cx="206656" cy="62621"/>
            </a:xfrm>
            <a:custGeom>
              <a:avLst/>
              <a:gdLst>
                <a:gd name="T0" fmla="*/ 127 w 127"/>
                <a:gd name="T1" fmla="*/ 0 h 51"/>
                <a:gd name="T2" fmla="*/ 0 w 127"/>
                <a:gd name="T3" fmla="*/ 51 h 51"/>
                <a:gd name="T4" fmla="*/ 26 w 127"/>
                <a:gd name="T5" fmla="*/ 0 h 51"/>
                <a:gd name="T6" fmla="*/ 127 w 127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51">
                  <a:moveTo>
                    <a:pt x="127" y="0"/>
                  </a:moveTo>
                  <a:lnTo>
                    <a:pt x="0" y="51"/>
                  </a:lnTo>
                  <a:lnTo>
                    <a:pt x="26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7" name="Freeform 99">
              <a:extLst>
                <a:ext uri="{FF2B5EF4-FFF2-40B4-BE49-F238E27FC236}">
                  <a16:creationId xmlns:a16="http://schemas.microsoft.com/office/drawing/2014/main" id="{2E0DC14B-5EA9-A54E-BFC7-C4F65951A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33" y="4132972"/>
              <a:ext cx="206656" cy="62621"/>
            </a:xfrm>
            <a:custGeom>
              <a:avLst/>
              <a:gdLst>
                <a:gd name="T0" fmla="*/ 127 w 127"/>
                <a:gd name="T1" fmla="*/ 0 h 51"/>
                <a:gd name="T2" fmla="*/ 0 w 127"/>
                <a:gd name="T3" fmla="*/ 51 h 51"/>
                <a:gd name="T4" fmla="*/ 26 w 127"/>
                <a:gd name="T5" fmla="*/ 0 h 51"/>
                <a:gd name="T6" fmla="*/ 127 w 127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51">
                  <a:moveTo>
                    <a:pt x="127" y="0"/>
                  </a:moveTo>
                  <a:lnTo>
                    <a:pt x="0" y="51"/>
                  </a:lnTo>
                  <a:lnTo>
                    <a:pt x="26" y="0"/>
                  </a:lnTo>
                  <a:lnTo>
                    <a:pt x="127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8" name="Freeform 100">
              <a:extLst>
                <a:ext uri="{FF2B5EF4-FFF2-40B4-BE49-F238E27FC236}">
                  <a16:creationId xmlns:a16="http://schemas.microsoft.com/office/drawing/2014/main" id="{6661C5A1-82D7-0E49-95C7-E59BC4E8B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22" y="4132972"/>
              <a:ext cx="234319" cy="31924"/>
            </a:xfrm>
            <a:custGeom>
              <a:avLst/>
              <a:gdLst>
                <a:gd name="T0" fmla="*/ 144 w 144"/>
                <a:gd name="T1" fmla="*/ 0 h 26"/>
                <a:gd name="T2" fmla="*/ 0 w 144"/>
                <a:gd name="T3" fmla="*/ 26 h 26"/>
                <a:gd name="T4" fmla="*/ 25 w 144"/>
                <a:gd name="T5" fmla="*/ 9 h 26"/>
                <a:gd name="T6" fmla="*/ 144 w 14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26">
                  <a:moveTo>
                    <a:pt x="144" y="0"/>
                  </a:moveTo>
                  <a:lnTo>
                    <a:pt x="0" y="26"/>
                  </a:lnTo>
                  <a:lnTo>
                    <a:pt x="25" y="9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9" name="Freeform 101">
              <a:extLst>
                <a:ext uri="{FF2B5EF4-FFF2-40B4-BE49-F238E27FC236}">
                  <a16:creationId xmlns:a16="http://schemas.microsoft.com/office/drawing/2014/main" id="{081E3C35-5446-6641-81C7-1B3ECB674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22" y="4132972"/>
              <a:ext cx="234319" cy="31924"/>
            </a:xfrm>
            <a:custGeom>
              <a:avLst/>
              <a:gdLst>
                <a:gd name="T0" fmla="*/ 144 w 144"/>
                <a:gd name="T1" fmla="*/ 0 h 26"/>
                <a:gd name="T2" fmla="*/ 0 w 144"/>
                <a:gd name="T3" fmla="*/ 26 h 26"/>
                <a:gd name="T4" fmla="*/ 25 w 144"/>
                <a:gd name="T5" fmla="*/ 9 h 26"/>
                <a:gd name="T6" fmla="*/ 144 w 14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26">
                  <a:moveTo>
                    <a:pt x="144" y="0"/>
                  </a:moveTo>
                  <a:lnTo>
                    <a:pt x="0" y="26"/>
                  </a:lnTo>
                  <a:lnTo>
                    <a:pt x="25" y="9"/>
                  </a:lnTo>
                  <a:lnTo>
                    <a:pt x="144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0" name="Freeform 102">
              <a:extLst>
                <a:ext uri="{FF2B5EF4-FFF2-40B4-BE49-F238E27FC236}">
                  <a16:creationId xmlns:a16="http://schemas.microsoft.com/office/drawing/2014/main" id="{F7A0D3EC-E44F-A843-BC1D-AA29DC3F8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99" y="4112099"/>
              <a:ext cx="232692" cy="41747"/>
            </a:xfrm>
            <a:custGeom>
              <a:avLst/>
              <a:gdLst>
                <a:gd name="T0" fmla="*/ 143 w 143"/>
                <a:gd name="T1" fmla="*/ 17 h 34"/>
                <a:gd name="T2" fmla="*/ 0 w 143"/>
                <a:gd name="T3" fmla="*/ 34 h 34"/>
                <a:gd name="T4" fmla="*/ 76 w 143"/>
                <a:gd name="T5" fmla="*/ 0 h 34"/>
                <a:gd name="T6" fmla="*/ 143 w 143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34">
                  <a:moveTo>
                    <a:pt x="143" y="17"/>
                  </a:moveTo>
                  <a:lnTo>
                    <a:pt x="0" y="34"/>
                  </a:lnTo>
                  <a:lnTo>
                    <a:pt x="76" y="0"/>
                  </a:lnTo>
                  <a:lnTo>
                    <a:pt x="143" y="17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1" name="Freeform 103">
              <a:extLst>
                <a:ext uri="{FF2B5EF4-FFF2-40B4-BE49-F238E27FC236}">
                  <a16:creationId xmlns:a16="http://schemas.microsoft.com/office/drawing/2014/main" id="{52D06930-C391-3C40-858F-99E732039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99" y="4112099"/>
              <a:ext cx="232692" cy="41747"/>
            </a:xfrm>
            <a:custGeom>
              <a:avLst/>
              <a:gdLst>
                <a:gd name="T0" fmla="*/ 143 w 143"/>
                <a:gd name="T1" fmla="*/ 17 h 34"/>
                <a:gd name="T2" fmla="*/ 0 w 143"/>
                <a:gd name="T3" fmla="*/ 34 h 34"/>
                <a:gd name="T4" fmla="*/ 76 w 143"/>
                <a:gd name="T5" fmla="*/ 0 h 34"/>
                <a:gd name="T6" fmla="*/ 143 w 143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34">
                  <a:moveTo>
                    <a:pt x="143" y="17"/>
                  </a:moveTo>
                  <a:lnTo>
                    <a:pt x="0" y="34"/>
                  </a:lnTo>
                  <a:lnTo>
                    <a:pt x="76" y="0"/>
                  </a:lnTo>
                  <a:lnTo>
                    <a:pt x="143" y="17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2" name="Freeform 104">
              <a:extLst>
                <a:ext uri="{FF2B5EF4-FFF2-40B4-BE49-F238E27FC236}">
                  <a16:creationId xmlns:a16="http://schemas.microsoft.com/office/drawing/2014/main" id="{0A97A339-EFC1-E044-A7FA-605BB134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22" y="3884945"/>
              <a:ext cx="411686" cy="248027"/>
            </a:xfrm>
            <a:custGeom>
              <a:avLst/>
              <a:gdLst>
                <a:gd name="T0" fmla="*/ 253 w 253"/>
                <a:gd name="T1" fmla="*/ 0 h 202"/>
                <a:gd name="T2" fmla="*/ 245 w 253"/>
                <a:gd name="T3" fmla="*/ 202 h 202"/>
                <a:gd name="T4" fmla="*/ 177 w 253"/>
                <a:gd name="T5" fmla="*/ 202 h 202"/>
                <a:gd name="T6" fmla="*/ 0 w 253"/>
                <a:gd name="T7" fmla="*/ 202 h 202"/>
                <a:gd name="T8" fmla="*/ 59 w 253"/>
                <a:gd name="T9" fmla="*/ 169 h 202"/>
                <a:gd name="T10" fmla="*/ 127 w 253"/>
                <a:gd name="T11" fmla="*/ 118 h 202"/>
                <a:gd name="T12" fmla="*/ 186 w 253"/>
                <a:gd name="T13" fmla="*/ 59 h 202"/>
                <a:gd name="T14" fmla="*/ 253 w 253"/>
                <a:gd name="T1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02">
                  <a:moveTo>
                    <a:pt x="253" y="0"/>
                  </a:moveTo>
                  <a:lnTo>
                    <a:pt x="245" y="202"/>
                  </a:lnTo>
                  <a:lnTo>
                    <a:pt x="177" y="202"/>
                  </a:lnTo>
                  <a:lnTo>
                    <a:pt x="0" y="202"/>
                  </a:lnTo>
                  <a:lnTo>
                    <a:pt x="59" y="169"/>
                  </a:lnTo>
                  <a:lnTo>
                    <a:pt x="127" y="118"/>
                  </a:lnTo>
                  <a:lnTo>
                    <a:pt x="186" y="5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3" name="Freeform 105">
              <a:extLst>
                <a:ext uri="{FF2B5EF4-FFF2-40B4-BE49-F238E27FC236}">
                  <a16:creationId xmlns:a16="http://schemas.microsoft.com/office/drawing/2014/main" id="{25A2ACB5-7679-CE40-A0F6-C1D98C757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22" y="3884945"/>
              <a:ext cx="411686" cy="248027"/>
            </a:xfrm>
            <a:custGeom>
              <a:avLst/>
              <a:gdLst>
                <a:gd name="T0" fmla="*/ 253 w 253"/>
                <a:gd name="T1" fmla="*/ 0 h 202"/>
                <a:gd name="T2" fmla="*/ 245 w 253"/>
                <a:gd name="T3" fmla="*/ 202 h 202"/>
                <a:gd name="T4" fmla="*/ 177 w 253"/>
                <a:gd name="T5" fmla="*/ 202 h 202"/>
                <a:gd name="T6" fmla="*/ 0 w 253"/>
                <a:gd name="T7" fmla="*/ 202 h 202"/>
                <a:gd name="T8" fmla="*/ 59 w 253"/>
                <a:gd name="T9" fmla="*/ 169 h 202"/>
                <a:gd name="T10" fmla="*/ 127 w 253"/>
                <a:gd name="T11" fmla="*/ 118 h 202"/>
                <a:gd name="T12" fmla="*/ 186 w 253"/>
                <a:gd name="T13" fmla="*/ 59 h 202"/>
                <a:gd name="T14" fmla="*/ 253 w 253"/>
                <a:gd name="T1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02">
                  <a:moveTo>
                    <a:pt x="253" y="0"/>
                  </a:moveTo>
                  <a:lnTo>
                    <a:pt x="245" y="202"/>
                  </a:lnTo>
                  <a:lnTo>
                    <a:pt x="177" y="202"/>
                  </a:lnTo>
                  <a:lnTo>
                    <a:pt x="0" y="202"/>
                  </a:lnTo>
                  <a:lnTo>
                    <a:pt x="59" y="169"/>
                  </a:lnTo>
                  <a:lnTo>
                    <a:pt x="127" y="118"/>
                  </a:lnTo>
                  <a:lnTo>
                    <a:pt x="186" y="59"/>
                  </a:lnTo>
                  <a:lnTo>
                    <a:pt x="253" y="0"/>
                  </a:lnTo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4" name="Freeform 106">
              <a:extLst>
                <a:ext uri="{FF2B5EF4-FFF2-40B4-BE49-F238E27FC236}">
                  <a16:creationId xmlns:a16="http://schemas.microsoft.com/office/drawing/2014/main" id="{7F8C610E-BC29-D54A-8F26-0D47E1543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71" y="3967211"/>
              <a:ext cx="206656" cy="125242"/>
            </a:xfrm>
            <a:custGeom>
              <a:avLst/>
              <a:gdLst>
                <a:gd name="T0" fmla="*/ 127 w 127"/>
                <a:gd name="T1" fmla="*/ 0 h 102"/>
                <a:gd name="T2" fmla="*/ 127 w 127"/>
                <a:gd name="T3" fmla="*/ 102 h 102"/>
                <a:gd name="T4" fmla="*/ 93 w 127"/>
                <a:gd name="T5" fmla="*/ 102 h 102"/>
                <a:gd name="T6" fmla="*/ 0 w 127"/>
                <a:gd name="T7" fmla="*/ 102 h 102"/>
                <a:gd name="T8" fmla="*/ 127 w 127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02">
                  <a:moveTo>
                    <a:pt x="127" y="0"/>
                  </a:moveTo>
                  <a:lnTo>
                    <a:pt x="127" y="102"/>
                  </a:lnTo>
                  <a:lnTo>
                    <a:pt x="93" y="102"/>
                  </a:lnTo>
                  <a:lnTo>
                    <a:pt x="0" y="102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5" name="Freeform 107">
              <a:extLst>
                <a:ext uri="{FF2B5EF4-FFF2-40B4-BE49-F238E27FC236}">
                  <a16:creationId xmlns:a16="http://schemas.microsoft.com/office/drawing/2014/main" id="{FAB751F1-A3CB-4747-9EED-74F7D1757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71" y="3967211"/>
              <a:ext cx="206656" cy="125242"/>
            </a:xfrm>
            <a:custGeom>
              <a:avLst/>
              <a:gdLst>
                <a:gd name="T0" fmla="*/ 127 w 127"/>
                <a:gd name="T1" fmla="*/ 0 h 102"/>
                <a:gd name="T2" fmla="*/ 127 w 127"/>
                <a:gd name="T3" fmla="*/ 102 h 102"/>
                <a:gd name="T4" fmla="*/ 93 w 127"/>
                <a:gd name="T5" fmla="*/ 102 h 102"/>
                <a:gd name="T6" fmla="*/ 0 w 127"/>
                <a:gd name="T7" fmla="*/ 102 h 102"/>
                <a:gd name="T8" fmla="*/ 127 w 127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02">
                  <a:moveTo>
                    <a:pt x="127" y="0"/>
                  </a:moveTo>
                  <a:lnTo>
                    <a:pt x="127" y="102"/>
                  </a:lnTo>
                  <a:lnTo>
                    <a:pt x="93" y="102"/>
                  </a:lnTo>
                  <a:lnTo>
                    <a:pt x="0" y="102"/>
                  </a:lnTo>
                  <a:lnTo>
                    <a:pt x="127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6" name="Freeform 108">
              <a:extLst>
                <a:ext uri="{FF2B5EF4-FFF2-40B4-BE49-F238E27FC236}">
                  <a16:creationId xmlns:a16="http://schemas.microsoft.com/office/drawing/2014/main" id="{21EAADD9-EAE6-8C46-B353-345DC7E53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45" y="3864071"/>
              <a:ext cx="42308" cy="383092"/>
            </a:xfrm>
            <a:custGeom>
              <a:avLst/>
              <a:gdLst>
                <a:gd name="T0" fmla="*/ 26 w 26"/>
                <a:gd name="T1" fmla="*/ 0 h 312"/>
                <a:gd name="T2" fmla="*/ 17 w 26"/>
                <a:gd name="T3" fmla="*/ 0 h 312"/>
                <a:gd name="T4" fmla="*/ 0 w 26"/>
                <a:gd name="T5" fmla="*/ 312 h 312"/>
                <a:gd name="T6" fmla="*/ 9 w 26"/>
                <a:gd name="T7" fmla="*/ 312 h 312"/>
                <a:gd name="T8" fmla="*/ 26 w 26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12">
                  <a:moveTo>
                    <a:pt x="26" y="0"/>
                  </a:moveTo>
                  <a:lnTo>
                    <a:pt x="17" y="0"/>
                  </a:lnTo>
                  <a:lnTo>
                    <a:pt x="0" y="312"/>
                  </a:lnTo>
                  <a:lnTo>
                    <a:pt x="9" y="31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7" name="Freeform 109">
              <a:extLst>
                <a:ext uri="{FF2B5EF4-FFF2-40B4-BE49-F238E27FC236}">
                  <a16:creationId xmlns:a16="http://schemas.microsoft.com/office/drawing/2014/main" id="{4DD677B3-81FA-1C4E-81CA-FA3585C05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45" y="3864071"/>
              <a:ext cx="42308" cy="383092"/>
            </a:xfrm>
            <a:custGeom>
              <a:avLst/>
              <a:gdLst>
                <a:gd name="T0" fmla="*/ 26 w 26"/>
                <a:gd name="T1" fmla="*/ 0 h 312"/>
                <a:gd name="T2" fmla="*/ 17 w 26"/>
                <a:gd name="T3" fmla="*/ 0 h 312"/>
                <a:gd name="T4" fmla="*/ 0 w 26"/>
                <a:gd name="T5" fmla="*/ 312 h 312"/>
                <a:gd name="T6" fmla="*/ 9 w 26"/>
                <a:gd name="T7" fmla="*/ 312 h 312"/>
                <a:gd name="T8" fmla="*/ 26 w 26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12">
                  <a:moveTo>
                    <a:pt x="26" y="0"/>
                  </a:moveTo>
                  <a:lnTo>
                    <a:pt x="17" y="0"/>
                  </a:lnTo>
                  <a:lnTo>
                    <a:pt x="0" y="312"/>
                  </a:lnTo>
                  <a:lnTo>
                    <a:pt x="9" y="312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04D4B30-CED2-E541-9DC7-BE7981CD62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185093" y="-15556"/>
            <a:ext cx="515413" cy="610999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74B2E3B-6510-DA49-ADE4-94743AFB84D5}"/>
              </a:ext>
            </a:extLst>
          </p:cNvPr>
          <p:cNvSpPr/>
          <p:nvPr/>
        </p:nvSpPr>
        <p:spPr>
          <a:xfrm>
            <a:off x="4953824" y="460823"/>
            <a:ext cx="3578087" cy="32843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5CF45F-B205-9743-BC0A-BB603D9D40AC}"/>
              </a:ext>
            </a:extLst>
          </p:cNvPr>
          <p:cNvSpPr/>
          <p:nvPr/>
        </p:nvSpPr>
        <p:spPr>
          <a:xfrm>
            <a:off x="5130654" y="1071961"/>
            <a:ext cx="322442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 sao quân Nguyên đánh Chăm-pa trước Đại Việt?</a:t>
            </a:r>
            <a:endParaRPr lang="en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2" presetClass="entr" presetSubtype="1" repeatCount="indefinite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1" repeatCount="indefinite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repeatCount="indefinite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 animBg="1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2" presetClass="entr" presetSubtype="1" repeatCount="indefinite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1" repeatCount="indefinite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repeatCount="indefinite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 animBg="1"/>
          <p:bldP spid="6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19" descr="Picture1.jpg">
            <a:extLst>
              <a:ext uri="{FF2B5EF4-FFF2-40B4-BE49-F238E27FC236}">
                <a16:creationId xmlns:a16="http://schemas.microsoft.com/office/drawing/2014/main" id="{91272FA6-B765-FC4B-A9B4-3A7C22A6D3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562" y="0"/>
            <a:ext cx="4876014" cy="4601957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Line 7">
            <a:extLst>
              <a:ext uri="{FF2B5EF4-FFF2-40B4-BE49-F238E27FC236}">
                <a16:creationId xmlns:a16="http://schemas.microsoft.com/office/drawing/2014/main" id="{77BC1CBE-2040-454B-B0F9-E4598B0E15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97463" y="2214029"/>
            <a:ext cx="2321476" cy="2334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VN"/>
          </a:p>
        </p:txBody>
      </p:sp>
      <p:pic>
        <p:nvPicPr>
          <p:cNvPr id="32" name="Picture 9" descr="FIRE1">
            <a:extLst>
              <a:ext uri="{FF2B5EF4-FFF2-40B4-BE49-F238E27FC236}">
                <a16:creationId xmlns:a16="http://schemas.microsoft.com/office/drawing/2014/main" id="{A179F893-59EB-E445-9748-514CFA65FD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599" y="1770378"/>
            <a:ext cx="378129" cy="72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A3F1103-ED36-8C47-96C4-EEE16CC40A52}"/>
              </a:ext>
            </a:extLst>
          </p:cNvPr>
          <p:cNvGrpSpPr/>
          <p:nvPr/>
        </p:nvGrpSpPr>
        <p:grpSpPr>
          <a:xfrm>
            <a:off x="-13421" y="0"/>
            <a:ext cx="2538983" cy="5151413"/>
            <a:chOff x="76532" y="56022"/>
            <a:chExt cx="2449029" cy="4883389"/>
          </a:xfrm>
        </p:grpSpPr>
        <p:pic>
          <p:nvPicPr>
            <p:cNvPr id="27" name="Picture 43" descr="3.gif">
              <a:extLst>
                <a:ext uri="{FF2B5EF4-FFF2-40B4-BE49-F238E27FC236}">
                  <a16:creationId xmlns:a16="http://schemas.microsoft.com/office/drawing/2014/main" id="{CF87CA26-CB48-1D45-9D6E-8F29310D9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32" y="3249264"/>
              <a:ext cx="2449029" cy="1612961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4" descr="1.gif">
              <a:extLst>
                <a:ext uri="{FF2B5EF4-FFF2-40B4-BE49-F238E27FC236}">
                  <a16:creationId xmlns:a16="http://schemas.microsoft.com/office/drawing/2014/main" id="{7ACE92B0-3706-3A47-9C47-046CEDF96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32" y="56022"/>
              <a:ext cx="2449029" cy="167832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45" descr="2.gif">
              <a:extLst>
                <a:ext uri="{FF2B5EF4-FFF2-40B4-BE49-F238E27FC236}">
                  <a16:creationId xmlns:a16="http://schemas.microsoft.com/office/drawing/2014/main" id="{02418196-0556-684C-A481-5F8C70D61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32" y="1746013"/>
              <a:ext cx="2449029" cy="1481076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Box 27">
              <a:extLst>
                <a:ext uri="{FF2B5EF4-FFF2-40B4-BE49-F238E27FC236}">
                  <a16:creationId xmlns:a16="http://schemas.microsoft.com/office/drawing/2014/main" id="{E65C7AD8-8B03-4A4C-8FEE-1306F384E1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454" y="1406401"/>
              <a:ext cx="1649617" cy="350116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Tướng Toa  Đô</a:t>
              </a:r>
              <a:endParaRPr lang="vi-VN" altLang="en-VN" sz="1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28">
              <a:extLst>
                <a:ext uri="{FF2B5EF4-FFF2-40B4-BE49-F238E27FC236}">
                  <a16:creationId xmlns:a16="http://schemas.microsoft.com/office/drawing/2014/main" id="{165F76F4-98E8-BF46-B38C-1BF53BD777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280" y="2836914"/>
              <a:ext cx="2115297" cy="350116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VN" sz="1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Xâm</a:t>
              </a:r>
              <a:r>
                <a:rPr lang="en-US" altLang="en-VN" sz="1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1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lược</a:t>
              </a:r>
              <a:r>
                <a:rPr lang="en-US" altLang="en-VN" sz="1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Cham-pa</a:t>
              </a:r>
              <a:endParaRPr lang="vi-VN" altLang="en-VN" sz="1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29">
              <a:extLst>
                <a:ext uri="{FF2B5EF4-FFF2-40B4-BE49-F238E27FC236}">
                  <a16:creationId xmlns:a16="http://schemas.microsoft.com/office/drawing/2014/main" id="{1DD75292-E244-5746-B6D3-DA74F6588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532" y="4589295"/>
              <a:ext cx="2449029" cy="350116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VN" sz="1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altLang="en-VN" sz="1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1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altLang="en-VN" sz="1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1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đánh</a:t>
              </a:r>
              <a:r>
                <a:rPr lang="en-US" altLang="en-VN" sz="1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1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Đại</a:t>
              </a:r>
              <a:r>
                <a:rPr lang="en-US" altLang="en-VN" sz="1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1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endParaRPr lang="vi-VN" altLang="en-VN" sz="1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79CE9784-4BE9-CE4A-B763-43EF6F9EF9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5296" y="2336337"/>
            <a:ext cx="11910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V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VIJAYA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2902DBA-5044-5541-9290-8BB8C8C5E6BA}"/>
              </a:ext>
            </a:extLst>
          </p:cNvPr>
          <p:cNvGrpSpPr/>
          <p:nvPr/>
        </p:nvGrpSpPr>
        <p:grpSpPr>
          <a:xfrm>
            <a:off x="7401576" y="0"/>
            <a:ext cx="1756827" cy="5143500"/>
            <a:chOff x="6989938" y="0"/>
            <a:chExt cx="2168465" cy="51435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3A854D0-1D05-0D4D-B0AA-4CC907110AE4}"/>
                </a:ext>
              </a:extLst>
            </p:cNvPr>
            <p:cNvSpPr/>
            <p:nvPr/>
          </p:nvSpPr>
          <p:spPr>
            <a:xfrm>
              <a:off x="6989938" y="0"/>
              <a:ext cx="2168465" cy="51435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8" name="Freeform 62">
              <a:extLst>
                <a:ext uri="{FF2B5EF4-FFF2-40B4-BE49-F238E27FC236}">
                  <a16:creationId xmlns:a16="http://schemas.microsoft.com/office/drawing/2014/main" id="{D41690A1-F18A-C846-AB14-E6125AB94654}"/>
                </a:ext>
              </a:extLst>
            </p:cNvPr>
            <p:cNvSpPr>
              <a:spLocks/>
            </p:cNvSpPr>
            <p:nvPr/>
          </p:nvSpPr>
          <p:spPr bwMode="auto">
            <a:xfrm rot="2244142">
              <a:off x="7588710" y="2086501"/>
              <a:ext cx="765322" cy="543878"/>
            </a:xfrm>
            <a:custGeom>
              <a:avLst/>
              <a:gdLst>
                <a:gd name="T0" fmla="*/ 0 w 1248"/>
                <a:gd name="T1" fmla="*/ 2147483647 h 864"/>
                <a:gd name="T2" fmla="*/ 2147483647 w 1248"/>
                <a:gd name="T3" fmla="*/ 2147483647 h 864"/>
                <a:gd name="T4" fmla="*/ 2147483647 w 1248"/>
                <a:gd name="T5" fmla="*/ 2147483647 h 864"/>
                <a:gd name="T6" fmla="*/ 2147483647 w 1248"/>
                <a:gd name="T7" fmla="*/ 0 h 864"/>
                <a:gd name="T8" fmla="*/ 2147483647 w 1248"/>
                <a:gd name="T9" fmla="*/ 2147483647 h 864"/>
                <a:gd name="T10" fmla="*/ 2147483647 w 1248"/>
                <a:gd name="T11" fmla="*/ 2147483647 h 864"/>
                <a:gd name="T12" fmla="*/ 0 w 1248"/>
                <a:gd name="T13" fmla="*/ 2147483647 h 864"/>
                <a:gd name="T14" fmla="*/ 2147483647 w 1248"/>
                <a:gd name="T15" fmla="*/ 2147483647 h 864"/>
                <a:gd name="T16" fmla="*/ 0 w 1248"/>
                <a:gd name="T17" fmla="*/ 2147483647 h 8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48"/>
                <a:gd name="T28" fmla="*/ 0 h 864"/>
                <a:gd name="T29" fmla="*/ 1248 w 1248"/>
                <a:gd name="T30" fmla="*/ 864 h 8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48" h="864">
                  <a:moveTo>
                    <a:pt x="0" y="576"/>
                  </a:moveTo>
                  <a:lnTo>
                    <a:pt x="1008" y="96"/>
                  </a:lnTo>
                  <a:lnTo>
                    <a:pt x="864" y="48"/>
                  </a:lnTo>
                  <a:lnTo>
                    <a:pt x="1248" y="0"/>
                  </a:lnTo>
                  <a:lnTo>
                    <a:pt x="1104" y="240"/>
                  </a:lnTo>
                  <a:lnTo>
                    <a:pt x="1056" y="144"/>
                  </a:lnTo>
                  <a:lnTo>
                    <a:pt x="0" y="864"/>
                  </a:lnTo>
                  <a:lnTo>
                    <a:pt x="96" y="672"/>
                  </a:lnTo>
                  <a:lnTo>
                    <a:pt x="0" y="576"/>
                  </a:lnTo>
                  <a:close/>
                </a:path>
              </a:pathLst>
            </a:custGeom>
            <a:solidFill>
              <a:srgbClr val="FF00FF"/>
            </a:solidFill>
            <a:ln w="12700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VN"/>
            </a:p>
          </p:txBody>
        </p:sp>
        <p:sp>
          <p:nvSpPr>
            <p:cNvPr id="40" name="AutoShape 8">
              <a:extLst>
                <a:ext uri="{FF2B5EF4-FFF2-40B4-BE49-F238E27FC236}">
                  <a16:creationId xmlns:a16="http://schemas.microsoft.com/office/drawing/2014/main" id="{23093C37-760A-3C4D-9BC8-FCB9468A3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0633" y="679222"/>
              <a:ext cx="1180369" cy="251996"/>
            </a:xfrm>
            <a:prstGeom prst="notchedRightArrow">
              <a:avLst>
                <a:gd name="adj1" fmla="val 50000"/>
                <a:gd name="adj2" fmla="val 131829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vi-VN" altLang="en-VN" b="1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4C5A937-A739-0A4D-9389-DCD7C48BCEEA}"/>
                </a:ext>
              </a:extLst>
            </p:cNvPr>
            <p:cNvCxnSpPr/>
            <p:nvPr/>
          </p:nvCxnSpPr>
          <p:spPr>
            <a:xfrm>
              <a:off x="7307493" y="3785991"/>
              <a:ext cx="1283509" cy="0"/>
            </a:xfrm>
            <a:prstGeom prst="line">
              <a:avLst/>
            </a:prstGeom>
            <a:ln w="571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888A614-DF58-F54D-8948-90661B2C956D}"/>
                </a:ext>
              </a:extLst>
            </p:cNvPr>
            <p:cNvSpPr/>
            <p:nvPr/>
          </p:nvSpPr>
          <p:spPr>
            <a:xfrm>
              <a:off x="7020595" y="2627839"/>
              <a:ext cx="206836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en-VN" sz="1800" b="1" dirty="0" err="1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Quân</a:t>
              </a:r>
              <a:r>
                <a:rPr lang="en-US" altLang="en-VN" sz="1800" b="1" dirty="0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Cham pa </a:t>
              </a:r>
              <a:r>
                <a:rPr lang="en-US" altLang="en-VN" sz="1800" b="1" dirty="0" err="1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chặn</a:t>
              </a:r>
              <a:r>
                <a:rPr lang="en-US" altLang="en-VN" sz="1800" b="1" dirty="0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1800" b="1" dirty="0" err="1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đánh</a:t>
              </a:r>
              <a:r>
                <a:rPr lang="en-US" altLang="en-VN" sz="1800" b="1" dirty="0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C2CF34C-F1C2-E044-AB3E-18FA9A79BA96}"/>
                </a:ext>
              </a:extLst>
            </p:cNvPr>
            <p:cNvSpPr/>
            <p:nvPr/>
          </p:nvSpPr>
          <p:spPr>
            <a:xfrm>
              <a:off x="7090042" y="978765"/>
              <a:ext cx="176266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en-VN" sz="1800" b="1" dirty="0" err="1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Quân</a:t>
              </a:r>
              <a:r>
                <a:rPr lang="en-US" altLang="en-VN" sz="1800" b="1" dirty="0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1800" b="1" dirty="0" err="1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Nguyên</a:t>
              </a:r>
              <a:r>
                <a:rPr lang="en-US" altLang="en-VN" sz="1800" b="1" dirty="0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1800" b="1" dirty="0" err="1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tiến</a:t>
              </a:r>
              <a:r>
                <a:rPr lang="en-US" altLang="en-VN" sz="1800" b="1" dirty="0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1800" b="1" dirty="0" err="1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đánh</a:t>
              </a:r>
              <a:r>
                <a:rPr lang="en-US" altLang="en-VN" sz="1800" b="1" dirty="0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AD828F8-F686-B349-942F-3552874579A1}"/>
                </a:ext>
              </a:extLst>
            </p:cNvPr>
            <p:cNvSpPr/>
            <p:nvPr/>
          </p:nvSpPr>
          <p:spPr>
            <a:xfrm>
              <a:off x="7246273" y="143367"/>
              <a:ext cx="173166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en-VN" sz="2000" b="1" u="sng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CHÚ GIẢI</a:t>
              </a:r>
              <a:endParaRPr lang="en-US" altLang="en-VN" sz="2000" b="1" dirty="0">
                <a:solidFill>
                  <a:srgbClr val="0033CC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B056D20-2308-674B-BAFA-40D5C6B0A152}"/>
                </a:ext>
              </a:extLst>
            </p:cNvPr>
            <p:cNvSpPr/>
            <p:nvPr/>
          </p:nvSpPr>
          <p:spPr>
            <a:xfrm>
              <a:off x="7068579" y="4133772"/>
              <a:ext cx="197239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en-VN" sz="1800" b="1" dirty="0" err="1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altLang="en-VN" sz="1800" b="1" dirty="0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1800" b="1" dirty="0" err="1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gianh</a:t>
              </a:r>
              <a:r>
                <a:rPr lang="en-US" altLang="en-VN" sz="1800" b="1" dirty="0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1800" b="1" dirty="0" err="1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giới</a:t>
              </a:r>
              <a:r>
                <a:rPr lang="en-US" altLang="en-VN" sz="1800" b="1" dirty="0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28D2D01-54E8-5142-ADFF-9874B302A413}"/>
              </a:ext>
            </a:extLst>
          </p:cNvPr>
          <p:cNvSpPr/>
          <p:nvPr/>
        </p:nvSpPr>
        <p:spPr>
          <a:xfrm>
            <a:off x="2437743" y="4546413"/>
            <a:ext cx="4572000" cy="597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VN" sz="600" b="1" dirty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endParaRPr lang="en-US" altLang="en-VN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Cham-pa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đạp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tấn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(1283)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0E18AF5-25F9-1044-9BDB-BC5F4AFCEA1D}"/>
              </a:ext>
            </a:extLst>
          </p:cNvPr>
          <p:cNvGrpSpPr/>
          <p:nvPr/>
        </p:nvGrpSpPr>
        <p:grpSpPr>
          <a:xfrm flipH="1">
            <a:off x="3751310" y="-39670"/>
            <a:ext cx="535354" cy="383092"/>
            <a:chOff x="274999" y="3864071"/>
            <a:chExt cx="535354" cy="383092"/>
          </a:xfrm>
        </p:grpSpPr>
        <p:sp>
          <p:nvSpPr>
            <p:cNvPr id="51" name="Freeform 92">
              <a:extLst>
                <a:ext uri="{FF2B5EF4-FFF2-40B4-BE49-F238E27FC236}">
                  <a16:creationId xmlns:a16="http://schemas.microsoft.com/office/drawing/2014/main" id="{B555CDFF-AE64-FE44-8706-DCE388C45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33" y="3884945"/>
              <a:ext cx="234319" cy="61393"/>
            </a:xfrm>
            <a:custGeom>
              <a:avLst/>
              <a:gdLst>
                <a:gd name="T0" fmla="*/ 144 w 144"/>
                <a:gd name="T1" fmla="*/ 0 h 50"/>
                <a:gd name="T2" fmla="*/ 76 w 144"/>
                <a:gd name="T3" fmla="*/ 50 h 50"/>
                <a:gd name="T4" fmla="*/ 0 w 144"/>
                <a:gd name="T5" fmla="*/ 34 h 50"/>
                <a:gd name="T6" fmla="*/ 144 w 144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0">
                  <a:moveTo>
                    <a:pt x="144" y="0"/>
                  </a:moveTo>
                  <a:lnTo>
                    <a:pt x="76" y="50"/>
                  </a:lnTo>
                  <a:lnTo>
                    <a:pt x="0" y="34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2" name="Freeform 93">
              <a:extLst>
                <a:ext uri="{FF2B5EF4-FFF2-40B4-BE49-F238E27FC236}">
                  <a16:creationId xmlns:a16="http://schemas.microsoft.com/office/drawing/2014/main" id="{7B9BA9D2-BE3E-E047-AD82-C3D7FF5EF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33" y="3884945"/>
              <a:ext cx="234319" cy="61393"/>
            </a:xfrm>
            <a:custGeom>
              <a:avLst/>
              <a:gdLst>
                <a:gd name="T0" fmla="*/ 144 w 144"/>
                <a:gd name="T1" fmla="*/ 0 h 50"/>
                <a:gd name="T2" fmla="*/ 76 w 144"/>
                <a:gd name="T3" fmla="*/ 50 h 50"/>
                <a:gd name="T4" fmla="*/ 0 w 144"/>
                <a:gd name="T5" fmla="*/ 34 h 50"/>
                <a:gd name="T6" fmla="*/ 144 w 144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0">
                  <a:moveTo>
                    <a:pt x="144" y="0"/>
                  </a:moveTo>
                  <a:lnTo>
                    <a:pt x="76" y="50"/>
                  </a:lnTo>
                  <a:lnTo>
                    <a:pt x="0" y="34"/>
                  </a:lnTo>
                  <a:lnTo>
                    <a:pt x="144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3" name="Freeform 94">
              <a:extLst>
                <a:ext uri="{FF2B5EF4-FFF2-40B4-BE49-F238E27FC236}">
                  <a16:creationId xmlns:a16="http://schemas.microsoft.com/office/drawing/2014/main" id="{1294DD42-54A5-EB40-9B60-504B8CD75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702" y="3978262"/>
              <a:ext cx="247337" cy="61393"/>
            </a:xfrm>
            <a:custGeom>
              <a:avLst/>
              <a:gdLst>
                <a:gd name="T0" fmla="*/ 152 w 152"/>
                <a:gd name="T1" fmla="*/ 0 h 50"/>
                <a:gd name="T2" fmla="*/ 85 w 152"/>
                <a:gd name="T3" fmla="*/ 50 h 50"/>
                <a:gd name="T4" fmla="*/ 0 w 152"/>
                <a:gd name="T5" fmla="*/ 33 h 50"/>
                <a:gd name="T6" fmla="*/ 152 w 15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50">
                  <a:moveTo>
                    <a:pt x="152" y="0"/>
                  </a:moveTo>
                  <a:lnTo>
                    <a:pt x="85" y="50"/>
                  </a:lnTo>
                  <a:lnTo>
                    <a:pt x="0" y="33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4" name="Freeform 95">
              <a:extLst>
                <a:ext uri="{FF2B5EF4-FFF2-40B4-BE49-F238E27FC236}">
                  <a16:creationId xmlns:a16="http://schemas.microsoft.com/office/drawing/2014/main" id="{150FADBF-3194-144B-85A2-2E41326FE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702" y="3978262"/>
              <a:ext cx="247337" cy="61393"/>
            </a:xfrm>
            <a:custGeom>
              <a:avLst/>
              <a:gdLst>
                <a:gd name="T0" fmla="*/ 152 w 152"/>
                <a:gd name="T1" fmla="*/ 0 h 50"/>
                <a:gd name="T2" fmla="*/ 85 w 152"/>
                <a:gd name="T3" fmla="*/ 50 h 50"/>
                <a:gd name="T4" fmla="*/ 0 w 152"/>
                <a:gd name="T5" fmla="*/ 33 h 50"/>
                <a:gd name="T6" fmla="*/ 152 w 15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50">
                  <a:moveTo>
                    <a:pt x="152" y="0"/>
                  </a:moveTo>
                  <a:lnTo>
                    <a:pt x="85" y="50"/>
                  </a:lnTo>
                  <a:lnTo>
                    <a:pt x="0" y="33"/>
                  </a:lnTo>
                  <a:lnTo>
                    <a:pt x="152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5" name="Freeform 96">
              <a:extLst>
                <a:ext uri="{FF2B5EF4-FFF2-40B4-BE49-F238E27FC236}">
                  <a16:creationId xmlns:a16="http://schemas.microsoft.com/office/drawing/2014/main" id="{34EFDD80-586D-F845-9B82-E01A11681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59" y="4060529"/>
              <a:ext cx="234319" cy="62621"/>
            </a:xfrm>
            <a:custGeom>
              <a:avLst/>
              <a:gdLst>
                <a:gd name="T0" fmla="*/ 144 w 144"/>
                <a:gd name="T1" fmla="*/ 0 h 51"/>
                <a:gd name="T2" fmla="*/ 85 w 144"/>
                <a:gd name="T3" fmla="*/ 51 h 51"/>
                <a:gd name="T4" fmla="*/ 0 w 144"/>
                <a:gd name="T5" fmla="*/ 34 h 51"/>
                <a:gd name="T6" fmla="*/ 144 w 14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1">
                  <a:moveTo>
                    <a:pt x="144" y="0"/>
                  </a:moveTo>
                  <a:lnTo>
                    <a:pt x="85" y="51"/>
                  </a:lnTo>
                  <a:lnTo>
                    <a:pt x="0" y="34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6" name="Freeform 97">
              <a:extLst>
                <a:ext uri="{FF2B5EF4-FFF2-40B4-BE49-F238E27FC236}">
                  <a16:creationId xmlns:a16="http://schemas.microsoft.com/office/drawing/2014/main" id="{130477CC-C38B-AB41-9790-CF49A4F57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59" y="4060529"/>
              <a:ext cx="234319" cy="62621"/>
            </a:xfrm>
            <a:custGeom>
              <a:avLst/>
              <a:gdLst>
                <a:gd name="T0" fmla="*/ 144 w 144"/>
                <a:gd name="T1" fmla="*/ 0 h 51"/>
                <a:gd name="T2" fmla="*/ 85 w 144"/>
                <a:gd name="T3" fmla="*/ 51 h 51"/>
                <a:gd name="T4" fmla="*/ 0 w 144"/>
                <a:gd name="T5" fmla="*/ 34 h 51"/>
                <a:gd name="T6" fmla="*/ 144 w 14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1">
                  <a:moveTo>
                    <a:pt x="144" y="0"/>
                  </a:moveTo>
                  <a:lnTo>
                    <a:pt x="85" y="51"/>
                  </a:lnTo>
                  <a:lnTo>
                    <a:pt x="0" y="34"/>
                  </a:lnTo>
                  <a:lnTo>
                    <a:pt x="144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7" name="Freeform 98">
              <a:extLst>
                <a:ext uri="{FF2B5EF4-FFF2-40B4-BE49-F238E27FC236}">
                  <a16:creationId xmlns:a16="http://schemas.microsoft.com/office/drawing/2014/main" id="{C566EC3E-E3F1-7E4F-835A-8E42B681B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33" y="4132972"/>
              <a:ext cx="206656" cy="62621"/>
            </a:xfrm>
            <a:custGeom>
              <a:avLst/>
              <a:gdLst>
                <a:gd name="T0" fmla="*/ 127 w 127"/>
                <a:gd name="T1" fmla="*/ 0 h 51"/>
                <a:gd name="T2" fmla="*/ 0 w 127"/>
                <a:gd name="T3" fmla="*/ 51 h 51"/>
                <a:gd name="T4" fmla="*/ 26 w 127"/>
                <a:gd name="T5" fmla="*/ 0 h 51"/>
                <a:gd name="T6" fmla="*/ 127 w 127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51">
                  <a:moveTo>
                    <a:pt x="127" y="0"/>
                  </a:moveTo>
                  <a:lnTo>
                    <a:pt x="0" y="51"/>
                  </a:lnTo>
                  <a:lnTo>
                    <a:pt x="26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8" name="Freeform 99">
              <a:extLst>
                <a:ext uri="{FF2B5EF4-FFF2-40B4-BE49-F238E27FC236}">
                  <a16:creationId xmlns:a16="http://schemas.microsoft.com/office/drawing/2014/main" id="{727F34B9-EE99-F945-9282-022979BA3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33" y="4132972"/>
              <a:ext cx="206656" cy="62621"/>
            </a:xfrm>
            <a:custGeom>
              <a:avLst/>
              <a:gdLst>
                <a:gd name="T0" fmla="*/ 127 w 127"/>
                <a:gd name="T1" fmla="*/ 0 h 51"/>
                <a:gd name="T2" fmla="*/ 0 w 127"/>
                <a:gd name="T3" fmla="*/ 51 h 51"/>
                <a:gd name="T4" fmla="*/ 26 w 127"/>
                <a:gd name="T5" fmla="*/ 0 h 51"/>
                <a:gd name="T6" fmla="*/ 127 w 127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51">
                  <a:moveTo>
                    <a:pt x="127" y="0"/>
                  </a:moveTo>
                  <a:lnTo>
                    <a:pt x="0" y="51"/>
                  </a:lnTo>
                  <a:lnTo>
                    <a:pt x="26" y="0"/>
                  </a:lnTo>
                  <a:lnTo>
                    <a:pt x="127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59" name="Freeform 100">
              <a:extLst>
                <a:ext uri="{FF2B5EF4-FFF2-40B4-BE49-F238E27FC236}">
                  <a16:creationId xmlns:a16="http://schemas.microsoft.com/office/drawing/2014/main" id="{90BC709E-4AF3-064F-A6F1-9EB931285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22" y="4132972"/>
              <a:ext cx="234319" cy="31924"/>
            </a:xfrm>
            <a:custGeom>
              <a:avLst/>
              <a:gdLst>
                <a:gd name="T0" fmla="*/ 144 w 144"/>
                <a:gd name="T1" fmla="*/ 0 h 26"/>
                <a:gd name="T2" fmla="*/ 0 w 144"/>
                <a:gd name="T3" fmla="*/ 26 h 26"/>
                <a:gd name="T4" fmla="*/ 25 w 144"/>
                <a:gd name="T5" fmla="*/ 9 h 26"/>
                <a:gd name="T6" fmla="*/ 144 w 14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26">
                  <a:moveTo>
                    <a:pt x="144" y="0"/>
                  </a:moveTo>
                  <a:lnTo>
                    <a:pt x="0" y="26"/>
                  </a:lnTo>
                  <a:lnTo>
                    <a:pt x="25" y="9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0" name="Freeform 101">
              <a:extLst>
                <a:ext uri="{FF2B5EF4-FFF2-40B4-BE49-F238E27FC236}">
                  <a16:creationId xmlns:a16="http://schemas.microsoft.com/office/drawing/2014/main" id="{3282A916-AB1F-6049-8B32-E7D5FD09C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22" y="4132972"/>
              <a:ext cx="234319" cy="31924"/>
            </a:xfrm>
            <a:custGeom>
              <a:avLst/>
              <a:gdLst>
                <a:gd name="T0" fmla="*/ 144 w 144"/>
                <a:gd name="T1" fmla="*/ 0 h 26"/>
                <a:gd name="T2" fmla="*/ 0 w 144"/>
                <a:gd name="T3" fmla="*/ 26 h 26"/>
                <a:gd name="T4" fmla="*/ 25 w 144"/>
                <a:gd name="T5" fmla="*/ 9 h 26"/>
                <a:gd name="T6" fmla="*/ 144 w 14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26">
                  <a:moveTo>
                    <a:pt x="144" y="0"/>
                  </a:moveTo>
                  <a:lnTo>
                    <a:pt x="0" y="26"/>
                  </a:lnTo>
                  <a:lnTo>
                    <a:pt x="25" y="9"/>
                  </a:lnTo>
                  <a:lnTo>
                    <a:pt x="144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1" name="Freeform 102">
              <a:extLst>
                <a:ext uri="{FF2B5EF4-FFF2-40B4-BE49-F238E27FC236}">
                  <a16:creationId xmlns:a16="http://schemas.microsoft.com/office/drawing/2014/main" id="{07115AE9-9585-5A4B-8A44-AA6CB0473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99" y="4112099"/>
              <a:ext cx="232692" cy="41747"/>
            </a:xfrm>
            <a:custGeom>
              <a:avLst/>
              <a:gdLst>
                <a:gd name="T0" fmla="*/ 143 w 143"/>
                <a:gd name="T1" fmla="*/ 17 h 34"/>
                <a:gd name="T2" fmla="*/ 0 w 143"/>
                <a:gd name="T3" fmla="*/ 34 h 34"/>
                <a:gd name="T4" fmla="*/ 76 w 143"/>
                <a:gd name="T5" fmla="*/ 0 h 34"/>
                <a:gd name="T6" fmla="*/ 143 w 143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34">
                  <a:moveTo>
                    <a:pt x="143" y="17"/>
                  </a:moveTo>
                  <a:lnTo>
                    <a:pt x="0" y="34"/>
                  </a:lnTo>
                  <a:lnTo>
                    <a:pt x="76" y="0"/>
                  </a:lnTo>
                  <a:lnTo>
                    <a:pt x="143" y="17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2" name="Freeform 103">
              <a:extLst>
                <a:ext uri="{FF2B5EF4-FFF2-40B4-BE49-F238E27FC236}">
                  <a16:creationId xmlns:a16="http://schemas.microsoft.com/office/drawing/2014/main" id="{167763AE-587B-4B45-AB73-93B7B96F5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99" y="4112099"/>
              <a:ext cx="232692" cy="41747"/>
            </a:xfrm>
            <a:custGeom>
              <a:avLst/>
              <a:gdLst>
                <a:gd name="T0" fmla="*/ 143 w 143"/>
                <a:gd name="T1" fmla="*/ 17 h 34"/>
                <a:gd name="T2" fmla="*/ 0 w 143"/>
                <a:gd name="T3" fmla="*/ 34 h 34"/>
                <a:gd name="T4" fmla="*/ 76 w 143"/>
                <a:gd name="T5" fmla="*/ 0 h 34"/>
                <a:gd name="T6" fmla="*/ 143 w 143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34">
                  <a:moveTo>
                    <a:pt x="143" y="17"/>
                  </a:moveTo>
                  <a:lnTo>
                    <a:pt x="0" y="34"/>
                  </a:lnTo>
                  <a:lnTo>
                    <a:pt x="76" y="0"/>
                  </a:lnTo>
                  <a:lnTo>
                    <a:pt x="143" y="17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3" name="Freeform 104">
              <a:extLst>
                <a:ext uri="{FF2B5EF4-FFF2-40B4-BE49-F238E27FC236}">
                  <a16:creationId xmlns:a16="http://schemas.microsoft.com/office/drawing/2014/main" id="{E2F8DD80-5C75-D649-A937-C0DA56956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22" y="3884945"/>
              <a:ext cx="411686" cy="248027"/>
            </a:xfrm>
            <a:custGeom>
              <a:avLst/>
              <a:gdLst>
                <a:gd name="T0" fmla="*/ 253 w 253"/>
                <a:gd name="T1" fmla="*/ 0 h 202"/>
                <a:gd name="T2" fmla="*/ 245 w 253"/>
                <a:gd name="T3" fmla="*/ 202 h 202"/>
                <a:gd name="T4" fmla="*/ 177 w 253"/>
                <a:gd name="T5" fmla="*/ 202 h 202"/>
                <a:gd name="T6" fmla="*/ 0 w 253"/>
                <a:gd name="T7" fmla="*/ 202 h 202"/>
                <a:gd name="T8" fmla="*/ 59 w 253"/>
                <a:gd name="T9" fmla="*/ 169 h 202"/>
                <a:gd name="T10" fmla="*/ 127 w 253"/>
                <a:gd name="T11" fmla="*/ 118 h 202"/>
                <a:gd name="T12" fmla="*/ 186 w 253"/>
                <a:gd name="T13" fmla="*/ 59 h 202"/>
                <a:gd name="T14" fmla="*/ 253 w 253"/>
                <a:gd name="T1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02">
                  <a:moveTo>
                    <a:pt x="253" y="0"/>
                  </a:moveTo>
                  <a:lnTo>
                    <a:pt x="245" y="202"/>
                  </a:lnTo>
                  <a:lnTo>
                    <a:pt x="177" y="202"/>
                  </a:lnTo>
                  <a:lnTo>
                    <a:pt x="0" y="202"/>
                  </a:lnTo>
                  <a:lnTo>
                    <a:pt x="59" y="169"/>
                  </a:lnTo>
                  <a:lnTo>
                    <a:pt x="127" y="118"/>
                  </a:lnTo>
                  <a:lnTo>
                    <a:pt x="186" y="5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4" name="Freeform 105">
              <a:extLst>
                <a:ext uri="{FF2B5EF4-FFF2-40B4-BE49-F238E27FC236}">
                  <a16:creationId xmlns:a16="http://schemas.microsoft.com/office/drawing/2014/main" id="{939A9809-87D3-5B4B-BFCE-41B2F5B30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22" y="3884945"/>
              <a:ext cx="411686" cy="248027"/>
            </a:xfrm>
            <a:custGeom>
              <a:avLst/>
              <a:gdLst>
                <a:gd name="T0" fmla="*/ 253 w 253"/>
                <a:gd name="T1" fmla="*/ 0 h 202"/>
                <a:gd name="T2" fmla="*/ 245 w 253"/>
                <a:gd name="T3" fmla="*/ 202 h 202"/>
                <a:gd name="T4" fmla="*/ 177 w 253"/>
                <a:gd name="T5" fmla="*/ 202 h 202"/>
                <a:gd name="T6" fmla="*/ 0 w 253"/>
                <a:gd name="T7" fmla="*/ 202 h 202"/>
                <a:gd name="T8" fmla="*/ 59 w 253"/>
                <a:gd name="T9" fmla="*/ 169 h 202"/>
                <a:gd name="T10" fmla="*/ 127 w 253"/>
                <a:gd name="T11" fmla="*/ 118 h 202"/>
                <a:gd name="T12" fmla="*/ 186 w 253"/>
                <a:gd name="T13" fmla="*/ 59 h 202"/>
                <a:gd name="T14" fmla="*/ 253 w 253"/>
                <a:gd name="T1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02">
                  <a:moveTo>
                    <a:pt x="253" y="0"/>
                  </a:moveTo>
                  <a:lnTo>
                    <a:pt x="245" y="202"/>
                  </a:lnTo>
                  <a:lnTo>
                    <a:pt x="177" y="202"/>
                  </a:lnTo>
                  <a:lnTo>
                    <a:pt x="0" y="202"/>
                  </a:lnTo>
                  <a:lnTo>
                    <a:pt x="59" y="169"/>
                  </a:lnTo>
                  <a:lnTo>
                    <a:pt x="127" y="118"/>
                  </a:lnTo>
                  <a:lnTo>
                    <a:pt x="186" y="59"/>
                  </a:lnTo>
                  <a:lnTo>
                    <a:pt x="253" y="0"/>
                  </a:lnTo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5" name="Freeform 106">
              <a:extLst>
                <a:ext uri="{FF2B5EF4-FFF2-40B4-BE49-F238E27FC236}">
                  <a16:creationId xmlns:a16="http://schemas.microsoft.com/office/drawing/2014/main" id="{39BE9AE9-8B3A-C341-9812-550071102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71" y="3967211"/>
              <a:ext cx="206656" cy="125242"/>
            </a:xfrm>
            <a:custGeom>
              <a:avLst/>
              <a:gdLst>
                <a:gd name="T0" fmla="*/ 127 w 127"/>
                <a:gd name="T1" fmla="*/ 0 h 102"/>
                <a:gd name="T2" fmla="*/ 127 w 127"/>
                <a:gd name="T3" fmla="*/ 102 h 102"/>
                <a:gd name="T4" fmla="*/ 93 w 127"/>
                <a:gd name="T5" fmla="*/ 102 h 102"/>
                <a:gd name="T6" fmla="*/ 0 w 127"/>
                <a:gd name="T7" fmla="*/ 102 h 102"/>
                <a:gd name="T8" fmla="*/ 127 w 127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02">
                  <a:moveTo>
                    <a:pt x="127" y="0"/>
                  </a:moveTo>
                  <a:lnTo>
                    <a:pt x="127" y="102"/>
                  </a:lnTo>
                  <a:lnTo>
                    <a:pt x="93" y="102"/>
                  </a:lnTo>
                  <a:lnTo>
                    <a:pt x="0" y="102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6" name="Freeform 107">
              <a:extLst>
                <a:ext uri="{FF2B5EF4-FFF2-40B4-BE49-F238E27FC236}">
                  <a16:creationId xmlns:a16="http://schemas.microsoft.com/office/drawing/2014/main" id="{53A305D4-9BFC-AE45-8989-299D3FBDD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71" y="3967211"/>
              <a:ext cx="206656" cy="125242"/>
            </a:xfrm>
            <a:custGeom>
              <a:avLst/>
              <a:gdLst>
                <a:gd name="T0" fmla="*/ 127 w 127"/>
                <a:gd name="T1" fmla="*/ 0 h 102"/>
                <a:gd name="T2" fmla="*/ 127 w 127"/>
                <a:gd name="T3" fmla="*/ 102 h 102"/>
                <a:gd name="T4" fmla="*/ 93 w 127"/>
                <a:gd name="T5" fmla="*/ 102 h 102"/>
                <a:gd name="T6" fmla="*/ 0 w 127"/>
                <a:gd name="T7" fmla="*/ 102 h 102"/>
                <a:gd name="T8" fmla="*/ 127 w 127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02">
                  <a:moveTo>
                    <a:pt x="127" y="0"/>
                  </a:moveTo>
                  <a:lnTo>
                    <a:pt x="127" y="102"/>
                  </a:lnTo>
                  <a:lnTo>
                    <a:pt x="93" y="102"/>
                  </a:lnTo>
                  <a:lnTo>
                    <a:pt x="0" y="102"/>
                  </a:lnTo>
                  <a:lnTo>
                    <a:pt x="127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7" name="Freeform 108">
              <a:extLst>
                <a:ext uri="{FF2B5EF4-FFF2-40B4-BE49-F238E27FC236}">
                  <a16:creationId xmlns:a16="http://schemas.microsoft.com/office/drawing/2014/main" id="{9A5F1043-57D4-4447-A060-85323287E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45" y="3864071"/>
              <a:ext cx="42308" cy="383092"/>
            </a:xfrm>
            <a:custGeom>
              <a:avLst/>
              <a:gdLst>
                <a:gd name="T0" fmla="*/ 26 w 26"/>
                <a:gd name="T1" fmla="*/ 0 h 312"/>
                <a:gd name="T2" fmla="*/ 17 w 26"/>
                <a:gd name="T3" fmla="*/ 0 h 312"/>
                <a:gd name="T4" fmla="*/ 0 w 26"/>
                <a:gd name="T5" fmla="*/ 312 h 312"/>
                <a:gd name="T6" fmla="*/ 9 w 26"/>
                <a:gd name="T7" fmla="*/ 312 h 312"/>
                <a:gd name="T8" fmla="*/ 26 w 26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12">
                  <a:moveTo>
                    <a:pt x="26" y="0"/>
                  </a:moveTo>
                  <a:lnTo>
                    <a:pt x="17" y="0"/>
                  </a:lnTo>
                  <a:lnTo>
                    <a:pt x="0" y="312"/>
                  </a:lnTo>
                  <a:lnTo>
                    <a:pt x="9" y="31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050"/>
            </a:p>
          </p:txBody>
        </p:sp>
        <p:sp>
          <p:nvSpPr>
            <p:cNvPr id="68" name="Freeform 109">
              <a:extLst>
                <a:ext uri="{FF2B5EF4-FFF2-40B4-BE49-F238E27FC236}">
                  <a16:creationId xmlns:a16="http://schemas.microsoft.com/office/drawing/2014/main" id="{3FDC81B5-D588-A04B-AED4-1647EBBC2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45" y="3864071"/>
              <a:ext cx="42308" cy="383092"/>
            </a:xfrm>
            <a:custGeom>
              <a:avLst/>
              <a:gdLst>
                <a:gd name="T0" fmla="*/ 26 w 26"/>
                <a:gd name="T1" fmla="*/ 0 h 312"/>
                <a:gd name="T2" fmla="*/ 17 w 26"/>
                <a:gd name="T3" fmla="*/ 0 h 312"/>
                <a:gd name="T4" fmla="*/ 0 w 26"/>
                <a:gd name="T5" fmla="*/ 312 h 312"/>
                <a:gd name="T6" fmla="*/ 9 w 26"/>
                <a:gd name="T7" fmla="*/ 312 h 312"/>
                <a:gd name="T8" fmla="*/ 26 w 26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12">
                  <a:moveTo>
                    <a:pt x="26" y="0"/>
                  </a:moveTo>
                  <a:lnTo>
                    <a:pt x="17" y="0"/>
                  </a:lnTo>
                  <a:lnTo>
                    <a:pt x="0" y="312"/>
                  </a:lnTo>
                  <a:lnTo>
                    <a:pt x="9" y="312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1270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050"/>
            </a:p>
          </p:txBody>
        </p:sp>
      </p:grpSp>
      <p:sp>
        <p:nvSpPr>
          <p:cNvPr id="69" name="Freeform 9">
            <a:extLst>
              <a:ext uri="{FF2B5EF4-FFF2-40B4-BE49-F238E27FC236}">
                <a16:creationId xmlns:a16="http://schemas.microsoft.com/office/drawing/2014/main" id="{E821770B-5558-4746-AA08-49E79945392C}"/>
              </a:ext>
            </a:extLst>
          </p:cNvPr>
          <p:cNvSpPr>
            <a:spLocks/>
          </p:cNvSpPr>
          <p:nvPr/>
        </p:nvSpPr>
        <p:spPr bwMode="auto">
          <a:xfrm rot="233825">
            <a:off x="5364100" y="273641"/>
            <a:ext cx="578189" cy="2191806"/>
          </a:xfrm>
          <a:custGeom>
            <a:avLst/>
            <a:gdLst>
              <a:gd name="T0" fmla="*/ 2147483647 w 1384"/>
              <a:gd name="T1" fmla="*/ 0 h 3112"/>
              <a:gd name="T2" fmla="*/ 2147483647 w 1384"/>
              <a:gd name="T3" fmla="*/ 2147483647 h 3112"/>
              <a:gd name="T4" fmla="*/ 2147483647 w 1384"/>
              <a:gd name="T5" fmla="*/ 2147483647 h 3112"/>
              <a:gd name="T6" fmla="*/ 2147483647 w 1384"/>
              <a:gd name="T7" fmla="*/ 2147483647 h 3112"/>
              <a:gd name="T8" fmla="*/ 0 60000 65536"/>
              <a:gd name="T9" fmla="*/ 0 60000 65536"/>
              <a:gd name="T10" fmla="*/ 0 60000 65536"/>
              <a:gd name="T11" fmla="*/ 0 60000 65536"/>
              <a:gd name="T12" fmla="*/ 0 w 1384"/>
              <a:gd name="T13" fmla="*/ 0 h 3112"/>
              <a:gd name="T14" fmla="*/ 1384 w 1384"/>
              <a:gd name="T15" fmla="*/ 3112 h 31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84" h="3112">
                <a:moveTo>
                  <a:pt x="64" y="0"/>
                </a:moveTo>
                <a:cubicBezTo>
                  <a:pt x="700" y="856"/>
                  <a:pt x="1336" y="1712"/>
                  <a:pt x="1360" y="2208"/>
                </a:cubicBezTo>
                <a:cubicBezTo>
                  <a:pt x="1384" y="2704"/>
                  <a:pt x="416" y="2840"/>
                  <a:pt x="208" y="2976"/>
                </a:cubicBezTo>
                <a:cubicBezTo>
                  <a:pt x="0" y="3112"/>
                  <a:pt x="56" y="3068"/>
                  <a:pt x="112" y="3024"/>
                </a:cubicBezTo>
              </a:path>
            </a:pathLst>
          </a:custGeom>
          <a:noFill/>
          <a:ln w="76200">
            <a:solidFill>
              <a:srgbClr val="0000CC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VN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1A1EE74A-8FB0-E743-B905-A551C8E7FD2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5500495" y="-86091"/>
            <a:ext cx="515413" cy="610999"/>
          </a:xfrm>
          <a:prstGeom prst="rect">
            <a:avLst/>
          </a:prstGeom>
        </p:spPr>
      </p:pic>
      <p:sp>
        <p:nvSpPr>
          <p:cNvPr id="72" name="Freeform 62">
            <a:extLst>
              <a:ext uri="{FF2B5EF4-FFF2-40B4-BE49-F238E27FC236}">
                <a16:creationId xmlns:a16="http://schemas.microsoft.com/office/drawing/2014/main" id="{65AF1B75-E254-184D-AC88-01BA19E62307}"/>
              </a:ext>
            </a:extLst>
          </p:cNvPr>
          <p:cNvSpPr>
            <a:spLocks/>
          </p:cNvSpPr>
          <p:nvPr/>
        </p:nvSpPr>
        <p:spPr bwMode="auto">
          <a:xfrm rot="17340815">
            <a:off x="5397479" y="2502131"/>
            <a:ext cx="494664" cy="650523"/>
          </a:xfrm>
          <a:custGeom>
            <a:avLst/>
            <a:gdLst>
              <a:gd name="T0" fmla="*/ 0 w 1248"/>
              <a:gd name="T1" fmla="*/ 2147483647 h 864"/>
              <a:gd name="T2" fmla="*/ 2147483647 w 1248"/>
              <a:gd name="T3" fmla="*/ 2147483647 h 864"/>
              <a:gd name="T4" fmla="*/ 2147483647 w 1248"/>
              <a:gd name="T5" fmla="*/ 2147483647 h 864"/>
              <a:gd name="T6" fmla="*/ 2147483647 w 1248"/>
              <a:gd name="T7" fmla="*/ 0 h 864"/>
              <a:gd name="T8" fmla="*/ 2147483647 w 1248"/>
              <a:gd name="T9" fmla="*/ 2147483647 h 864"/>
              <a:gd name="T10" fmla="*/ 2147483647 w 1248"/>
              <a:gd name="T11" fmla="*/ 2147483647 h 864"/>
              <a:gd name="T12" fmla="*/ 0 w 1248"/>
              <a:gd name="T13" fmla="*/ 2147483647 h 864"/>
              <a:gd name="T14" fmla="*/ 2147483647 w 1248"/>
              <a:gd name="T15" fmla="*/ 2147483647 h 864"/>
              <a:gd name="T16" fmla="*/ 0 w 1248"/>
              <a:gd name="T17" fmla="*/ 2147483647 h 8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48"/>
              <a:gd name="T28" fmla="*/ 0 h 864"/>
              <a:gd name="T29" fmla="*/ 1248 w 1248"/>
              <a:gd name="T30" fmla="*/ 864 h 8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48" h="864">
                <a:moveTo>
                  <a:pt x="0" y="576"/>
                </a:moveTo>
                <a:lnTo>
                  <a:pt x="1008" y="96"/>
                </a:lnTo>
                <a:lnTo>
                  <a:pt x="864" y="48"/>
                </a:lnTo>
                <a:lnTo>
                  <a:pt x="1248" y="0"/>
                </a:lnTo>
                <a:lnTo>
                  <a:pt x="1104" y="240"/>
                </a:lnTo>
                <a:lnTo>
                  <a:pt x="1056" y="144"/>
                </a:lnTo>
                <a:lnTo>
                  <a:pt x="0" y="864"/>
                </a:lnTo>
                <a:lnTo>
                  <a:pt x="96" y="672"/>
                </a:lnTo>
                <a:lnTo>
                  <a:pt x="0" y="576"/>
                </a:lnTo>
                <a:close/>
              </a:path>
            </a:pathLst>
          </a:custGeom>
          <a:solidFill>
            <a:srgbClr val="FF00FF"/>
          </a:solidFill>
          <a:ln w="127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VN"/>
          </a:p>
        </p:txBody>
      </p:sp>
      <p:sp>
        <p:nvSpPr>
          <p:cNvPr id="73" name="Freeform 62">
            <a:extLst>
              <a:ext uri="{FF2B5EF4-FFF2-40B4-BE49-F238E27FC236}">
                <a16:creationId xmlns:a16="http://schemas.microsoft.com/office/drawing/2014/main" id="{698C6FA6-146A-E744-85DF-F17A07533A14}"/>
              </a:ext>
            </a:extLst>
          </p:cNvPr>
          <p:cNvSpPr>
            <a:spLocks/>
          </p:cNvSpPr>
          <p:nvPr/>
        </p:nvSpPr>
        <p:spPr bwMode="auto">
          <a:xfrm>
            <a:off x="4785493" y="2512592"/>
            <a:ext cx="418785" cy="354303"/>
          </a:xfrm>
          <a:custGeom>
            <a:avLst/>
            <a:gdLst>
              <a:gd name="T0" fmla="*/ 0 w 1248"/>
              <a:gd name="T1" fmla="*/ 2147483647 h 864"/>
              <a:gd name="T2" fmla="*/ 2147483647 w 1248"/>
              <a:gd name="T3" fmla="*/ 2147483647 h 864"/>
              <a:gd name="T4" fmla="*/ 2147483647 w 1248"/>
              <a:gd name="T5" fmla="*/ 2147483647 h 864"/>
              <a:gd name="T6" fmla="*/ 2147483647 w 1248"/>
              <a:gd name="T7" fmla="*/ 0 h 864"/>
              <a:gd name="T8" fmla="*/ 2147483647 w 1248"/>
              <a:gd name="T9" fmla="*/ 2147483647 h 864"/>
              <a:gd name="T10" fmla="*/ 2147483647 w 1248"/>
              <a:gd name="T11" fmla="*/ 2147483647 h 864"/>
              <a:gd name="T12" fmla="*/ 0 w 1248"/>
              <a:gd name="T13" fmla="*/ 2147483647 h 864"/>
              <a:gd name="T14" fmla="*/ 2147483647 w 1248"/>
              <a:gd name="T15" fmla="*/ 2147483647 h 864"/>
              <a:gd name="T16" fmla="*/ 0 w 1248"/>
              <a:gd name="T17" fmla="*/ 2147483647 h 8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48"/>
              <a:gd name="T28" fmla="*/ 0 h 864"/>
              <a:gd name="T29" fmla="*/ 1248 w 1248"/>
              <a:gd name="T30" fmla="*/ 864 h 8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48" h="864">
                <a:moveTo>
                  <a:pt x="0" y="576"/>
                </a:moveTo>
                <a:lnTo>
                  <a:pt x="1008" y="96"/>
                </a:lnTo>
                <a:lnTo>
                  <a:pt x="864" y="48"/>
                </a:lnTo>
                <a:lnTo>
                  <a:pt x="1248" y="0"/>
                </a:lnTo>
                <a:lnTo>
                  <a:pt x="1104" y="240"/>
                </a:lnTo>
                <a:lnTo>
                  <a:pt x="1056" y="144"/>
                </a:lnTo>
                <a:lnTo>
                  <a:pt x="0" y="864"/>
                </a:lnTo>
                <a:lnTo>
                  <a:pt x="96" y="672"/>
                </a:lnTo>
                <a:lnTo>
                  <a:pt x="0" y="576"/>
                </a:lnTo>
                <a:close/>
              </a:path>
            </a:pathLst>
          </a:custGeom>
          <a:solidFill>
            <a:srgbClr val="FF00FF"/>
          </a:solidFill>
          <a:ln w="127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VN"/>
          </a:p>
        </p:txBody>
      </p:sp>
    </p:spTree>
  </p:cSld>
  <p:clrMapOvr>
    <a:masterClrMapping/>
  </p:clrMapOvr>
  <p:transition spd="slow">
    <p:cover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22" presetClass="entr" presetSubtype="1" repeatCount="indefinite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9" grpId="0"/>
          <p:bldP spid="11" grpId="0"/>
          <p:bldP spid="69" grpId="0" animBg="1"/>
          <p:bldP spid="72" grpId="0" animBg="1"/>
          <p:bldP spid="7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22" presetClass="entr" presetSubtype="1" repeatCount="indefinite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1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9" grpId="0"/>
          <p:bldP spid="11" grpId="0"/>
          <p:bldP spid="69" grpId="0" animBg="1"/>
          <p:bldP spid="72" grpId="0" animBg="1"/>
          <p:bldP spid="73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alpha val="43000"/>
          </a:schemeClr>
        </a:solidFill>
        <a:effectLst/>
      </p:bgPr>
    </p:bg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3DAACE5-2BDB-AC42-B890-335789797798}"/>
              </a:ext>
            </a:extLst>
          </p:cNvPr>
          <p:cNvSpPr/>
          <p:nvPr/>
        </p:nvSpPr>
        <p:spPr>
          <a:xfrm>
            <a:off x="1283418" y="-122519"/>
            <a:ext cx="80670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2. Cuộc kháng chiến chống quân Nguyên năm 1285.</a:t>
            </a:r>
          </a:p>
        </p:txBody>
      </p:sp>
      <p:pic>
        <p:nvPicPr>
          <p:cNvPr id="25602" name="Picture 2" descr="▷ Ships: Animated Images, Gifs, Pictures &amp;amp; Animations - 100% FREE!">
            <a:extLst>
              <a:ext uri="{FF2B5EF4-FFF2-40B4-BE49-F238E27FC236}">
                <a16:creationId xmlns:a16="http://schemas.microsoft.com/office/drawing/2014/main" id="{138F7A62-7503-5443-96E7-A4C516B67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787106" y="992563"/>
            <a:ext cx="3574212" cy="472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2A598D9-B2C4-81C9-B34E-1F40A2E17B32}"/>
              </a:ext>
            </a:extLst>
          </p:cNvPr>
          <p:cNvSpPr/>
          <p:nvPr/>
        </p:nvSpPr>
        <p:spPr>
          <a:xfrm>
            <a:off x="1637071" y="2328060"/>
            <a:ext cx="75069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25" marR="0" lvl="8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  <a:sym typeface="Arial"/>
              </a:rPr>
              <a:t>-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  <a:sym typeface="Arial"/>
              </a:rPr>
              <a:t>Sau khi đánh chiếm phần lớn Trung Quốc. Hốt Tất Liệt ráo riết xâm lược Đại Việt và Chăm –pa.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SimSun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B4B8A5-4AE0-AF8A-EC77-02D453F361A6}"/>
              </a:ext>
            </a:extLst>
          </p:cNvPr>
          <p:cNvSpPr txBox="1"/>
          <p:nvPr/>
        </p:nvSpPr>
        <p:spPr>
          <a:xfrm>
            <a:off x="1940687" y="1200920"/>
            <a:ext cx="72033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Âm mưu xâm lược Cham-pa và Đại Việt của nhà Nguyên.</a:t>
            </a:r>
          </a:p>
        </p:txBody>
      </p:sp>
    </p:spTree>
    <p:extLst>
      <p:ext uri="{BB962C8B-B14F-4D97-AF65-F5344CB8AC3E}">
        <p14:creationId xmlns:p14="http://schemas.microsoft.com/office/powerpoint/2010/main" val="141233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A8EFB1E-E6D1-1A41-B47F-A134C2EC3CD6}"/>
              </a:ext>
            </a:extLst>
          </p:cNvPr>
          <p:cNvSpPr/>
          <p:nvPr/>
        </p:nvSpPr>
        <p:spPr>
          <a:xfrm>
            <a:off x="1368488" y="-75598"/>
            <a:ext cx="80670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600" b="1" kern="1200" dirty="0" err="1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</a:t>
            </a:r>
            <a:r>
              <a:rPr lang="en-US" sz="3600" b="1" kern="1200" dirty="0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Trần</a:t>
            </a:r>
            <a:r>
              <a:rPr lang="en-US" sz="3600" b="1" kern="1200" dirty="0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chuẩn</a:t>
            </a:r>
            <a:r>
              <a:rPr lang="en-US" sz="3600" b="1" kern="1200" dirty="0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lang="en-US" sz="3600" b="1" kern="1200" dirty="0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kháng</a:t>
            </a:r>
            <a:r>
              <a:rPr lang="en-US" sz="3600" b="1" kern="1200" dirty="0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chiến</a:t>
            </a:r>
            <a:r>
              <a:rPr lang="en-US" sz="3600" b="1" kern="1200" dirty="0">
                <a:solidFill>
                  <a:schemeClr val="tx2">
                    <a:lumMod val="10000"/>
                    <a:lumOff val="9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F34F2BF-1E15-184D-88A3-EE379A8392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1" t="7645" r="10889" b="11645"/>
          <a:stretch/>
        </p:blipFill>
        <p:spPr bwMode="auto">
          <a:xfrm>
            <a:off x="-47801" y="828675"/>
            <a:ext cx="2244078" cy="4347142"/>
          </a:xfrm>
          <a:custGeom>
            <a:avLst/>
            <a:gdLst>
              <a:gd name="connsiteX0" fmla="*/ 0 w 2244078"/>
              <a:gd name="connsiteY0" fmla="*/ 0 h 4764336"/>
              <a:gd name="connsiteX1" fmla="*/ 2244078 w 2244078"/>
              <a:gd name="connsiteY1" fmla="*/ 0 h 4764336"/>
              <a:gd name="connsiteX2" fmla="*/ 2244078 w 2244078"/>
              <a:gd name="connsiteY2" fmla="*/ 4764336 h 4764336"/>
              <a:gd name="connsiteX3" fmla="*/ 0 w 2244078"/>
              <a:gd name="connsiteY3" fmla="*/ 4764336 h 476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4078" h="4764336">
                <a:moveTo>
                  <a:pt x="0" y="0"/>
                </a:moveTo>
                <a:lnTo>
                  <a:pt x="2244078" y="0"/>
                </a:lnTo>
                <a:lnTo>
                  <a:pt x="2244078" y="4764336"/>
                </a:lnTo>
                <a:lnTo>
                  <a:pt x="0" y="476433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>
            <a:extLst>
              <a:ext uri="{FF2B5EF4-FFF2-40B4-BE49-F238E27FC236}">
                <a16:creationId xmlns:a16="http://schemas.microsoft.com/office/drawing/2014/main" id="{05460FC3-13DD-0545-BFCA-3D2382EBAD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" t="13894" r="22769"/>
          <a:stretch/>
        </p:blipFill>
        <p:spPr bwMode="auto">
          <a:xfrm flipH="1">
            <a:off x="1205190" y="1855304"/>
            <a:ext cx="3102429" cy="332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9E8C4B41-6553-2341-A819-E802E0EFB1DA}"/>
              </a:ext>
            </a:extLst>
          </p:cNvPr>
          <p:cNvSpPr/>
          <p:nvPr/>
        </p:nvSpPr>
        <p:spPr>
          <a:xfrm>
            <a:off x="4571307" y="828675"/>
            <a:ext cx="4309157" cy="4036480"/>
          </a:xfrm>
          <a:prstGeom prst="rect">
            <a:avLst/>
          </a:prstGeom>
          <a:solidFill>
            <a:srgbClr val="F4F4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" name="Google Shape;149;p29">
            <a:extLst>
              <a:ext uri="{FF2B5EF4-FFF2-40B4-BE49-F238E27FC236}">
                <a16:creationId xmlns:a16="http://schemas.microsoft.com/office/drawing/2014/main" id="{58DB5978-08BC-FD4C-AFCC-B87554F63208}"/>
              </a:ext>
            </a:extLst>
          </p:cNvPr>
          <p:cNvGrpSpPr/>
          <p:nvPr/>
        </p:nvGrpSpPr>
        <p:grpSpPr>
          <a:xfrm>
            <a:off x="4443413" y="570733"/>
            <a:ext cx="4621328" cy="4484295"/>
            <a:chOff x="3013175" y="4489825"/>
            <a:chExt cx="1829000" cy="982850"/>
          </a:xfrm>
        </p:grpSpPr>
        <p:sp>
          <p:nvSpPr>
            <p:cNvPr id="34" name="Google Shape;150;p29">
              <a:extLst>
                <a:ext uri="{FF2B5EF4-FFF2-40B4-BE49-F238E27FC236}">
                  <a16:creationId xmlns:a16="http://schemas.microsoft.com/office/drawing/2014/main" id="{A262A5F6-67DA-534D-8CD3-5A462A3F537E}"/>
                </a:ext>
              </a:extLst>
            </p:cNvPr>
            <p:cNvSpPr/>
            <p:nvPr/>
          </p:nvSpPr>
          <p:spPr>
            <a:xfrm>
              <a:off x="3053600" y="4530125"/>
              <a:ext cx="1748175" cy="902150"/>
            </a:xfrm>
            <a:custGeom>
              <a:avLst/>
              <a:gdLst/>
              <a:ahLst/>
              <a:cxnLst/>
              <a:rect l="l" t="t" r="r" b="b"/>
              <a:pathLst>
                <a:path w="69927" h="36086" extrusionOk="0">
                  <a:moveTo>
                    <a:pt x="222" y="206"/>
                  </a:moveTo>
                  <a:lnTo>
                    <a:pt x="56543" y="255"/>
                  </a:lnTo>
                  <a:lnTo>
                    <a:pt x="69665" y="268"/>
                  </a:lnTo>
                  <a:cubicBezTo>
                    <a:pt x="69661" y="5585"/>
                    <a:pt x="69657" y="10907"/>
                    <a:pt x="69653" y="16229"/>
                  </a:cubicBezTo>
                  <a:cubicBezTo>
                    <a:pt x="69649" y="22249"/>
                    <a:pt x="69632" y="28145"/>
                    <a:pt x="69706" y="33553"/>
                  </a:cubicBezTo>
                  <a:cubicBezTo>
                    <a:pt x="69724" y="34904"/>
                    <a:pt x="69753" y="35641"/>
                    <a:pt x="69784" y="35863"/>
                  </a:cubicBezTo>
                  <a:lnTo>
                    <a:pt x="69784" y="35863"/>
                  </a:lnTo>
                  <a:cubicBezTo>
                    <a:pt x="69729" y="35857"/>
                    <a:pt x="69545" y="35851"/>
                    <a:pt x="69300" y="35851"/>
                  </a:cubicBezTo>
                  <a:lnTo>
                    <a:pt x="34714" y="35880"/>
                  </a:lnTo>
                  <a:lnTo>
                    <a:pt x="201" y="35880"/>
                  </a:lnTo>
                  <a:cubicBezTo>
                    <a:pt x="209" y="24058"/>
                    <a:pt x="213" y="12216"/>
                    <a:pt x="222" y="346"/>
                  </a:cubicBezTo>
                  <a:lnTo>
                    <a:pt x="222" y="206"/>
                  </a:lnTo>
                  <a:close/>
                  <a:moveTo>
                    <a:pt x="17" y="1"/>
                  </a:moveTo>
                  <a:lnTo>
                    <a:pt x="17" y="8737"/>
                  </a:lnTo>
                  <a:cubicBezTo>
                    <a:pt x="12" y="17579"/>
                    <a:pt x="4" y="26775"/>
                    <a:pt x="0" y="36081"/>
                  </a:cubicBezTo>
                  <a:lnTo>
                    <a:pt x="18030" y="36085"/>
                  </a:lnTo>
                  <a:lnTo>
                    <a:pt x="35809" y="36065"/>
                  </a:lnTo>
                  <a:cubicBezTo>
                    <a:pt x="47540" y="36036"/>
                    <a:pt x="58960" y="35983"/>
                    <a:pt x="69550" y="35876"/>
                  </a:cubicBezTo>
                  <a:cubicBezTo>
                    <a:pt x="69680" y="35875"/>
                    <a:pt x="69755" y="35872"/>
                    <a:pt x="69785" y="35869"/>
                  </a:cubicBezTo>
                  <a:lnTo>
                    <a:pt x="69785" y="35869"/>
                  </a:lnTo>
                  <a:cubicBezTo>
                    <a:pt x="69792" y="35913"/>
                    <a:pt x="69798" y="35935"/>
                    <a:pt x="69805" y="35935"/>
                  </a:cubicBezTo>
                  <a:cubicBezTo>
                    <a:pt x="69865" y="35935"/>
                    <a:pt x="69926" y="34067"/>
                    <a:pt x="69924" y="31046"/>
                  </a:cubicBezTo>
                  <a:cubicBezTo>
                    <a:pt x="69924" y="20706"/>
                    <a:pt x="69924" y="10362"/>
                    <a:pt x="69920" y="13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5D3D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51;p29">
              <a:extLst>
                <a:ext uri="{FF2B5EF4-FFF2-40B4-BE49-F238E27FC236}">
                  <a16:creationId xmlns:a16="http://schemas.microsoft.com/office/drawing/2014/main" id="{9CF2E152-4B21-9C44-B1C9-51B3D6D66DBF}"/>
                </a:ext>
              </a:extLst>
            </p:cNvPr>
            <p:cNvSpPr/>
            <p:nvPr/>
          </p:nvSpPr>
          <p:spPr>
            <a:xfrm>
              <a:off x="3013175" y="4491050"/>
              <a:ext cx="1829000" cy="981625"/>
            </a:xfrm>
            <a:custGeom>
              <a:avLst/>
              <a:gdLst/>
              <a:ahLst/>
              <a:cxnLst/>
              <a:rect l="l" t="t" r="r" b="b"/>
              <a:pathLst>
                <a:path w="73160" h="39265" extrusionOk="0">
                  <a:moveTo>
                    <a:pt x="222" y="202"/>
                  </a:moveTo>
                  <a:lnTo>
                    <a:pt x="59978" y="255"/>
                  </a:lnTo>
                  <a:lnTo>
                    <a:pt x="72903" y="263"/>
                  </a:lnTo>
                  <a:lnTo>
                    <a:pt x="72891" y="18211"/>
                  </a:lnTo>
                  <a:cubicBezTo>
                    <a:pt x="72887" y="24596"/>
                    <a:pt x="72866" y="30853"/>
                    <a:pt x="72940" y="36585"/>
                  </a:cubicBezTo>
                  <a:cubicBezTo>
                    <a:pt x="72957" y="38029"/>
                    <a:pt x="72986" y="38812"/>
                    <a:pt x="73017" y="39040"/>
                  </a:cubicBezTo>
                  <a:lnTo>
                    <a:pt x="73017" y="39040"/>
                  </a:lnTo>
                  <a:cubicBezTo>
                    <a:pt x="72960" y="39035"/>
                    <a:pt x="72763" y="39031"/>
                    <a:pt x="72501" y="39031"/>
                  </a:cubicBezTo>
                  <a:lnTo>
                    <a:pt x="36314" y="39056"/>
                  </a:lnTo>
                  <a:lnTo>
                    <a:pt x="206" y="39056"/>
                  </a:lnTo>
                  <a:cubicBezTo>
                    <a:pt x="210" y="26184"/>
                    <a:pt x="218" y="13283"/>
                    <a:pt x="222" y="358"/>
                  </a:cubicBezTo>
                  <a:lnTo>
                    <a:pt x="222" y="202"/>
                  </a:lnTo>
                  <a:close/>
                  <a:moveTo>
                    <a:pt x="17" y="1"/>
                  </a:moveTo>
                  <a:lnTo>
                    <a:pt x="17" y="9258"/>
                  </a:lnTo>
                  <a:cubicBezTo>
                    <a:pt x="13" y="18954"/>
                    <a:pt x="9" y="29048"/>
                    <a:pt x="0" y="39261"/>
                  </a:cubicBezTo>
                  <a:lnTo>
                    <a:pt x="18871" y="39265"/>
                  </a:lnTo>
                  <a:lnTo>
                    <a:pt x="37471" y="39240"/>
                  </a:lnTo>
                  <a:cubicBezTo>
                    <a:pt x="49744" y="39216"/>
                    <a:pt x="61681" y="39158"/>
                    <a:pt x="72768" y="39051"/>
                  </a:cubicBezTo>
                  <a:cubicBezTo>
                    <a:pt x="72906" y="39050"/>
                    <a:pt x="72986" y="39048"/>
                    <a:pt x="73017" y="39046"/>
                  </a:cubicBezTo>
                  <a:lnTo>
                    <a:pt x="73017" y="39046"/>
                  </a:lnTo>
                  <a:cubicBezTo>
                    <a:pt x="73024" y="39090"/>
                    <a:pt x="73030" y="39112"/>
                    <a:pt x="73036" y="39112"/>
                  </a:cubicBezTo>
                  <a:cubicBezTo>
                    <a:pt x="73097" y="39112"/>
                    <a:pt x="73160" y="37131"/>
                    <a:pt x="73157" y="33926"/>
                  </a:cubicBezTo>
                  <a:cubicBezTo>
                    <a:pt x="73157" y="22626"/>
                    <a:pt x="73157" y="11321"/>
                    <a:pt x="73153" y="9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5D3D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52;p29">
              <a:extLst>
                <a:ext uri="{FF2B5EF4-FFF2-40B4-BE49-F238E27FC236}">
                  <a16:creationId xmlns:a16="http://schemas.microsoft.com/office/drawing/2014/main" id="{2A515A54-1A7B-384B-83D8-81CE1B32FDA2}"/>
                </a:ext>
              </a:extLst>
            </p:cNvPr>
            <p:cNvSpPr/>
            <p:nvPr/>
          </p:nvSpPr>
          <p:spPr>
            <a:xfrm>
              <a:off x="4800975" y="5395600"/>
              <a:ext cx="4725" cy="3775"/>
            </a:xfrm>
            <a:custGeom>
              <a:avLst/>
              <a:gdLst/>
              <a:ahLst/>
              <a:cxnLst/>
              <a:rect l="l" t="t" r="r" b="b"/>
              <a:pathLst>
                <a:path w="189" h="151" extrusionOk="0">
                  <a:moveTo>
                    <a:pt x="42" y="1"/>
                  </a:moveTo>
                  <a:cubicBezTo>
                    <a:pt x="32" y="1"/>
                    <a:pt x="23" y="7"/>
                    <a:pt x="12" y="26"/>
                  </a:cubicBezTo>
                  <a:cubicBezTo>
                    <a:pt x="8" y="42"/>
                    <a:pt x="4" y="55"/>
                    <a:pt x="0" y="71"/>
                  </a:cubicBezTo>
                  <a:cubicBezTo>
                    <a:pt x="9" y="121"/>
                    <a:pt x="18" y="150"/>
                    <a:pt x="28" y="150"/>
                  </a:cubicBezTo>
                  <a:cubicBezTo>
                    <a:pt x="32" y="150"/>
                    <a:pt x="37" y="146"/>
                    <a:pt x="41" y="137"/>
                  </a:cubicBezTo>
                  <a:cubicBezTo>
                    <a:pt x="50" y="120"/>
                    <a:pt x="57" y="110"/>
                    <a:pt x="64" y="110"/>
                  </a:cubicBezTo>
                  <a:cubicBezTo>
                    <a:pt x="71" y="110"/>
                    <a:pt x="78" y="119"/>
                    <a:pt x="86" y="137"/>
                  </a:cubicBezTo>
                  <a:cubicBezTo>
                    <a:pt x="90" y="146"/>
                    <a:pt x="95" y="151"/>
                    <a:pt x="100" y="151"/>
                  </a:cubicBezTo>
                  <a:cubicBezTo>
                    <a:pt x="105" y="151"/>
                    <a:pt x="111" y="145"/>
                    <a:pt x="115" y="137"/>
                  </a:cubicBezTo>
                  <a:cubicBezTo>
                    <a:pt x="122" y="127"/>
                    <a:pt x="130" y="119"/>
                    <a:pt x="139" y="119"/>
                  </a:cubicBezTo>
                  <a:cubicBezTo>
                    <a:pt x="146" y="119"/>
                    <a:pt x="153" y="124"/>
                    <a:pt x="160" y="137"/>
                  </a:cubicBezTo>
                  <a:cubicBezTo>
                    <a:pt x="163" y="143"/>
                    <a:pt x="166" y="146"/>
                    <a:pt x="169" y="146"/>
                  </a:cubicBezTo>
                  <a:cubicBezTo>
                    <a:pt x="174" y="146"/>
                    <a:pt x="179" y="136"/>
                    <a:pt x="185" y="112"/>
                  </a:cubicBezTo>
                  <a:cubicBezTo>
                    <a:pt x="189" y="87"/>
                    <a:pt x="189" y="59"/>
                    <a:pt x="185" y="34"/>
                  </a:cubicBezTo>
                  <a:cubicBezTo>
                    <a:pt x="181" y="30"/>
                    <a:pt x="177" y="26"/>
                    <a:pt x="177" y="26"/>
                  </a:cubicBezTo>
                  <a:cubicBezTo>
                    <a:pt x="175" y="26"/>
                    <a:pt x="174" y="26"/>
                    <a:pt x="172" y="26"/>
                  </a:cubicBezTo>
                  <a:cubicBezTo>
                    <a:pt x="146" y="26"/>
                    <a:pt x="122" y="2"/>
                    <a:pt x="99" y="2"/>
                  </a:cubicBezTo>
                  <a:cubicBezTo>
                    <a:pt x="91" y="2"/>
                    <a:pt x="82" y="5"/>
                    <a:pt x="74" y="14"/>
                  </a:cubicBezTo>
                  <a:cubicBezTo>
                    <a:pt x="72" y="14"/>
                    <a:pt x="71" y="15"/>
                    <a:pt x="70" y="15"/>
                  </a:cubicBezTo>
                  <a:cubicBezTo>
                    <a:pt x="64" y="15"/>
                    <a:pt x="61" y="9"/>
                    <a:pt x="58" y="5"/>
                  </a:cubicBezTo>
                  <a:cubicBezTo>
                    <a:pt x="52" y="2"/>
                    <a:pt x="47" y="1"/>
                    <a:pt x="4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53;p29">
              <a:extLst>
                <a:ext uri="{FF2B5EF4-FFF2-40B4-BE49-F238E27FC236}">
                  <a16:creationId xmlns:a16="http://schemas.microsoft.com/office/drawing/2014/main" id="{2A837186-1B44-314C-82C5-B24C021B6EBB}"/>
                </a:ext>
              </a:extLst>
            </p:cNvPr>
            <p:cNvSpPr/>
            <p:nvPr/>
          </p:nvSpPr>
          <p:spPr>
            <a:xfrm>
              <a:off x="4810300" y="5395425"/>
              <a:ext cx="3100" cy="3825"/>
            </a:xfrm>
            <a:custGeom>
              <a:avLst/>
              <a:gdLst/>
              <a:ahLst/>
              <a:cxnLst/>
              <a:rect l="l" t="t" r="r" b="b"/>
              <a:pathLst>
                <a:path w="124" h="153" extrusionOk="0">
                  <a:moveTo>
                    <a:pt x="87" y="0"/>
                  </a:moveTo>
                  <a:lnTo>
                    <a:pt x="17" y="12"/>
                  </a:lnTo>
                  <a:lnTo>
                    <a:pt x="13" y="12"/>
                  </a:lnTo>
                  <a:cubicBezTo>
                    <a:pt x="5" y="16"/>
                    <a:pt x="0" y="33"/>
                    <a:pt x="0" y="70"/>
                  </a:cubicBezTo>
                  <a:cubicBezTo>
                    <a:pt x="0" y="107"/>
                    <a:pt x="5" y="144"/>
                    <a:pt x="13" y="144"/>
                  </a:cubicBezTo>
                  <a:cubicBezTo>
                    <a:pt x="19" y="147"/>
                    <a:pt x="31" y="153"/>
                    <a:pt x="42" y="153"/>
                  </a:cubicBezTo>
                  <a:cubicBezTo>
                    <a:pt x="45" y="153"/>
                    <a:pt x="47" y="153"/>
                    <a:pt x="50" y="152"/>
                  </a:cubicBezTo>
                  <a:cubicBezTo>
                    <a:pt x="59" y="146"/>
                    <a:pt x="70" y="121"/>
                    <a:pt x="81" y="121"/>
                  </a:cubicBezTo>
                  <a:cubicBezTo>
                    <a:pt x="84" y="121"/>
                    <a:pt x="88" y="124"/>
                    <a:pt x="91" y="131"/>
                  </a:cubicBezTo>
                  <a:cubicBezTo>
                    <a:pt x="92" y="133"/>
                    <a:pt x="92" y="134"/>
                    <a:pt x="93" y="134"/>
                  </a:cubicBezTo>
                  <a:cubicBezTo>
                    <a:pt x="98" y="134"/>
                    <a:pt x="104" y="121"/>
                    <a:pt x="107" y="111"/>
                  </a:cubicBezTo>
                  <a:cubicBezTo>
                    <a:pt x="119" y="90"/>
                    <a:pt x="124" y="70"/>
                    <a:pt x="119" y="45"/>
                  </a:cubicBezTo>
                  <a:cubicBezTo>
                    <a:pt x="119" y="8"/>
                    <a:pt x="111" y="0"/>
                    <a:pt x="107" y="0"/>
                  </a:cubicBezTo>
                  <a:cubicBezTo>
                    <a:pt x="99" y="0"/>
                    <a:pt x="91" y="0"/>
                    <a:pt x="87" y="4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54;p29">
              <a:extLst>
                <a:ext uri="{FF2B5EF4-FFF2-40B4-BE49-F238E27FC236}">
                  <a16:creationId xmlns:a16="http://schemas.microsoft.com/office/drawing/2014/main" id="{B5FDBB28-CEB6-5A4E-8021-F14CDBE705F3}"/>
                </a:ext>
              </a:extLst>
            </p:cNvPr>
            <p:cNvSpPr/>
            <p:nvPr/>
          </p:nvSpPr>
          <p:spPr>
            <a:xfrm>
              <a:off x="4813475" y="5395625"/>
              <a:ext cx="1575" cy="2675"/>
            </a:xfrm>
            <a:custGeom>
              <a:avLst/>
              <a:gdLst/>
              <a:ahLst/>
              <a:cxnLst/>
              <a:rect l="l" t="t" r="r" b="b"/>
              <a:pathLst>
                <a:path w="63" h="107" extrusionOk="0">
                  <a:moveTo>
                    <a:pt x="26" y="0"/>
                  </a:moveTo>
                  <a:cubicBezTo>
                    <a:pt x="15" y="0"/>
                    <a:pt x="8" y="3"/>
                    <a:pt x="1" y="70"/>
                  </a:cubicBezTo>
                  <a:cubicBezTo>
                    <a:pt x="13" y="95"/>
                    <a:pt x="25" y="107"/>
                    <a:pt x="36" y="107"/>
                  </a:cubicBezTo>
                  <a:cubicBezTo>
                    <a:pt x="43" y="107"/>
                    <a:pt x="50" y="102"/>
                    <a:pt x="58" y="95"/>
                  </a:cubicBezTo>
                  <a:cubicBezTo>
                    <a:pt x="58" y="82"/>
                    <a:pt x="62" y="70"/>
                    <a:pt x="62" y="58"/>
                  </a:cubicBezTo>
                  <a:cubicBezTo>
                    <a:pt x="62" y="45"/>
                    <a:pt x="58" y="33"/>
                    <a:pt x="58" y="21"/>
                  </a:cubicBezTo>
                  <a:cubicBezTo>
                    <a:pt x="46" y="8"/>
                    <a:pt x="38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55;p29">
              <a:extLst>
                <a:ext uri="{FF2B5EF4-FFF2-40B4-BE49-F238E27FC236}">
                  <a16:creationId xmlns:a16="http://schemas.microsoft.com/office/drawing/2014/main" id="{E3CE0116-40B3-5C43-977C-27883C405070}"/>
                </a:ext>
              </a:extLst>
            </p:cNvPr>
            <p:cNvSpPr/>
            <p:nvPr/>
          </p:nvSpPr>
          <p:spPr>
            <a:xfrm>
              <a:off x="4815225" y="5395350"/>
              <a:ext cx="1250" cy="3250"/>
            </a:xfrm>
            <a:custGeom>
              <a:avLst/>
              <a:gdLst/>
              <a:ahLst/>
              <a:cxnLst/>
              <a:rect l="l" t="t" r="r" b="b"/>
              <a:pathLst>
                <a:path w="50" h="130" extrusionOk="0">
                  <a:moveTo>
                    <a:pt x="30" y="1"/>
                  </a:moveTo>
                  <a:cubicBezTo>
                    <a:pt x="19" y="1"/>
                    <a:pt x="10" y="20"/>
                    <a:pt x="0" y="69"/>
                  </a:cubicBezTo>
                  <a:cubicBezTo>
                    <a:pt x="11" y="107"/>
                    <a:pt x="19" y="130"/>
                    <a:pt x="29" y="130"/>
                  </a:cubicBezTo>
                  <a:cubicBezTo>
                    <a:pt x="34" y="130"/>
                    <a:pt x="39" y="122"/>
                    <a:pt x="46" y="106"/>
                  </a:cubicBezTo>
                  <a:cubicBezTo>
                    <a:pt x="50" y="89"/>
                    <a:pt x="50" y="69"/>
                    <a:pt x="50" y="52"/>
                  </a:cubicBezTo>
                  <a:cubicBezTo>
                    <a:pt x="50" y="36"/>
                    <a:pt x="46" y="19"/>
                    <a:pt x="41" y="7"/>
                  </a:cubicBezTo>
                  <a:cubicBezTo>
                    <a:pt x="37" y="3"/>
                    <a:pt x="33" y="1"/>
                    <a:pt x="3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56;p29">
              <a:extLst>
                <a:ext uri="{FF2B5EF4-FFF2-40B4-BE49-F238E27FC236}">
                  <a16:creationId xmlns:a16="http://schemas.microsoft.com/office/drawing/2014/main" id="{AF51866B-E67C-7F49-9CF4-860149A10E4F}"/>
                </a:ext>
              </a:extLst>
            </p:cNvPr>
            <p:cNvSpPr/>
            <p:nvPr/>
          </p:nvSpPr>
          <p:spPr>
            <a:xfrm>
              <a:off x="4807625" y="5395850"/>
              <a:ext cx="950" cy="3400"/>
            </a:xfrm>
            <a:custGeom>
              <a:avLst/>
              <a:gdLst/>
              <a:ahLst/>
              <a:cxnLst/>
              <a:rect l="l" t="t" r="r" b="b"/>
              <a:pathLst>
                <a:path w="38" h="136" extrusionOk="0">
                  <a:moveTo>
                    <a:pt x="18" y="0"/>
                  </a:moveTo>
                  <a:cubicBezTo>
                    <a:pt x="13" y="0"/>
                    <a:pt x="9" y="18"/>
                    <a:pt x="1" y="53"/>
                  </a:cubicBezTo>
                  <a:cubicBezTo>
                    <a:pt x="1" y="102"/>
                    <a:pt x="9" y="131"/>
                    <a:pt x="17" y="135"/>
                  </a:cubicBezTo>
                  <a:cubicBezTo>
                    <a:pt x="18" y="135"/>
                    <a:pt x="18" y="135"/>
                    <a:pt x="19" y="135"/>
                  </a:cubicBezTo>
                  <a:cubicBezTo>
                    <a:pt x="27" y="135"/>
                    <a:pt x="34" y="110"/>
                    <a:pt x="38" y="53"/>
                  </a:cubicBezTo>
                  <a:cubicBezTo>
                    <a:pt x="27" y="18"/>
                    <a:pt x="22" y="0"/>
                    <a:pt x="1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7;p29">
              <a:extLst>
                <a:ext uri="{FF2B5EF4-FFF2-40B4-BE49-F238E27FC236}">
                  <a16:creationId xmlns:a16="http://schemas.microsoft.com/office/drawing/2014/main" id="{87C2222C-5D53-8B44-A13B-2608B63E1C9F}"/>
                </a:ext>
              </a:extLst>
            </p:cNvPr>
            <p:cNvSpPr/>
            <p:nvPr/>
          </p:nvSpPr>
          <p:spPr>
            <a:xfrm>
              <a:off x="4808975" y="5395925"/>
              <a:ext cx="1050" cy="3425"/>
            </a:xfrm>
            <a:custGeom>
              <a:avLst/>
              <a:gdLst/>
              <a:ahLst/>
              <a:cxnLst/>
              <a:rect l="l" t="t" r="r" b="b"/>
              <a:pathLst>
                <a:path w="42" h="137" extrusionOk="0">
                  <a:moveTo>
                    <a:pt x="21" y="1"/>
                  </a:moveTo>
                  <a:cubicBezTo>
                    <a:pt x="8" y="1"/>
                    <a:pt x="4" y="25"/>
                    <a:pt x="4" y="58"/>
                  </a:cubicBezTo>
                  <a:cubicBezTo>
                    <a:pt x="0" y="83"/>
                    <a:pt x="4" y="111"/>
                    <a:pt x="21" y="136"/>
                  </a:cubicBezTo>
                  <a:cubicBezTo>
                    <a:pt x="21" y="136"/>
                    <a:pt x="22" y="136"/>
                    <a:pt x="22" y="136"/>
                  </a:cubicBezTo>
                  <a:cubicBezTo>
                    <a:pt x="30" y="136"/>
                    <a:pt x="37" y="109"/>
                    <a:pt x="37" y="70"/>
                  </a:cubicBezTo>
                  <a:cubicBezTo>
                    <a:pt x="41" y="58"/>
                    <a:pt x="37" y="42"/>
                    <a:pt x="37" y="29"/>
                  </a:cubicBezTo>
                  <a:cubicBezTo>
                    <a:pt x="33" y="21"/>
                    <a:pt x="29" y="9"/>
                    <a:pt x="25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58;p29">
              <a:extLst>
                <a:ext uri="{FF2B5EF4-FFF2-40B4-BE49-F238E27FC236}">
                  <a16:creationId xmlns:a16="http://schemas.microsoft.com/office/drawing/2014/main" id="{0EB77948-58B0-984D-9E3C-281DD9C7B56F}"/>
                </a:ext>
              </a:extLst>
            </p:cNvPr>
            <p:cNvSpPr/>
            <p:nvPr/>
          </p:nvSpPr>
          <p:spPr>
            <a:xfrm>
              <a:off x="4806400" y="5395725"/>
              <a:ext cx="950" cy="3075"/>
            </a:xfrm>
            <a:custGeom>
              <a:avLst/>
              <a:gdLst/>
              <a:ahLst/>
              <a:cxnLst/>
              <a:rect l="l" t="t" r="r" b="b"/>
              <a:pathLst>
                <a:path w="38" h="123" extrusionOk="0">
                  <a:moveTo>
                    <a:pt x="17" y="0"/>
                  </a:moveTo>
                  <a:cubicBezTo>
                    <a:pt x="13" y="9"/>
                    <a:pt x="9" y="21"/>
                    <a:pt x="5" y="33"/>
                  </a:cubicBezTo>
                  <a:cubicBezTo>
                    <a:pt x="1" y="50"/>
                    <a:pt x="1" y="66"/>
                    <a:pt x="5" y="82"/>
                  </a:cubicBezTo>
                  <a:cubicBezTo>
                    <a:pt x="7" y="108"/>
                    <a:pt x="15" y="123"/>
                    <a:pt x="22" y="123"/>
                  </a:cubicBezTo>
                  <a:cubicBezTo>
                    <a:pt x="26" y="123"/>
                    <a:pt x="30" y="118"/>
                    <a:pt x="33" y="107"/>
                  </a:cubicBezTo>
                  <a:cubicBezTo>
                    <a:pt x="33" y="82"/>
                    <a:pt x="37" y="62"/>
                    <a:pt x="37" y="41"/>
                  </a:cubicBezTo>
                  <a:cubicBezTo>
                    <a:pt x="37" y="29"/>
                    <a:pt x="33" y="21"/>
                    <a:pt x="29" y="9"/>
                  </a:cubicBezTo>
                  <a:cubicBezTo>
                    <a:pt x="25" y="4"/>
                    <a:pt x="21" y="4"/>
                    <a:pt x="1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59;p29">
              <a:extLst>
                <a:ext uri="{FF2B5EF4-FFF2-40B4-BE49-F238E27FC236}">
                  <a16:creationId xmlns:a16="http://schemas.microsoft.com/office/drawing/2014/main" id="{CB0D72ED-5C58-2E49-9F6E-889987A0D02D}"/>
                </a:ext>
              </a:extLst>
            </p:cNvPr>
            <p:cNvSpPr/>
            <p:nvPr/>
          </p:nvSpPr>
          <p:spPr>
            <a:xfrm>
              <a:off x="4806925" y="5434200"/>
              <a:ext cx="9350" cy="4400"/>
            </a:xfrm>
            <a:custGeom>
              <a:avLst/>
              <a:gdLst/>
              <a:ahLst/>
              <a:cxnLst/>
              <a:rect l="l" t="t" r="r" b="b"/>
              <a:pathLst>
                <a:path w="374" h="176" extrusionOk="0">
                  <a:moveTo>
                    <a:pt x="357" y="0"/>
                  </a:moveTo>
                  <a:cubicBezTo>
                    <a:pt x="328" y="0"/>
                    <a:pt x="295" y="0"/>
                    <a:pt x="271" y="4"/>
                  </a:cubicBezTo>
                  <a:cubicBezTo>
                    <a:pt x="213" y="16"/>
                    <a:pt x="160" y="29"/>
                    <a:pt x="111" y="45"/>
                  </a:cubicBezTo>
                  <a:cubicBezTo>
                    <a:pt x="99" y="49"/>
                    <a:pt x="85" y="51"/>
                    <a:pt x="72" y="51"/>
                  </a:cubicBezTo>
                  <a:cubicBezTo>
                    <a:pt x="60" y="51"/>
                    <a:pt x="47" y="49"/>
                    <a:pt x="37" y="45"/>
                  </a:cubicBezTo>
                  <a:cubicBezTo>
                    <a:pt x="21" y="45"/>
                    <a:pt x="8" y="45"/>
                    <a:pt x="0" y="90"/>
                  </a:cubicBezTo>
                  <a:cubicBezTo>
                    <a:pt x="4" y="156"/>
                    <a:pt x="12" y="156"/>
                    <a:pt x="21" y="164"/>
                  </a:cubicBezTo>
                  <a:cubicBezTo>
                    <a:pt x="26" y="170"/>
                    <a:pt x="32" y="176"/>
                    <a:pt x="38" y="176"/>
                  </a:cubicBezTo>
                  <a:cubicBezTo>
                    <a:pt x="40" y="176"/>
                    <a:pt x="43" y="175"/>
                    <a:pt x="45" y="172"/>
                  </a:cubicBezTo>
                  <a:cubicBezTo>
                    <a:pt x="55" y="162"/>
                    <a:pt x="65" y="159"/>
                    <a:pt x="74" y="159"/>
                  </a:cubicBezTo>
                  <a:cubicBezTo>
                    <a:pt x="83" y="159"/>
                    <a:pt x="92" y="162"/>
                    <a:pt x="103" y="164"/>
                  </a:cubicBezTo>
                  <a:cubicBezTo>
                    <a:pt x="107" y="166"/>
                    <a:pt x="111" y="167"/>
                    <a:pt x="115" y="167"/>
                  </a:cubicBezTo>
                  <a:cubicBezTo>
                    <a:pt x="127" y="167"/>
                    <a:pt x="140" y="160"/>
                    <a:pt x="152" y="160"/>
                  </a:cubicBezTo>
                  <a:lnTo>
                    <a:pt x="263" y="144"/>
                  </a:lnTo>
                  <a:cubicBezTo>
                    <a:pt x="271" y="140"/>
                    <a:pt x="275" y="140"/>
                    <a:pt x="283" y="135"/>
                  </a:cubicBezTo>
                  <a:cubicBezTo>
                    <a:pt x="292" y="131"/>
                    <a:pt x="301" y="123"/>
                    <a:pt x="310" y="123"/>
                  </a:cubicBezTo>
                  <a:cubicBezTo>
                    <a:pt x="317" y="123"/>
                    <a:pt x="325" y="129"/>
                    <a:pt x="332" y="148"/>
                  </a:cubicBezTo>
                  <a:cubicBezTo>
                    <a:pt x="338" y="159"/>
                    <a:pt x="343" y="164"/>
                    <a:pt x="347" y="164"/>
                  </a:cubicBezTo>
                  <a:cubicBezTo>
                    <a:pt x="357" y="164"/>
                    <a:pt x="363" y="130"/>
                    <a:pt x="369" y="82"/>
                  </a:cubicBezTo>
                  <a:cubicBezTo>
                    <a:pt x="373" y="57"/>
                    <a:pt x="369" y="33"/>
                    <a:pt x="361" y="4"/>
                  </a:cubicBezTo>
                  <a:cubicBezTo>
                    <a:pt x="361" y="4"/>
                    <a:pt x="357" y="0"/>
                    <a:pt x="35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0;p29">
              <a:extLst>
                <a:ext uri="{FF2B5EF4-FFF2-40B4-BE49-F238E27FC236}">
                  <a16:creationId xmlns:a16="http://schemas.microsoft.com/office/drawing/2014/main" id="{C4843560-83E0-9F48-A073-8C9CF01F8D7C}"/>
                </a:ext>
              </a:extLst>
            </p:cNvPr>
            <p:cNvSpPr/>
            <p:nvPr/>
          </p:nvSpPr>
          <p:spPr>
            <a:xfrm>
              <a:off x="4816250" y="5433975"/>
              <a:ext cx="1250" cy="3425"/>
            </a:xfrm>
            <a:custGeom>
              <a:avLst/>
              <a:gdLst/>
              <a:ahLst/>
              <a:cxnLst/>
              <a:rect l="l" t="t" r="r" b="b"/>
              <a:pathLst>
                <a:path w="50" h="137" extrusionOk="0">
                  <a:moveTo>
                    <a:pt x="25" y="0"/>
                  </a:moveTo>
                  <a:cubicBezTo>
                    <a:pt x="17" y="0"/>
                    <a:pt x="9" y="14"/>
                    <a:pt x="0" y="50"/>
                  </a:cubicBezTo>
                  <a:cubicBezTo>
                    <a:pt x="6" y="119"/>
                    <a:pt x="15" y="136"/>
                    <a:pt x="24" y="136"/>
                  </a:cubicBezTo>
                  <a:cubicBezTo>
                    <a:pt x="29" y="136"/>
                    <a:pt x="33" y="132"/>
                    <a:pt x="37" y="128"/>
                  </a:cubicBezTo>
                  <a:cubicBezTo>
                    <a:pt x="50" y="116"/>
                    <a:pt x="50" y="91"/>
                    <a:pt x="50" y="34"/>
                  </a:cubicBezTo>
                  <a:cubicBezTo>
                    <a:pt x="41" y="15"/>
                    <a:pt x="33" y="0"/>
                    <a:pt x="25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61;p29">
              <a:extLst>
                <a:ext uri="{FF2B5EF4-FFF2-40B4-BE49-F238E27FC236}">
                  <a16:creationId xmlns:a16="http://schemas.microsoft.com/office/drawing/2014/main" id="{66691521-D17C-5945-9619-A5A04392151D}"/>
                </a:ext>
              </a:extLst>
            </p:cNvPr>
            <p:cNvSpPr/>
            <p:nvPr/>
          </p:nvSpPr>
          <p:spPr>
            <a:xfrm>
              <a:off x="4818000" y="5434525"/>
              <a:ext cx="1250" cy="3325"/>
            </a:xfrm>
            <a:custGeom>
              <a:avLst/>
              <a:gdLst/>
              <a:ahLst/>
              <a:cxnLst/>
              <a:rect l="l" t="t" r="r" b="b"/>
              <a:pathLst>
                <a:path w="50" h="133" extrusionOk="0">
                  <a:moveTo>
                    <a:pt x="27" y="0"/>
                  </a:moveTo>
                  <a:cubicBezTo>
                    <a:pt x="21" y="0"/>
                    <a:pt x="15" y="8"/>
                    <a:pt x="8" y="12"/>
                  </a:cubicBezTo>
                  <a:cubicBezTo>
                    <a:pt x="4" y="36"/>
                    <a:pt x="0" y="57"/>
                    <a:pt x="8" y="81"/>
                  </a:cubicBezTo>
                  <a:cubicBezTo>
                    <a:pt x="12" y="110"/>
                    <a:pt x="19" y="132"/>
                    <a:pt x="26" y="132"/>
                  </a:cubicBezTo>
                  <a:cubicBezTo>
                    <a:pt x="27" y="132"/>
                    <a:pt x="28" y="132"/>
                    <a:pt x="29" y="131"/>
                  </a:cubicBezTo>
                  <a:cubicBezTo>
                    <a:pt x="41" y="122"/>
                    <a:pt x="45" y="86"/>
                    <a:pt x="49" y="32"/>
                  </a:cubicBezTo>
                  <a:cubicBezTo>
                    <a:pt x="41" y="8"/>
                    <a:pt x="34" y="0"/>
                    <a:pt x="2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2;p29">
              <a:extLst>
                <a:ext uri="{FF2B5EF4-FFF2-40B4-BE49-F238E27FC236}">
                  <a16:creationId xmlns:a16="http://schemas.microsoft.com/office/drawing/2014/main" id="{65F41474-754A-7C4B-94E6-C1D04DA18990}"/>
                </a:ext>
              </a:extLst>
            </p:cNvPr>
            <p:cNvSpPr/>
            <p:nvPr/>
          </p:nvSpPr>
          <p:spPr>
            <a:xfrm>
              <a:off x="4802400" y="5435400"/>
              <a:ext cx="750" cy="2600"/>
            </a:xfrm>
            <a:custGeom>
              <a:avLst/>
              <a:gdLst/>
              <a:ahLst/>
              <a:cxnLst/>
              <a:rect l="l" t="t" r="r" b="b"/>
              <a:pathLst>
                <a:path w="30" h="104" extrusionOk="0">
                  <a:moveTo>
                    <a:pt x="19" y="0"/>
                  </a:moveTo>
                  <a:cubicBezTo>
                    <a:pt x="18" y="0"/>
                    <a:pt x="17" y="1"/>
                    <a:pt x="17" y="1"/>
                  </a:cubicBezTo>
                  <a:cubicBezTo>
                    <a:pt x="13" y="1"/>
                    <a:pt x="5" y="1"/>
                    <a:pt x="1" y="30"/>
                  </a:cubicBezTo>
                  <a:cubicBezTo>
                    <a:pt x="1" y="51"/>
                    <a:pt x="5" y="75"/>
                    <a:pt x="5" y="104"/>
                  </a:cubicBezTo>
                  <a:cubicBezTo>
                    <a:pt x="13" y="96"/>
                    <a:pt x="21" y="96"/>
                    <a:pt x="25" y="87"/>
                  </a:cubicBezTo>
                  <a:cubicBezTo>
                    <a:pt x="29" y="75"/>
                    <a:pt x="29" y="63"/>
                    <a:pt x="29" y="51"/>
                  </a:cubicBezTo>
                  <a:cubicBezTo>
                    <a:pt x="29" y="34"/>
                    <a:pt x="29" y="22"/>
                    <a:pt x="25" y="5"/>
                  </a:cubicBezTo>
                  <a:cubicBezTo>
                    <a:pt x="23" y="1"/>
                    <a:pt x="21" y="0"/>
                    <a:pt x="19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3;p29">
              <a:extLst>
                <a:ext uri="{FF2B5EF4-FFF2-40B4-BE49-F238E27FC236}">
                  <a16:creationId xmlns:a16="http://schemas.microsoft.com/office/drawing/2014/main" id="{04C4D90C-C38B-284A-A9D1-F57E88497CF0}"/>
                </a:ext>
              </a:extLst>
            </p:cNvPr>
            <p:cNvSpPr/>
            <p:nvPr/>
          </p:nvSpPr>
          <p:spPr>
            <a:xfrm>
              <a:off x="4812975" y="5355775"/>
              <a:ext cx="15000" cy="5650"/>
            </a:xfrm>
            <a:custGeom>
              <a:avLst/>
              <a:gdLst/>
              <a:ahLst/>
              <a:cxnLst/>
              <a:rect l="l" t="t" r="r" b="b"/>
              <a:pathLst>
                <a:path w="600" h="226" extrusionOk="0">
                  <a:moveTo>
                    <a:pt x="514" y="0"/>
                  </a:moveTo>
                  <a:cubicBezTo>
                    <a:pt x="507" y="0"/>
                    <a:pt x="499" y="21"/>
                    <a:pt x="488" y="64"/>
                  </a:cubicBezTo>
                  <a:cubicBezTo>
                    <a:pt x="477" y="17"/>
                    <a:pt x="465" y="8"/>
                    <a:pt x="452" y="8"/>
                  </a:cubicBezTo>
                  <a:cubicBezTo>
                    <a:pt x="444" y="8"/>
                    <a:pt x="435" y="12"/>
                    <a:pt x="426" y="12"/>
                  </a:cubicBezTo>
                  <a:cubicBezTo>
                    <a:pt x="424" y="12"/>
                    <a:pt x="421" y="11"/>
                    <a:pt x="419" y="10"/>
                  </a:cubicBezTo>
                  <a:cubicBezTo>
                    <a:pt x="417" y="10"/>
                    <a:pt x="416" y="10"/>
                    <a:pt x="414" y="10"/>
                  </a:cubicBezTo>
                  <a:cubicBezTo>
                    <a:pt x="403" y="10"/>
                    <a:pt x="388" y="23"/>
                    <a:pt x="374" y="23"/>
                  </a:cubicBezTo>
                  <a:cubicBezTo>
                    <a:pt x="347" y="25"/>
                    <a:pt x="320" y="35"/>
                    <a:pt x="291" y="35"/>
                  </a:cubicBezTo>
                  <a:cubicBezTo>
                    <a:pt x="275" y="35"/>
                    <a:pt x="259" y="32"/>
                    <a:pt x="242" y="23"/>
                  </a:cubicBezTo>
                  <a:cubicBezTo>
                    <a:pt x="238" y="21"/>
                    <a:pt x="234" y="20"/>
                    <a:pt x="230" y="20"/>
                  </a:cubicBezTo>
                  <a:cubicBezTo>
                    <a:pt x="218" y="20"/>
                    <a:pt x="205" y="28"/>
                    <a:pt x="193" y="31"/>
                  </a:cubicBezTo>
                  <a:cubicBezTo>
                    <a:pt x="185" y="27"/>
                    <a:pt x="177" y="27"/>
                    <a:pt x="172" y="23"/>
                  </a:cubicBezTo>
                  <a:cubicBezTo>
                    <a:pt x="155" y="20"/>
                    <a:pt x="139" y="12"/>
                    <a:pt x="124" y="12"/>
                  </a:cubicBezTo>
                  <a:cubicBezTo>
                    <a:pt x="114" y="12"/>
                    <a:pt x="104" y="15"/>
                    <a:pt x="95" y="27"/>
                  </a:cubicBezTo>
                  <a:cubicBezTo>
                    <a:pt x="88" y="34"/>
                    <a:pt x="81" y="36"/>
                    <a:pt x="74" y="36"/>
                  </a:cubicBezTo>
                  <a:cubicBezTo>
                    <a:pt x="61" y="36"/>
                    <a:pt x="48" y="27"/>
                    <a:pt x="37" y="27"/>
                  </a:cubicBezTo>
                  <a:cubicBezTo>
                    <a:pt x="29" y="27"/>
                    <a:pt x="17" y="31"/>
                    <a:pt x="12" y="39"/>
                  </a:cubicBezTo>
                  <a:cubicBezTo>
                    <a:pt x="8" y="47"/>
                    <a:pt x="4" y="60"/>
                    <a:pt x="4" y="72"/>
                  </a:cubicBezTo>
                  <a:cubicBezTo>
                    <a:pt x="0" y="80"/>
                    <a:pt x="0" y="84"/>
                    <a:pt x="4" y="92"/>
                  </a:cubicBezTo>
                  <a:cubicBezTo>
                    <a:pt x="4" y="113"/>
                    <a:pt x="4" y="129"/>
                    <a:pt x="4" y="146"/>
                  </a:cubicBezTo>
                  <a:cubicBezTo>
                    <a:pt x="8" y="150"/>
                    <a:pt x="12" y="154"/>
                    <a:pt x="12" y="154"/>
                  </a:cubicBezTo>
                  <a:lnTo>
                    <a:pt x="95" y="142"/>
                  </a:lnTo>
                  <a:cubicBezTo>
                    <a:pt x="95" y="142"/>
                    <a:pt x="99" y="146"/>
                    <a:pt x="103" y="146"/>
                  </a:cubicBezTo>
                  <a:cubicBezTo>
                    <a:pt x="106" y="149"/>
                    <a:pt x="114" y="157"/>
                    <a:pt x="119" y="157"/>
                  </a:cubicBezTo>
                  <a:cubicBezTo>
                    <a:pt x="121" y="157"/>
                    <a:pt x="122" y="156"/>
                    <a:pt x="123" y="154"/>
                  </a:cubicBezTo>
                  <a:cubicBezTo>
                    <a:pt x="130" y="140"/>
                    <a:pt x="145" y="132"/>
                    <a:pt x="160" y="132"/>
                  </a:cubicBezTo>
                  <a:cubicBezTo>
                    <a:pt x="163" y="132"/>
                    <a:pt x="166" y="133"/>
                    <a:pt x="168" y="133"/>
                  </a:cubicBezTo>
                  <a:cubicBezTo>
                    <a:pt x="197" y="142"/>
                    <a:pt x="226" y="158"/>
                    <a:pt x="250" y="170"/>
                  </a:cubicBezTo>
                  <a:cubicBezTo>
                    <a:pt x="283" y="183"/>
                    <a:pt x="308" y="203"/>
                    <a:pt x="337" y="224"/>
                  </a:cubicBezTo>
                  <a:cubicBezTo>
                    <a:pt x="338" y="225"/>
                    <a:pt x="339" y="225"/>
                    <a:pt x="340" y="225"/>
                  </a:cubicBezTo>
                  <a:cubicBezTo>
                    <a:pt x="347" y="225"/>
                    <a:pt x="353" y="211"/>
                    <a:pt x="363" y="211"/>
                  </a:cubicBezTo>
                  <a:cubicBezTo>
                    <a:pt x="363" y="211"/>
                    <a:pt x="364" y="211"/>
                    <a:pt x="365" y="211"/>
                  </a:cubicBezTo>
                  <a:cubicBezTo>
                    <a:pt x="366" y="212"/>
                    <a:pt x="367" y="212"/>
                    <a:pt x="367" y="212"/>
                  </a:cubicBezTo>
                  <a:cubicBezTo>
                    <a:pt x="377" y="212"/>
                    <a:pt x="387" y="193"/>
                    <a:pt x="397" y="193"/>
                  </a:cubicBezTo>
                  <a:cubicBezTo>
                    <a:pt x="403" y="193"/>
                    <a:pt x="409" y="199"/>
                    <a:pt x="415" y="220"/>
                  </a:cubicBezTo>
                  <a:lnTo>
                    <a:pt x="488" y="125"/>
                  </a:lnTo>
                  <a:cubicBezTo>
                    <a:pt x="497" y="158"/>
                    <a:pt x="509" y="162"/>
                    <a:pt x="521" y="166"/>
                  </a:cubicBezTo>
                  <a:cubicBezTo>
                    <a:pt x="531" y="166"/>
                    <a:pt x="549" y="151"/>
                    <a:pt x="566" y="151"/>
                  </a:cubicBezTo>
                  <a:cubicBezTo>
                    <a:pt x="570" y="151"/>
                    <a:pt x="575" y="152"/>
                    <a:pt x="579" y="154"/>
                  </a:cubicBezTo>
                  <a:cubicBezTo>
                    <a:pt x="579" y="154"/>
                    <a:pt x="580" y="154"/>
                    <a:pt x="580" y="154"/>
                  </a:cubicBezTo>
                  <a:cubicBezTo>
                    <a:pt x="588" y="154"/>
                    <a:pt x="595" y="126"/>
                    <a:pt x="599" y="72"/>
                  </a:cubicBezTo>
                  <a:cubicBezTo>
                    <a:pt x="599" y="31"/>
                    <a:pt x="593" y="14"/>
                    <a:pt x="585" y="14"/>
                  </a:cubicBezTo>
                  <a:cubicBezTo>
                    <a:pt x="584" y="14"/>
                    <a:pt x="584" y="14"/>
                    <a:pt x="583" y="14"/>
                  </a:cubicBezTo>
                  <a:cubicBezTo>
                    <a:pt x="575" y="17"/>
                    <a:pt x="566" y="19"/>
                    <a:pt x="558" y="19"/>
                  </a:cubicBezTo>
                  <a:cubicBezTo>
                    <a:pt x="543" y="19"/>
                    <a:pt x="528" y="13"/>
                    <a:pt x="517" y="2"/>
                  </a:cubicBezTo>
                  <a:cubicBezTo>
                    <a:pt x="516" y="1"/>
                    <a:pt x="515" y="0"/>
                    <a:pt x="51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64;p29">
              <a:extLst>
                <a:ext uri="{FF2B5EF4-FFF2-40B4-BE49-F238E27FC236}">
                  <a16:creationId xmlns:a16="http://schemas.microsoft.com/office/drawing/2014/main" id="{B4F3FCE7-8690-1F44-A2D4-0E45F5A83875}"/>
                </a:ext>
              </a:extLst>
            </p:cNvPr>
            <p:cNvSpPr/>
            <p:nvPr/>
          </p:nvSpPr>
          <p:spPr>
            <a:xfrm>
              <a:off x="4804975" y="5355825"/>
              <a:ext cx="2375" cy="3125"/>
            </a:xfrm>
            <a:custGeom>
              <a:avLst/>
              <a:gdLst/>
              <a:ahLst/>
              <a:cxnLst/>
              <a:rect l="l" t="t" r="r" b="b"/>
              <a:pathLst>
                <a:path w="95" h="125" extrusionOk="0">
                  <a:moveTo>
                    <a:pt x="25" y="0"/>
                  </a:moveTo>
                  <a:cubicBezTo>
                    <a:pt x="12" y="8"/>
                    <a:pt x="12" y="8"/>
                    <a:pt x="0" y="66"/>
                  </a:cubicBezTo>
                  <a:cubicBezTo>
                    <a:pt x="4" y="111"/>
                    <a:pt x="12" y="119"/>
                    <a:pt x="21" y="119"/>
                  </a:cubicBezTo>
                  <a:cubicBezTo>
                    <a:pt x="22" y="119"/>
                    <a:pt x="23" y="120"/>
                    <a:pt x="24" y="120"/>
                  </a:cubicBezTo>
                  <a:cubicBezTo>
                    <a:pt x="34" y="120"/>
                    <a:pt x="45" y="108"/>
                    <a:pt x="56" y="108"/>
                  </a:cubicBezTo>
                  <a:cubicBezTo>
                    <a:pt x="62" y="108"/>
                    <a:pt x="68" y="112"/>
                    <a:pt x="74" y="123"/>
                  </a:cubicBezTo>
                  <a:cubicBezTo>
                    <a:pt x="74" y="124"/>
                    <a:pt x="74" y="125"/>
                    <a:pt x="74" y="125"/>
                  </a:cubicBezTo>
                  <a:cubicBezTo>
                    <a:pt x="74" y="125"/>
                    <a:pt x="75" y="122"/>
                    <a:pt x="78" y="119"/>
                  </a:cubicBezTo>
                  <a:cubicBezTo>
                    <a:pt x="86" y="99"/>
                    <a:pt x="94" y="74"/>
                    <a:pt x="90" y="53"/>
                  </a:cubicBezTo>
                  <a:cubicBezTo>
                    <a:pt x="90" y="21"/>
                    <a:pt x="86" y="0"/>
                    <a:pt x="7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5;p29">
              <a:extLst>
                <a:ext uri="{FF2B5EF4-FFF2-40B4-BE49-F238E27FC236}">
                  <a16:creationId xmlns:a16="http://schemas.microsoft.com/office/drawing/2014/main" id="{CDAAA910-4B7E-EB45-ADFF-D583029F8820}"/>
                </a:ext>
              </a:extLst>
            </p:cNvPr>
            <p:cNvSpPr/>
            <p:nvPr/>
          </p:nvSpPr>
          <p:spPr>
            <a:xfrm>
              <a:off x="4809075" y="5355500"/>
              <a:ext cx="1150" cy="3400"/>
            </a:xfrm>
            <a:custGeom>
              <a:avLst/>
              <a:gdLst/>
              <a:ahLst/>
              <a:cxnLst/>
              <a:rect l="l" t="t" r="r" b="b"/>
              <a:pathLst>
                <a:path w="46" h="136" extrusionOk="0">
                  <a:moveTo>
                    <a:pt x="34" y="0"/>
                  </a:moveTo>
                  <a:cubicBezTo>
                    <a:pt x="34" y="0"/>
                    <a:pt x="33" y="0"/>
                    <a:pt x="33" y="1"/>
                  </a:cubicBezTo>
                  <a:cubicBezTo>
                    <a:pt x="21" y="9"/>
                    <a:pt x="13" y="21"/>
                    <a:pt x="8" y="34"/>
                  </a:cubicBezTo>
                  <a:cubicBezTo>
                    <a:pt x="0" y="62"/>
                    <a:pt x="4" y="95"/>
                    <a:pt x="13" y="124"/>
                  </a:cubicBezTo>
                  <a:cubicBezTo>
                    <a:pt x="18" y="130"/>
                    <a:pt x="22" y="136"/>
                    <a:pt x="27" y="136"/>
                  </a:cubicBezTo>
                  <a:cubicBezTo>
                    <a:pt x="29" y="136"/>
                    <a:pt x="31" y="135"/>
                    <a:pt x="33" y="132"/>
                  </a:cubicBezTo>
                  <a:cubicBezTo>
                    <a:pt x="41" y="112"/>
                    <a:pt x="45" y="87"/>
                    <a:pt x="45" y="66"/>
                  </a:cubicBezTo>
                  <a:cubicBezTo>
                    <a:pt x="42" y="21"/>
                    <a:pt x="38" y="0"/>
                    <a:pt x="3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6;p29">
              <a:extLst>
                <a:ext uri="{FF2B5EF4-FFF2-40B4-BE49-F238E27FC236}">
                  <a16:creationId xmlns:a16="http://schemas.microsoft.com/office/drawing/2014/main" id="{6B776989-199E-4D4F-A18E-B9E43C75AE24}"/>
                </a:ext>
              </a:extLst>
            </p:cNvPr>
            <p:cNvSpPr/>
            <p:nvPr/>
          </p:nvSpPr>
          <p:spPr>
            <a:xfrm>
              <a:off x="4810700" y="5355925"/>
              <a:ext cx="1050" cy="3550"/>
            </a:xfrm>
            <a:custGeom>
              <a:avLst/>
              <a:gdLst/>
              <a:ahLst/>
              <a:cxnLst/>
              <a:rect l="l" t="t" r="r" b="b"/>
              <a:pathLst>
                <a:path w="42" h="142" extrusionOk="0">
                  <a:moveTo>
                    <a:pt x="20" y="0"/>
                  </a:moveTo>
                  <a:cubicBezTo>
                    <a:pt x="15" y="0"/>
                    <a:pt x="10" y="6"/>
                    <a:pt x="5" y="13"/>
                  </a:cubicBezTo>
                  <a:cubicBezTo>
                    <a:pt x="1" y="33"/>
                    <a:pt x="1" y="54"/>
                    <a:pt x="1" y="74"/>
                  </a:cubicBezTo>
                  <a:cubicBezTo>
                    <a:pt x="5" y="111"/>
                    <a:pt x="15" y="141"/>
                    <a:pt x="23" y="141"/>
                  </a:cubicBezTo>
                  <a:cubicBezTo>
                    <a:pt x="24" y="141"/>
                    <a:pt x="25" y="141"/>
                    <a:pt x="25" y="140"/>
                  </a:cubicBezTo>
                  <a:cubicBezTo>
                    <a:pt x="38" y="107"/>
                    <a:pt x="42" y="74"/>
                    <a:pt x="42" y="45"/>
                  </a:cubicBezTo>
                  <a:cubicBezTo>
                    <a:pt x="35" y="12"/>
                    <a:pt x="27" y="0"/>
                    <a:pt x="20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67;p29">
              <a:extLst>
                <a:ext uri="{FF2B5EF4-FFF2-40B4-BE49-F238E27FC236}">
                  <a16:creationId xmlns:a16="http://schemas.microsoft.com/office/drawing/2014/main" id="{6D2DF383-8576-664E-ABB4-DB2CCD51DB6F}"/>
                </a:ext>
              </a:extLst>
            </p:cNvPr>
            <p:cNvSpPr/>
            <p:nvPr/>
          </p:nvSpPr>
          <p:spPr>
            <a:xfrm>
              <a:off x="4811950" y="5356050"/>
              <a:ext cx="825" cy="3500"/>
            </a:xfrm>
            <a:custGeom>
              <a:avLst/>
              <a:gdLst/>
              <a:ahLst/>
              <a:cxnLst/>
              <a:rect l="l" t="t" r="r" b="b"/>
              <a:pathLst>
                <a:path w="33" h="140" extrusionOk="0">
                  <a:moveTo>
                    <a:pt x="18" y="1"/>
                  </a:moveTo>
                  <a:cubicBezTo>
                    <a:pt x="13" y="1"/>
                    <a:pt x="8" y="18"/>
                    <a:pt x="0" y="53"/>
                  </a:cubicBezTo>
                  <a:cubicBezTo>
                    <a:pt x="0" y="114"/>
                    <a:pt x="8" y="135"/>
                    <a:pt x="17" y="139"/>
                  </a:cubicBezTo>
                  <a:cubicBezTo>
                    <a:pt x="17" y="140"/>
                    <a:pt x="18" y="140"/>
                    <a:pt x="19" y="140"/>
                  </a:cubicBezTo>
                  <a:cubicBezTo>
                    <a:pt x="26" y="140"/>
                    <a:pt x="33" y="102"/>
                    <a:pt x="33" y="57"/>
                  </a:cubicBezTo>
                  <a:cubicBezTo>
                    <a:pt x="27" y="19"/>
                    <a:pt x="23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8;p29">
              <a:extLst>
                <a:ext uri="{FF2B5EF4-FFF2-40B4-BE49-F238E27FC236}">
                  <a16:creationId xmlns:a16="http://schemas.microsoft.com/office/drawing/2014/main" id="{87BE9A2C-EA1C-2B47-BFD3-D263D6777533}"/>
                </a:ext>
              </a:extLst>
            </p:cNvPr>
            <p:cNvSpPr/>
            <p:nvPr/>
          </p:nvSpPr>
          <p:spPr>
            <a:xfrm>
              <a:off x="4807950" y="5355750"/>
              <a:ext cx="825" cy="2775"/>
            </a:xfrm>
            <a:custGeom>
              <a:avLst/>
              <a:gdLst/>
              <a:ahLst/>
              <a:cxnLst/>
              <a:rect l="l" t="t" r="r" b="b"/>
              <a:pathLst>
                <a:path w="33" h="111" extrusionOk="0">
                  <a:moveTo>
                    <a:pt x="18" y="0"/>
                  </a:moveTo>
                  <a:cubicBezTo>
                    <a:pt x="12" y="0"/>
                    <a:pt x="6" y="15"/>
                    <a:pt x="0" y="44"/>
                  </a:cubicBezTo>
                  <a:cubicBezTo>
                    <a:pt x="6" y="97"/>
                    <a:pt x="12" y="110"/>
                    <a:pt x="18" y="110"/>
                  </a:cubicBezTo>
                  <a:cubicBezTo>
                    <a:pt x="20" y="110"/>
                    <a:pt x="22" y="108"/>
                    <a:pt x="25" y="106"/>
                  </a:cubicBezTo>
                  <a:cubicBezTo>
                    <a:pt x="33" y="85"/>
                    <a:pt x="33" y="65"/>
                    <a:pt x="33" y="44"/>
                  </a:cubicBezTo>
                  <a:cubicBezTo>
                    <a:pt x="33" y="32"/>
                    <a:pt x="29" y="20"/>
                    <a:pt x="25" y="7"/>
                  </a:cubicBezTo>
                  <a:cubicBezTo>
                    <a:pt x="22" y="3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9;p29">
              <a:extLst>
                <a:ext uri="{FF2B5EF4-FFF2-40B4-BE49-F238E27FC236}">
                  <a16:creationId xmlns:a16="http://schemas.microsoft.com/office/drawing/2014/main" id="{6DBA8591-F814-6E44-A7DC-E83265181A82}"/>
                </a:ext>
              </a:extLst>
            </p:cNvPr>
            <p:cNvSpPr/>
            <p:nvPr/>
          </p:nvSpPr>
          <p:spPr>
            <a:xfrm>
              <a:off x="4827950" y="5356025"/>
              <a:ext cx="850" cy="2800"/>
            </a:xfrm>
            <a:custGeom>
              <a:avLst/>
              <a:gdLst/>
              <a:ahLst/>
              <a:cxnLst/>
              <a:rect l="l" t="t" r="r" b="b"/>
              <a:pathLst>
                <a:path w="34" h="112" extrusionOk="0">
                  <a:moveTo>
                    <a:pt x="18" y="0"/>
                  </a:moveTo>
                  <a:cubicBezTo>
                    <a:pt x="16" y="0"/>
                    <a:pt x="14" y="2"/>
                    <a:pt x="13" y="4"/>
                  </a:cubicBezTo>
                  <a:cubicBezTo>
                    <a:pt x="4" y="33"/>
                    <a:pt x="0" y="66"/>
                    <a:pt x="8" y="95"/>
                  </a:cubicBezTo>
                  <a:lnTo>
                    <a:pt x="25" y="111"/>
                  </a:lnTo>
                  <a:cubicBezTo>
                    <a:pt x="33" y="78"/>
                    <a:pt x="33" y="45"/>
                    <a:pt x="29" y="17"/>
                  </a:cubicBezTo>
                  <a:cubicBezTo>
                    <a:pt x="26" y="6"/>
                    <a:pt x="22" y="0"/>
                    <a:pt x="1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70;p29">
              <a:extLst>
                <a:ext uri="{FF2B5EF4-FFF2-40B4-BE49-F238E27FC236}">
                  <a16:creationId xmlns:a16="http://schemas.microsoft.com/office/drawing/2014/main" id="{7672F5C6-B5FB-1940-94F6-A9B25FEBE608}"/>
                </a:ext>
              </a:extLst>
            </p:cNvPr>
            <p:cNvSpPr/>
            <p:nvPr/>
          </p:nvSpPr>
          <p:spPr>
            <a:xfrm>
              <a:off x="4811225" y="5447725"/>
              <a:ext cx="10600" cy="3650"/>
            </a:xfrm>
            <a:custGeom>
              <a:avLst/>
              <a:gdLst/>
              <a:ahLst/>
              <a:cxnLst/>
              <a:rect l="l" t="t" r="r" b="b"/>
              <a:pathLst>
                <a:path w="424" h="146" extrusionOk="0">
                  <a:moveTo>
                    <a:pt x="374" y="5"/>
                  </a:moveTo>
                  <a:cubicBezTo>
                    <a:pt x="349" y="9"/>
                    <a:pt x="329" y="9"/>
                    <a:pt x="308" y="13"/>
                  </a:cubicBezTo>
                  <a:cubicBezTo>
                    <a:pt x="259" y="13"/>
                    <a:pt x="214" y="17"/>
                    <a:pt x="169" y="21"/>
                  </a:cubicBezTo>
                  <a:cubicBezTo>
                    <a:pt x="166" y="22"/>
                    <a:pt x="163" y="22"/>
                    <a:pt x="161" y="22"/>
                  </a:cubicBezTo>
                  <a:cubicBezTo>
                    <a:pt x="146" y="22"/>
                    <a:pt x="133" y="18"/>
                    <a:pt x="120" y="18"/>
                  </a:cubicBezTo>
                  <a:cubicBezTo>
                    <a:pt x="106" y="18"/>
                    <a:pt x="92" y="22"/>
                    <a:pt x="78" y="42"/>
                  </a:cubicBezTo>
                  <a:cubicBezTo>
                    <a:pt x="78" y="42"/>
                    <a:pt x="77" y="43"/>
                    <a:pt x="76" y="43"/>
                  </a:cubicBezTo>
                  <a:cubicBezTo>
                    <a:pt x="72" y="43"/>
                    <a:pt x="65" y="33"/>
                    <a:pt x="62" y="29"/>
                  </a:cubicBezTo>
                  <a:cubicBezTo>
                    <a:pt x="55" y="22"/>
                    <a:pt x="48" y="18"/>
                    <a:pt x="40" y="18"/>
                  </a:cubicBezTo>
                  <a:cubicBezTo>
                    <a:pt x="27" y="18"/>
                    <a:pt x="14" y="33"/>
                    <a:pt x="0" y="79"/>
                  </a:cubicBezTo>
                  <a:cubicBezTo>
                    <a:pt x="12" y="114"/>
                    <a:pt x="24" y="131"/>
                    <a:pt x="36" y="131"/>
                  </a:cubicBezTo>
                  <a:cubicBezTo>
                    <a:pt x="41" y="131"/>
                    <a:pt x="45" y="128"/>
                    <a:pt x="50" y="124"/>
                  </a:cubicBezTo>
                  <a:cubicBezTo>
                    <a:pt x="56" y="119"/>
                    <a:pt x="62" y="117"/>
                    <a:pt x="68" y="117"/>
                  </a:cubicBezTo>
                  <a:cubicBezTo>
                    <a:pt x="76" y="117"/>
                    <a:pt x="85" y="122"/>
                    <a:pt x="95" y="132"/>
                  </a:cubicBezTo>
                  <a:cubicBezTo>
                    <a:pt x="107" y="141"/>
                    <a:pt x="122" y="146"/>
                    <a:pt x="137" y="146"/>
                  </a:cubicBezTo>
                  <a:cubicBezTo>
                    <a:pt x="142" y="146"/>
                    <a:pt x="147" y="145"/>
                    <a:pt x="152" y="144"/>
                  </a:cubicBezTo>
                  <a:cubicBezTo>
                    <a:pt x="230" y="144"/>
                    <a:pt x="304" y="140"/>
                    <a:pt x="382" y="136"/>
                  </a:cubicBezTo>
                  <a:cubicBezTo>
                    <a:pt x="398" y="136"/>
                    <a:pt x="411" y="132"/>
                    <a:pt x="423" y="91"/>
                  </a:cubicBezTo>
                  <a:lnTo>
                    <a:pt x="423" y="34"/>
                  </a:lnTo>
                  <a:cubicBezTo>
                    <a:pt x="407" y="1"/>
                    <a:pt x="390" y="9"/>
                    <a:pt x="374" y="5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71;p29">
              <a:extLst>
                <a:ext uri="{FF2B5EF4-FFF2-40B4-BE49-F238E27FC236}">
                  <a16:creationId xmlns:a16="http://schemas.microsoft.com/office/drawing/2014/main" id="{8D2DB4E5-A4D4-3142-B705-7CB4FB10E4FC}"/>
                </a:ext>
              </a:extLst>
            </p:cNvPr>
            <p:cNvSpPr/>
            <p:nvPr/>
          </p:nvSpPr>
          <p:spPr>
            <a:xfrm>
              <a:off x="4810100" y="5448625"/>
              <a:ext cx="950" cy="2000"/>
            </a:xfrm>
            <a:custGeom>
              <a:avLst/>
              <a:gdLst/>
              <a:ahLst/>
              <a:cxnLst/>
              <a:rect l="l" t="t" r="r" b="b"/>
              <a:pathLst>
                <a:path w="38" h="80" extrusionOk="0">
                  <a:moveTo>
                    <a:pt x="18" y="0"/>
                  </a:moveTo>
                  <a:cubicBezTo>
                    <a:pt x="12" y="0"/>
                    <a:pt x="6" y="9"/>
                    <a:pt x="0" y="34"/>
                  </a:cubicBezTo>
                  <a:cubicBezTo>
                    <a:pt x="8" y="64"/>
                    <a:pt x="14" y="79"/>
                    <a:pt x="19" y="79"/>
                  </a:cubicBezTo>
                  <a:cubicBezTo>
                    <a:pt x="25" y="79"/>
                    <a:pt x="31" y="61"/>
                    <a:pt x="37" y="22"/>
                  </a:cubicBezTo>
                  <a:cubicBezTo>
                    <a:pt x="31" y="11"/>
                    <a:pt x="24" y="0"/>
                    <a:pt x="1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72;p29">
              <a:extLst>
                <a:ext uri="{FF2B5EF4-FFF2-40B4-BE49-F238E27FC236}">
                  <a16:creationId xmlns:a16="http://schemas.microsoft.com/office/drawing/2014/main" id="{C0FEC5F2-C95B-EB4D-BAF4-8A57BD824C08}"/>
                </a:ext>
              </a:extLst>
            </p:cNvPr>
            <p:cNvSpPr/>
            <p:nvPr/>
          </p:nvSpPr>
          <p:spPr>
            <a:xfrm>
              <a:off x="4803225" y="5460875"/>
              <a:ext cx="10075" cy="3500"/>
            </a:xfrm>
            <a:custGeom>
              <a:avLst/>
              <a:gdLst/>
              <a:ahLst/>
              <a:cxnLst/>
              <a:rect l="l" t="t" r="r" b="b"/>
              <a:pathLst>
                <a:path w="403" h="140" extrusionOk="0">
                  <a:moveTo>
                    <a:pt x="64" y="0"/>
                  </a:moveTo>
                  <a:cubicBezTo>
                    <a:pt x="53" y="0"/>
                    <a:pt x="41" y="2"/>
                    <a:pt x="29" y="8"/>
                  </a:cubicBezTo>
                  <a:cubicBezTo>
                    <a:pt x="21" y="12"/>
                    <a:pt x="13" y="29"/>
                    <a:pt x="0" y="41"/>
                  </a:cubicBezTo>
                  <a:cubicBezTo>
                    <a:pt x="9" y="115"/>
                    <a:pt x="17" y="123"/>
                    <a:pt x="29" y="123"/>
                  </a:cubicBezTo>
                  <a:cubicBezTo>
                    <a:pt x="35" y="125"/>
                    <a:pt x="43" y="125"/>
                    <a:pt x="52" y="125"/>
                  </a:cubicBezTo>
                  <a:cubicBezTo>
                    <a:pt x="61" y="125"/>
                    <a:pt x="70" y="125"/>
                    <a:pt x="78" y="127"/>
                  </a:cubicBezTo>
                  <a:cubicBezTo>
                    <a:pt x="132" y="131"/>
                    <a:pt x="185" y="139"/>
                    <a:pt x="242" y="139"/>
                  </a:cubicBezTo>
                  <a:cubicBezTo>
                    <a:pt x="271" y="135"/>
                    <a:pt x="296" y="131"/>
                    <a:pt x="320" y="123"/>
                  </a:cubicBezTo>
                  <a:lnTo>
                    <a:pt x="374" y="123"/>
                  </a:lnTo>
                  <a:cubicBezTo>
                    <a:pt x="382" y="123"/>
                    <a:pt x="390" y="115"/>
                    <a:pt x="394" y="107"/>
                  </a:cubicBezTo>
                  <a:cubicBezTo>
                    <a:pt x="398" y="90"/>
                    <a:pt x="402" y="74"/>
                    <a:pt x="402" y="61"/>
                  </a:cubicBezTo>
                  <a:cubicBezTo>
                    <a:pt x="402" y="45"/>
                    <a:pt x="398" y="33"/>
                    <a:pt x="394" y="20"/>
                  </a:cubicBezTo>
                  <a:cubicBezTo>
                    <a:pt x="390" y="8"/>
                    <a:pt x="386" y="8"/>
                    <a:pt x="378" y="8"/>
                  </a:cubicBezTo>
                  <a:cubicBezTo>
                    <a:pt x="345" y="12"/>
                    <a:pt x="312" y="20"/>
                    <a:pt x="279" y="20"/>
                  </a:cubicBezTo>
                  <a:cubicBezTo>
                    <a:pt x="238" y="20"/>
                    <a:pt x="193" y="20"/>
                    <a:pt x="152" y="16"/>
                  </a:cubicBezTo>
                  <a:cubicBezTo>
                    <a:pt x="123" y="13"/>
                    <a:pt x="94" y="0"/>
                    <a:pt x="6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73;p29">
              <a:extLst>
                <a:ext uri="{FF2B5EF4-FFF2-40B4-BE49-F238E27FC236}">
                  <a16:creationId xmlns:a16="http://schemas.microsoft.com/office/drawing/2014/main" id="{37E59AAE-4369-4E44-978A-59C1C5987964}"/>
                </a:ext>
              </a:extLst>
            </p:cNvPr>
            <p:cNvSpPr/>
            <p:nvPr/>
          </p:nvSpPr>
          <p:spPr>
            <a:xfrm>
              <a:off x="4801175" y="5461000"/>
              <a:ext cx="1775" cy="2950"/>
            </a:xfrm>
            <a:custGeom>
              <a:avLst/>
              <a:gdLst/>
              <a:ahLst/>
              <a:cxnLst/>
              <a:rect l="l" t="t" r="r" b="b"/>
              <a:pathLst>
                <a:path w="71" h="118" extrusionOk="0">
                  <a:moveTo>
                    <a:pt x="34" y="0"/>
                  </a:moveTo>
                  <a:cubicBezTo>
                    <a:pt x="22" y="0"/>
                    <a:pt x="11" y="11"/>
                    <a:pt x="0" y="44"/>
                  </a:cubicBezTo>
                  <a:cubicBezTo>
                    <a:pt x="13" y="104"/>
                    <a:pt x="26" y="118"/>
                    <a:pt x="39" y="118"/>
                  </a:cubicBezTo>
                  <a:cubicBezTo>
                    <a:pt x="47" y="118"/>
                    <a:pt x="54" y="113"/>
                    <a:pt x="62" y="110"/>
                  </a:cubicBezTo>
                  <a:cubicBezTo>
                    <a:pt x="66" y="93"/>
                    <a:pt x="70" y="77"/>
                    <a:pt x="70" y="61"/>
                  </a:cubicBezTo>
                  <a:cubicBezTo>
                    <a:pt x="70" y="44"/>
                    <a:pt x="66" y="32"/>
                    <a:pt x="62" y="15"/>
                  </a:cubicBezTo>
                  <a:cubicBezTo>
                    <a:pt x="52" y="8"/>
                    <a:pt x="43" y="0"/>
                    <a:pt x="3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74;p29">
              <a:extLst>
                <a:ext uri="{FF2B5EF4-FFF2-40B4-BE49-F238E27FC236}">
                  <a16:creationId xmlns:a16="http://schemas.microsoft.com/office/drawing/2014/main" id="{6AF8BA00-E7E5-1F43-952E-7389B1E0B356}"/>
                </a:ext>
              </a:extLst>
            </p:cNvPr>
            <p:cNvSpPr/>
            <p:nvPr/>
          </p:nvSpPr>
          <p:spPr>
            <a:xfrm>
              <a:off x="4798700" y="5461275"/>
              <a:ext cx="1775" cy="3000"/>
            </a:xfrm>
            <a:custGeom>
              <a:avLst/>
              <a:gdLst/>
              <a:ahLst/>
              <a:cxnLst/>
              <a:rect l="l" t="t" r="r" b="b"/>
              <a:pathLst>
                <a:path w="71" h="120" extrusionOk="0">
                  <a:moveTo>
                    <a:pt x="50" y="0"/>
                  </a:moveTo>
                  <a:cubicBezTo>
                    <a:pt x="34" y="4"/>
                    <a:pt x="21" y="13"/>
                    <a:pt x="13" y="25"/>
                  </a:cubicBezTo>
                  <a:cubicBezTo>
                    <a:pt x="5" y="45"/>
                    <a:pt x="1" y="66"/>
                    <a:pt x="1" y="86"/>
                  </a:cubicBezTo>
                  <a:cubicBezTo>
                    <a:pt x="5" y="99"/>
                    <a:pt x="9" y="119"/>
                    <a:pt x="13" y="119"/>
                  </a:cubicBezTo>
                  <a:cubicBezTo>
                    <a:pt x="25" y="115"/>
                    <a:pt x="42" y="115"/>
                    <a:pt x="54" y="111"/>
                  </a:cubicBezTo>
                  <a:cubicBezTo>
                    <a:pt x="58" y="107"/>
                    <a:pt x="58" y="107"/>
                    <a:pt x="71" y="33"/>
                  </a:cubicBezTo>
                  <a:cubicBezTo>
                    <a:pt x="62" y="21"/>
                    <a:pt x="54" y="0"/>
                    <a:pt x="50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75;p29">
              <a:extLst>
                <a:ext uri="{FF2B5EF4-FFF2-40B4-BE49-F238E27FC236}">
                  <a16:creationId xmlns:a16="http://schemas.microsoft.com/office/drawing/2014/main" id="{12F4596C-8426-5D4C-AA60-F906426814D8}"/>
                </a:ext>
              </a:extLst>
            </p:cNvPr>
            <p:cNvSpPr/>
            <p:nvPr/>
          </p:nvSpPr>
          <p:spPr>
            <a:xfrm>
              <a:off x="4796975" y="5461450"/>
              <a:ext cx="825" cy="2150"/>
            </a:xfrm>
            <a:custGeom>
              <a:avLst/>
              <a:gdLst/>
              <a:ahLst/>
              <a:cxnLst/>
              <a:rect l="l" t="t" r="r" b="b"/>
              <a:pathLst>
                <a:path w="33" h="86" extrusionOk="0">
                  <a:moveTo>
                    <a:pt x="16" y="0"/>
                  </a:moveTo>
                  <a:cubicBezTo>
                    <a:pt x="12" y="0"/>
                    <a:pt x="8" y="16"/>
                    <a:pt x="0" y="47"/>
                  </a:cubicBezTo>
                  <a:cubicBezTo>
                    <a:pt x="4" y="72"/>
                    <a:pt x="9" y="85"/>
                    <a:pt x="15" y="85"/>
                  </a:cubicBezTo>
                  <a:cubicBezTo>
                    <a:pt x="21" y="85"/>
                    <a:pt x="27" y="73"/>
                    <a:pt x="33" y="47"/>
                  </a:cubicBezTo>
                  <a:cubicBezTo>
                    <a:pt x="25" y="16"/>
                    <a:pt x="21" y="0"/>
                    <a:pt x="1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76;p29">
              <a:extLst>
                <a:ext uri="{FF2B5EF4-FFF2-40B4-BE49-F238E27FC236}">
                  <a16:creationId xmlns:a16="http://schemas.microsoft.com/office/drawing/2014/main" id="{CECAD75E-9660-1547-99E6-0EE040ED3DA9}"/>
                </a:ext>
              </a:extLst>
            </p:cNvPr>
            <p:cNvSpPr/>
            <p:nvPr/>
          </p:nvSpPr>
          <p:spPr>
            <a:xfrm>
              <a:off x="4810700" y="5342200"/>
              <a:ext cx="1050" cy="2875"/>
            </a:xfrm>
            <a:custGeom>
              <a:avLst/>
              <a:gdLst/>
              <a:ahLst/>
              <a:cxnLst/>
              <a:rect l="l" t="t" r="r" b="b"/>
              <a:pathLst>
                <a:path w="42" h="115" extrusionOk="0">
                  <a:moveTo>
                    <a:pt x="24" y="0"/>
                  </a:moveTo>
                  <a:cubicBezTo>
                    <a:pt x="18" y="0"/>
                    <a:pt x="11" y="13"/>
                    <a:pt x="5" y="28"/>
                  </a:cubicBezTo>
                  <a:cubicBezTo>
                    <a:pt x="1" y="53"/>
                    <a:pt x="1" y="77"/>
                    <a:pt x="5" y="98"/>
                  </a:cubicBezTo>
                  <a:cubicBezTo>
                    <a:pt x="13" y="110"/>
                    <a:pt x="21" y="114"/>
                    <a:pt x="25" y="114"/>
                  </a:cubicBezTo>
                  <a:cubicBezTo>
                    <a:pt x="34" y="114"/>
                    <a:pt x="42" y="94"/>
                    <a:pt x="42" y="40"/>
                  </a:cubicBezTo>
                  <a:cubicBezTo>
                    <a:pt x="36" y="11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77;p29">
              <a:extLst>
                <a:ext uri="{FF2B5EF4-FFF2-40B4-BE49-F238E27FC236}">
                  <a16:creationId xmlns:a16="http://schemas.microsoft.com/office/drawing/2014/main" id="{6DF65343-8F51-0D49-A6FF-26DD1B022A8C}"/>
                </a:ext>
              </a:extLst>
            </p:cNvPr>
            <p:cNvSpPr/>
            <p:nvPr/>
          </p:nvSpPr>
          <p:spPr>
            <a:xfrm>
              <a:off x="4818000" y="5342375"/>
              <a:ext cx="850" cy="2725"/>
            </a:xfrm>
            <a:custGeom>
              <a:avLst/>
              <a:gdLst/>
              <a:ahLst/>
              <a:cxnLst/>
              <a:rect l="l" t="t" r="r" b="b"/>
              <a:pathLst>
                <a:path w="34" h="109" extrusionOk="0">
                  <a:moveTo>
                    <a:pt x="16" y="1"/>
                  </a:moveTo>
                  <a:cubicBezTo>
                    <a:pt x="13" y="1"/>
                    <a:pt x="11" y="2"/>
                    <a:pt x="8" y="5"/>
                  </a:cubicBezTo>
                  <a:cubicBezTo>
                    <a:pt x="0" y="13"/>
                    <a:pt x="0" y="25"/>
                    <a:pt x="0" y="38"/>
                  </a:cubicBezTo>
                  <a:cubicBezTo>
                    <a:pt x="0" y="58"/>
                    <a:pt x="0" y="79"/>
                    <a:pt x="4" y="95"/>
                  </a:cubicBezTo>
                  <a:cubicBezTo>
                    <a:pt x="8" y="104"/>
                    <a:pt x="11" y="109"/>
                    <a:pt x="14" y="109"/>
                  </a:cubicBezTo>
                  <a:cubicBezTo>
                    <a:pt x="20" y="109"/>
                    <a:pt x="25" y="88"/>
                    <a:pt x="33" y="46"/>
                  </a:cubicBezTo>
                  <a:cubicBezTo>
                    <a:pt x="27" y="11"/>
                    <a:pt x="21" y="1"/>
                    <a:pt x="1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78;p29">
              <a:extLst>
                <a:ext uri="{FF2B5EF4-FFF2-40B4-BE49-F238E27FC236}">
                  <a16:creationId xmlns:a16="http://schemas.microsoft.com/office/drawing/2014/main" id="{5B1C188E-DC11-2040-83FF-702E72A3485A}"/>
                </a:ext>
              </a:extLst>
            </p:cNvPr>
            <p:cNvSpPr/>
            <p:nvPr/>
          </p:nvSpPr>
          <p:spPr>
            <a:xfrm>
              <a:off x="4812150" y="5342275"/>
              <a:ext cx="5350" cy="3600"/>
            </a:xfrm>
            <a:custGeom>
              <a:avLst/>
              <a:gdLst/>
              <a:ahLst/>
              <a:cxnLst/>
              <a:rect l="l" t="t" r="r" b="b"/>
              <a:pathLst>
                <a:path w="214" h="144" extrusionOk="0">
                  <a:moveTo>
                    <a:pt x="25" y="1"/>
                  </a:moveTo>
                  <a:cubicBezTo>
                    <a:pt x="17" y="1"/>
                    <a:pt x="9" y="13"/>
                    <a:pt x="0" y="37"/>
                  </a:cubicBezTo>
                  <a:cubicBezTo>
                    <a:pt x="7" y="118"/>
                    <a:pt x="16" y="144"/>
                    <a:pt x="26" y="144"/>
                  </a:cubicBezTo>
                  <a:cubicBezTo>
                    <a:pt x="29" y="144"/>
                    <a:pt x="31" y="142"/>
                    <a:pt x="33" y="140"/>
                  </a:cubicBezTo>
                  <a:cubicBezTo>
                    <a:pt x="40" y="134"/>
                    <a:pt x="47" y="132"/>
                    <a:pt x="53" y="132"/>
                  </a:cubicBezTo>
                  <a:cubicBezTo>
                    <a:pt x="68" y="132"/>
                    <a:pt x="83" y="142"/>
                    <a:pt x="97" y="142"/>
                  </a:cubicBezTo>
                  <a:cubicBezTo>
                    <a:pt x="101" y="142"/>
                    <a:pt x="104" y="141"/>
                    <a:pt x="107" y="140"/>
                  </a:cubicBezTo>
                  <a:cubicBezTo>
                    <a:pt x="109" y="140"/>
                    <a:pt x="112" y="139"/>
                    <a:pt x="114" y="139"/>
                  </a:cubicBezTo>
                  <a:cubicBezTo>
                    <a:pt x="123" y="139"/>
                    <a:pt x="132" y="142"/>
                    <a:pt x="139" y="142"/>
                  </a:cubicBezTo>
                  <a:cubicBezTo>
                    <a:pt x="149" y="142"/>
                    <a:pt x="158" y="138"/>
                    <a:pt x="169" y="120"/>
                  </a:cubicBezTo>
                  <a:cubicBezTo>
                    <a:pt x="169" y="118"/>
                    <a:pt x="170" y="118"/>
                    <a:pt x="171" y="118"/>
                  </a:cubicBezTo>
                  <a:cubicBezTo>
                    <a:pt x="175" y="118"/>
                    <a:pt x="182" y="132"/>
                    <a:pt x="185" y="136"/>
                  </a:cubicBezTo>
                  <a:cubicBezTo>
                    <a:pt x="187" y="138"/>
                    <a:pt x="189" y="139"/>
                    <a:pt x="191" y="139"/>
                  </a:cubicBezTo>
                  <a:cubicBezTo>
                    <a:pt x="197" y="139"/>
                    <a:pt x="202" y="129"/>
                    <a:pt x="205" y="99"/>
                  </a:cubicBezTo>
                  <a:cubicBezTo>
                    <a:pt x="214" y="70"/>
                    <a:pt x="210" y="42"/>
                    <a:pt x="201" y="13"/>
                  </a:cubicBezTo>
                  <a:cubicBezTo>
                    <a:pt x="201" y="9"/>
                    <a:pt x="197" y="5"/>
                    <a:pt x="193" y="5"/>
                  </a:cubicBezTo>
                  <a:lnTo>
                    <a:pt x="107" y="5"/>
                  </a:lnTo>
                  <a:cubicBezTo>
                    <a:pt x="82" y="5"/>
                    <a:pt x="54" y="5"/>
                    <a:pt x="25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79;p29">
              <a:extLst>
                <a:ext uri="{FF2B5EF4-FFF2-40B4-BE49-F238E27FC236}">
                  <a16:creationId xmlns:a16="http://schemas.microsoft.com/office/drawing/2014/main" id="{B6DCEDCF-09FF-FB42-B6B4-C44264E6DE44}"/>
                </a:ext>
              </a:extLst>
            </p:cNvPr>
            <p:cNvSpPr/>
            <p:nvPr/>
          </p:nvSpPr>
          <p:spPr>
            <a:xfrm>
              <a:off x="4807825" y="5342725"/>
              <a:ext cx="1175" cy="3075"/>
            </a:xfrm>
            <a:custGeom>
              <a:avLst/>
              <a:gdLst/>
              <a:ahLst/>
              <a:cxnLst/>
              <a:rect l="l" t="t" r="r" b="b"/>
              <a:pathLst>
                <a:path w="47" h="123" extrusionOk="0">
                  <a:moveTo>
                    <a:pt x="28" y="1"/>
                  </a:moveTo>
                  <a:cubicBezTo>
                    <a:pt x="22" y="1"/>
                    <a:pt x="13" y="19"/>
                    <a:pt x="1" y="56"/>
                  </a:cubicBezTo>
                  <a:cubicBezTo>
                    <a:pt x="5" y="110"/>
                    <a:pt x="13" y="122"/>
                    <a:pt x="22" y="122"/>
                  </a:cubicBezTo>
                  <a:cubicBezTo>
                    <a:pt x="30" y="118"/>
                    <a:pt x="42" y="122"/>
                    <a:pt x="46" y="56"/>
                  </a:cubicBezTo>
                  <a:cubicBezTo>
                    <a:pt x="40" y="19"/>
                    <a:pt x="35" y="1"/>
                    <a:pt x="2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80;p29">
              <a:extLst>
                <a:ext uri="{FF2B5EF4-FFF2-40B4-BE49-F238E27FC236}">
                  <a16:creationId xmlns:a16="http://schemas.microsoft.com/office/drawing/2014/main" id="{66DE18F0-5D81-304A-A91E-044EAA970FED}"/>
                </a:ext>
              </a:extLst>
            </p:cNvPr>
            <p:cNvSpPr/>
            <p:nvPr/>
          </p:nvSpPr>
          <p:spPr>
            <a:xfrm>
              <a:off x="4823025" y="5342800"/>
              <a:ext cx="850" cy="3075"/>
            </a:xfrm>
            <a:custGeom>
              <a:avLst/>
              <a:gdLst/>
              <a:ahLst/>
              <a:cxnLst/>
              <a:rect l="l" t="t" r="r" b="b"/>
              <a:pathLst>
                <a:path w="34" h="123" extrusionOk="0">
                  <a:moveTo>
                    <a:pt x="13" y="0"/>
                  </a:moveTo>
                  <a:cubicBezTo>
                    <a:pt x="4" y="0"/>
                    <a:pt x="0" y="21"/>
                    <a:pt x="0" y="53"/>
                  </a:cubicBezTo>
                  <a:cubicBezTo>
                    <a:pt x="0" y="74"/>
                    <a:pt x="4" y="94"/>
                    <a:pt x="8" y="115"/>
                  </a:cubicBezTo>
                  <a:cubicBezTo>
                    <a:pt x="11" y="120"/>
                    <a:pt x="14" y="122"/>
                    <a:pt x="16" y="122"/>
                  </a:cubicBezTo>
                  <a:cubicBezTo>
                    <a:pt x="23" y="122"/>
                    <a:pt x="27" y="94"/>
                    <a:pt x="33" y="25"/>
                  </a:cubicBezTo>
                  <a:cubicBezTo>
                    <a:pt x="25" y="16"/>
                    <a:pt x="17" y="4"/>
                    <a:pt x="1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81;p29">
              <a:extLst>
                <a:ext uri="{FF2B5EF4-FFF2-40B4-BE49-F238E27FC236}">
                  <a16:creationId xmlns:a16="http://schemas.microsoft.com/office/drawing/2014/main" id="{D121B826-3A69-8D4C-B682-0EE28483EB92}"/>
                </a:ext>
              </a:extLst>
            </p:cNvPr>
            <p:cNvSpPr/>
            <p:nvPr/>
          </p:nvSpPr>
          <p:spPr>
            <a:xfrm>
              <a:off x="4809475" y="5342575"/>
              <a:ext cx="950" cy="3000"/>
            </a:xfrm>
            <a:custGeom>
              <a:avLst/>
              <a:gdLst/>
              <a:ahLst/>
              <a:cxnLst/>
              <a:rect l="l" t="t" r="r" b="b"/>
              <a:pathLst>
                <a:path w="38" h="120" extrusionOk="0">
                  <a:moveTo>
                    <a:pt x="21" y="0"/>
                  </a:moveTo>
                  <a:cubicBezTo>
                    <a:pt x="17" y="0"/>
                    <a:pt x="12" y="6"/>
                    <a:pt x="9" y="13"/>
                  </a:cubicBezTo>
                  <a:cubicBezTo>
                    <a:pt x="1" y="42"/>
                    <a:pt x="1" y="66"/>
                    <a:pt x="9" y="95"/>
                  </a:cubicBezTo>
                  <a:cubicBezTo>
                    <a:pt x="13" y="112"/>
                    <a:pt x="17" y="120"/>
                    <a:pt x="25" y="120"/>
                  </a:cubicBezTo>
                  <a:cubicBezTo>
                    <a:pt x="29" y="120"/>
                    <a:pt x="29" y="116"/>
                    <a:pt x="38" y="38"/>
                  </a:cubicBezTo>
                  <a:cubicBezTo>
                    <a:pt x="33" y="10"/>
                    <a:pt x="27" y="0"/>
                    <a:pt x="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82;p29">
              <a:extLst>
                <a:ext uri="{FF2B5EF4-FFF2-40B4-BE49-F238E27FC236}">
                  <a16:creationId xmlns:a16="http://schemas.microsoft.com/office/drawing/2014/main" id="{5D96A0A0-3DD0-CF40-8203-66E8F5C86379}"/>
                </a:ext>
              </a:extLst>
            </p:cNvPr>
            <p:cNvSpPr/>
            <p:nvPr/>
          </p:nvSpPr>
          <p:spPr>
            <a:xfrm>
              <a:off x="4819625" y="5342725"/>
              <a:ext cx="850" cy="3000"/>
            </a:xfrm>
            <a:custGeom>
              <a:avLst/>
              <a:gdLst/>
              <a:ahLst/>
              <a:cxnLst/>
              <a:rect l="l" t="t" r="r" b="b"/>
              <a:pathLst>
                <a:path w="34" h="120" extrusionOk="0">
                  <a:moveTo>
                    <a:pt x="15" y="0"/>
                  </a:moveTo>
                  <a:cubicBezTo>
                    <a:pt x="10" y="0"/>
                    <a:pt x="7" y="14"/>
                    <a:pt x="1" y="40"/>
                  </a:cubicBezTo>
                  <a:cubicBezTo>
                    <a:pt x="5" y="91"/>
                    <a:pt x="8" y="119"/>
                    <a:pt x="18" y="119"/>
                  </a:cubicBezTo>
                  <a:cubicBezTo>
                    <a:pt x="19" y="119"/>
                    <a:pt x="20" y="119"/>
                    <a:pt x="21" y="118"/>
                  </a:cubicBezTo>
                  <a:cubicBezTo>
                    <a:pt x="30" y="97"/>
                    <a:pt x="34" y="73"/>
                    <a:pt x="30" y="52"/>
                  </a:cubicBezTo>
                  <a:cubicBezTo>
                    <a:pt x="30" y="36"/>
                    <a:pt x="25" y="19"/>
                    <a:pt x="21" y="7"/>
                  </a:cubicBezTo>
                  <a:cubicBezTo>
                    <a:pt x="19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83;p29">
              <a:extLst>
                <a:ext uri="{FF2B5EF4-FFF2-40B4-BE49-F238E27FC236}">
                  <a16:creationId xmlns:a16="http://schemas.microsoft.com/office/drawing/2014/main" id="{855D2C69-12DF-CD44-9F32-BB46C4BF272B}"/>
                </a:ext>
              </a:extLst>
            </p:cNvPr>
            <p:cNvSpPr/>
            <p:nvPr/>
          </p:nvSpPr>
          <p:spPr>
            <a:xfrm>
              <a:off x="4821900" y="5342675"/>
              <a:ext cx="725" cy="3225"/>
            </a:xfrm>
            <a:custGeom>
              <a:avLst/>
              <a:gdLst/>
              <a:ahLst/>
              <a:cxnLst/>
              <a:rect l="l" t="t" r="r" b="b"/>
              <a:pathLst>
                <a:path w="29" h="129" extrusionOk="0">
                  <a:moveTo>
                    <a:pt x="17" y="1"/>
                  </a:moveTo>
                  <a:cubicBezTo>
                    <a:pt x="8" y="1"/>
                    <a:pt x="4" y="26"/>
                    <a:pt x="0" y="108"/>
                  </a:cubicBezTo>
                  <a:cubicBezTo>
                    <a:pt x="7" y="118"/>
                    <a:pt x="11" y="128"/>
                    <a:pt x="15" y="128"/>
                  </a:cubicBezTo>
                  <a:cubicBezTo>
                    <a:pt x="18" y="128"/>
                    <a:pt x="21" y="121"/>
                    <a:pt x="25" y="99"/>
                  </a:cubicBezTo>
                  <a:cubicBezTo>
                    <a:pt x="29" y="79"/>
                    <a:pt x="29" y="58"/>
                    <a:pt x="29" y="38"/>
                  </a:cubicBezTo>
                  <a:cubicBezTo>
                    <a:pt x="29" y="26"/>
                    <a:pt x="25" y="13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84;p29">
              <a:extLst>
                <a:ext uri="{FF2B5EF4-FFF2-40B4-BE49-F238E27FC236}">
                  <a16:creationId xmlns:a16="http://schemas.microsoft.com/office/drawing/2014/main" id="{E4042ED8-F3FA-0449-8F52-05CA2302A26C}"/>
                </a:ext>
              </a:extLst>
            </p:cNvPr>
            <p:cNvSpPr/>
            <p:nvPr/>
          </p:nvSpPr>
          <p:spPr>
            <a:xfrm>
              <a:off x="4806300" y="5343325"/>
              <a:ext cx="850" cy="2425"/>
            </a:xfrm>
            <a:custGeom>
              <a:avLst/>
              <a:gdLst/>
              <a:ahLst/>
              <a:cxnLst/>
              <a:rect l="l" t="t" r="r" b="b"/>
              <a:pathLst>
                <a:path w="34" h="97" extrusionOk="0">
                  <a:moveTo>
                    <a:pt x="17" y="1"/>
                  </a:moveTo>
                  <a:cubicBezTo>
                    <a:pt x="12" y="1"/>
                    <a:pt x="6" y="8"/>
                    <a:pt x="0" y="45"/>
                  </a:cubicBezTo>
                  <a:cubicBezTo>
                    <a:pt x="6" y="81"/>
                    <a:pt x="11" y="96"/>
                    <a:pt x="17" y="96"/>
                  </a:cubicBezTo>
                  <a:cubicBezTo>
                    <a:pt x="20" y="96"/>
                    <a:pt x="22" y="92"/>
                    <a:pt x="25" y="86"/>
                  </a:cubicBezTo>
                  <a:cubicBezTo>
                    <a:pt x="29" y="73"/>
                    <a:pt x="33" y="57"/>
                    <a:pt x="33" y="41"/>
                  </a:cubicBezTo>
                  <a:cubicBezTo>
                    <a:pt x="33" y="28"/>
                    <a:pt x="29" y="16"/>
                    <a:pt x="25" y="4"/>
                  </a:cubicBezTo>
                  <a:cubicBezTo>
                    <a:pt x="22" y="2"/>
                    <a:pt x="20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85;p29">
              <a:extLst>
                <a:ext uri="{FF2B5EF4-FFF2-40B4-BE49-F238E27FC236}">
                  <a16:creationId xmlns:a16="http://schemas.microsoft.com/office/drawing/2014/main" id="{7A5FEDDB-6E10-AB4D-A321-5A446D00CB64}"/>
                </a:ext>
              </a:extLst>
            </p:cNvPr>
            <p:cNvSpPr/>
            <p:nvPr/>
          </p:nvSpPr>
          <p:spPr>
            <a:xfrm>
              <a:off x="4820750" y="5342975"/>
              <a:ext cx="550" cy="2625"/>
            </a:xfrm>
            <a:custGeom>
              <a:avLst/>
              <a:gdLst/>
              <a:ahLst/>
              <a:cxnLst/>
              <a:rect l="l" t="t" r="r" b="b"/>
              <a:pathLst>
                <a:path w="22" h="105" extrusionOk="0">
                  <a:moveTo>
                    <a:pt x="12" y="1"/>
                  </a:moveTo>
                  <a:cubicBezTo>
                    <a:pt x="5" y="1"/>
                    <a:pt x="1" y="24"/>
                    <a:pt x="1" y="50"/>
                  </a:cubicBezTo>
                  <a:cubicBezTo>
                    <a:pt x="1" y="79"/>
                    <a:pt x="5" y="104"/>
                    <a:pt x="13" y="104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18" y="104"/>
                    <a:pt x="22" y="84"/>
                    <a:pt x="22" y="46"/>
                  </a:cubicBezTo>
                  <a:cubicBezTo>
                    <a:pt x="22" y="22"/>
                    <a:pt x="17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86;p29">
              <a:extLst>
                <a:ext uri="{FF2B5EF4-FFF2-40B4-BE49-F238E27FC236}">
                  <a16:creationId xmlns:a16="http://schemas.microsoft.com/office/drawing/2014/main" id="{7916B53E-454E-D545-96BC-D2B001E5CCDD}"/>
                </a:ext>
              </a:extLst>
            </p:cNvPr>
            <p:cNvSpPr/>
            <p:nvPr/>
          </p:nvSpPr>
          <p:spPr>
            <a:xfrm>
              <a:off x="4804650" y="5382225"/>
              <a:ext cx="3725" cy="3400"/>
            </a:xfrm>
            <a:custGeom>
              <a:avLst/>
              <a:gdLst/>
              <a:ahLst/>
              <a:cxnLst/>
              <a:rect l="l" t="t" r="r" b="b"/>
              <a:pathLst>
                <a:path w="149" h="136" extrusionOk="0">
                  <a:moveTo>
                    <a:pt x="41" y="0"/>
                  </a:moveTo>
                  <a:cubicBezTo>
                    <a:pt x="27" y="0"/>
                    <a:pt x="14" y="16"/>
                    <a:pt x="1" y="56"/>
                  </a:cubicBezTo>
                  <a:cubicBezTo>
                    <a:pt x="7" y="113"/>
                    <a:pt x="18" y="136"/>
                    <a:pt x="29" y="136"/>
                  </a:cubicBezTo>
                  <a:cubicBezTo>
                    <a:pt x="32" y="136"/>
                    <a:pt x="35" y="134"/>
                    <a:pt x="38" y="130"/>
                  </a:cubicBezTo>
                  <a:cubicBezTo>
                    <a:pt x="47" y="119"/>
                    <a:pt x="56" y="115"/>
                    <a:pt x="65" y="115"/>
                  </a:cubicBezTo>
                  <a:cubicBezTo>
                    <a:pt x="83" y="115"/>
                    <a:pt x="101" y="130"/>
                    <a:pt x="120" y="130"/>
                  </a:cubicBezTo>
                  <a:cubicBezTo>
                    <a:pt x="128" y="130"/>
                    <a:pt x="136" y="122"/>
                    <a:pt x="149" y="118"/>
                  </a:cubicBezTo>
                  <a:cubicBezTo>
                    <a:pt x="149" y="48"/>
                    <a:pt x="144" y="23"/>
                    <a:pt x="136" y="19"/>
                  </a:cubicBezTo>
                  <a:cubicBezTo>
                    <a:pt x="124" y="11"/>
                    <a:pt x="112" y="7"/>
                    <a:pt x="103" y="7"/>
                  </a:cubicBezTo>
                  <a:cubicBezTo>
                    <a:pt x="83" y="7"/>
                    <a:pt x="66" y="3"/>
                    <a:pt x="50" y="3"/>
                  </a:cubicBezTo>
                  <a:cubicBezTo>
                    <a:pt x="47" y="1"/>
                    <a:pt x="44" y="0"/>
                    <a:pt x="4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87;p29">
              <a:extLst>
                <a:ext uri="{FF2B5EF4-FFF2-40B4-BE49-F238E27FC236}">
                  <a16:creationId xmlns:a16="http://schemas.microsoft.com/office/drawing/2014/main" id="{89B264DE-357F-B443-94A8-7F2E3F72C7C2}"/>
                </a:ext>
              </a:extLst>
            </p:cNvPr>
            <p:cNvSpPr/>
            <p:nvPr/>
          </p:nvSpPr>
          <p:spPr>
            <a:xfrm>
              <a:off x="4802000" y="5383050"/>
              <a:ext cx="1850" cy="2825"/>
            </a:xfrm>
            <a:custGeom>
              <a:avLst/>
              <a:gdLst/>
              <a:ahLst/>
              <a:cxnLst/>
              <a:rect l="l" t="t" r="r" b="b"/>
              <a:pathLst>
                <a:path w="74" h="113" extrusionOk="0">
                  <a:moveTo>
                    <a:pt x="51" y="0"/>
                  </a:moveTo>
                  <a:cubicBezTo>
                    <a:pt x="45" y="0"/>
                    <a:pt x="39" y="7"/>
                    <a:pt x="33" y="11"/>
                  </a:cubicBezTo>
                  <a:cubicBezTo>
                    <a:pt x="17" y="19"/>
                    <a:pt x="8" y="11"/>
                    <a:pt x="0" y="76"/>
                  </a:cubicBezTo>
                  <a:cubicBezTo>
                    <a:pt x="13" y="102"/>
                    <a:pt x="25" y="112"/>
                    <a:pt x="36" y="112"/>
                  </a:cubicBezTo>
                  <a:cubicBezTo>
                    <a:pt x="46" y="112"/>
                    <a:pt x="56" y="105"/>
                    <a:pt x="66" y="93"/>
                  </a:cubicBezTo>
                  <a:cubicBezTo>
                    <a:pt x="70" y="72"/>
                    <a:pt x="74" y="52"/>
                    <a:pt x="74" y="35"/>
                  </a:cubicBezTo>
                  <a:cubicBezTo>
                    <a:pt x="65" y="8"/>
                    <a:pt x="58" y="0"/>
                    <a:pt x="5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88;p29">
              <a:extLst>
                <a:ext uri="{FF2B5EF4-FFF2-40B4-BE49-F238E27FC236}">
                  <a16:creationId xmlns:a16="http://schemas.microsoft.com/office/drawing/2014/main" id="{B78455A1-9F16-8D4B-8E7A-F00DB80F291D}"/>
                </a:ext>
              </a:extLst>
            </p:cNvPr>
            <p:cNvSpPr/>
            <p:nvPr/>
          </p:nvSpPr>
          <p:spPr>
            <a:xfrm>
              <a:off x="4799525" y="5382475"/>
              <a:ext cx="1575" cy="3325"/>
            </a:xfrm>
            <a:custGeom>
              <a:avLst/>
              <a:gdLst/>
              <a:ahLst/>
              <a:cxnLst/>
              <a:rect l="l" t="t" r="r" b="b"/>
              <a:pathLst>
                <a:path w="63" h="133" extrusionOk="0">
                  <a:moveTo>
                    <a:pt x="44" y="17"/>
                  </a:moveTo>
                  <a:cubicBezTo>
                    <a:pt x="44" y="17"/>
                    <a:pt x="43" y="17"/>
                    <a:pt x="42" y="17"/>
                  </a:cubicBezTo>
                  <a:cubicBezTo>
                    <a:pt x="29" y="30"/>
                    <a:pt x="13" y="1"/>
                    <a:pt x="1" y="71"/>
                  </a:cubicBezTo>
                  <a:cubicBezTo>
                    <a:pt x="1" y="124"/>
                    <a:pt x="13" y="132"/>
                    <a:pt x="21" y="132"/>
                  </a:cubicBezTo>
                  <a:cubicBezTo>
                    <a:pt x="29" y="132"/>
                    <a:pt x="50" y="132"/>
                    <a:pt x="62" y="79"/>
                  </a:cubicBezTo>
                  <a:cubicBezTo>
                    <a:pt x="59" y="32"/>
                    <a:pt x="52" y="17"/>
                    <a:pt x="44" y="17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89;p29">
              <a:extLst>
                <a:ext uri="{FF2B5EF4-FFF2-40B4-BE49-F238E27FC236}">
                  <a16:creationId xmlns:a16="http://schemas.microsoft.com/office/drawing/2014/main" id="{0DF55FDA-F14D-DA4F-A07F-9DC797CC1B48}"/>
                </a:ext>
              </a:extLst>
            </p:cNvPr>
            <p:cNvSpPr/>
            <p:nvPr/>
          </p:nvSpPr>
          <p:spPr>
            <a:xfrm>
              <a:off x="4817175" y="5382575"/>
              <a:ext cx="1150" cy="3525"/>
            </a:xfrm>
            <a:custGeom>
              <a:avLst/>
              <a:gdLst/>
              <a:ahLst/>
              <a:cxnLst/>
              <a:rect l="l" t="t" r="r" b="b"/>
              <a:pathLst>
                <a:path w="46" h="141" extrusionOk="0">
                  <a:moveTo>
                    <a:pt x="28" y="1"/>
                  </a:moveTo>
                  <a:cubicBezTo>
                    <a:pt x="20" y="1"/>
                    <a:pt x="7" y="5"/>
                    <a:pt x="0" y="46"/>
                  </a:cubicBezTo>
                  <a:cubicBezTo>
                    <a:pt x="6" y="109"/>
                    <a:pt x="15" y="141"/>
                    <a:pt x="24" y="141"/>
                  </a:cubicBezTo>
                  <a:cubicBezTo>
                    <a:pt x="29" y="141"/>
                    <a:pt x="33" y="133"/>
                    <a:pt x="37" y="116"/>
                  </a:cubicBezTo>
                  <a:cubicBezTo>
                    <a:pt x="41" y="95"/>
                    <a:pt x="46" y="71"/>
                    <a:pt x="46" y="46"/>
                  </a:cubicBezTo>
                  <a:cubicBezTo>
                    <a:pt x="46" y="9"/>
                    <a:pt x="37" y="1"/>
                    <a:pt x="33" y="1"/>
                  </a:cubicBezTo>
                  <a:cubicBezTo>
                    <a:pt x="32" y="1"/>
                    <a:pt x="30" y="1"/>
                    <a:pt x="2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90;p29">
              <a:extLst>
                <a:ext uri="{FF2B5EF4-FFF2-40B4-BE49-F238E27FC236}">
                  <a16:creationId xmlns:a16="http://schemas.microsoft.com/office/drawing/2014/main" id="{7694588B-8304-7A44-809A-BE1CFE8B07D5}"/>
                </a:ext>
              </a:extLst>
            </p:cNvPr>
            <p:cNvSpPr/>
            <p:nvPr/>
          </p:nvSpPr>
          <p:spPr>
            <a:xfrm>
              <a:off x="4815525" y="5382600"/>
              <a:ext cx="950" cy="2850"/>
            </a:xfrm>
            <a:custGeom>
              <a:avLst/>
              <a:gdLst/>
              <a:ahLst/>
              <a:cxnLst/>
              <a:rect l="l" t="t" r="r" b="b"/>
              <a:pathLst>
                <a:path w="38" h="114" extrusionOk="0">
                  <a:moveTo>
                    <a:pt x="17" y="0"/>
                  </a:moveTo>
                  <a:cubicBezTo>
                    <a:pt x="13" y="4"/>
                    <a:pt x="9" y="8"/>
                    <a:pt x="9" y="17"/>
                  </a:cubicBezTo>
                  <a:cubicBezTo>
                    <a:pt x="1" y="41"/>
                    <a:pt x="1" y="66"/>
                    <a:pt x="9" y="94"/>
                  </a:cubicBezTo>
                  <a:cubicBezTo>
                    <a:pt x="12" y="104"/>
                    <a:pt x="18" y="114"/>
                    <a:pt x="22" y="114"/>
                  </a:cubicBezTo>
                  <a:cubicBezTo>
                    <a:pt x="23" y="114"/>
                    <a:pt x="24" y="113"/>
                    <a:pt x="25" y="111"/>
                  </a:cubicBezTo>
                  <a:cubicBezTo>
                    <a:pt x="29" y="94"/>
                    <a:pt x="34" y="78"/>
                    <a:pt x="34" y="62"/>
                  </a:cubicBezTo>
                  <a:cubicBezTo>
                    <a:pt x="38" y="41"/>
                    <a:pt x="34" y="21"/>
                    <a:pt x="25" y="4"/>
                  </a:cubicBezTo>
                  <a:cubicBezTo>
                    <a:pt x="21" y="0"/>
                    <a:pt x="21" y="0"/>
                    <a:pt x="1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91;p29">
              <a:extLst>
                <a:ext uri="{FF2B5EF4-FFF2-40B4-BE49-F238E27FC236}">
                  <a16:creationId xmlns:a16="http://schemas.microsoft.com/office/drawing/2014/main" id="{03E0B41C-2058-F745-B259-649576FA27FA}"/>
                </a:ext>
              </a:extLst>
            </p:cNvPr>
            <p:cNvSpPr/>
            <p:nvPr/>
          </p:nvSpPr>
          <p:spPr>
            <a:xfrm>
              <a:off x="4808750" y="5382900"/>
              <a:ext cx="750" cy="2475"/>
            </a:xfrm>
            <a:custGeom>
              <a:avLst/>
              <a:gdLst/>
              <a:ahLst/>
              <a:cxnLst/>
              <a:rect l="l" t="t" r="r" b="b"/>
              <a:pathLst>
                <a:path w="30" h="99" extrusionOk="0">
                  <a:moveTo>
                    <a:pt x="14" y="0"/>
                  </a:moveTo>
                  <a:cubicBezTo>
                    <a:pt x="10" y="0"/>
                    <a:pt x="7" y="13"/>
                    <a:pt x="1" y="37"/>
                  </a:cubicBezTo>
                  <a:cubicBezTo>
                    <a:pt x="1" y="70"/>
                    <a:pt x="1" y="95"/>
                    <a:pt x="9" y="99"/>
                  </a:cubicBezTo>
                  <a:cubicBezTo>
                    <a:pt x="10" y="99"/>
                    <a:pt x="11" y="99"/>
                    <a:pt x="12" y="99"/>
                  </a:cubicBezTo>
                  <a:cubicBezTo>
                    <a:pt x="19" y="99"/>
                    <a:pt x="26" y="96"/>
                    <a:pt x="30" y="37"/>
                  </a:cubicBezTo>
                  <a:cubicBezTo>
                    <a:pt x="21" y="13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92;p29">
              <a:extLst>
                <a:ext uri="{FF2B5EF4-FFF2-40B4-BE49-F238E27FC236}">
                  <a16:creationId xmlns:a16="http://schemas.microsoft.com/office/drawing/2014/main" id="{3C9849F2-B2BC-7647-AF3B-75B88F9E5B56}"/>
                </a:ext>
              </a:extLst>
            </p:cNvPr>
            <p:cNvSpPr/>
            <p:nvPr/>
          </p:nvSpPr>
          <p:spPr>
            <a:xfrm>
              <a:off x="4812250" y="5382700"/>
              <a:ext cx="650" cy="2600"/>
            </a:xfrm>
            <a:custGeom>
              <a:avLst/>
              <a:gdLst/>
              <a:ahLst/>
              <a:cxnLst/>
              <a:rect l="l" t="t" r="r" b="b"/>
              <a:pathLst>
                <a:path w="26" h="104" extrusionOk="0">
                  <a:moveTo>
                    <a:pt x="9" y="0"/>
                  </a:moveTo>
                  <a:cubicBezTo>
                    <a:pt x="5" y="17"/>
                    <a:pt x="0" y="33"/>
                    <a:pt x="0" y="45"/>
                  </a:cubicBezTo>
                  <a:cubicBezTo>
                    <a:pt x="0" y="78"/>
                    <a:pt x="5" y="99"/>
                    <a:pt x="9" y="103"/>
                  </a:cubicBezTo>
                  <a:cubicBezTo>
                    <a:pt x="9" y="103"/>
                    <a:pt x="10" y="103"/>
                    <a:pt x="11" y="103"/>
                  </a:cubicBezTo>
                  <a:cubicBezTo>
                    <a:pt x="18" y="103"/>
                    <a:pt x="25" y="84"/>
                    <a:pt x="25" y="25"/>
                  </a:cubicBezTo>
                  <a:cubicBezTo>
                    <a:pt x="21" y="17"/>
                    <a:pt x="17" y="0"/>
                    <a:pt x="9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93;p29">
              <a:extLst>
                <a:ext uri="{FF2B5EF4-FFF2-40B4-BE49-F238E27FC236}">
                  <a16:creationId xmlns:a16="http://schemas.microsoft.com/office/drawing/2014/main" id="{EF871DBB-A50E-7247-B7CF-9E05DC7F2819}"/>
                </a:ext>
              </a:extLst>
            </p:cNvPr>
            <p:cNvSpPr/>
            <p:nvPr/>
          </p:nvSpPr>
          <p:spPr>
            <a:xfrm>
              <a:off x="4810700" y="5382775"/>
              <a:ext cx="550" cy="2375"/>
            </a:xfrm>
            <a:custGeom>
              <a:avLst/>
              <a:gdLst/>
              <a:ahLst/>
              <a:cxnLst/>
              <a:rect l="l" t="t" r="r" b="b"/>
              <a:pathLst>
                <a:path w="22" h="95" extrusionOk="0">
                  <a:moveTo>
                    <a:pt x="12" y="1"/>
                  </a:moveTo>
                  <a:cubicBezTo>
                    <a:pt x="8" y="1"/>
                    <a:pt x="4" y="14"/>
                    <a:pt x="1" y="46"/>
                  </a:cubicBezTo>
                  <a:cubicBezTo>
                    <a:pt x="1" y="79"/>
                    <a:pt x="5" y="94"/>
                    <a:pt x="11" y="94"/>
                  </a:cubicBezTo>
                  <a:cubicBezTo>
                    <a:pt x="13" y="94"/>
                    <a:pt x="15" y="92"/>
                    <a:pt x="17" y="87"/>
                  </a:cubicBezTo>
                  <a:cubicBezTo>
                    <a:pt x="21" y="71"/>
                    <a:pt x="21" y="51"/>
                    <a:pt x="21" y="34"/>
                  </a:cubicBezTo>
                  <a:cubicBezTo>
                    <a:pt x="21" y="22"/>
                    <a:pt x="21" y="10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94;p29">
              <a:extLst>
                <a:ext uri="{FF2B5EF4-FFF2-40B4-BE49-F238E27FC236}">
                  <a16:creationId xmlns:a16="http://schemas.microsoft.com/office/drawing/2014/main" id="{EF38C07D-4865-234C-B5C0-970F5619A035}"/>
                </a:ext>
              </a:extLst>
            </p:cNvPr>
            <p:cNvSpPr/>
            <p:nvPr/>
          </p:nvSpPr>
          <p:spPr>
            <a:xfrm>
              <a:off x="4814100" y="5383000"/>
              <a:ext cx="525" cy="2800"/>
            </a:xfrm>
            <a:custGeom>
              <a:avLst/>
              <a:gdLst/>
              <a:ahLst/>
              <a:cxnLst/>
              <a:rect l="l" t="t" r="r" b="b"/>
              <a:pathLst>
                <a:path w="21" h="112" extrusionOk="0">
                  <a:moveTo>
                    <a:pt x="8" y="1"/>
                  </a:moveTo>
                  <a:cubicBezTo>
                    <a:pt x="4" y="1"/>
                    <a:pt x="0" y="13"/>
                    <a:pt x="0" y="25"/>
                  </a:cubicBezTo>
                  <a:cubicBezTo>
                    <a:pt x="0" y="46"/>
                    <a:pt x="0" y="62"/>
                    <a:pt x="0" y="78"/>
                  </a:cubicBezTo>
                  <a:cubicBezTo>
                    <a:pt x="0" y="87"/>
                    <a:pt x="4" y="95"/>
                    <a:pt x="8" y="99"/>
                  </a:cubicBezTo>
                  <a:cubicBezTo>
                    <a:pt x="8" y="103"/>
                    <a:pt x="13" y="107"/>
                    <a:pt x="13" y="111"/>
                  </a:cubicBezTo>
                  <a:cubicBezTo>
                    <a:pt x="21" y="33"/>
                    <a:pt x="21" y="1"/>
                    <a:pt x="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95;p29">
              <a:extLst>
                <a:ext uri="{FF2B5EF4-FFF2-40B4-BE49-F238E27FC236}">
                  <a16:creationId xmlns:a16="http://schemas.microsoft.com/office/drawing/2014/main" id="{C7DB9607-518F-824C-88B0-8F52672226EF}"/>
                </a:ext>
              </a:extLst>
            </p:cNvPr>
            <p:cNvSpPr/>
            <p:nvPr/>
          </p:nvSpPr>
          <p:spPr>
            <a:xfrm>
              <a:off x="4806300" y="5369900"/>
              <a:ext cx="1150" cy="2700"/>
            </a:xfrm>
            <a:custGeom>
              <a:avLst/>
              <a:gdLst/>
              <a:ahLst/>
              <a:cxnLst/>
              <a:rect l="l" t="t" r="r" b="b"/>
              <a:pathLst>
                <a:path w="46" h="108" extrusionOk="0">
                  <a:moveTo>
                    <a:pt x="23" y="1"/>
                  </a:moveTo>
                  <a:cubicBezTo>
                    <a:pt x="15" y="1"/>
                    <a:pt x="8" y="14"/>
                    <a:pt x="0" y="44"/>
                  </a:cubicBezTo>
                  <a:cubicBezTo>
                    <a:pt x="6" y="90"/>
                    <a:pt x="15" y="107"/>
                    <a:pt x="23" y="107"/>
                  </a:cubicBezTo>
                  <a:cubicBezTo>
                    <a:pt x="28" y="107"/>
                    <a:pt x="33" y="102"/>
                    <a:pt x="37" y="94"/>
                  </a:cubicBezTo>
                  <a:cubicBezTo>
                    <a:pt x="46" y="69"/>
                    <a:pt x="46" y="44"/>
                    <a:pt x="41" y="20"/>
                  </a:cubicBezTo>
                  <a:cubicBezTo>
                    <a:pt x="35" y="8"/>
                    <a:pt x="28" y="1"/>
                    <a:pt x="2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96;p29">
              <a:extLst>
                <a:ext uri="{FF2B5EF4-FFF2-40B4-BE49-F238E27FC236}">
                  <a16:creationId xmlns:a16="http://schemas.microsoft.com/office/drawing/2014/main" id="{16FDBB04-CA52-3243-97A2-E7569B0F700F}"/>
                </a:ext>
              </a:extLst>
            </p:cNvPr>
            <p:cNvSpPr/>
            <p:nvPr/>
          </p:nvSpPr>
          <p:spPr>
            <a:xfrm>
              <a:off x="4808450" y="5369900"/>
              <a:ext cx="850" cy="2450"/>
            </a:xfrm>
            <a:custGeom>
              <a:avLst/>
              <a:gdLst/>
              <a:ahLst/>
              <a:cxnLst/>
              <a:rect l="l" t="t" r="r" b="b"/>
              <a:pathLst>
                <a:path w="34" h="98" extrusionOk="0">
                  <a:moveTo>
                    <a:pt x="18" y="1"/>
                  </a:moveTo>
                  <a:cubicBezTo>
                    <a:pt x="13" y="1"/>
                    <a:pt x="8" y="13"/>
                    <a:pt x="1" y="36"/>
                  </a:cubicBezTo>
                  <a:cubicBezTo>
                    <a:pt x="1" y="77"/>
                    <a:pt x="5" y="94"/>
                    <a:pt x="13" y="94"/>
                  </a:cubicBezTo>
                  <a:cubicBezTo>
                    <a:pt x="14" y="95"/>
                    <a:pt x="17" y="97"/>
                    <a:pt x="19" y="97"/>
                  </a:cubicBezTo>
                  <a:cubicBezTo>
                    <a:pt x="25" y="97"/>
                    <a:pt x="31" y="89"/>
                    <a:pt x="33" y="49"/>
                  </a:cubicBezTo>
                  <a:cubicBezTo>
                    <a:pt x="27" y="16"/>
                    <a:pt x="23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97;p29">
              <a:extLst>
                <a:ext uri="{FF2B5EF4-FFF2-40B4-BE49-F238E27FC236}">
                  <a16:creationId xmlns:a16="http://schemas.microsoft.com/office/drawing/2014/main" id="{7EDDDE4F-2B9B-B44D-8E16-E59F0027A34A}"/>
                </a:ext>
              </a:extLst>
            </p:cNvPr>
            <p:cNvSpPr/>
            <p:nvPr/>
          </p:nvSpPr>
          <p:spPr>
            <a:xfrm>
              <a:off x="4816250" y="5370100"/>
              <a:ext cx="650" cy="2450"/>
            </a:xfrm>
            <a:custGeom>
              <a:avLst/>
              <a:gdLst/>
              <a:ahLst/>
              <a:cxnLst/>
              <a:rect l="l" t="t" r="r" b="b"/>
              <a:pathLst>
                <a:path w="26" h="98" extrusionOk="0">
                  <a:moveTo>
                    <a:pt x="16" y="0"/>
                  </a:moveTo>
                  <a:cubicBezTo>
                    <a:pt x="15" y="0"/>
                    <a:pt x="14" y="1"/>
                    <a:pt x="13" y="4"/>
                  </a:cubicBezTo>
                  <a:cubicBezTo>
                    <a:pt x="5" y="20"/>
                    <a:pt x="0" y="41"/>
                    <a:pt x="5" y="61"/>
                  </a:cubicBezTo>
                  <a:cubicBezTo>
                    <a:pt x="5" y="86"/>
                    <a:pt x="6" y="98"/>
                    <a:pt x="13" y="98"/>
                  </a:cubicBezTo>
                  <a:cubicBezTo>
                    <a:pt x="16" y="98"/>
                    <a:pt x="20" y="95"/>
                    <a:pt x="25" y="90"/>
                  </a:cubicBezTo>
                  <a:cubicBezTo>
                    <a:pt x="22" y="26"/>
                    <a:pt x="21" y="0"/>
                    <a:pt x="1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98;p29">
              <a:extLst>
                <a:ext uri="{FF2B5EF4-FFF2-40B4-BE49-F238E27FC236}">
                  <a16:creationId xmlns:a16="http://schemas.microsoft.com/office/drawing/2014/main" id="{818CD10D-6DF6-9949-A5F4-2EF64BD9F591}"/>
                </a:ext>
              </a:extLst>
            </p:cNvPr>
            <p:cNvSpPr/>
            <p:nvPr/>
          </p:nvSpPr>
          <p:spPr>
            <a:xfrm>
              <a:off x="4818100" y="5421825"/>
              <a:ext cx="1350" cy="2750"/>
            </a:xfrm>
            <a:custGeom>
              <a:avLst/>
              <a:gdLst/>
              <a:ahLst/>
              <a:cxnLst/>
              <a:rect l="l" t="t" r="r" b="b"/>
              <a:pathLst>
                <a:path w="54" h="110" extrusionOk="0">
                  <a:moveTo>
                    <a:pt x="28" y="1"/>
                  </a:moveTo>
                  <a:cubicBezTo>
                    <a:pt x="18" y="1"/>
                    <a:pt x="9" y="16"/>
                    <a:pt x="0" y="48"/>
                  </a:cubicBezTo>
                  <a:cubicBezTo>
                    <a:pt x="16" y="88"/>
                    <a:pt x="26" y="109"/>
                    <a:pt x="33" y="109"/>
                  </a:cubicBezTo>
                  <a:cubicBezTo>
                    <a:pt x="42" y="109"/>
                    <a:pt x="47" y="83"/>
                    <a:pt x="54" y="31"/>
                  </a:cubicBezTo>
                  <a:cubicBezTo>
                    <a:pt x="44" y="11"/>
                    <a:pt x="36" y="1"/>
                    <a:pt x="2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99;p29">
              <a:extLst>
                <a:ext uri="{FF2B5EF4-FFF2-40B4-BE49-F238E27FC236}">
                  <a16:creationId xmlns:a16="http://schemas.microsoft.com/office/drawing/2014/main" id="{108AE694-6F4F-084C-827D-62ACF1836D82}"/>
                </a:ext>
              </a:extLst>
            </p:cNvPr>
            <p:cNvSpPr/>
            <p:nvPr/>
          </p:nvSpPr>
          <p:spPr>
            <a:xfrm>
              <a:off x="4814100" y="5422200"/>
              <a:ext cx="950" cy="2500"/>
            </a:xfrm>
            <a:custGeom>
              <a:avLst/>
              <a:gdLst/>
              <a:ahLst/>
              <a:cxnLst/>
              <a:rect l="l" t="t" r="r" b="b"/>
              <a:pathLst>
                <a:path w="38" h="100" extrusionOk="0">
                  <a:moveTo>
                    <a:pt x="18" y="1"/>
                  </a:moveTo>
                  <a:cubicBezTo>
                    <a:pt x="13" y="1"/>
                    <a:pt x="8" y="13"/>
                    <a:pt x="0" y="37"/>
                  </a:cubicBezTo>
                  <a:cubicBezTo>
                    <a:pt x="0" y="78"/>
                    <a:pt x="4" y="90"/>
                    <a:pt x="13" y="98"/>
                  </a:cubicBezTo>
                  <a:cubicBezTo>
                    <a:pt x="13" y="99"/>
                    <a:pt x="14" y="99"/>
                    <a:pt x="15" y="99"/>
                  </a:cubicBezTo>
                  <a:cubicBezTo>
                    <a:pt x="20" y="99"/>
                    <a:pt x="30" y="87"/>
                    <a:pt x="37" y="45"/>
                  </a:cubicBezTo>
                  <a:cubicBezTo>
                    <a:pt x="29" y="15"/>
                    <a:pt x="23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00;p29">
              <a:extLst>
                <a:ext uri="{FF2B5EF4-FFF2-40B4-BE49-F238E27FC236}">
                  <a16:creationId xmlns:a16="http://schemas.microsoft.com/office/drawing/2014/main" id="{0B708463-54FB-2C44-A004-995926B81F0D}"/>
                </a:ext>
              </a:extLst>
            </p:cNvPr>
            <p:cNvSpPr/>
            <p:nvPr/>
          </p:nvSpPr>
          <p:spPr>
            <a:xfrm>
              <a:off x="4801375" y="5421875"/>
              <a:ext cx="750" cy="2275"/>
            </a:xfrm>
            <a:custGeom>
              <a:avLst/>
              <a:gdLst/>
              <a:ahLst/>
              <a:cxnLst/>
              <a:rect l="l" t="t" r="r" b="b"/>
              <a:pathLst>
                <a:path w="30" h="91" extrusionOk="0">
                  <a:moveTo>
                    <a:pt x="12" y="0"/>
                  </a:moveTo>
                  <a:cubicBezTo>
                    <a:pt x="7" y="0"/>
                    <a:pt x="4" y="21"/>
                    <a:pt x="0" y="91"/>
                  </a:cubicBezTo>
                  <a:lnTo>
                    <a:pt x="25" y="91"/>
                  </a:lnTo>
                  <a:cubicBezTo>
                    <a:pt x="29" y="38"/>
                    <a:pt x="25" y="13"/>
                    <a:pt x="17" y="5"/>
                  </a:cubicBezTo>
                  <a:cubicBezTo>
                    <a:pt x="15" y="2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01;p29">
              <a:extLst>
                <a:ext uri="{FF2B5EF4-FFF2-40B4-BE49-F238E27FC236}">
                  <a16:creationId xmlns:a16="http://schemas.microsoft.com/office/drawing/2014/main" id="{206533AC-33D9-B541-9038-4A42F43F0961}"/>
                </a:ext>
              </a:extLst>
            </p:cNvPr>
            <p:cNvSpPr/>
            <p:nvPr/>
          </p:nvSpPr>
          <p:spPr>
            <a:xfrm>
              <a:off x="4803125" y="5422200"/>
              <a:ext cx="625" cy="2325"/>
            </a:xfrm>
            <a:custGeom>
              <a:avLst/>
              <a:gdLst/>
              <a:ahLst/>
              <a:cxnLst/>
              <a:rect l="l" t="t" r="r" b="b"/>
              <a:pathLst>
                <a:path w="25" h="93" extrusionOk="0">
                  <a:moveTo>
                    <a:pt x="14" y="1"/>
                  </a:moveTo>
                  <a:cubicBezTo>
                    <a:pt x="8" y="1"/>
                    <a:pt x="3" y="10"/>
                    <a:pt x="0" y="37"/>
                  </a:cubicBezTo>
                  <a:cubicBezTo>
                    <a:pt x="3" y="76"/>
                    <a:pt x="8" y="92"/>
                    <a:pt x="13" y="92"/>
                  </a:cubicBezTo>
                  <a:cubicBezTo>
                    <a:pt x="15" y="92"/>
                    <a:pt x="18" y="89"/>
                    <a:pt x="21" y="82"/>
                  </a:cubicBezTo>
                  <a:cubicBezTo>
                    <a:pt x="25" y="57"/>
                    <a:pt x="25" y="29"/>
                    <a:pt x="21" y="4"/>
                  </a:cubicBezTo>
                  <a:cubicBezTo>
                    <a:pt x="19" y="2"/>
                    <a:pt x="16" y="1"/>
                    <a:pt x="14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02;p29">
              <a:extLst>
                <a:ext uri="{FF2B5EF4-FFF2-40B4-BE49-F238E27FC236}">
                  <a16:creationId xmlns:a16="http://schemas.microsoft.com/office/drawing/2014/main" id="{B5F291C2-709F-A443-B6EC-D15EB40D12DC}"/>
                </a:ext>
              </a:extLst>
            </p:cNvPr>
            <p:cNvSpPr/>
            <p:nvPr/>
          </p:nvSpPr>
          <p:spPr>
            <a:xfrm>
              <a:off x="4804750" y="5421875"/>
              <a:ext cx="650" cy="2350"/>
            </a:xfrm>
            <a:custGeom>
              <a:avLst/>
              <a:gdLst/>
              <a:ahLst/>
              <a:cxnLst/>
              <a:rect l="l" t="t" r="r" b="b"/>
              <a:pathLst>
                <a:path w="26" h="94" extrusionOk="0">
                  <a:moveTo>
                    <a:pt x="13" y="1"/>
                  </a:moveTo>
                  <a:cubicBezTo>
                    <a:pt x="9" y="1"/>
                    <a:pt x="1" y="25"/>
                    <a:pt x="1" y="75"/>
                  </a:cubicBezTo>
                  <a:cubicBezTo>
                    <a:pt x="5" y="87"/>
                    <a:pt x="9" y="94"/>
                    <a:pt x="14" y="94"/>
                  </a:cubicBezTo>
                  <a:cubicBezTo>
                    <a:pt x="18" y="94"/>
                    <a:pt x="22" y="88"/>
                    <a:pt x="26" y="79"/>
                  </a:cubicBezTo>
                  <a:cubicBezTo>
                    <a:pt x="26" y="29"/>
                    <a:pt x="21" y="5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03;p29">
              <a:extLst>
                <a:ext uri="{FF2B5EF4-FFF2-40B4-BE49-F238E27FC236}">
                  <a16:creationId xmlns:a16="http://schemas.microsoft.com/office/drawing/2014/main" id="{10F929F1-18FE-964C-9535-8E3E055C0657}"/>
                </a:ext>
              </a:extLst>
            </p:cNvPr>
            <p:cNvSpPr/>
            <p:nvPr/>
          </p:nvSpPr>
          <p:spPr>
            <a:xfrm>
              <a:off x="4800975" y="5408375"/>
              <a:ext cx="3300" cy="3575"/>
            </a:xfrm>
            <a:custGeom>
              <a:avLst/>
              <a:gdLst/>
              <a:ahLst/>
              <a:cxnLst/>
              <a:rect l="l" t="t" r="r" b="b"/>
              <a:pathLst>
                <a:path w="132" h="143" extrusionOk="0">
                  <a:moveTo>
                    <a:pt x="60" y="1"/>
                  </a:moveTo>
                  <a:cubicBezTo>
                    <a:pt x="43" y="1"/>
                    <a:pt x="26" y="9"/>
                    <a:pt x="8" y="40"/>
                  </a:cubicBezTo>
                  <a:cubicBezTo>
                    <a:pt x="4" y="52"/>
                    <a:pt x="0" y="61"/>
                    <a:pt x="0" y="73"/>
                  </a:cubicBezTo>
                  <a:cubicBezTo>
                    <a:pt x="7" y="128"/>
                    <a:pt x="17" y="140"/>
                    <a:pt x="27" y="140"/>
                  </a:cubicBezTo>
                  <a:cubicBezTo>
                    <a:pt x="29" y="140"/>
                    <a:pt x="31" y="139"/>
                    <a:pt x="33" y="139"/>
                  </a:cubicBezTo>
                  <a:cubicBezTo>
                    <a:pt x="45" y="134"/>
                    <a:pt x="55" y="129"/>
                    <a:pt x="66" y="129"/>
                  </a:cubicBezTo>
                  <a:cubicBezTo>
                    <a:pt x="74" y="129"/>
                    <a:pt x="82" y="132"/>
                    <a:pt x="90" y="139"/>
                  </a:cubicBezTo>
                  <a:cubicBezTo>
                    <a:pt x="95" y="141"/>
                    <a:pt x="99" y="143"/>
                    <a:pt x="102" y="143"/>
                  </a:cubicBezTo>
                  <a:cubicBezTo>
                    <a:pt x="115" y="143"/>
                    <a:pt x="122" y="125"/>
                    <a:pt x="131" y="93"/>
                  </a:cubicBezTo>
                  <a:cubicBezTo>
                    <a:pt x="131" y="36"/>
                    <a:pt x="127" y="15"/>
                    <a:pt x="119" y="11"/>
                  </a:cubicBezTo>
                  <a:cubicBezTo>
                    <a:pt x="100" y="11"/>
                    <a:pt x="80" y="1"/>
                    <a:pt x="6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04;p29">
              <a:extLst>
                <a:ext uri="{FF2B5EF4-FFF2-40B4-BE49-F238E27FC236}">
                  <a16:creationId xmlns:a16="http://schemas.microsoft.com/office/drawing/2014/main" id="{F32BAD68-FC15-BA41-B4AB-C416A0EA1F6C}"/>
                </a:ext>
              </a:extLst>
            </p:cNvPr>
            <p:cNvSpPr/>
            <p:nvPr/>
          </p:nvSpPr>
          <p:spPr>
            <a:xfrm>
              <a:off x="4812750" y="5408625"/>
              <a:ext cx="2500" cy="3475"/>
            </a:xfrm>
            <a:custGeom>
              <a:avLst/>
              <a:gdLst/>
              <a:ahLst/>
              <a:cxnLst/>
              <a:rect l="l" t="t" r="r" b="b"/>
              <a:pathLst>
                <a:path w="100" h="139" extrusionOk="0">
                  <a:moveTo>
                    <a:pt x="24" y="0"/>
                  </a:moveTo>
                  <a:cubicBezTo>
                    <a:pt x="21" y="0"/>
                    <a:pt x="17" y="1"/>
                    <a:pt x="13" y="1"/>
                  </a:cubicBezTo>
                  <a:cubicBezTo>
                    <a:pt x="9" y="1"/>
                    <a:pt x="5" y="26"/>
                    <a:pt x="1" y="38"/>
                  </a:cubicBezTo>
                  <a:cubicBezTo>
                    <a:pt x="9" y="107"/>
                    <a:pt x="17" y="139"/>
                    <a:pt x="28" y="139"/>
                  </a:cubicBezTo>
                  <a:cubicBezTo>
                    <a:pt x="33" y="139"/>
                    <a:pt x="39" y="131"/>
                    <a:pt x="46" y="116"/>
                  </a:cubicBezTo>
                  <a:cubicBezTo>
                    <a:pt x="50" y="113"/>
                    <a:pt x="53" y="103"/>
                    <a:pt x="57" y="103"/>
                  </a:cubicBezTo>
                  <a:cubicBezTo>
                    <a:pt x="57" y="103"/>
                    <a:pt x="58" y="103"/>
                    <a:pt x="58" y="104"/>
                  </a:cubicBezTo>
                  <a:cubicBezTo>
                    <a:pt x="64" y="123"/>
                    <a:pt x="70" y="132"/>
                    <a:pt x="76" y="132"/>
                  </a:cubicBezTo>
                  <a:cubicBezTo>
                    <a:pt x="84" y="132"/>
                    <a:pt x="92" y="116"/>
                    <a:pt x="99" y="88"/>
                  </a:cubicBezTo>
                  <a:cubicBezTo>
                    <a:pt x="99" y="20"/>
                    <a:pt x="99" y="1"/>
                    <a:pt x="93" y="1"/>
                  </a:cubicBezTo>
                  <a:cubicBezTo>
                    <a:pt x="93" y="1"/>
                    <a:pt x="92" y="1"/>
                    <a:pt x="91" y="1"/>
                  </a:cubicBezTo>
                  <a:cubicBezTo>
                    <a:pt x="84" y="3"/>
                    <a:pt x="76" y="4"/>
                    <a:pt x="69" y="4"/>
                  </a:cubicBezTo>
                  <a:cubicBezTo>
                    <a:pt x="54" y="4"/>
                    <a:pt x="39" y="0"/>
                    <a:pt x="2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05;p29">
              <a:extLst>
                <a:ext uri="{FF2B5EF4-FFF2-40B4-BE49-F238E27FC236}">
                  <a16:creationId xmlns:a16="http://schemas.microsoft.com/office/drawing/2014/main" id="{C7A658C6-612B-714E-A68E-7CAB5B0CD059}"/>
                </a:ext>
              </a:extLst>
            </p:cNvPr>
            <p:cNvSpPr/>
            <p:nvPr/>
          </p:nvSpPr>
          <p:spPr>
            <a:xfrm>
              <a:off x="4808975" y="5408125"/>
              <a:ext cx="1650" cy="3650"/>
            </a:xfrm>
            <a:custGeom>
              <a:avLst/>
              <a:gdLst/>
              <a:ahLst/>
              <a:cxnLst/>
              <a:rect l="l" t="t" r="r" b="b"/>
              <a:pathLst>
                <a:path w="66" h="146" extrusionOk="0">
                  <a:moveTo>
                    <a:pt x="52" y="7"/>
                  </a:moveTo>
                  <a:cubicBezTo>
                    <a:pt x="51" y="7"/>
                    <a:pt x="50" y="7"/>
                    <a:pt x="49" y="9"/>
                  </a:cubicBezTo>
                  <a:cubicBezTo>
                    <a:pt x="33" y="21"/>
                    <a:pt x="17" y="1"/>
                    <a:pt x="0" y="79"/>
                  </a:cubicBezTo>
                  <a:cubicBezTo>
                    <a:pt x="8" y="134"/>
                    <a:pt x="18" y="145"/>
                    <a:pt x="28" y="145"/>
                  </a:cubicBezTo>
                  <a:cubicBezTo>
                    <a:pt x="33" y="145"/>
                    <a:pt x="39" y="142"/>
                    <a:pt x="45" y="140"/>
                  </a:cubicBezTo>
                  <a:cubicBezTo>
                    <a:pt x="62" y="140"/>
                    <a:pt x="62" y="112"/>
                    <a:pt x="66" y="54"/>
                  </a:cubicBezTo>
                  <a:cubicBezTo>
                    <a:pt x="62" y="21"/>
                    <a:pt x="56" y="7"/>
                    <a:pt x="52" y="7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06;p29">
              <a:extLst>
                <a:ext uri="{FF2B5EF4-FFF2-40B4-BE49-F238E27FC236}">
                  <a16:creationId xmlns:a16="http://schemas.microsoft.com/office/drawing/2014/main" id="{8F90CE06-946B-3140-86BA-91ABFEA9B8C0}"/>
                </a:ext>
              </a:extLst>
            </p:cNvPr>
            <p:cNvSpPr/>
            <p:nvPr/>
          </p:nvSpPr>
          <p:spPr>
            <a:xfrm>
              <a:off x="4806800" y="5408500"/>
              <a:ext cx="1475" cy="3075"/>
            </a:xfrm>
            <a:custGeom>
              <a:avLst/>
              <a:gdLst/>
              <a:ahLst/>
              <a:cxnLst/>
              <a:rect l="l" t="t" r="r" b="b"/>
              <a:pathLst>
                <a:path w="59" h="123" extrusionOk="0">
                  <a:moveTo>
                    <a:pt x="38" y="0"/>
                  </a:moveTo>
                  <a:cubicBezTo>
                    <a:pt x="26" y="0"/>
                    <a:pt x="13" y="10"/>
                    <a:pt x="1" y="60"/>
                  </a:cubicBezTo>
                  <a:cubicBezTo>
                    <a:pt x="13" y="101"/>
                    <a:pt x="24" y="122"/>
                    <a:pt x="34" y="122"/>
                  </a:cubicBezTo>
                  <a:cubicBezTo>
                    <a:pt x="41" y="122"/>
                    <a:pt x="48" y="112"/>
                    <a:pt x="54" y="93"/>
                  </a:cubicBezTo>
                  <a:cubicBezTo>
                    <a:pt x="54" y="76"/>
                    <a:pt x="58" y="60"/>
                    <a:pt x="58" y="39"/>
                  </a:cubicBezTo>
                  <a:cubicBezTo>
                    <a:pt x="58" y="27"/>
                    <a:pt x="54" y="15"/>
                    <a:pt x="50" y="2"/>
                  </a:cubicBezTo>
                  <a:cubicBezTo>
                    <a:pt x="46" y="1"/>
                    <a:pt x="42" y="0"/>
                    <a:pt x="3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07;p29">
              <a:extLst>
                <a:ext uri="{FF2B5EF4-FFF2-40B4-BE49-F238E27FC236}">
                  <a16:creationId xmlns:a16="http://schemas.microsoft.com/office/drawing/2014/main" id="{DD9A8B15-BB93-2646-B4E2-87071BB0D9CC}"/>
                </a:ext>
              </a:extLst>
            </p:cNvPr>
            <p:cNvSpPr/>
            <p:nvPr/>
          </p:nvSpPr>
          <p:spPr>
            <a:xfrm>
              <a:off x="4804850" y="5408750"/>
              <a:ext cx="1275" cy="3250"/>
            </a:xfrm>
            <a:custGeom>
              <a:avLst/>
              <a:gdLst/>
              <a:ahLst/>
              <a:cxnLst/>
              <a:rect l="l" t="t" r="r" b="b"/>
              <a:pathLst>
                <a:path w="51" h="130" extrusionOk="0">
                  <a:moveTo>
                    <a:pt x="22" y="0"/>
                  </a:moveTo>
                  <a:cubicBezTo>
                    <a:pt x="13" y="0"/>
                    <a:pt x="5" y="13"/>
                    <a:pt x="1" y="78"/>
                  </a:cubicBezTo>
                  <a:cubicBezTo>
                    <a:pt x="9" y="91"/>
                    <a:pt x="13" y="107"/>
                    <a:pt x="22" y="119"/>
                  </a:cubicBezTo>
                  <a:cubicBezTo>
                    <a:pt x="25" y="126"/>
                    <a:pt x="28" y="129"/>
                    <a:pt x="31" y="129"/>
                  </a:cubicBezTo>
                  <a:cubicBezTo>
                    <a:pt x="38" y="129"/>
                    <a:pt x="43" y="108"/>
                    <a:pt x="46" y="78"/>
                  </a:cubicBezTo>
                  <a:cubicBezTo>
                    <a:pt x="50" y="58"/>
                    <a:pt x="50" y="37"/>
                    <a:pt x="46" y="17"/>
                  </a:cubicBezTo>
                  <a:cubicBezTo>
                    <a:pt x="42" y="5"/>
                    <a:pt x="34" y="0"/>
                    <a:pt x="2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208;p29">
              <a:extLst>
                <a:ext uri="{FF2B5EF4-FFF2-40B4-BE49-F238E27FC236}">
                  <a16:creationId xmlns:a16="http://schemas.microsoft.com/office/drawing/2014/main" id="{94E9B856-82DD-7A4F-9997-B3AA97881F9F}"/>
                </a:ext>
              </a:extLst>
            </p:cNvPr>
            <p:cNvSpPr/>
            <p:nvPr/>
          </p:nvSpPr>
          <p:spPr>
            <a:xfrm>
              <a:off x="4811225" y="5408475"/>
              <a:ext cx="1150" cy="3275"/>
            </a:xfrm>
            <a:custGeom>
              <a:avLst/>
              <a:gdLst/>
              <a:ahLst/>
              <a:cxnLst/>
              <a:rect l="l" t="t" r="r" b="b"/>
              <a:pathLst>
                <a:path w="46" h="131" extrusionOk="0">
                  <a:moveTo>
                    <a:pt x="25" y="1"/>
                  </a:moveTo>
                  <a:cubicBezTo>
                    <a:pt x="16" y="1"/>
                    <a:pt x="6" y="10"/>
                    <a:pt x="0" y="61"/>
                  </a:cubicBezTo>
                  <a:cubicBezTo>
                    <a:pt x="9" y="109"/>
                    <a:pt x="16" y="131"/>
                    <a:pt x="24" y="131"/>
                  </a:cubicBezTo>
                  <a:cubicBezTo>
                    <a:pt x="27" y="131"/>
                    <a:pt x="30" y="128"/>
                    <a:pt x="33" y="122"/>
                  </a:cubicBezTo>
                  <a:cubicBezTo>
                    <a:pt x="41" y="98"/>
                    <a:pt x="46" y="73"/>
                    <a:pt x="46" y="48"/>
                  </a:cubicBezTo>
                  <a:cubicBezTo>
                    <a:pt x="46" y="11"/>
                    <a:pt x="37" y="3"/>
                    <a:pt x="33" y="3"/>
                  </a:cubicBezTo>
                  <a:cubicBezTo>
                    <a:pt x="31" y="2"/>
                    <a:pt x="28" y="1"/>
                    <a:pt x="25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209;p29">
              <a:extLst>
                <a:ext uri="{FF2B5EF4-FFF2-40B4-BE49-F238E27FC236}">
                  <a16:creationId xmlns:a16="http://schemas.microsoft.com/office/drawing/2014/main" id="{D3052B13-CB1D-604A-BAC9-50F79B46FA26}"/>
                </a:ext>
              </a:extLst>
            </p:cNvPr>
            <p:cNvSpPr/>
            <p:nvPr/>
          </p:nvSpPr>
          <p:spPr>
            <a:xfrm>
              <a:off x="4817475" y="5408425"/>
              <a:ext cx="950" cy="3050"/>
            </a:xfrm>
            <a:custGeom>
              <a:avLst/>
              <a:gdLst/>
              <a:ahLst/>
              <a:cxnLst/>
              <a:rect l="l" t="t" r="r" b="b"/>
              <a:pathLst>
                <a:path w="38" h="122" extrusionOk="0">
                  <a:moveTo>
                    <a:pt x="18" y="1"/>
                  </a:moveTo>
                  <a:cubicBezTo>
                    <a:pt x="15" y="1"/>
                    <a:pt x="12" y="4"/>
                    <a:pt x="9" y="9"/>
                  </a:cubicBezTo>
                  <a:cubicBezTo>
                    <a:pt x="5" y="26"/>
                    <a:pt x="1" y="46"/>
                    <a:pt x="1" y="63"/>
                  </a:cubicBezTo>
                  <a:cubicBezTo>
                    <a:pt x="1" y="79"/>
                    <a:pt x="5" y="96"/>
                    <a:pt x="9" y="112"/>
                  </a:cubicBezTo>
                  <a:cubicBezTo>
                    <a:pt x="12" y="119"/>
                    <a:pt x="15" y="122"/>
                    <a:pt x="17" y="122"/>
                  </a:cubicBezTo>
                  <a:cubicBezTo>
                    <a:pt x="24" y="122"/>
                    <a:pt x="29" y="98"/>
                    <a:pt x="38" y="50"/>
                  </a:cubicBezTo>
                  <a:cubicBezTo>
                    <a:pt x="32" y="14"/>
                    <a:pt x="25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10;p29">
              <a:extLst>
                <a:ext uri="{FF2B5EF4-FFF2-40B4-BE49-F238E27FC236}">
                  <a16:creationId xmlns:a16="http://schemas.microsoft.com/office/drawing/2014/main" id="{FE5FC47B-1F4E-414E-9DA4-BD498834FE8D}"/>
                </a:ext>
              </a:extLst>
            </p:cNvPr>
            <p:cNvSpPr/>
            <p:nvPr/>
          </p:nvSpPr>
          <p:spPr>
            <a:xfrm>
              <a:off x="4818600" y="5408550"/>
              <a:ext cx="750" cy="2900"/>
            </a:xfrm>
            <a:custGeom>
              <a:avLst/>
              <a:gdLst/>
              <a:ahLst/>
              <a:cxnLst/>
              <a:rect l="l" t="t" r="r" b="b"/>
              <a:pathLst>
                <a:path w="30" h="116" extrusionOk="0">
                  <a:moveTo>
                    <a:pt x="13" y="0"/>
                  </a:moveTo>
                  <a:cubicBezTo>
                    <a:pt x="9" y="13"/>
                    <a:pt x="5" y="29"/>
                    <a:pt x="5" y="41"/>
                  </a:cubicBezTo>
                  <a:cubicBezTo>
                    <a:pt x="1" y="66"/>
                    <a:pt x="5" y="91"/>
                    <a:pt x="17" y="115"/>
                  </a:cubicBezTo>
                  <a:cubicBezTo>
                    <a:pt x="21" y="115"/>
                    <a:pt x="30" y="82"/>
                    <a:pt x="30" y="49"/>
                  </a:cubicBezTo>
                  <a:cubicBezTo>
                    <a:pt x="30" y="21"/>
                    <a:pt x="25" y="0"/>
                    <a:pt x="1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11;p29">
              <a:extLst>
                <a:ext uri="{FF2B5EF4-FFF2-40B4-BE49-F238E27FC236}">
                  <a16:creationId xmlns:a16="http://schemas.microsoft.com/office/drawing/2014/main" id="{20E0CC43-19D2-364C-AB49-6A73B6134BCA}"/>
                </a:ext>
              </a:extLst>
            </p:cNvPr>
            <p:cNvSpPr/>
            <p:nvPr/>
          </p:nvSpPr>
          <p:spPr>
            <a:xfrm>
              <a:off x="4816150" y="5408850"/>
              <a:ext cx="625" cy="1925"/>
            </a:xfrm>
            <a:custGeom>
              <a:avLst/>
              <a:gdLst/>
              <a:ahLst/>
              <a:cxnLst/>
              <a:rect l="l" t="t" r="r" b="b"/>
              <a:pathLst>
                <a:path w="25" h="77" extrusionOk="0">
                  <a:moveTo>
                    <a:pt x="12" y="0"/>
                  </a:moveTo>
                  <a:cubicBezTo>
                    <a:pt x="9" y="0"/>
                    <a:pt x="6" y="11"/>
                    <a:pt x="0" y="33"/>
                  </a:cubicBezTo>
                  <a:cubicBezTo>
                    <a:pt x="5" y="63"/>
                    <a:pt x="7" y="77"/>
                    <a:pt x="10" y="77"/>
                  </a:cubicBezTo>
                  <a:cubicBezTo>
                    <a:pt x="13" y="77"/>
                    <a:pt x="17" y="64"/>
                    <a:pt x="25" y="37"/>
                  </a:cubicBezTo>
                  <a:cubicBezTo>
                    <a:pt x="19" y="12"/>
                    <a:pt x="16" y="0"/>
                    <a:pt x="1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12;p29">
              <a:extLst>
                <a:ext uri="{FF2B5EF4-FFF2-40B4-BE49-F238E27FC236}">
                  <a16:creationId xmlns:a16="http://schemas.microsoft.com/office/drawing/2014/main" id="{09749E6A-259A-9845-9035-E35FEAC99B21}"/>
                </a:ext>
              </a:extLst>
            </p:cNvPr>
            <p:cNvSpPr/>
            <p:nvPr/>
          </p:nvSpPr>
          <p:spPr>
            <a:xfrm>
              <a:off x="4811950" y="5329550"/>
              <a:ext cx="18975" cy="4650"/>
            </a:xfrm>
            <a:custGeom>
              <a:avLst/>
              <a:gdLst/>
              <a:ahLst/>
              <a:cxnLst/>
              <a:rect l="l" t="t" r="r" b="b"/>
              <a:pathLst>
                <a:path w="759" h="186" extrusionOk="0">
                  <a:moveTo>
                    <a:pt x="671" y="0"/>
                  </a:moveTo>
                  <a:cubicBezTo>
                    <a:pt x="662" y="0"/>
                    <a:pt x="653" y="3"/>
                    <a:pt x="644" y="9"/>
                  </a:cubicBezTo>
                  <a:cubicBezTo>
                    <a:pt x="624" y="21"/>
                    <a:pt x="603" y="29"/>
                    <a:pt x="579" y="29"/>
                  </a:cubicBezTo>
                  <a:cubicBezTo>
                    <a:pt x="566" y="34"/>
                    <a:pt x="558" y="42"/>
                    <a:pt x="550" y="46"/>
                  </a:cubicBezTo>
                  <a:lnTo>
                    <a:pt x="476" y="46"/>
                  </a:lnTo>
                  <a:cubicBezTo>
                    <a:pt x="423" y="38"/>
                    <a:pt x="369" y="29"/>
                    <a:pt x="316" y="21"/>
                  </a:cubicBezTo>
                  <a:cubicBezTo>
                    <a:pt x="275" y="13"/>
                    <a:pt x="238" y="1"/>
                    <a:pt x="201" y="1"/>
                  </a:cubicBezTo>
                  <a:cubicBezTo>
                    <a:pt x="189" y="1"/>
                    <a:pt x="177" y="13"/>
                    <a:pt x="160" y="17"/>
                  </a:cubicBezTo>
                  <a:cubicBezTo>
                    <a:pt x="136" y="28"/>
                    <a:pt x="109" y="44"/>
                    <a:pt x="82" y="44"/>
                  </a:cubicBezTo>
                  <a:cubicBezTo>
                    <a:pt x="69" y="44"/>
                    <a:pt x="55" y="40"/>
                    <a:pt x="41" y="29"/>
                  </a:cubicBezTo>
                  <a:cubicBezTo>
                    <a:pt x="38" y="23"/>
                    <a:pt x="31" y="20"/>
                    <a:pt x="24" y="20"/>
                  </a:cubicBezTo>
                  <a:cubicBezTo>
                    <a:pt x="21" y="20"/>
                    <a:pt x="19" y="20"/>
                    <a:pt x="17" y="21"/>
                  </a:cubicBezTo>
                  <a:cubicBezTo>
                    <a:pt x="12" y="21"/>
                    <a:pt x="8" y="34"/>
                    <a:pt x="0" y="46"/>
                  </a:cubicBezTo>
                  <a:cubicBezTo>
                    <a:pt x="0" y="107"/>
                    <a:pt x="8" y="140"/>
                    <a:pt x="17" y="144"/>
                  </a:cubicBezTo>
                  <a:cubicBezTo>
                    <a:pt x="37" y="153"/>
                    <a:pt x="58" y="161"/>
                    <a:pt x="82" y="165"/>
                  </a:cubicBezTo>
                  <a:cubicBezTo>
                    <a:pt x="111" y="161"/>
                    <a:pt x="136" y="157"/>
                    <a:pt x="160" y="144"/>
                  </a:cubicBezTo>
                  <a:cubicBezTo>
                    <a:pt x="168" y="144"/>
                    <a:pt x="177" y="157"/>
                    <a:pt x="181" y="157"/>
                  </a:cubicBezTo>
                  <a:cubicBezTo>
                    <a:pt x="226" y="148"/>
                    <a:pt x="271" y="148"/>
                    <a:pt x="316" y="148"/>
                  </a:cubicBezTo>
                  <a:cubicBezTo>
                    <a:pt x="357" y="161"/>
                    <a:pt x="398" y="165"/>
                    <a:pt x="435" y="173"/>
                  </a:cubicBezTo>
                  <a:cubicBezTo>
                    <a:pt x="476" y="181"/>
                    <a:pt x="513" y="185"/>
                    <a:pt x="554" y="185"/>
                  </a:cubicBezTo>
                  <a:cubicBezTo>
                    <a:pt x="579" y="181"/>
                    <a:pt x="599" y="173"/>
                    <a:pt x="620" y="157"/>
                  </a:cubicBezTo>
                  <a:cubicBezTo>
                    <a:pt x="634" y="152"/>
                    <a:pt x="647" y="140"/>
                    <a:pt x="659" y="140"/>
                  </a:cubicBezTo>
                  <a:cubicBezTo>
                    <a:pt x="668" y="140"/>
                    <a:pt x="677" y="146"/>
                    <a:pt x="685" y="165"/>
                  </a:cubicBezTo>
                  <a:cubicBezTo>
                    <a:pt x="689" y="160"/>
                    <a:pt x="692" y="158"/>
                    <a:pt x="695" y="158"/>
                  </a:cubicBezTo>
                  <a:cubicBezTo>
                    <a:pt x="701" y="158"/>
                    <a:pt x="707" y="166"/>
                    <a:pt x="712" y="166"/>
                  </a:cubicBezTo>
                  <a:cubicBezTo>
                    <a:pt x="717" y="166"/>
                    <a:pt x="722" y="160"/>
                    <a:pt x="726" y="136"/>
                  </a:cubicBezTo>
                  <a:cubicBezTo>
                    <a:pt x="726" y="133"/>
                    <a:pt x="727" y="132"/>
                    <a:pt x="729" y="132"/>
                  </a:cubicBezTo>
                  <a:cubicBezTo>
                    <a:pt x="731" y="132"/>
                    <a:pt x="736" y="136"/>
                    <a:pt x="739" y="136"/>
                  </a:cubicBezTo>
                  <a:cubicBezTo>
                    <a:pt x="739" y="137"/>
                    <a:pt x="740" y="137"/>
                    <a:pt x="740" y="137"/>
                  </a:cubicBezTo>
                  <a:cubicBezTo>
                    <a:pt x="744" y="137"/>
                    <a:pt x="751" y="120"/>
                    <a:pt x="755" y="83"/>
                  </a:cubicBezTo>
                  <a:cubicBezTo>
                    <a:pt x="759" y="49"/>
                    <a:pt x="751" y="26"/>
                    <a:pt x="743" y="26"/>
                  </a:cubicBezTo>
                  <a:cubicBezTo>
                    <a:pt x="742" y="26"/>
                    <a:pt x="740" y="27"/>
                    <a:pt x="739" y="29"/>
                  </a:cubicBezTo>
                  <a:cubicBezTo>
                    <a:pt x="736" y="33"/>
                    <a:pt x="734" y="35"/>
                    <a:pt x="731" y="35"/>
                  </a:cubicBezTo>
                  <a:cubicBezTo>
                    <a:pt x="726" y="35"/>
                    <a:pt x="720" y="27"/>
                    <a:pt x="714" y="21"/>
                  </a:cubicBezTo>
                  <a:cubicBezTo>
                    <a:pt x="701" y="8"/>
                    <a:pt x="686" y="0"/>
                    <a:pt x="67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13;p29">
              <a:extLst>
                <a:ext uri="{FF2B5EF4-FFF2-40B4-BE49-F238E27FC236}">
                  <a16:creationId xmlns:a16="http://schemas.microsoft.com/office/drawing/2014/main" id="{9E998EAA-34A2-0F45-B273-97EBB750B929}"/>
                </a:ext>
              </a:extLst>
            </p:cNvPr>
            <p:cNvSpPr/>
            <p:nvPr/>
          </p:nvSpPr>
          <p:spPr>
            <a:xfrm>
              <a:off x="4801375" y="5329500"/>
              <a:ext cx="10275" cy="4075"/>
            </a:xfrm>
            <a:custGeom>
              <a:avLst/>
              <a:gdLst/>
              <a:ahLst/>
              <a:cxnLst/>
              <a:rect l="l" t="t" r="r" b="b"/>
              <a:pathLst>
                <a:path w="411" h="163" extrusionOk="0">
                  <a:moveTo>
                    <a:pt x="230" y="1"/>
                  </a:moveTo>
                  <a:cubicBezTo>
                    <a:pt x="218" y="1"/>
                    <a:pt x="206" y="5"/>
                    <a:pt x="193" y="19"/>
                  </a:cubicBezTo>
                  <a:cubicBezTo>
                    <a:pt x="186" y="14"/>
                    <a:pt x="179" y="12"/>
                    <a:pt x="172" y="12"/>
                  </a:cubicBezTo>
                  <a:cubicBezTo>
                    <a:pt x="145" y="12"/>
                    <a:pt x="119" y="39"/>
                    <a:pt x="92" y="39"/>
                  </a:cubicBezTo>
                  <a:cubicBezTo>
                    <a:pt x="85" y="39"/>
                    <a:pt x="78" y="37"/>
                    <a:pt x="70" y="31"/>
                  </a:cubicBezTo>
                  <a:cubicBezTo>
                    <a:pt x="66" y="27"/>
                    <a:pt x="62" y="26"/>
                    <a:pt x="57" y="26"/>
                  </a:cubicBezTo>
                  <a:cubicBezTo>
                    <a:pt x="47" y="26"/>
                    <a:pt x="37" y="31"/>
                    <a:pt x="29" y="31"/>
                  </a:cubicBezTo>
                  <a:cubicBezTo>
                    <a:pt x="13" y="31"/>
                    <a:pt x="13" y="52"/>
                    <a:pt x="0" y="85"/>
                  </a:cubicBezTo>
                  <a:cubicBezTo>
                    <a:pt x="10" y="124"/>
                    <a:pt x="17" y="142"/>
                    <a:pt x="26" y="142"/>
                  </a:cubicBezTo>
                  <a:cubicBezTo>
                    <a:pt x="28" y="142"/>
                    <a:pt x="31" y="141"/>
                    <a:pt x="33" y="138"/>
                  </a:cubicBezTo>
                  <a:cubicBezTo>
                    <a:pt x="37" y="135"/>
                    <a:pt x="41" y="134"/>
                    <a:pt x="43" y="134"/>
                  </a:cubicBezTo>
                  <a:cubicBezTo>
                    <a:pt x="49" y="134"/>
                    <a:pt x="52" y="138"/>
                    <a:pt x="58" y="138"/>
                  </a:cubicBezTo>
                  <a:lnTo>
                    <a:pt x="83" y="142"/>
                  </a:lnTo>
                  <a:lnTo>
                    <a:pt x="115" y="150"/>
                  </a:lnTo>
                  <a:cubicBezTo>
                    <a:pt x="115" y="150"/>
                    <a:pt x="117" y="152"/>
                    <a:pt x="120" y="152"/>
                  </a:cubicBezTo>
                  <a:cubicBezTo>
                    <a:pt x="121" y="152"/>
                    <a:pt x="122" y="152"/>
                    <a:pt x="124" y="150"/>
                  </a:cubicBezTo>
                  <a:cubicBezTo>
                    <a:pt x="135" y="139"/>
                    <a:pt x="147" y="135"/>
                    <a:pt x="157" y="135"/>
                  </a:cubicBezTo>
                  <a:cubicBezTo>
                    <a:pt x="173" y="135"/>
                    <a:pt x="187" y="142"/>
                    <a:pt x="202" y="142"/>
                  </a:cubicBezTo>
                  <a:cubicBezTo>
                    <a:pt x="206" y="142"/>
                    <a:pt x="210" y="138"/>
                    <a:pt x="214" y="134"/>
                  </a:cubicBezTo>
                  <a:cubicBezTo>
                    <a:pt x="223" y="125"/>
                    <a:pt x="232" y="118"/>
                    <a:pt x="241" y="118"/>
                  </a:cubicBezTo>
                  <a:cubicBezTo>
                    <a:pt x="248" y="118"/>
                    <a:pt x="256" y="123"/>
                    <a:pt x="263" y="134"/>
                  </a:cubicBezTo>
                  <a:cubicBezTo>
                    <a:pt x="263" y="142"/>
                    <a:pt x="271" y="142"/>
                    <a:pt x="280" y="142"/>
                  </a:cubicBezTo>
                  <a:cubicBezTo>
                    <a:pt x="286" y="139"/>
                    <a:pt x="293" y="136"/>
                    <a:pt x="300" y="136"/>
                  </a:cubicBezTo>
                  <a:cubicBezTo>
                    <a:pt x="309" y="136"/>
                    <a:pt x="319" y="142"/>
                    <a:pt x="329" y="159"/>
                  </a:cubicBezTo>
                  <a:cubicBezTo>
                    <a:pt x="330" y="161"/>
                    <a:pt x="331" y="162"/>
                    <a:pt x="333" y="162"/>
                  </a:cubicBezTo>
                  <a:cubicBezTo>
                    <a:pt x="337" y="162"/>
                    <a:pt x="342" y="156"/>
                    <a:pt x="345" y="150"/>
                  </a:cubicBezTo>
                  <a:cubicBezTo>
                    <a:pt x="349" y="142"/>
                    <a:pt x="353" y="113"/>
                    <a:pt x="362" y="97"/>
                  </a:cubicBezTo>
                  <a:cubicBezTo>
                    <a:pt x="377" y="129"/>
                    <a:pt x="385" y="146"/>
                    <a:pt x="391" y="146"/>
                  </a:cubicBezTo>
                  <a:cubicBezTo>
                    <a:pt x="398" y="146"/>
                    <a:pt x="402" y="122"/>
                    <a:pt x="411" y="68"/>
                  </a:cubicBezTo>
                  <a:cubicBezTo>
                    <a:pt x="411" y="36"/>
                    <a:pt x="407" y="15"/>
                    <a:pt x="403" y="15"/>
                  </a:cubicBezTo>
                  <a:cubicBezTo>
                    <a:pt x="397" y="15"/>
                    <a:pt x="393" y="13"/>
                    <a:pt x="390" y="13"/>
                  </a:cubicBezTo>
                  <a:cubicBezTo>
                    <a:pt x="389" y="13"/>
                    <a:pt x="388" y="14"/>
                    <a:pt x="386" y="15"/>
                  </a:cubicBezTo>
                  <a:cubicBezTo>
                    <a:pt x="376" y="26"/>
                    <a:pt x="366" y="30"/>
                    <a:pt x="355" y="30"/>
                  </a:cubicBezTo>
                  <a:cubicBezTo>
                    <a:pt x="339" y="30"/>
                    <a:pt x="321" y="22"/>
                    <a:pt x="304" y="19"/>
                  </a:cubicBezTo>
                  <a:cubicBezTo>
                    <a:pt x="280" y="19"/>
                    <a:pt x="255" y="1"/>
                    <a:pt x="23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14;p29">
              <a:extLst>
                <a:ext uri="{FF2B5EF4-FFF2-40B4-BE49-F238E27FC236}">
                  <a16:creationId xmlns:a16="http://schemas.microsoft.com/office/drawing/2014/main" id="{16DB124A-F305-DD4A-9DEA-A9DB9A754009}"/>
                </a:ext>
              </a:extLst>
            </p:cNvPr>
            <p:cNvSpPr/>
            <p:nvPr/>
          </p:nvSpPr>
          <p:spPr>
            <a:xfrm>
              <a:off x="4791625" y="5330075"/>
              <a:ext cx="7825" cy="3275"/>
            </a:xfrm>
            <a:custGeom>
              <a:avLst/>
              <a:gdLst/>
              <a:ahLst/>
              <a:cxnLst/>
              <a:rect l="l" t="t" r="r" b="b"/>
              <a:pathLst>
                <a:path w="313" h="131" extrusionOk="0">
                  <a:moveTo>
                    <a:pt x="230" y="0"/>
                  </a:moveTo>
                  <a:cubicBezTo>
                    <a:pt x="202" y="0"/>
                    <a:pt x="173" y="0"/>
                    <a:pt x="148" y="4"/>
                  </a:cubicBezTo>
                  <a:cubicBezTo>
                    <a:pt x="132" y="4"/>
                    <a:pt x="116" y="21"/>
                    <a:pt x="103" y="25"/>
                  </a:cubicBezTo>
                  <a:cubicBezTo>
                    <a:pt x="95" y="26"/>
                    <a:pt x="86" y="27"/>
                    <a:pt x="78" y="27"/>
                  </a:cubicBezTo>
                  <a:cubicBezTo>
                    <a:pt x="60" y="27"/>
                    <a:pt x="42" y="25"/>
                    <a:pt x="25" y="25"/>
                  </a:cubicBezTo>
                  <a:cubicBezTo>
                    <a:pt x="17" y="25"/>
                    <a:pt x="9" y="25"/>
                    <a:pt x="1" y="54"/>
                  </a:cubicBezTo>
                  <a:cubicBezTo>
                    <a:pt x="13" y="109"/>
                    <a:pt x="24" y="126"/>
                    <a:pt x="36" y="126"/>
                  </a:cubicBezTo>
                  <a:cubicBezTo>
                    <a:pt x="43" y="126"/>
                    <a:pt x="50" y="119"/>
                    <a:pt x="58" y="111"/>
                  </a:cubicBezTo>
                  <a:cubicBezTo>
                    <a:pt x="62" y="107"/>
                    <a:pt x="66" y="104"/>
                    <a:pt x="70" y="104"/>
                  </a:cubicBezTo>
                  <a:cubicBezTo>
                    <a:pt x="75" y="104"/>
                    <a:pt x="79" y="107"/>
                    <a:pt x="83" y="115"/>
                  </a:cubicBezTo>
                  <a:cubicBezTo>
                    <a:pt x="86" y="124"/>
                    <a:pt x="89" y="131"/>
                    <a:pt x="93" y="131"/>
                  </a:cubicBezTo>
                  <a:cubicBezTo>
                    <a:pt x="95" y="131"/>
                    <a:pt x="97" y="130"/>
                    <a:pt x="99" y="127"/>
                  </a:cubicBezTo>
                  <a:cubicBezTo>
                    <a:pt x="106" y="113"/>
                    <a:pt x="114" y="109"/>
                    <a:pt x="121" y="109"/>
                  </a:cubicBezTo>
                  <a:cubicBezTo>
                    <a:pt x="132" y="109"/>
                    <a:pt x="143" y="118"/>
                    <a:pt x="155" y="118"/>
                  </a:cubicBezTo>
                  <a:cubicBezTo>
                    <a:pt x="158" y="118"/>
                    <a:pt x="161" y="117"/>
                    <a:pt x="165" y="115"/>
                  </a:cubicBezTo>
                  <a:cubicBezTo>
                    <a:pt x="172" y="111"/>
                    <a:pt x="179" y="110"/>
                    <a:pt x="186" y="110"/>
                  </a:cubicBezTo>
                  <a:cubicBezTo>
                    <a:pt x="201" y="110"/>
                    <a:pt x="217" y="115"/>
                    <a:pt x="230" y="115"/>
                  </a:cubicBezTo>
                  <a:cubicBezTo>
                    <a:pt x="239" y="115"/>
                    <a:pt x="243" y="111"/>
                    <a:pt x="251" y="107"/>
                  </a:cubicBezTo>
                  <a:lnTo>
                    <a:pt x="288" y="95"/>
                  </a:lnTo>
                  <a:cubicBezTo>
                    <a:pt x="288" y="94"/>
                    <a:pt x="289" y="94"/>
                    <a:pt x="290" y="94"/>
                  </a:cubicBezTo>
                  <a:cubicBezTo>
                    <a:pt x="293" y="94"/>
                    <a:pt x="296" y="97"/>
                    <a:pt x="300" y="97"/>
                  </a:cubicBezTo>
                  <a:cubicBezTo>
                    <a:pt x="305" y="97"/>
                    <a:pt x="310" y="89"/>
                    <a:pt x="313" y="49"/>
                  </a:cubicBezTo>
                  <a:cubicBezTo>
                    <a:pt x="313" y="13"/>
                    <a:pt x="308" y="0"/>
                    <a:pt x="28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15;p29">
              <a:extLst>
                <a:ext uri="{FF2B5EF4-FFF2-40B4-BE49-F238E27FC236}">
                  <a16:creationId xmlns:a16="http://schemas.microsoft.com/office/drawing/2014/main" id="{2459ABFB-3399-2646-8C60-1D28EC99EE8E}"/>
                </a:ext>
              </a:extLst>
            </p:cNvPr>
            <p:cNvSpPr/>
            <p:nvPr/>
          </p:nvSpPr>
          <p:spPr>
            <a:xfrm>
              <a:off x="4787125" y="5330625"/>
              <a:ext cx="3100" cy="2525"/>
            </a:xfrm>
            <a:custGeom>
              <a:avLst/>
              <a:gdLst/>
              <a:ahLst/>
              <a:cxnLst/>
              <a:rect l="l" t="t" r="r" b="b"/>
              <a:pathLst>
                <a:path w="124" h="101" extrusionOk="0">
                  <a:moveTo>
                    <a:pt x="68" y="1"/>
                  </a:moveTo>
                  <a:cubicBezTo>
                    <a:pt x="50" y="1"/>
                    <a:pt x="33" y="3"/>
                    <a:pt x="17" y="7"/>
                  </a:cubicBezTo>
                  <a:cubicBezTo>
                    <a:pt x="8" y="7"/>
                    <a:pt x="4" y="19"/>
                    <a:pt x="0" y="27"/>
                  </a:cubicBezTo>
                  <a:cubicBezTo>
                    <a:pt x="4" y="81"/>
                    <a:pt x="12" y="97"/>
                    <a:pt x="21" y="97"/>
                  </a:cubicBezTo>
                  <a:cubicBezTo>
                    <a:pt x="27" y="99"/>
                    <a:pt x="33" y="100"/>
                    <a:pt x="40" y="100"/>
                  </a:cubicBezTo>
                  <a:cubicBezTo>
                    <a:pt x="46" y="100"/>
                    <a:pt x="53" y="99"/>
                    <a:pt x="62" y="97"/>
                  </a:cubicBezTo>
                  <a:cubicBezTo>
                    <a:pt x="71" y="94"/>
                    <a:pt x="82" y="83"/>
                    <a:pt x="92" y="83"/>
                  </a:cubicBezTo>
                  <a:cubicBezTo>
                    <a:pt x="96" y="83"/>
                    <a:pt x="99" y="84"/>
                    <a:pt x="103" y="89"/>
                  </a:cubicBezTo>
                  <a:cubicBezTo>
                    <a:pt x="105" y="93"/>
                    <a:pt x="107" y="95"/>
                    <a:pt x="109" y="95"/>
                  </a:cubicBezTo>
                  <a:cubicBezTo>
                    <a:pt x="115" y="95"/>
                    <a:pt x="117" y="63"/>
                    <a:pt x="123" y="7"/>
                  </a:cubicBezTo>
                  <a:cubicBezTo>
                    <a:pt x="105" y="3"/>
                    <a:pt x="86" y="1"/>
                    <a:pt x="6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16;p29">
              <a:extLst>
                <a:ext uri="{FF2B5EF4-FFF2-40B4-BE49-F238E27FC236}">
                  <a16:creationId xmlns:a16="http://schemas.microsoft.com/office/drawing/2014/main" id="{1D510098-D794-AB4E-9723-834E7DFFD0C5}"/>
                </a:ext>
              </a:extLst>
            </p:cNvPr>
            <p:cNvSpPr/>
            <p:nvPr/>
          </p:nvSpPr>
          <p:spPr>
            <a:xfrm>
              <a:off x="4790500" y="5330650"/>
              <a:ext cx="650" cy="2325"/>
            </a:xfrm>
            <a:custGeom>
              <a:avLst/>
              <a:gdLst/>
              <a:ahLst/>
              <a:cxnLst/>
              <a:rect l="l" t="t" r="r" b="b"/>
              <a:pathLst>
                <a:path w="26" h="93" extrusionOk="0">
                  <a:moveTo>
                    <a:pt x="16" y="1"/>
                  </a:moveTo>
                  <a:cubicBezTo>
                    <a:pt x="15" y="1"/>
                    <a:pt x="14" y="1"/>
                    <a:pt x="13" y="2"/>
                  </a:cubicBezTo>
                  <a:cubicBezTo>
                    <a:pt x="9" y="14"/>
                    <a:pt x="5" y="26"/>
                    <a:pt x="5" y="35"/>
                  </a:cubicBezTo>
                  <a:cubicBezTo>
                    <a:pt x="1" y="59"/>
                    <a:pt x="9" y="92"/>
                    <a:pt x="17" y="92"/>
                  </a:cubicBezTo>
                  <a:cubicBezTo>
                    <a:pt x="21" y="76"/>
                    <a:pt x="25" y="59"/>
                    <a:pt x="25" y="47"/>
                  </a:cubicBezTo>
                  <a:cubicBezTo>
                    <a:pt x="25" y="12"/>
                    <a:pt x="22" y="1"/>
                    <a:pt x="1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17;p29">
              <a:extLst>
                <a:ext uri="{FF2B5EF4-FFF2-40B4-BE49-F238E27FC236}">
                  <a16:creationId xmlns:a16="http://schemas.microsoft.com/office/drawing/2014/main" id="{12343EB3-C592-0D45-92D3-A45111328A23}"/>
                </a:ext>
              </a:extLst>
            </p:cNvPr>
            <p:cNvSpPr/>
            <p:nvPr/>
          </p:nvSpPr>
          <p:spPr>
            <a:xfrm>
              <a:off x="4800350" y="5330475"/>
              <a:ext cx="650" cy="1750"/>
            </a:xfrm>
            <a:custGeom>
              <a:avLst/>
              <a:gdLst/>
              <a:ahLst/>
              <a:cxnLst/>
              <a:rect l="l" t="t" r="r" b="b"/>
              <a:pathLst>
                <a:path w="26" h="70" extrusionOk="0">
                  <a:moveTo>
                    <a:pt x="17" y="1"/>
                  </a:moveTo>
                  <a:cubicBezTo>
                    <a:pt x="9" y="1"/>
                    <a:pt x="5" y="5"/>
                    <a:pt x="0" y="9"/>
                  </a:cubicBezTo>
                  <a:cubicBezTo>
                    <a:pt x="0" y="21"/>
                    <a:pt x="0" y="33"/>
                    <a:pt x="0" y="46"/>
                  </a:cubicBezTo>
                  <a:cubicBezTo>
                    <a:pt x="5" y="63"/>
                    <a:pt x="9" y="70"/>
                    <a:pt x="13" y="70"/>
                  </a:cubicBezTo>
                  <a:cubicBezTo>
                    <a:pt x="15" y="70"/>
                    <a:pt x="18" y="67"/>
                    <a:pt x="21" y="62"/>
                  </a:cubicBezTo>
                  <a:cubicBezTo>
                    <a:pt x="25" y="46"/>
                    <a:pt x="25" y="29"/>
                    <a:pt x="21" y="9"/>
                  </a:cubicBezTo>
                  <a:cubicBezTo>
                    <a:pt x="21" y="5"/>
                    <a:pt x="17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18;p29">
              <a:extLst>
                <a:ext uri="{FF2B5EF4-FFF2-40B4-BE49-F238E27FC236}">
                  <a16:creationId xmlns:a16="http://schemas.microsoft.com/office/drawing/2014/main" id="{CE17F585-0EB7-AE4C-A09F-2C0FA5B3A79D}"/>
                </a:ext>
              </a:extLst>
            </p:cNvPr>
            <p:cNvSpPr/>
            <p:nvPr/>
          </p:nvSpPr>
          <p:spPr>
            <a:xfrm>
              <a:off x="4819525" y="5432750"/>
              <a:ext cx="16125" cy="7200"/>
            </a:xfrm>
            <a:custGeom>
              <a:avLst/>
              <a:gdLst/>
              <a:ahLst/>
              <a:cxnLst/>
              <a:rect l="l" t="t" r="r" b="b"/>
              <a:pathLst>
                <a:path w="645" h="288" extrusionOk="0">
                  <a:moveTo>
                    <a:pt x="633" y="1"/>
                  </a:moveTo>
                  <a:cubicBezTo>
                    <a:pt x="608" y="5"/>
                    <a:pt x="588" y="13"/>
                    <a:pt x="567" y="21"/>
                  </a:cubicBezTo>
                  <a:cubicBezTo>
                    <a:pt x="565" y="22"/>
                    <a:pt x="563" y="22"/>
                    <a:pt x="561" y="22"/>
                  </a:cubicBezTo>
                  <a:cubicBezTo>
                    <a:pt x="553" y="22"/>
                    <a:pt x="542" y="17"/>
                    <a:pt x="538" y="17"/>
                  </a:cubicBezTo>
                  <a:cubicBezTo>
                    <a:pt x="534" y="17"/>
                    <a:pt x="530" y="21"/>
                    <a:pt x="522" y="21"/>
                  </a:cubicBezTo>
                  <a:lnTo>
                    <a:pt x="473" y="21"/>
                  </a:lnTo>
                  <a:cubicBezTo>
                    <a:pt x="460" y="21"/>
                    <a:pt x="448" y="9"/>
                    <a:pt x="440" y="9"/>
                  </a:cubicBezTo>
                  <a:cubicBezTo>
                    <a:pt x="395" y="17"/>
                    <a:pt x="350" y="29"/>
                    <a:pt x="304" y="38"/>
                  </a:cubicBezTo>
                  <a:cubicBezTo>
                    <a:pt x="300" y="38"/>
                    <a:pt x="292" y="33"/>
                    <a:pt x="288" y="33"/>
                  </a:cubicBezTo>
                  <a:cubicBezTo>
                    <a:pt x="280" y="30"/>
                    <a:pt x="272" y="26"/>
                    <a:pt x="263" y="26"/>
                  </a:cubicBezTo>
                  <a:cubicBezTo>
                    <a:pt x="253" y="26"/>
                    <a:pt x="243" y="31"/>
                    <a:pt x="235" y="46"/>
                  </a:cubicBezTo>
                  <a:cubicBezTo>
                    <a:pt x="235" y="50"/>
                    <a:pt x="231" y="50"/>
                    <a:pt x="226" y="50"/>
                  </a:cubicBezTo>
                  <a:cubicBezTo>
                    <a:pt x="194" y="54"/>
                    <a:pt x="157" y="58"/>
                    <a:pt x="124" y="74"/>
                  </a:cubicBezTo>
                  <a:cubicBezTo>
                    <a:pt x="112" y="80"/>
                    <a:pt x="101" y="82"/>
                    <a:pt x="89" y="82"/>
                  </a:cubicBezTo>
                  <a:cubicBezTo>
                    <a:pt x="72" y="82"/>
                    <a:pt x="55" y="78"/>
                    <a:pt x="37" y="78"/>
                  </a:cubicBezTo>
                  <a:cubicBezTo>
                    <a:pt x="33" y="78"/>
                    <a:pt x="29" y="78"/>
                    <a:pt x="25" y="79"/>
                  </a:cubicBezTo>
                  <a:cubicBezTo>
                    <a:pt x="17" y="79"/>
                    <a:pt x="9" y="79"/>
                    <a:pt x="1" y="120"/>
                  </a:cubicBezTo>
                  <a:cubicBezTo>
                    <a:pt x="1" y="148"/>
                    <a:pt x="5" y="177"/>
                    <a:pt x="9" y="206"/>
                  </a:cubicBezTo>
                  <a:cubicBezTo>
                    <a:pt x="9" y="206"/>
                    <a:pt x="13" y="210"/>
                    <a:pt x="13" y="210"/>
                  </a:cubicBezTo>
                  <a:cubicBezTo>
                    <a:pt x="16" y="208"/>
                    <a:pt x="19" y="208"/>
                    <a:pt x="22" y="208"/>
                  </a:cubicBezTo>
                  <a:cubicBezTo>
                    <a:pt x="26" y="208"/>
                    <a:pt x="30" y="209"/>
                    <a:pt x="35" y="209"/>
                  </a:cubicBezTo>
                  <a:cubicBezTo>
                    <a:pt x="44" y="209"/>
                    <a:pt x="53" y="205"/>
                    <a:pt x="62" y="177"/>
                  </a:cubicBezTo>
                  <a:cubicBezTo>
                    <a:pt x="64" y="175"/>
                    <a:pt x="65" y="174"/>
                    <a:pt x="66" y="174"/>
                  </a:cubicBezTo>
                  <a:cubicBezTo>
                    <a:pt x="69" y="174"/>
                    <a:pt x="72" y="179"/>
                    <a:pt x="75" y="185"/>
                  </a:cubicBezTo>
                  <a:cubicBezTo>
                    <a:pt x="86" y="210"/>
                    <a:pt x="97" y="222"/>
                    <a:pt x="108" y="222"/>
                  </a:cubicBezTo>
                  <a:cubicBezTo>
                    <a:pt x="113" y="222"/>
                    <a:pt x="119" y="219"/>
                    <a:pt x="124" y="214"/>
                  </a:cubicBezTo>
                  <a:cubicBezTo>
                    <a:pt x="131" y="207"/>
                    <a:pt x="138" y="204"/>
                    <a:pt x="144" y="204"/>
                  </a:cubicBezTo>
                  <a:cubicBezTo>
                    <a:pt x="153" y="204"/>
                    <a:pt x="162" y="210"/>
                    <a:pt x="169" y="222"/>
                  </a:cubicBezTo>
                  <a:cubicBezTo>
                    <a:pt x="172" y="224"/>
                    <a:pt x="174" y="224"/>
                    <a:pt x="177" y="224"/>
                  </a:cubicBezTo>
                  <a:cubicBezTo>
                    <a:pt x="182" y="224"/>
                    <a:pt x="187" y="222"/>
                    <a:pt x="190" y="222"/>
                  </a:cubicBezTo>
                  <a:cubicBezTo>
                    <a:pt x="196" y="219"/>
                    <a:pt x="200" y="208"/>
                    <a:pt x="206" y="208"/>
                  </a:cubicBezTo>
                  <a:cubicBezTo>
                    <a:pt x="207" y="208"/>
                    <a:pt x="208" y="208"/>
                    <a:pt x="210" y="210"/>
                  </a:cubicBezTo>
                  <a:cubicBezTo>
                    <a:pt x="219" y="220"/>
                    <a:pt x="229" y="224"/>
                    <a:pt x="238" y="224"/>
                  </a:cubicBezTo>
                  <a:cubicBezTo>
                    <a:pt x="258" y="224"/>
                    <a:pt x="277" y="209"/>
                    <a:pt x="297" y="209"/>
                  </a:cubicBezTo>
                  <a:cubicBezTo>
                    <a:pt x="305" y="209"/>
                    <a:pt x="313" y="211"/>
                    <a:pt x="321" y="218"/>
                  </a:cubicBezTo>
                  <a:cubicBezTo>
                    <a:pt x="325" y="221"/>
                    <a:pt x="330" y="222"/>
                    <a:pt x="336" y="222"/>
                  </a:cubicBezTo>
                  <a:cubicBezTo>
                    <a:pt x="341" y="222"/>
                    <a:pt x="347" y="221"/>
                    <a:pt x="353" y="221"/>
                  </a:cubicBezTo>
                  <a:cubicBezTo>
                    <a:pt x="356" y="221"/>
                    <a:pt x="359" y="221"/>
                    <a:pt x="362" y="222"/>
                  </a:cubicBezTo>
                  <a:cubicBezTo>
                    <a:pt x="395" y="226"/>
                    <a:pt x="423" y="234"/>
                    <a:pt x="456" y="243"/>
                  </a:cubicBezTo>
                  <a:cubicBezTo>
                    <a:pt x="469" y="247"/>
                    <a:pt x="481" y="255"/>
                    <a:pt x="485" y="267"/>
                  </a:cubicBezTo>
                  <a:cubicBezTo>
                    <a:pt x="492" y="281"/>
                    <a:pt x="499" y="286"/>
                    <a:pt x="506" y="286"/>
                  </a:cubicBezTo>
                  <a:cubicBezTo>
                    <a:pt x="515" y="286"/>
                    <a:pt x="525" y="278"/>
                    <a:pt x="534" y="276"/>
                  </a:cubicBezTo>
                  <a:cubicBezTo>
                    <a:pt x="546" y="271"/>
                    <a:pt x="560" y="269"/>
                    <a:pt x="573" y="269"/>
                  </a:cubicBezTo>
                  <a:cubicBezTo>
                    <a:pt x="582" y="269"/>
                    <a:pt x="591" y="270"/>
                    <a:pt x="600" y="271"/>
                  </a:cubicBezTo>
                  <a:cubicBezTo>
                    <a:pt x="608" y="271"/>
                    <a:pt x="624" y="288"/>
                    <a:pt x="645" y="288"/>
                  </a:cubicBezTo>
                  <a:lnTo>
                    <a:pt x="645" y="9"/>
                  </a:lnTo>
                  <a:cubicBezTo>
                    <a:pt x="641" y="5"/>
                    <a:pt x="637" y="1"/>
                    <a:pt x="63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19;p29">
              <a:extLst>
                <a:ext uri="{FF2B5EF4-FFF2-40B4-BE49-F238E27FC236}">
                  <a16:creationId xmlns:a16="http://schemas.microsoft.com/office/drawing/2014/main" id="{9A291363-2034-1946-8316-F47C97B3D446}"/>
                </a:ext>
              </a:extLst>
            </p:cNvPr>
            <p:cNvSpPr/>
            <p:nvPr/>
          </p:nvSpPr>
          <p:spPr>
            <a:xfrm>
              <a:off x="4819525" y="5419700"/>
              <a:ext cx="16125" cy="7200"/>
            </a:xfrm>
            <a:custGeom>
              <a:avLst/>
              <a:gdLst/>
              <a:ahLst/>
              <a:cxnLst/>
              <a:rect l="l" t="t" r="r" b="b"/>
              <a:pathLst>
                <a:path w="645" h="288" extrusionOk="0">
                  <a:moveTo>
                    <a:pt x="587" y="0"/>
                  </a:moveTo>
                  <a:cubicBezTo>
                    <a:pt x="585" y="0"/>
                    <a:pt x="582" y="1"/>
                    <a:pt x="579" y="1"/>
                  </a:cubicBezTo>
                  <a:cubicBezTo>
                    <a:pt x="542" y="18"/>
                    <a:pt x="501" y="34"/>
                    <a:pt x="460" y="47"/>
                  </a:cubicBezTo>
                  <a:cubicBezTo>
                    <a:pt x="457" y="47"/>
                    <a:pt x="454" y="48"/>
                    <a:pt x="451" y="48"/>
                  </a:cubicBezTo>
                  <a:cubicBezTo>
                    <a:pt x="439" y="48"/>
                    <a:pt x="428" y="43"/>
                    <a:pt x="415" y="43"/>
                  </a:cubicBezTo>
                  <a:cubicBezTo>
                    <a:pt x="399" y="43"/>
                    <a:pt x="382" y="47"/>
                    <a:pt x="366" y="59"/>
                  </a:cubicBezTo>
                  <a:cubicBezTo>
                    <a:pt x="360" y="61"/>
                    <a:pt x="353" y="62"/>
                    <a:pt x="345" y="62"/>
                  </a:cubicBezTo>
                  <a:cubicBezTo>
                    <a:pt x="337" y="62"/>
                    <a:pt x="329" y="61"/>
                    <a:pt x="321" y="59"/>
                  </a:cubicBezTo>
                  <a:cubicBezTo>
                    <a:pt x="317" y="56"/>
                    <a:pt x="312" y="55"/>
                    <a:pt x="307" y="55"/>
                  </a:cubicBezTo>
                  <a:cubicBezTo>
                    <a:pt x="297" y="55"/>
                    <a:pt x="284" y="60"/>
                    <a:pt x="276" y="63"/>
                  </a:cubicBezTo>
                  <a:cubicBezTo>
                    <a:pt x="270" y="63"/>
                    <a:pt x="263" y="70"/>
                    <a:pt x="257" y="70"/>
                  </a:cubicBezTo>
                  <a:cubicBezTo>
                    <a:pt x="255" y="70"/>
                    <a:pt x="253" y="69"/>
                    <a:pt x="251" y="67"/>
                  </a:cubicBezTo>
                  <a:cubicBezTo>
                    <a:pt x="239" y="61"/>
                    <a:pt x="224" y="58"/>
                    <a:pt x="210" y="58"/>
                  </a:cubicBezTo>
                  <a:cubicBezTo>
                    <a:pt x="195" y="58"/>
                    <a:pt x="179" y="61"/>
                    <a:pt x="165" y="67"/>
                  </a:cubicBezTo>
                  <a:cubicBezTo>
                    <a:pt x="128" y="84"/>
                    <a:pt x="91" y="92"/>
                    <a:pt x="54" y="96"/>
                  </a:cubicBezTo>
                  <a:cubicBezTo>
                    <a:pt x="53" y="96"/>
                    <a:pt x="52" y="97"/>
                    <a:pt x="51" y="97"/>
                  </a:cubicBezTo>
                  <a:cubicBezTo>
                    <a:pt x="44" y="97"/>
                    <a:pt x="37" y="87"/>
                    <a:pt x="29" y="79"/>
                  </a:cubicBezTo>
                  <a:cubicBezTo>
                    <a:pt x="27" y="78"/>
                    <a:pt x="25" y="77"/>
                    <a:pt x="23" y="77"/>
                  </a:cubicBezTo>
                  <a:cubicBezTo>
                    <a:pt x="14" y="77"/>
                    <a:pt x="7" y="94"/>
                    <a:pt x="1" y="141"/>
                  </a:cubicBezTo>
                  <a:cubicBezTo>
                    <a:pt x="5" y="170"/>
                    <a:pt x="9" y="198"/>
                    <a:pt x="13" y="231"/>
                  </a:cubicBezTo>
                  <a:cubicBezTo>
                    <a:pt x="21" y="227"/>
                    <a:pt x="29" y="231"/>
                    <a:pt x="34" y="211"/>
                  </a:cubicBezTo>
                  <a:cubicBezTo>
                    <a:pt x="39" y="197"/>
                    <a:pt x="44" y="193"/>
                    <a:pt x="49" y="193"/>
                  </a:cubicBezTo>
                  <a:cubicBezTo>
                    <a:pt x="54" y="193"/>
                    <a:pt x="58" y="198"/>
                    <a:pt x="62" y="203"/>
                  </a:cubicBezTo>
                  <a:cubicBezTo>
                    <a:pt x="73" y="220"/>
                    <a:pt x="91" y="228"/>
                    <a:pt x="109" y="228"/>
                  </a:cubicBezTo>
                  <a:cubicBezTo>
                    <a:pt x="113" y="228"/>
                    <a:pt x="116" y="228"/>
                    <a:pt x="120" y="227"/>
                  </a:cubicBezTo>
                  <a:cubicBezTo>
                    <a:pt x="136" y="223"/>
                    <a:pt x="153" y="227"/>
                    <a:pt x="165" y="219"/>
                  </a:cubicBezTo>
                  <a:cubicBezTo>
                    <a:pt x="171" y="214"/>
                    <a:pt x="178" y="212"/>
                    <a:pt x="184" y="212"/>
                  </a:cubicBezTo>
                  <a:cubicBezTo>
                    <a:pt x="200" y="212"/>
                    <a:pt x="215" y="227"/>
                    <a:pt x="231" y="227"/>
                  </a:cubicBezTo>
                  <a:cubicBezTo>
                    <a:pt x="256" y="227"/>
                    <a:pt x="282" y="250"/>
                    <a:pt x="308" y="250"/>
                  </a:cubicBezTo>
                  <a:cubicBezTo>
                    <a:pt x="315" y="250"/>
                    <a:pt x="322" y="248"/>
                    <a:pt x="329" y="244"/>
                  </a:cubicBezTo>
                  <a:cubicBezTo>
                    <a:pt x="330" y="243"/>
                    <a:pt x="331" y="243"/>
                    <a:pt x="333" y="243"/>
                  </a:cubicBezTo>
                  <a:cubicBezTo>
                    <a:pt x="341" y="243"/>
                    <a:pt x="351" y="252"/>
                    <a:pt x="358" y="256"/>
                  </a:cubicBezTo>
                  <a:cubicBezTo>
                    <a:pt x="366" y="260"/>
                    <a:pt x="375" y="261"/>
                    <a:pt x="383" y="261"/>
                  </a:cubicBezTo>
                  <a:cubicBezTo>
                    <a:pt x="402" y="261"/>
                    <a:pt x="420" y="253"/>
                    <a:pt x="440" y="248"/>
                  </a:cubicBezTo>
                  <a:cubicBezTo>
                    <a:pt x="446" y="247"/>
                    <a:pt x="452" y="246"/>
                    <a:pt x="458" y="246"/>
                  </a:cubicBezTo>
                  <a:cubicBezTo>
                    <a:pt x="477" y="246"/>
                    <a:pt x="495" y="251"/>
                    <a:pt x="514" y="260"/>
                  </a:cubicBezTo>
                  <a:cubicBezTo>
                    <a:pt x="534" y="264"/>
                    <a:pt x="555" y="268"/>
                    <a:pt x="575" y="268"/>
                  </a:cubicBezTo>
                  <a:cubicBezTo>
                    <a:pt x="596" y="272"/>
                    <a:pt x="620" y="268"/>
                    <a:pt x="637" y="285"/>
                  </a:cubicBezTo>
                  <a:cubicBezTo>
                    <a:pt x="637" y="287"/>
                    <a:pt x="638" y="288"/>
                    <a:pt x="639" y="288"/>
                  </a:cubicBezTo>
                  <a:cubicBezTo>
                    <a:pt x="641" y="288"/>
                    <a:pt x="643" y="287"/>
                    <a:pt x="645" y="285"/>
                  </a:cubicBezTo>
                  <a:lnTo>
                    <a:pt x="645" y="43"/>
                  </a:lnTo>
                  <a:cubicBezTo>
                    <a:pt x="627" y="28"/>
                    <a:pt x="608" y="0"/>
                    <a:pt x="58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20;p29">
              <a:extLst>
                <a:ext uri="{FF2B5EF4-FFF2-40B4-BE49-F238E27FC236}">
                  <a16:creationId xmlns:a16="http://schemas.microsoft.com/office/drawing/2014/main" id="{09FD611A-0457-854D-8043-E4E33E69417D}"/>
                </a:ext>
              </a:extLst>
            </p:cNvPr>
            <p:cNvSpPr/>
            <p:nvPr/>
          </p:nvSpPr>
          <p:spPr>
            <a:xfrm>
              <a:off x="4822100" y="5445675"/>
              <a:ext cx="13450" cy="7525"/>
            </a:xfrm>
            <a:custGeom>
              <a:avLst/>
              <a:gdLst/>
              <a:ahLst/>
              <a:cxnLst/>
              <a:rect l="l" t="t" r="r" b="b"/>
              <a:pathLst>
                <a:path w="538" h="301" extrusionOk="0">
                  <a:moveTo>
                    <a:pt x="530" y="1"/>
                  </a:moveTo>
                  <a:cubicBezTo>
                    <a:pt x="514" y="8"/>
                    <a:pt x="499" y="21"/>
                    <a:pt x="483" y="21"/>
                  </a:cubicBezTo>
                  <a:cubicBezTo>
                    <a:pt x="474" y="21"/>
                    <a:pt x="465" y="17"/>
                    <a:pt x="456" y="5"/>
                  </a:cubicBezTo>
                  <a:cubicBezTo>
                    <a:pt x="455" y="4"/>
                    <a:pt x="455" y="4"/>
                    <a:pt x="454" y="4"/>
                  </a:cubicBezTo>
                  <a:cubicBezTo>
                    <a:pt x="449" y="4"/>
                    <a:pt x="443" y="13"/>
                    <a:pt x="439" y="13"/>
                  </a:cubicBezTo>
                  <a:cubicBezTo>
                    <a:pt x="433" y="15"/>
                    <a:pt x="427" y="16"/>
                    <a:pt x="421" y="16"/>
                  </a:cubicBezTo>
                  <a:cubicBezTo>
                    <a:pt x="415" y="16"/>
                    <a:pt x="409" y="15"/>
                    <a:pt x="402" y="13"/>
                  </a:cubicBezTo>
                  <a:cubicBezTo>
                    <a:pt x="397" y="10"/>
                    <a:pt x="390" y="9"/>
                    <a:pt x="384" y="9"/>
                  </a:cubicBezTo>
                  <a:cubicBezTo>
                    <a:pt x="373" y="9"/>
                    <a:pt x="361" y="13"/>
                    <a:pt x="353" y="21"/>
                  </a:cubicBezTo>
                  <a:cubicBezTo>
                    <a:pt x="344" y="26"/>
                    <a:pt x="333" y="28"/>
                    <a:pt x="322" y="28"/>
                  </a:cubicBezTo>
                  <a:cubicBezTo>
                    <a:pt x="314" y="28"/>
                    <a:pt x="307" y="27"/>
                    <a:pt x="300" y="25"/>
                  </a:cubicBezTo>
                  <a:cubicBezTo>
                    <a:pt x="290" y="24"/>
                    <a:pt x="281" y="24"/>
                    <a:pt x="271" y="24"/>
                  </a:cubicBezTo>
                  <a:cubicBezTo>
                    <a:pt x="240" y="24"/>
                    <a:pt x="209" y="29"/>
                    <a:pt x="181" y="42"/>
                  </a:cubicBezTo>
                  <a:cubicBezTo>
                    <a:pt x="140" y="54"/>
                    <a:pt x="95" y="66"/>
                    <a:pt x="50" y="70"/>
                  </a:cubicBezTo>
                  <a:cubicBezTo>
                    <a:pt x="45" y="72"/>
                    <a:pt x="41" y="72"/>
                    <a:pt x="38" y="72"/>
                  </a:cubicBezTo>
                  <a:cubicBezTo>
                    <a:pt x="34" y="72"/>
                    <a:pt x="31" y="72"/>
                    <a:pt x="29" y="74"/>
                  </a:cubicBezTo>
                  <a:cubicBezTo>
                    <a:pt x="17" y="83"/>
                    <a:pt x="9" y="95"/>
                    <a:pt x="0" y="107"/>
                  </a:cubicBezTo>
                  <a:lnTo>
                    <a:pt x="0" y="136"/>
                  </a:lnTo>
                  <a:cubicBezTo>
                    <a:pt x="0" y="152"/>
                    <a:pt x="4" y="169"/>
                    <a:pt x="9" y="185"/>
                  </a:cubicBezTo>
                  <a:cubicBezTo>
                    <a:pt x="21" y="198"/>
                    <a:pt x="37" y="202"/>
                    <a:pt x="50" y="206"/>
                  </a:cubicBezTo>
                  <a:cubicBezTo>
                    <a:pt x="58" y="204"/>
                    <a:pt x="66" y="202"/>
                    <a:pt x="74" y="202"/>
                  </a:cubicBezTo>
                  <a:cubicBezTo>
                    <a:pt x="81" y="202"/>
                    <a:pt x="89" y="204"/>
                    <a:pt x="95" y="210"/>
                  </a:cubicBezTo>
                  <a:cubicBezTo>
                    <a:pt x="103" y="219"/>
                    <a:pt x="111" y="224"/>
                    <a:pt x="118" y="224"/>
                  </a:cubicBezTo>
                  <a:cubicBezTo>
                    <a:pt x="124" y="224"/>
                    <a:pt x="130" y="220"/>
                    <a:pt x="136" y="210"/>
                  </a:cubicBezTo>
                  <a:cubicBezTo>
                    <a:pt x="141" y="205"/>
                    <a:pt x="144" y="203"/>
                    <a:pt x="147" y="203"/>
                  </a:cubicBezTo>
                  <a:cubicBezTo>
                    <a:pt x="149" y="203"/>
                    <a:pt x="150" y="204"/>
                    <a:pt x="152" y="206"/>
                  </a:cubicBezTo>
                  <a:cubicBezTo>
                    <a:pt x="170" y="220"/>
                    <a:pt x="188" y="224"/>
                    <a:pt x="205" y="224"/>
                  </a:cubicBezTo>
                  <a:cubicBezTo>
                    <a:pt x="227" y="224"/>
                    <a:pt x="248" y="218"/>
                    <a:pt x="271" y="218"/>
                  </a:cubicBezTo>
                  <a:cubicBezTo>
                    <a:pt x="304" y="226"/>
                    <a:pt x="333" y="234"/>
                    <a:pt x="361" y="247"/>
                  </a:cubicBezTo>
                  <a:cubicBezTo>
                    <a:pt x="390" y="255"/>
                    <a:pt x="419" y="259"/>
                    <a:pt x="448" y="263"/>
                  </a:cubicBezTo>
                  <a:cubicBezTo>
                    <a:pt x="451" y="263"/>
                    <a:pt x="454" y="263"/>
                    <a:pt x="457" y="263"/>
                  </a:cubicBezTo>
                  <a:cubicBezTo>
                    <a:pt x="462" y="263"/>
                    <a:pt x="467" y="264"/>
                    <a:pt x="472" y="271"/>
                  </a:cubicBezTo>
                  <a:cubicBezTo>
                    <a:pt x="487" y="283"/>
                    <a:pt x="512" y="301"/>
                    <a:pt x="532" y="301"/>
                  </a:cubicBezTo>
                  <a:cubicBezTo>
                    <a:pt x="534" y="301"/>
                    <a:pt x="536" y="301"/>
                    <a:pt x="538" y="300"/>
                  </a:cubicBezTo>
                  <a:lnTo>
                    <a:pt x="538" y="9"/>
                  </a:lnTo>
                  <a:cubicBezTo>
                    <a:pt x="538" y="5"/>
                    <a:pt x="534" y="5"/>
                    <a:pt x="53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21;p29">
              <a:extLst>
                <a:ext uri="{FF2B5EF4-FFF2-40B4-BE49-F238E27FC236}">
                  <a16:creationId xmlns:a16="http://schemas.microsoft.com/office/drawing/2014/main" id="{D83EE98E-D70A-924C-87DE-2F0ACC7F1BA2}"/>
                </a:ext>
              </a:extLst>
            </p:cNvPr>
            <p:cNvSpPr/>
            <p:nvPr/>
          </p:nvSpPr>
          <p:spPr>
            <a:xfrm>
              <a:off x="4829075" y="5354725"/>
              <a:ext cx="6475" cy="6325"/>
            </a:xfrm>
            <a:custGeom>
              <a:avLst/>
              <a:gdLst/>
              <a:ahLst/>
              <a:cxnLst/>
              <a:rect l="l" t="t" r="r" b="b"/>
              <a:pathLst>
                <a:path w="259" h="253" extrusionOk="0">
                  <a:moveTo>
                    <a:pt x="183" y="1"/>
                  </a:moveTo>
                  <a:cubicBezTo>
                    <a:pt x="161" y="1"/>
                    <a:pt x="139" y="20"/>
                    <a:pt x="119" y="40"/>
                  </a:cubicBezTo>
                  <a:cubicBezTo>
                    <a:pt x="119" y="41"/>
                    <a:pt x="118" y="41"/>
                    <a:pt x="116" y="41"/>
                  </a:cubicBezTo>
                  <a:cubicBezTo>
                    <a:pt x="112" y="41"/>
                    <a:pt x="106" y="36"/>
                    <a:pt x="103" y="36"/>
                  </a:cubicBezTo>
                  <a:cubicBezTo>
                    <a:pt x="99" y="32"/>
                    <a:pt x="91" y="32"/>
                    <a:pt x="87" y="32"/>
                  </a:cubicBezTo>
                  <a:cubicBezTo>
                    <a:pt x="66" y="36"/>
                    <a:pt x="45" y="40"/>
                    <a:pt x="25" y="44"/>
                  </a:cubicBezTo>
                  <a:cubicBezTo>
                    <a:pt x="17" y="48"/>
                    <a:pt x="9" y="48"/>
                    <a:pt x="0" y="52"/>
                  </a:cubicBezTo>
                  <a:cubicBezTo>
                    <a:pt x="0" y="89"/>
                    <a:pt x="0" y="122"/>
                    <a:pt x="4" y="130"/>
                  </a:cubicBezTo>
                  <a:cubicBezTo>
                    <a:pt x="9" y="151"/>
                    <a:pt x="17" y="180"/>
                    <a:pt x="25" y="180"/>
                  </a:cubicBezTo>
                  <a:cubicBezTo>
                    <a:pt x="29" y="178"/>
                    <a:pt x="34" y="177"/>
                    <a:pt x="38" y="177"/>
                  </a:cubicBezTo>
                  <a:cubicBezTo>
                    <a:pt x="53" y="177"/>
                    <a:pt x="66" y="187"/>
                    <a:pt x="78" y="200"/>
                  </a:cubicBezTo>
                  <a:cubicBezTo>
                    <a:pt x="78" y="200"/>
                    <a:pt x="81" y="205"/>
                    <a:pt x="84" y="205"/>
                  </a:cubicBezTo>
                  <a:cubicBezTo>
                    <a:pt x="85" y="205"/>
                    <a:pt x="86" y="205"/>
                    <a:pt x="87" y="204"/>
                  </a:cubicBezTo>
                  <a:cubicBezTo>
                    <a:pt x="91" y="199"/>
                    <a:pt x="95" y="197"/>
                    <a:pt x="100" y="197"/>
                  </a:cubicBezTo>
                  <a:cubicBezTo>
                    <a:pt x="116" y="197"/>
                    <a:pt x="133" y="226"/>
                    <a:pt x="152" y="229"/>
                  </a:cubicBezTo>
                  <a:cubicBezTo>
                    <a:pt x="164" y="233"/>
                    <a:pt x="177" y="233"/>
                    <a:pt x="185" y="233"/>
                  </a:cubicBezTo>
                  <a:cubicBezTo>
                    <a:pt x="186" y="234"/>
                    <a:pt x="188" y="234"/>
                    <a:pt x="190" y="234"/>
                  </a:cubicBezTo>
                  <a:cubicBezTo>
                    <a:pt x="192" y="234"/>
                    <a:pt x="195" y="233"/>
                    <a:pt x="198" y="233"/>
                  </a:cubicBezTo>
                  <a:cubicBezTo>
                    <a:pt x="203" y="233"/>
                    <a:pt x="209" y="236"/>
                    <a:pt x="214" y="249"/>
                  </a:cubicBezTo>
                  <a:cubicBezTo>
                    <a:pt x="217" y="252"/>
                    <a:pt x="220" y="252"/>
                    <a:pt x="223" y="252"/>
                  </a:cubicBezTo>
                  <a:cubicBezTo>
                    <a:pt x="234" y="252"/>
                    <a:pt x="245" y="240"/>
                    <a:pt x="254" y="240"/>
                  </a:cubicBezTo>
                  <a:cubicBezTo>
                    <a:pt x="256" y="240"/>
                    <a:pt x="257" y="240"/>
                    <a:pt x="259" y="241"/>
                  </a:cubicBezTo>
                  <a:lnTo>
                    <a:pt x="259" y="7"/>
                  </a:lnTo>
                  <a:cubicBezTo>
                    <a:pt x="247" y="11"/>
                    <a:pt x="230" y="11"/>
                    <a:pt x="218" y="15"/>
                  </a:cubicBezTo>
                  <a:lnTo>
                    <a:pt x="214" y="15"/>
                  </a:lnTo>
                  <a:cubicBezTo>
                    <a:pt x="203" y="5"/>
                    <a:pt x="193" y="1"/>
                    <a:pt x="18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22;p29">
              <a:extLst>
                <a:ext uri="{FF2B5EF4-FFF2-40B4-BE49-F238E27FC236}">
                  <a16:creationId xmlns:a16="http://schemas.microsoft.com/office/drawing/2014/main" id="{79A98A1C-1661-1B42-8D46-9B3551358CB6}"/>
                </a:ext>
              </a:extLst>
            </p:cNvPr>
            <p:cNvSpPr/>
            <p:nvPr/>
          </p:nvSpPr>
          <p:spPr>
            <a:xfrm>
              <a:off x="4820050" y="5406925"/>
              <a:ext cx="15600" cy="6700"/>
            </a:xfrm>
            <a:custGeom>
              <a:avLst/>
              <a:gdLst/>
              <a:ahLst/>
              <a:cxnLst/>
              <a:rect l="l" t="t" r="r" b="b"/>
              <a:pathLst>
                <a:path w="624" h="268" extrusionOk="0">
                  <a:moveTo>
                    <a:pt x="594" y="1"/>
                  </a:moveTo>
                  <a:cubicBezTo>
                    <a:pt x="578" y="1"/>
                    <a:pt x="563" y="6"/>
                    <a:pt x="550" y="16"/>
                  </a:cubicBezTo>
                  <a:cubicBezTo>
                    <a:pt x="538" y="24"/>
                    <a:pt x="525" y="25"/>
                    <a:pt x="513" y="25"/>
                  </a:cubicBezTo>
                  <a:cubicBezTo>
                    <a:pt x="509" y="25"/>
                    <a:pt x="505" y="25"/>
                    <a:pt x="501" y="25"/>
                  </a:cubicBezTo>
                  <a:cubicBezTo>
                    <a:pt x="493" y="25"/>
                    <a:pt x="484" y="26"/>
                    <a:pt x="476" y="28"/>
                  </a:cubicBezTo>
                  <a:cubicBezTo>
                    <a:pt x="448" y="37"/>
                    <a:pt x="423" y="45"/>
                    <a:pt x="398" y="57"/>
                  </a:cubicBezTo>
                  <a:cubicBezTo>
                    <a:pt x="374" y="69"/>
                    <a:pt x="349" y="61"/>
                    <a:pt x="320" y="73"/>
                  </a:cubicBezTo>
                  <a:lnTo>
                    <a:pt x="304" y="73"/>
                  </a:lnTo>
                  <a:cubicBezTo>
                    <a:pt x="287" y="57"/>
                    <a:pt x="269" y="51"/>
                    <a:pt x="251" y="51"/>
                  </a:cubicBezTo>
                  <a:cubicBezTo>
                    <a:pt x="220" y="51"/>
                    <a:pt x="189" y="66"/>
                    <a:pt x="160" y="66"/>
                  </a:cubicBezTo>
                  <a:cubicBezTo>
                    <a:pt x="156" y="66"/>
                    <a:pt x="152" y="66"/>
                    <a:pt x="148" y="65"/>
                  </a:cubicBezTo>
                  <a:cubicBezTo>
                    <a:pt x="145" y="66"/>
                    <a:pt x="141" y="67"/>
                    <a:pt x="138" y="67"/>
                  </a:cubicBezTo>
                  <a:cubicBezTo>
                    <a:pt x="129" y="67"/>
                    <a:pt x="121" y="63"/>
                    <a:pt x="115" y="57"/>
                  </a:cubicBezTo>
                  <a:cubicBezTo>
                    <a:pt x="95" y="43"/>
                    <a:pt x="72" y="35"/>
                    <a:pt x="48" y="35"/>
                  </a:cubicBezTo>
                  <a:cubicBezTo>
                    <a:pt x="43" y="35"/>
                    <a:pt x="38" y="36"/>
                    <a:pt x="33" y="37"/>
                  </a:cubicBezTo>
                  <a:cubicBezTo>
                    <a:pt x="25" y="37"/>
                    <a:pt x="8" y="37"/>
                    <a:pt x="0" y="110"/>
                  </a:cubicBezTo>
                  <a:cubicBezTo>
                    <a:pt x="8" y="176"/>
                    <a:pt x="21" y="192"/>
                    <a:pt x="33" y="192"/>
                  </a:cubicBezTo>
                  <a:cubicBezTo>
                    <a:pt x="40" y="192"/>
                    <a:pt x="51" y="205"/>
                    <a:pt x="59" y="205"/>
                  </a:cubicBezTo>
                  <a:cubicBezTo>
                    <a:pt x="60" y="205"/>
                    <a:pt x="61" y="205"/>
                    <a:pt x="62" y="205"/>
                  </a:cubicBezTo>
                  <a:cubicBezTo>
                    <a:pt x="70" y="202"/>
                    <a:pt x="78" y="201"/>
                    <a:pt x="86" y="201"/>
                  </a:cubicBezTo>
                  <a:cubicBezTo>
                    <a:pt x="103" y="201"/>
                    <a:pt x="120" y="207"/>
                    <a:pt x="132" y="221"/>
                  </a:cubicBezTo>
                  <a:cubicBezTo>
                    <a:pt x="138" y="207"/>
                    <a:pt x="144" y="202"/>
                    <a:pt x="150" y="202"/>
                  </a:cubicBezTo>
                  <a:cubicBezTo>
                    <a:pt x="160" y="202"/>
                    <a:pt x="168" y="214"/>
                    <a:pt x="173" y="221"/>
                  </a:cubicBezTo>
                  <a:cubicBezTo>
                    <a:pt x="181" y="229"/>
                    <a:pt x="193" y="225"/>
                    <a:pt x="201" y="229"/>
                  </a:cubicBezTo>
                  <a:cubicBezTo>
                    <a:pt x="210" y="242"/>
                    <a:pt x="226" y="250"/>
                    <a:pt x="238" y="258"/>
                  </a:cubicBezTo>
                  <a:cubicBezTo>
                    <a:pt x="247" y="262"/>
                    <a:pt x="257" y="265"/>
                    <a:pt x="266" y="265"/>
                  </a:cubicBezTo>
                  <a:cubicBezTo>
                    <a:pt x="277" y="265"/>
                    <a:pt x="288" y="260"/>
                    <a:pt x="300" y="242"/>
                  </a:cubicBezTo>
                  <a:cubicBezTo>
                    <a:pt x="304" y="238"/>
                    <a:pt x="308" y="229"/>
                    <a:pt x="308" y="229"/>
                  </a:cubicBezTo>
                  <a:cubicBezTo>
                    <a:pt x="314" y="240"/>
                    <a:pt x="321" y="243"/>
                    <a:pt x="327" y="243"/>
                  </a:cubicBezTo>
                  <a:cubicBezTo>
                    <a:pt x="340" y="243"/>
                    <a:pt x="353" y="229"/>
                    <a:pt x="366" y="229"/>
                  </a:cubicBezTo>
                  <a:cubicBezTo>
                    <a:pt x="367" y="229"/>
                    <a:pt x="368" y="229"/>
                    <a:pt x="370" y="229"/>
                  </a:cubicBezTo>
                  <a:cubicBezTo>
                    <a:pt x="390" y="233"/>
                    <a:pt x="406" y="246"/>
                    <a:pt x="423" y="258"/>
                  </a:cubicBezTo>
                  <a:cubicBezTo>
                    <a:pt x="432" y="265"/>
                    <a:pt x="441" y="267"/>
                    <a:pt x="450" y="267"/>
                  </a:cubicBezTo>
                  <a:cubicBezTo>
                    <a:pt x="469" y="267"/>
                    <a:pt x="487" y="257"/>
                    <a:pt x="506" y="257"/>
                  </a:cubicBezTo>
                  <a:cubicBezTo>
                    <a:pt x="510" y="257"/>
                    <a:pt x="513" y="257"/>
                    <a:pt x="517" y="258"/>
                  </a:cubicBezTo>
                  <a:cubicBezTo>
                    <a:pt x="518" y="258"/>
                    <a:pt x="519" y="258"/>
                    <a:pt x="520" y="258"/>
                  </a:cubicBezTo>
                  <a:cubicBezTo>
                    <a:pt x="539" y="258"/>
                    <a:pt x="557" y="222"/>
                    <a:pt x="576" y="222"/>
                  </a:cubicBezTo>
                  <a:cubicBezTo>
                    <a:pt x="583" y="222"/>
                    <a:pt x="591" y="228"/>
                    <a:pt x="599" y="246"/>
                  </a:cubicBezTo>
                  <a:cubicBezTo>
                    <a:pt x="603" y="254"/>
                    <a:pt x="612" y="262"/>
                    <a:pt x="624" y="262"/>
                  </a:cubicBezTo>
                  <a:lnTo>
                    <a:pt x="624" y="8"/>
                  </a:lnTo>
                  <a:cubicBezTo>
                    <a:pt x="614" y="3"/>
                    <a:pt x="604" y="1"/>
                    <a:pt x="594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23;p29">
              <a:extLst>
                <a:ext uri="{FF2B5EF4-FFF2-40B4-BE49-F238E27FC236}">
                  <a16:creationId xmlns:a16="http://schemas.microsoft.com/office/drawing/2014/main" id="{DE3695AC-B515-7F4E-BBFA-EE65440F9B9A}"/>
                </a:ext>
              </a:extLst>
            </p:cNvPr>
            <p:cNvSpPr/>
            <p:nvPr/>
          </p:nvSpPr>
          <p:spPr>
            <a:xfrm>
              <a:off x="4816650" y="5393650"/>
              <a:ext cx="18900" cy="7125"/>
            </a:xfrm>
            <a:custGeom>
              <a:avLst/>
              <a:gdLst/>
              <a:ahLst/>
              <a:cxnLst/>
              <a:rect l="l" t="t" r="r" b="b"/>
              <a:pathLst>
                <a:path w="756" h="285" extrusionOk="0">
                  <a:moveTo>
                    <a:pt x="725" y="0"/>
                  </a:moveTo>
                  <a:cubicBezTo>
                    <a:pt x="695" y="0"/>
                    <a:pt x="666" y="21"/>
                    <a:pt x="637" y="46"/>
                  </a:cubicBezTo>
                  <a:cubicBezTo>
                    <a:pt x="616" y="59"/>
                    <a:pt x="596" y="67"/>
                    <a:pt x="571" y="71"/>
                  </a:cubicBezTo>
                  <a:cubicBezTo>
                    <a:pt x="563" y="71"/>
                    <a:pt x="559" y="75"/>
                    <a:pt x="551" y="75"/>
                  </a:cubicBezTo>
                  <a:cubicBezTo>
                    <a:pt x="542" y="78"/>
                    <a:pt x="531" y="81"/>
                    <a:pt x="520" y="81"/>
                  </a:cubicBezTo>
                  <a:cubicBezTo>
                    <a:pt x="515" y="81"/>
                    <a:pt x="510" y="80"/>
                    <a:pt x="506" y="79"/>
                  </a:cubicBezTo>
                  <a:cubicBezTo>
                    <a:pt x="479" y="76"/>
                    <a:pt x="455" y="73"/>
                    <a:pt x="432" y="73"/>
                  </a:cubicBezTo>
                  <a:cubicBezTo>
                    <a:pt x="422" y="73"/>
                    <a:pt x="413" y="74"/>
                    <a:pt x="403" y="75"/>
                  </a:cubicBezTo>
                  <a:cubicBezTo>
                    <a:pt x="370" y="75"/>
                    <a:pt x="333" y="67"/>
                    <a:pt x="300" y="67"/>
                  </a:cubicBezTo>
                  <a:cubicBezTo>
                    <a:pt x="288" y="67"/>
                    <a:pt x="272" y="71"/>
                    <a:pt x="259" y="75"/>
                  </a:cubicBezTo>
                  <a:cubicBezTo>
                    <a:pt x="239" y="78"/>
                    <a:pt x="218" y="91"/>
                    <a:pt x="198" y="91"/>
                  </a:cubicBezTo>
                  <a:cubicBezTo>
                    <a:pt x="190" y="91"/>
                    <a:pt x="181" y="89"/>
                    <a:pt x="173" y="83"/>
                  </a:cubicBezTo>
                  <a:cubicBezTo>
                    <a:pt x="154" y="68"/>
                    <a:pt x="134" y="64"/>
                    <a:pt x="113" y="64"/>
                  </a:cubicBezTo>
                  <a:cubicBezTo>
                    <a:pt x="94" y="64"/>
                    <a:pt x="73" y="67"/>
                    <a:pt x="52" y="67"/>
                  </a:cubicBezTo>
                  <a:cubicBezTo>
                    <a:pt x="47" y="67"/>
                    <a:pt x="43" y="67"/>
                    <a:pt x="38" y="67"/>
                  </a:cubicBezTo>
                  <a:cubicBezTo>
                    <a:pt x="25" y="67"/>
                    <a:pt x="13" y="79"/>
                    <a:pt x="1" y="137"/>
                  </a:cubicBezTo>
                  <a:cubicBezTo>
                    <a:pt x="9" y="179"/>
                    <a:pt x="18" y="196"/>
                    <a:pt x="26" y="196"/>
                  </a:cubicBezTo>
                  <a:cubicBezTo>
                    <a:pt x="30" y="196"/>
                    <a:pt x="34" y="192"/>
                    <a:pt x="38" y="186"/>
                  </a:cubicBezTo>
                  <a:cubicBezTo>
                    <a:pt x="44" y="180"/>
                    <a:pt x="49" y="178"/>
                    <a:pt x="54" y="178"/>
                  </a:cubicBezTo>
                  <a:cubicBezTo>
                    <a:pt x="63" y="178"/>
                    <a:pt x="71" y="185"/>
                    <a:pt x="79" y="190"/>
                  </a:cubicBezTo>
                  <a:cubicBezTo>
                    <a:pt x="91" y="198"/>
                    <a:pt x="103" y="202"/>
                    <a:pt x="116" y="206"/>
                  </a:cubicBezTo>
                  <a:cubicBezTo>
                    <a:pt x="128" y="211"/>
                    <a:pt x="140" y="218"/>
                    <a:pt x="152" y="218"/>
                  </a:cubicBezTo>
                  <a:cubicBezTo>
                    <a:pt x="161" y="218"/>
                    <a:pt x="169" y="215"/>
                    <a:pt x="177" y="206"/>
                  </a:cubicBezTo>
                  <a:cubicBezTo>
                    <a:pt x="178" y="205"/>
                    <a:pt x="179" y="205"/>
                    <a:pt x="180" y="205"/>
                  </a:cubicBezTo>
                  <a:cubicBezTo>
                    <a:pt x="182" y="205"/>
                    <a:pt x="183" y="209"/>
                    <a:pt x="186" y="215"/>
                  </a:cubicBezTo>
                  <a:cubicBezTo>
                    <a:pt x="190" y="227"/>
                    <a:pt x="194" y="231"/>
                    <a:pt x="198" y="231"/>
                  </a:cubicBezTo>
                  <a:cubicBezTo>
                    <a:pt x="203" y="231"/>
                    <a:pt x="208" y="227"/>
                    <a:pt x="214" y="223"/>
                  </a:cubicBezTo>
                  <a:cubicBezTo>
                    <a:pt x="227" y="211"/>
                    <a:pt x="239" y="215"/>
                    <a:pt x="247" y="211"/>
                  </a:cubicBezTo>
                  <a:cubicBezTo>
                    <a:pt x="253" y="208"/>
                    <a:pt x="257" y="208"/>
                    <a:pt x="262" y="208"/>
                  </a:cubicBezTo>
                  <a:cubicBezTo>
                    <a:pt x="267" y="208"/>
                    <a:pt x="272" y="208"/>
                    <a:pt x="280" y="206"/>
                  </a:cubicBezTo>
                  <a:cubicBezTo>
                    <a:pt x="285" y="205"/>
                    <a:pt x="289" y="204"/>
                    <a:pt x="294" y="204"/>
                  </a:cubicBezTo>
                  <a:cubicBezTo>
                    <a:pt x="305" y="204"/>
                    <a:pt x="316" y="209"/>
                    <a:pt x="325" y="227"/>
                  </a:cubicBezTo>
                  <a:cubicBezTo>
                    <a:pt x="333" y="243"/>
                    <a:pt x="346" y="252"/>
                    <a:pt x="362" y="252"/>
                  </a:cubicBezTo>
                  <a:cubicBezTo>
                    <a:pt x="387" y="256"/>
                    <a:pt x="411" y="256"/>
                    <a:pt x="436" y="260"/>
                  </a:cubicBezTo>
                  <a:cubicBezTo>
                    <a:pt x="485" y="268"/>
                    <a:pt x="534" y="280"/>
                    <a:pt x="584" y="284"/>
                  </a:cubicBezTo>
                  <a:cubicBezTo>
                    <a:pt x="608" y="280"/>
                    <a:pt x="637" y="276"/>
                    <a:pt x="661" y="268"/>
                  </a:cubicBezTo>
                  <a:cubicBezTo>
                    <a:pt x="670" y="266"/>
                    <a:pt x="678" y="265"/>
                    <a:pt x="686" y="265"/>
                  </a:cubicBezTo>
                  <a:cubicBezTo>
                    <a:pt x="694" y="265"/>
                    <a:pt x="703" y="266"/>
                    <a:pt x="711" y="268"/>
                  </a:cubicBezTo>
                  <a:cubicBezTo>
                    <a:pt x="717" y="271"/>
                    <a:pt x="721" y="283"/>
                    <a:pt x="729" y="283"/>
                  </a:cubicBezTo>
                  <a:cubicBezTo>
                    <a:pt x="731" y="283"/>
                    <a:pt x="733" y="282"/>
                    <a:pt x="735" y="280"/>
                  </a:cubicBezTo>
                  <a:cubicBezTo>
                    <a:pt x="739" y="276"/>
                    <a:pt x="748" y="276"/>
                    <a:pt x="756" y="276"/>
                  </a:cubicBezTo>
                  <a:lnTo>
                    <a:pt x="756" y="9"/>
                  </a:lnTo>
                  <a:lnTo>
                    <a:pt x="752" y="5"/>
                  </a:lnTo>
                  <a:cubicBezTo>
                    <a:pt x="743" y="2"/>
                    <a:pt x="734" y="0"/>
                    <a:pt x="725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24;p29">
              <a:extLst>
                <a:ext uri="{FF2B5EF4-FFF2-40B4-BE49-F238E27FC236}">
                  <a16:creationId xmlns:a16="http://schemas.microsoft.com/office/drawing/2014/main" id="{B0430508-A543-014C-A871-2243A7CB33C7}"/>
                </a:ext>
              </a:extLst>
            </p:cNvPr>
            <p:cNvSpPr/>
            <p:nvPr/>
          </p:nvSpPr>
          <p:spPr>
            <a:xfrm>
              <a:off x="4818500" y="5380750"/>
              <a:ext cx="17050" cy="6800"/>
            </a:xfrm>
            <a:custGeom>
              <a:avLst/>
              <a:gdLst/>
              <a:ahLst/>
              <a:cxnLst/>
              <a:rect l="l" t="t" r="r" b="b"/>
              <a:pathLst>
                <a:path w="682" h="272" extrusionOk="0">
                  <a:moveTo>
                    <a:pt x="682" y="0"/>
                  </a:moveTo>
                  <a:cubicBezTo>
                    <a:pt x="675" y="2"/>
                    <a:pt x="669" y="3"/>
                    <a:pt x="662" y="3"/>
                  </a:cubicBezTo>
                  <a:cubicBezTo>
                    <a:pt x="650" y="3"/>
                    <a:pt x="637" y="1"/>
                    <a:pt x="625" y="1"/>
                  </a:cubicBezTo>
                  <a:cubicBezTo>
                    <a:pt x="613" y="1"/>
                    <a:pt x="602" y="2"/>
                    <a:pt x="592" y="8"/>
                  </a:cubicBezTo>
                  <a:cubicBezTo>
                    <a:pt x="575" y="13"/>
                    <a:pt x="563" y="21"/>
                    <a:pt x="555" y="33"/>
                  </a:cubicBezTo>
                  <a:cubicBezTo>
                    <a:pt x="545" y="43"/>
                    <a:pt x="532" y="51"/>
                    <a:pt x="516" y="51"/>
                  </a:cubicBezTo>
                  <a:cubicBezTo>
                    <a:pt x="513" y="51"/>
                    <a:pt x="509" y="50"/>
                    <a:pt x="505" y="49"/>
                  </a:cubicBezTo>
                  <a:cubicBezTo>
                    <a:pt x="491" y="47"/>
                    <a:pt x="474" y="44"/>
                    <a:pt x="457" y="44"/>
                  </a:cubicBezTo>
                  <a:cubicBezTo>
                    <a:pt x="450" y="44"/>
                    <a:pt x="443" y="44"/>
                    <a:pt x="436" y="45"/>
                  </a:cubicBezTo>
                  <a:cubicBezTo>
                    <a:pt x="386" y="49"/>
                    <a:pt x="341" y="49"/>
                    <a:pt x="296" y="49"/>
                  </a:cubicBezTo>
                  <a:lnTo>
                    <a:pt x="235" y="49"/>
                  </a:lnTo>
                  <a:cubicBezTo>
                    <a:pt x="234" y="49"/>
                    <a:pt x="233" y="48"/>
                    <a:pt x="233" y="48"/>
                  </a:cubicBezTo>
                  <a:cubicBezTo>
                    <a:pt x="226" y="48"/>
                    <a:pt x="220" y="89"/>
                    <a:pt x="212" y="89"/>
                  </a:cubicBezTo>
                  <a:cubicBezTo>
                    <a:pt x="210" y="89"/>
                    <a:pt x="208" y="87"/>
                    <a:pt x="206" y="82"/>
                  </a:cubicBezTo>
                  <a:cubicBezTo>
                    <a:pt x="202" y="68"/>
                    <a:pt x="189" y="57"/>
                    <a:pt x="175" y="57"/>
                  </a:cubicBezTo>
                  <a:cubicBezTo>
                    <a:pt x="173" y="57"/>
                    <a:pt x="171" y="57"/>
                    <a:pt x="169" y="58"/>
                  </a:cubicBezTo>
                  <a:cubicBezTo>
                    <a:pt x="124" y="54"/>
                    <a:pt x="79" y="54"/>
                    <a:pt x="29" y="54"/>
                  </a:cubicBezTo>
                  <a:cubicBezTo>
                    <a:pt x="21" y="54"/>
                    <a:pt x="13" y="62"/>
                    <a:pt x="5" y="78"/>
                  </a:cubicBezTo>
                  <a:cubicBezTo>
                    <a:pt x="5" y="91"/>
                    <a:pt x="1" y="107"/>
                    <a:pt x="1" y="123"/>
                  </a:cubicBezTo>
                  <a:cubicBezTo>
                    <a:pt x="1" y="140"/>
                    <a:pt x="1" y="156"/>
                    <a:pt x="5" y="173"/>
                  </a:cubicBezTo>
                  <a:cubicBezTo>
                    <a:pt x="9" y="185"/>
                    <a:pt x="13" y="189"/>
                    <a:pt x="17" y="189"/>
                  </a:cubicBezTo>
                  <a:cubicBezTo>
                    <a:pt x="21" y="191"/>
                    <a:pt x="25" y="192"/>
                    <a:pt x="29" y="192"/>
                  </a:cubicBezTo>
                  <a:cubicBezTo>
                    <a:pt x="33" y="192"/>
                    <a:pt x="36" y="191"/>
                    <a:pt x="38" y="189"/>
                  </a:cubicBezTo>
                  <a:cubicBezTo>
                    <a:pt x="46" y="183"/>
                    <a:pt x="56" y="180"/>
                    <a:pt x="65" y="180"/>
                  </a:cubicBezTo>
                  <a:cubicBezTo>
                    <a:pt x="75" y="180"/>
                    <a:pt x="83" y="183"/>
                    <a:pt x="87" y="189"/>
                  </a:cubicBezTo>
                  <a:cubicBezTo>
                    <a:pt x="88" y="190"/>
                    <a:pt x="90" y="191"/>
                    <a:pt x="91" y="191"/>
                  </a:cubicBezTo>
                  <a:cubicBezTo>
                    <a:pt x="96" y="191"/>
                    <a:pt x="100" y="187"/>
                    <a:pt x="105" y="187"/>
                  </a:cubicBezTo>
                  <a:cubicBezTo>
                    <a:pt x="108" y="187"/>
                    <a:pt x="112" y="188"/>
                    <a:pt x="116" y="193"/>
                  </a:cubicBezTo>
                  <a:cubicBezTo>
                    <a:pt x="125" y="200"/>
                    <a:pt x="133" y="209"/>
                    <a:pt x="140" y="209"/>
                  </a:cubicBezTo>
                  <a:cubicBezTo>
                    <a:pt x="146" y="209"/>
                    <a:pt x="151" y="203"/>
                    <a:pt x="157" y="185"/>
                  </a:cubicBezTo>
                  <a:cubicBezTo>
                    <a:pt x="158" y="183"/>
                    <a:pt x="159" y="182"/>
                    <a:pt x="159" y="182"/>
                  </a:cubicBezTo>
                  <a:cubicBezTo>
                    <a:pt x="162" y="182"/>
                    <a:pt x="164" y="188"/>
                    <a:pt x="173" y="197"/>
                  </a:cubicBezTo>
                  <a:cubicBezTo>
                    <a:pt x="177" y="201"/>
                    <a:pt x="181" y="204"/>
                    <a:pt x="185" y="204"/>
                  </a:cubicBezTo>
                  <a:cubicBezTo>
                    <a:pt x="193" y="204"/>
                    <a:pt x="200" y="192"/>
                    <a:pt x="206" y="156"/>
                  </a:cubicBezTo>
                  <a:cubicBezTo>
                    <a:pt x="218" y="201"/>
                    <a:pt x="231" y="205"/>
                    <a:pt x="247" y="205"/>
                  </a:cubicBezTo>
                  <a:cubicBezTo>
                    <a:pt x="267" y="205"/>
                    <a:pt x="288" y="210"/>
                    <a:pt x="308" y="214"/>
                  </a:cubicBezTo>
                  <a:cubicBezTo>
                    <a:pt x="333" y="218"/>
                    <a:pt x="358" y="218"/>
                    <a:pt x="378" y="218"/>
                  </a:cubicBezTo>
                  <a:cubicBezTo>
                    <a:pt x="383" y="218"/>
                    <a:pt x="387" y="217"/>
                    <a:pt x="390" y="217"/>
                  </a:cubicBezTo>
                  <a:cubicBezTo>
                    <a:pt x="395" y="217"/>
                    <a:pt x="400" y="219"/>
                    <a:pt x="407" y="226"/>
                  </a:cubicBezTo>
                  <a:cubicBezTo>
                    <a:pt x="412" y="233"/>
                    <a:pt x="418" y="237"/>
                    <a:pt x="424" y="237"/>
                  </a:cubicBezTo>
                  <a:cubicBezTo>
                    <a:pt x="428" y="237"/>
                    <a:pt x="432" y="235"/>
                    <a:pt x="436" y="230"/>
                  </a:cubicBezTo>
                  <a:cubicBezTo>
                    <a:pt x="437" y="228"/>
                    <a:pt x="440" y="227"/>
                    <a:pt x="442" y="227"/>
                  </a:cubicBezTo>
                  <a:cubicBezTo>
                    <a:pt x="445" y="227"/>
                    <a:pt x="448" y="229"/>
                    <a:pt x="448" y="234"/>
                  </a:cubicBezTo>
                  <a:cubicBezTo>
                    <a:pt x="458" y="258"/>
                    <a:pt x="466" y="265"/>
                    <a:pt x="474" y="265"/>
                  </a:cubicBezTo>
                  <a:cubicBezTo>
                    <a:pt x="479" y="265"/>
                    <a:pt x="484" y="262"/>
                    <a:pt x="489" y="259"/>
                  </a:cubicBezTo>
                  <a:cubicBezTo>
                    <a:pt x="514" y="255"/>
                    <a:pt x="538" y="246"/>
                    <a:pt x="555" y="238"/>
                  </a:cubicBezTo>
                  <a:cubicBezTo>
                    <a:pt x="575" y="234"/>
                    <a:pt x="596" y="218"/>
                    <a:pt x="608" y="214"/>
                  </a:cubicBezTo>
                  <a:cubicBezTo>
                    <a:pt x="620" y="214"/>
                    <a:pt x="633" y="222"/>
                    <a:pt x="645" y="246"/>
                  </a:cubicBezTo>
                  <a:cubicBezTo>
                    <a:pt x="649" y="263"/>
                    <a:pt x="665" y="271"/>
                    <a:pt x="682" y="271"/>
                  </a:cubicBezTo>
                  <a:lnTo>
                    <a:pt x="682" y="0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5;p29">
              <a:extLst>
                <a:ext uri="{FF2B5EF4-FFF2-40B4-BE49-F238E27FC236}">
                  <a16:creationId xmlns:a16="http://schemas.microsoft.com/office/drawing/2014/main" id="{CDB658A6-C0A0-B149-ADB5-0254F77B6149}"/>
                </a:ext>
              </a:extLst>
            </p:cNvPr>
            <p:cNvSpPr/>
            <p:nvPr/>
          </p:nvSpPr>
          <p:spPr>
            <a:xfrm>
              <a:off x="4831025" y="5328825"/>
              <a:ext cx="4625" cy="6200"/>
            </a:xfrm>
            <a:custGeom>
              <a:avLst/>
              <a:gdLst/>
              <a:ahLst/>
              <a:cxnLst/>
              <a:rect l="l" t="t" r="r" b="b"/>
              <a:pathLst>
                <a:path w="185" h="248" extrusionOk="0">
                  <a:moveTo>
                    <a:pt x="181" y="1"/>
                  </a:moveTo>
                  <a:cubicBezTo>
                    <a:pt x="177" y="1"/>
                    <a:pt x="169" y="5"/>
                    <a:pt x="169" y="5"/>
                  </a:cubicBezTo>
                  <a:lnTo>
                    <a:pt x="91" y="5"/>
                  </a:lnTo>
                  <a:cubicBezTo>
                    <a:pt x="86" y="5"/>
                    <a:pt x="82" y="17"/>
                    <a:pt x="78" y="17"/>
                  </a:cubicBezTo>
                  <a:lnTo>
                    <a:pt x="25" y="42"/>
                  </a:lnTo>
                  <a:lnTo>
                    <a:pt x="21" y="42"/>
                  </a:lnTo>
                  <a:cubicBezTo>
                    <a:pt x="4" y="63"/>
                    <a:pt x="0" y="87"/>
                    <a:pt x="4" y="112"/>
                  </a:cubicBezTo>
                  <a:cubicBezTo>
                    <a:pt x="4" y="157"/>
                    <a:pt x="11" y="199"/>
                    <a:pt x="22" y="199"/>
                  </a:cubicBezTo>
                  <a:cubicBezTo>
                    <a:pt x="23" y="199"/>
                    <a:pt x="24" y="199"/>
                    <a:pt x="25" y="198"/>
                  </a:cubicBezTo>
                  <a:cubicBezTo>
                    <a:pt x="29" y="194"/>
                    <a:pt x="32" y="193"/>
                    <a:pt x="36" y="193"/>
                  </a:cubicBezTo>
                  <a:cubicBezTo>
                    <a:pt x="46" y="193"/>
                    <a:pt x="56" y="207"/>
                    <a:pt x="70" y="207"/>
                  </a:cubicBezTo>
                  <a:cubicBezTo>
                    <a:pt x="71" y="207"/>
                    <a:pt x="73" y="206"/>
                    <a:pt x="74" y="206"/>
                  </a:cubicBezTo>
                  <a:cubicBezTo>
                    <a:pt x="76" y="205"/>
                    <a:pt x="79" y="205"/>
                    <a:pt x="81" y="205"/>
                  </a:cubicBezTo>
                  <a:cubicBezTo>
                    <a:pt x="98" y="205"/>
                    <a:pt x="113" y="232"/>
                    <a:pt x="132" y="243"/>
                  </a:cubicBezTo>
                  <a:cubicBezTo>
                    <a:pt x="132" y="243"/>
                    <a:pt x="133" y="243"/>
                    <a:pt x="134" y="243"/>
                  </a:cubicBezTo>
                  <a:cubicBezTo>
                    <a:pt x="142" y="243"/>
                    <a:pt x="151" y="229"/>
                    <a:pt x="159" y="229"/>
                  </a:cubicBezTo>
                  <a:cubicBezTo>
                    <a:pt x="163" y="229"/>
                    <a:pt x="166" y="233"/>
                    <a:pt x="169" y="243"/>
                  </a:cubicBezTo>
                  <a:cubicBezTo>
                    <a:pt x="173" y="247"/>
                    <a:pt x="177" y="247"/>
                    <a:pt x="185" y="247"/>
                  </a:cubicBezTo>
                  <a:lnTo>
                    <a:pt x="181" y="1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6;p29">
              <a:extLst>
                <a:ext uri="{FF2B5EF4-FFF2-40B4-BE49-F238E27FC236}">
                  <a16:creationId xmlns:a16="http://schemas.microsoft.com/office/drawing/2014/main" id="{464C7434-ACAC-C747-80ED-33DAF5F10B58}"/>
                </a:ext>
              </a:extLst>
            </p:cNvPr>
            <p:cNvSpPr/>
            <p:nvPr/>
          </p:nvSpPr>
          <p:spPr>
            <a:xfrm>
              <a:off x="4813675" y="5458725"/>
              <a:ext cx="21875" cy="7700"/>
            </a:xfrm>
            <a:custGeom>
              <a:avLst/>
              <a:gdLst/>
              <a:ahLst/>
              <a:cxnLst/>
              <a:rect l="l" t="t" r="r" b="b"/>
              <a:pathLst>
                <a:path w="875" h="308" extrusionOk="0">
                  <a:moveTo>
                    <a:pt x="867" y="1"/>
                  </a:moveTo>
                  <a:cubicBezTo>
                    <a:pt x="864" y="1"/>
                    <a:pt x="861" y="2"/>
                    <a:pt x="858" y="4"/>
                  </a:cubicBezTo>
                  <a:cubicBezTo>
                    <a:pt x="842" y="16"/>
                    <a:pt x="830" y="37"/>
                    <a:pt x="813" y="37"/>
                  </a:cubicBezTo>
                  <a:cubicBezTo>
                    <a:pt x="805" y="36"/>
                    <a:pt x="796" y="35"/>
                    <a:pt x="787" y="35"/>
                  </a:cubicBezTo>
                  <a:cubicBezTo>
                    <a:pt x="763" y="35"/>
                    <a:pt x="740" y="39"/>
                    <a:pt x="719" y="45"/>
                  </a:cubicBezTo>
                  <a:cubicBezTo>
                    <a:pt x="707" y="45"/>
                    <a:pt x="698" y="49"/>
                    <a:pt x="690" y="57"/>
                  </a:cubicBezTo>
                  <a:cubicBezTo>
                    <a:pt x="672" y="72"/>
                    <a:pt x="654" y="77"/>
                    <a:pt x="636" y="77"/>
                  </a:cubicBezTo>
                  <a:cubicBezTo>
                    <a:pt x="605" y="77"/>
                    <a:pt x="575" y="62"/>
                    <a:pt x="547" y="57"/>
                  </a:cubicBezTo>
                  <a:cubicBezTo>
                    <a:pt x="522" y="54"/>
                    <a:pt x="497" y="39"/>
                    <a:pt x="472" y="39"/>
                  </a:cubicBezTo>
                  <a:cubicBezTo>
                    <a:pt x="464" y="39"/>
                    <a:pt x="456" y="41"/>
                    <a:pt x="448" y="45"/>
                  </a:cubicBezTo>
                  <a:cubicBezTo>
                    <a:pt x="443" y="48"/>
                    <a:pt x="439" y="50"/>
                    <a:pt x="434" y="50"/>
                  </a:cubicBezTo>
                  <a:cubicBezTo>
                    <a:pt x="427" y="50"/>
                    <a:pt x="419" y="47"/>
                    <a:pt x="409" y="47"/>
                  </a:cubicBezTo>
                  <a:cubicBezTo>
                    <a:pt x="405" y="47"/>
                    <a:pt x="400" y="47"/>
                    <a:pt x="395" y="49"/>
                  </a:cubicBezTo>
                  <a:cubicBezTo>
                    <a:pt x="374" y="57"/>
                    <a:pt x="346" y="78"/>
                    <a:pt x="321" y="86"/>
                  </a:cubicBezTo>
                  <a:cubicBezTo>
                    <a:pt x="304" y="89"/>
                    <a:pt x="284" y="92"/>
                    <a:pt x="265" y="92"/>
                  </a:cubicBezTo>
                  <a:cubicBezTo>
                    <a:pt x="258" y="92"/>
                    <a:pt x="250" y="91"/>
                    <a:pt x="243" y="90"/>
                  </a:cubicBezTo>
                  <a:cubicBezTo>
                    <a:pt x="227" y="90"/>
                    <a:pt x="202" y="78"/>
                    <a:pt x="186" y="78"/>
                  </a:cubicBezTo>
                  <a:cubicBezTo>
                    <a:pt x="173" y="78"/>
                    <a:pt x="161" y="90"/>
                    <a:pt x="144" y="90"/>
                  </a:cubicBezTo>
                  <a:lnTo>
                    <a:pt x="34" y="90"/>
                  </a:lnTo>
                  <a:cubicBezTo>
                    <a:pt x="31" y="90"/>
                    <a:pt x="28" y="89"/>
                    <a:pt x="25" y="89"/>
                  </a:cubicBezTo>
                  <a:cubicBezTo>
                    <a:pt x="18" y="89"/>
                    <a:pt x="9" y="95"/>
                    <a:pt x="1" y="131"/>
                  </a:cubicBezTo>
                  <a:cubicBezTo>
                    <a:pt x="9" y="184"/>
                    <a:pt x="21" y="205"/>
                    <a:pt x="30" y="205"/>
                  </a:cubicBezTo>
                  <a:cubicBezTo>
                    <a:pt x="35" y="205"/>
                    <a:pt x="41" y="207"/>
                    <a:pt x="46" y="207"/>
                  </a:cubicBezTo>
                  <a:cubicBezTo>
                    <a:pt x="49" y="207"/>
                    <a:pt x="51" y="206"/>
                    <a:pt x="54" y="205"/>
                  </a:cubicBezTo>
                  <a:cubicBezTo>
                    <a:pt x="64" y="201"/>
                    <a:pt x="74" y="199"/>
                    <a:pt x="84" y="199"/>
                  </a:cubicBezTo>
                  <a:cubicBezTo>
                    <a:pt x="113" y="199"/>
                    <a:pt x="141" y="214"/>
                    <a:pt x="169" y="217"/>
                  </a:cubicBezTo>
                  <a:cubicBezTo>
                    <a:pt x="206" y="221"/>
                    <a:pt x="247" y="225"/>
                    <a:pt x="288" y="225"/>
                  </a:cubicBezTo>
                  <a:cubicBezTo>
                    <a:pt x="317" y="225"/>
                    <a:pt x="350" y="217"/>
                    <a:pt x="382" y="205"/>
                  </a:cubicBezTo>
                  <a:cubicBezTo>
                    <a:pt x="410" y="193"/>
                    <a:pt x="439" y="185"/>
                    <a:pt x="470" y="185"/>
                  </a:cubicBezTo>
                  <a:cubicBezTo>
                    <a:pt x="482" y="185"/>
                    <a:pt x="493" y="186"/>
                    <a:pt x="506" y="188"/>
                  </a:cubicBezTo>
                  <a:cubicBezTo>
                    <a:pt x="510" y="193"/>
                    <a:pt x="518" y="197"/>
                    <a:pt x="526" y="205"/>
                  </a:cubicBezTo>
                  <a:cubicBezTo>
                    <a:pt x="534" y="213"/>
                    <a:pt x="543" y="230"/>
                    <a:pt x="555" y="230"/>
                  </a:cubicBezTo>
                  <a:cubicBezTo>
                    <a:pt x="579" y="230"/>
                    <a:pt x="608" y="230"/>
                    <a:pt x="637" y="238"/>
                  </a:cubicBezTo>
                  <a:cubicBezTo>
                    <a:pt x="649" y="242"/>
                    <a:pt x="666" y="234"/>
                    <a:pt x="678" y="250"/>
                  </a:cubicBezTo>
                  <a:cubicBezTo>
                    <a:pt x="684" y="257"/>
                    <a:pt x="691" y="261"/>
                    <a:pt x="698" y="261"/>
                  </a:cubicBezTo>
                  <a:cubicBezTo>
                    <a:pt x="703" y="261"/>
                    <a:pt x="709" y="258"/>
                    <a:pt x="715" y="250"/>
                  </a:cubicBezTo>
                  <a:cubicBezTo>
                    <a:pt x="717" y="245"/>
                    <a:pt x="718" y="243"/>
                    <a:pt x="720" y="243"/>
                  </a:cubicBezTo>
                  <a:cubicBezTo>
                    <a:pt x="723" y="243"/>
                    <a:pt x="727" y="246"/>
                    <a:pt x="731" y="246"/>
                  </a:cubicBezTo>
                  <a:lnTo>
                    <a:pt x="768" y="246"/>
                  </a:lnTo>
                  <a:cubicBezTo>
                    <a:pt x="771" y="245"/>
                    <a:pt x="775" y="245"/>
                    <a:pt x="778" y="245"/>
                  </a:cubicBezTo>
                  <a:cubicBezTo>
                    <a:pt x="804" y="245"/>
                    <a:pt x="834" y="260"/>
                    <a:pt x="863" y="307"/>
                  </a:cubicBezTo>
                  <a:cubicBezTo>
                    <a:pt x="867" y="307"/>
                    <a:pt x="871" y="303"/>
                    <a:pt x="875" y="299"/>
                  </a:cubicBezTo>
                  <a:lnTo>
                    <a:pt x="875" y="4"/>
                  </a:lnTo>
                  <a:cubicBezTo>
                    <a:pt x="873" y="2"/>
                    <a:pt x="870" y="1"/>
                    <a:pt x="86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227;p29">
              <a:extLst>
                <a:ext uri="{FF2B5EF4-FFF2-40B4-BE49-F238E27FC236}">
                  <a16:creationId xmlns:a16="http://schemas.microsoft.com/office/drawing/2014/main" id="{9875AE59-F403-FB42-9AAF-D27C67A9DD46}"/>
                </a:ext>
              </a:extLst>
            </p:cNvPr>
            <p:cNvSpPr/>
            <p:nvPr/>
          </p:nvSpPr>
          <p:spPr>
            <a:xfrm>
              <a:off x="4824350" y="5341500"/>
              <a:ext cx="11200" cy="6850"/>
            </a:xfrm>
            <a:custGeom>
              <a:avLst/>
              <a:gdLst/>
              <a:ahLst/>
              <a:cxnLst/>
              <a:rect l="l" t="t" r="r" b="b"/>
              <a:pathLst>
                <a:path w="448" h="274" extrusionOk="0">
                  <a:moveTo>
                    <a:pt x="421" y="0"/>
                  </a:moveTo>
                  <a:cubicBezTo>
                    <a:pt x="410" y="0"/>
                    <a:pt x="398" y="8"/>
                    <a:pt x="385" y="8"/>
                  </a:cubicBezTo>
                  <a:cubicBezTo>
                    <a:pt x="383" y="8"/>
                    <a:pt x="380" y="7"/>
                    <a:pt x="378" y="7"/>
                  </a:cubicBezTo>
                  <a:cubicBezTo>
                    <a:pt x="375" y="6"/>
                    <a:pt x="373" y="5"/>
                    <a:pt x="370" y="5"/>
                  </a:cubicBezTo>
                  <a:cubicBezTo>
                    <a:pt x="358" y="5"/>
                    <a:pt x="346" y="16"/>
                    <a:pt x="333" y="16"/>
                  </a:cubicBezTo>
                  <a:cubicBezTo>
                    <a:pt x="332" y="16"/>
                    <a:pt x="330" y="15"/>
                    <a:pt x="329" y="15"/>
                  </a:cubicBezTo>
                  <a:cubicBezTo>
                    <a:pt x="325" y="14"/>
                    <a:pt x="322" y="14"/>
                    <a:pt x="318" y="14"/>
                  </a:cubicBezTo>
                  <a:cubicBezTo>
                    <a:pt x="294" y="14"/>
                    <a:pt x="272" y="36"/>
                    <a:pt x="247" y="36"/>
                  </a:cubicBezTo>
                  <a:cubicBezTo>
                    <a:pt x="239" y="36"/>
                    <a:pt x="226" y="27"/>
                    <a:pt x="214" y="27"/>
                  </a:cubicBezTo>
                  <a:cubicBezTo>
                    <a:pt x="185" y="36"/>
                    <a:pt x="157" y="52"/>
                    <a:pt x="140" y="81"/>
                  </a:cubicBezTo>
                  <a:cubicBezTo>
                    <a:pt x="139" y="82"/>
                    <a:pt x="138" y="82"/>
                    <a:pt x="137" y="82"/>
                  </a:cubicBezTo>
                  <a:cubicBezTo>
                    <a:pt x="133" y="82"/>
                    <a:pt x="127" y="77"/>
                    <a:pt x="124" y="77"/>
                  </a:cubicBezTo>
                  <a:cubicBezTo>
                    <a:pt x="103" y="60"/>
                    <a:pt x="74" y="48"/>
                    <a:pt x="50" y="40"/>
                  </a:cubicBezTo>
                  <a:cubicBezTo>
                    <a:pt x="49" y="39"/>
                    <a:pt x="48" y="39"/>
                    <a:pt x="47" y="39"/>
                  </a:cubicBezTo>
                  <a:cubicBezTo>
                    <a:pt x="35" y="39"/>
                    <a:pt x="20" y="60"/>
                    <a:pt x="13" y="60"/>
                  </a:cubicBezTo>
                  <a:cubicBezTo>
                    <a:pt x="13" y="60"/>
                    <a:pt x="12" y="60"/>
                    <a:pt x="12" y="60"/>
                  </a:cubicBezTo>
                  <a:cubicBezTo>
                    <a:pt x="4" y="60"/>
                    <a:pt x="1" y="99"/>
                    <a:pt x="1" y="126"/>
                  </a:cubicBezTo>
                  <a:cubicBezTo>
                    <a:pt x="1" y="163"/>
                    <a:pt x="7" y="180"/>
                    <a:pt x="15" y="180"/>
                  </a:cubicBezTo>
                  <a:cubicBezTo>
                    <a:pt x="15" y="180"/>
                    <a:pt x="16" y="180"/>
                    <a:pt x="17" y="179"/>
                  </a:cubicBezTo>
                  <a:cubicBezTo>
                    <a:pt x="29" y="173"/>
                    <a:pt x="41" y="169"/>
                    <a:pt x="53" y="169"/>
                  </a:cubicBezTo>
                  <a:cubicBezTo>
                    <a:pt x="71" y="169"/>
                    <a:pt x="88" y="177"/>
                    <a:pt x="103" y="192"/>
                  </a:cubicBezTo>
                  <a:cubicBezTo>
                    <a:pt x="105" y="193"/>
                    <a:pt x="108" y="194"/>
                    <a:pt x="110" y="194"/>
                  </a:cubicBezTo>
                  <a:cubicBezTo>
                    <a:pt x="117" y="194"/>
                    <a:pt x="123" y="190"/>
                    <a:pt x="130" y="190"/>
                  </a:cubicBezTo>
                  <a:cubicBezTo>
                    <a:pt x="135" y="190"/>
                    <a:pt x="140" y="192"/>
                    <a:pt x="144" y="200"/>
                  </a:cubicBezTo>
                  <a:cubicBezTo>
                    <a:pt x="149" y="207"/>
                    <a:pt x="154" y="210"/>
                    <a:pt x="159" y="210"/>
                  </a:cubicBezTo>
                  <a:cubicBezTo>
                    <a:pt x="170" y="210"/>
                    <a:pt x="181" y="194"/>
                    <a:pt x="189" y="192"/>
                  </a:cubicBezTo>
                  <a:cubicBezTo>
                    <a:pt x="202" y="183"/>
                    <a:pt x="210" y="179"/>
                    <a:pt x="222" y="179"/>
                  </a:cubicBezTo>
                  <a:cubicBezTo>
                    <a:pt x="263" y="179"/>
                    <a:pt x="300" y="187"/>
                    <a:pt x="341" y="204"/>
                  </a:cubicBezTo>
                  <a:cubicBezTo>
                    <a:pt x="349" y="208"/>
                    <a:pt x="362" y="237"/>
                    <a:pt x="374" y="245"/>
                  </a:cubicBezTo>
                  <a:cubicBezTo>
                    <a:pt x="382" y="253"/>
                    <a:pt x="390" y="249"/>
                    <a:pt x="403" y="261"/>
                  </a:cubicBezTo>
                  <a:cubicBezTo>
                    <a:pt x="405" y="263"/>
                    <a:pt x="407" y="264"/>
                    <a:pt x="409" y="264"/>
                  </a:cubicBezTo>
                  <a:cubicBezTo>
                    <a:pt x="416" y="264"/>
                    <a:pt x="425" y="253"/>
                    <a:pt x="433" y="253"/>
                  </a:cubicBezTo>
                  <a:cubicBezTo>
                    <a:pt x="437" y="253"/>
                    <a:pt x="441" y="255"/>
                    <a:pt x="444" y="261"/>
                  </a:cubicBezTo>
                  <a:cubicBezTo>
                    <a:pt x="444" y="265"/>
                    <a:pt x="448" y="270"/>
                    <a:pt x="448" y="274"/>
                  </a:cubicBezTo>
                  <a:lnTo>
                    <a:pt x="448" y="7"/>
                  </a:lnTo>
                  <a:cubicBezTo>
                    <a:pt x="447" y="8"/>
                    <a:pt x="446" y="8"/>
                    <a:pt x="445" y="8"/>
                  </a:cubicBezTo>
                  <a:cubicBezTo>
                    <a:pt x="441" y="8"/>
                    <a:pt x="435" y="3"/>
                    <a:pt x="431" y="3"/>
                  </a:cubicBezTo>
                  <a:cubicBezTo>
                    <a:pt x="428" y="1"/>
                    <a:pt x="425" y="0"/>
                    <a:pt x="4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8;p29">
              <a:extLst>
                <a:ext uri="{FF2B5EF4-FFF2-40B4-BE49-F238E27FC236}">
                  <a16:creationId xmlns:a16="http://schemas.microsoft.com/office/drawing/2014/main" id="{C7D929DE-B763-7247-AAD5-8C38A7E8DA71}"/>
                </a:ext>
              </a:extLst>
            </p:cNvPr>
            <p:cNvSpPr/>
            <p:nvPr/>
          </p:nvSpPr>
          <p:spPr>
            <a:xfrm>
              <a:off x="4821800" y="5368025"/>
              <a:ext cx="13750" cy="6275"/>
            </a:xfrm>
            <a:custGeom>
              <a:avLst/>
              <a:gdLst/>
              <a:ahLst/>
              <a:cxnLst/>
              <a:rect l="l" t="t" r="r" b="b"/>
              <a:pathLst>
                <a:path w="550" h="251" extrusionOk="0">
                  <a:moveTo>
                    <a:pt x="550" y="0"/>
                  </a:moveTo>
                  <a:cubicBezTo>
                    <a:pt x="547" y="2"/>
                    <a:pt x="544" y="3"/>
                    <a:pt x="541" y="3"/>
                  </a:cubicBezTo>
                  <a:cubicBezTo>
                    <a:pt x="536" y="3"/>
                    <a:pt x="531" y="1"/>
                    <a:pt x="526" y="1"/>
                  </a:cubicBezTo>
                  <a:cubicBezTo>
                    <a:pt x="520" y="1"/>
                    <a:pt x="515" y="3"/>
                    <a:pt x="509" y="9"/>
                  </a:cubicBezTo>
                  <a:cubicBezTo>
                    <a:pt x="505" y="13"/>
                    <a:pt x="502" y="15"/>
                    <a:pt x="498" y="15"/>
                  </a:cubicBezTo>
                  <a:cubicBezTo>
                    <a:pt x="489" y="15"/>
                    <a:pt x="481" y="5"/>
                    <a:pt x="472" y="5"/>
                  </a:cubicBezTo>
                  <a:cubicBezTo>
                    <a:pt x="467" y="3"/>
                    <a:pt x="462" y="2"/>
                    <a:pt x="457" y="2"/>
                  </a:cubicBezTo>
                  <a:cubicBezTo>
                    <a:pt x="450" y="2"/>
                    <a:pt x="444" y="4"/>
                    <a:pt x="439" y="9"/>
                  </a:cubicBezTo>
                  <a:cubicBezTo>
                    <a:pt x="413" y="25"/>
                    <a:pt x="390" y="41"/>
                    <a:pt x="365" y="41"/>
                  </a:cubicBezTo>
                  <a:cubicBezTo>
                    <a:pt x="358" y="41"/>
                    <a:pt x="352" y="40"/>
                    <a:pt x="345" y="37"/>
                  </a:cubicBezTo>
                  <a:cubicBezTo>
                    <a:pt x="341" y="37"/>
                    <a:pt x="336" y="41"/>
                    <a:pt x="336" y="46"/>
                  </a:cubicBezTo>
                  <a:cubicBezTo>
                    <a:pt x="330" y="52"/>
                    <a:pt x="324" y="54"/>
                    <a:pt x="318" y="54"/>
                  </a:cubicBezTo>
                  <a:cubicBezTo>
                    <a:pt x="308" y="54"/>
                    <a:pt x="299" y="48"/>
                    <a:pt x="291" y="46"/>
                  </a:cubicBezTo>
                  <a:cubicBezTo>
                    <a:pt x="280" y="42"/>
                    <a:pt x="269" y="41"/>
                    <a:pt x="259" y="41"/>
                  </a:cubicBezTo>
                  <a:cubicBezTo>
                    <a:pt x="241" y="41"/>
                    <a:pt x="225" y="45"/>
                    <a:pt x="209" y="50"/>
                  </a:cubicBezTo>
                  <a:cubicBezTo>
                    <a:pt x="198" y="50"/>
                    <a:pt x="186" y="60"/>
                    <a:pt x="171" y="60"/>
                  </a:cubicBezTo>
                  <a:cubicBezTo>
                    <a:pt x="165" y="60"/>
                    <a:pt x="159" y="58"/>
                    <a:pt x="152" y="54"/>
                  </a:cubicBezTo>
                  <a:cubicBezTo>
                    <a:pt x="137" y="46"/>
                    <a:pt x="122" y="45"/>
                    <a:pt x="108" y="45"/>
                  </a:cubicBezTo>
                  <a:cubicBezTo>
                    <a:pt x="98" y="45"/>
                    <a:pt x="88" y="46"/>
                    <a:pt x="78" y="46"/>
                  </a:cubicBezTo>
                  <a:cubicBezTo>
                    <a:pt x="76" y="46"/>
                    <a:pt x="74" y="45"/>
                    <a:pt x="72" y="45"/>
                  </a:cubicBezTo>
                  <a:cubicBezTo>
                    <a:pt x="70" y="45"/>
                    <a:pt x="68" y="46"/>
                    <a:pt x="66" y="50"/>
                  </a:cubicBezTo>
                  <a:cubicBezTo>
                    <a:pt x="60" y="62"/>
                    <a:pt x="53" y="68"/>
                    <a:pt x="46" y="68"/>
                  </a:cubicBezTo>
                  <a:cubicBezTo>
                    <a:pt x="39" y="68"/>
                    <a:pt x="31" y="60"/>
                    <a:pt x="25" y="46"/>
                  </a:cubicBezTo>
                  <a:cubicBezTo>
                    <a:pt x="25" y="41"/>
                    <a:pt x="21" y="41"/>
                    <a:pt x="21" y="41"/>
                  </a:cubicBezTo>
                  <a:cubicBezTo>
                    <a:pt x="8" y="46"/>
                    <a:pt x="0" y="58"/>
                    <a:pt x="0" y="95"/>
                  </a:cubicBezTo>
                  <a:cubicBezTo>
                    <a:pt x="0" y="130"/>
                    <a:pt x="6" y="163"/>
                    <a:pt x="13" y="163"/>
                  </a:cubicBezTo>
                  <a:cubicBezTo>
                    <a:pt x="14" y="163"/>
                    <a:pt x="15" y="162"/>
                    <a:pt x="16" y="160"/>
                  </a:cubicBezTo>
                  <a:cubicBezTo>
                    <a:pt x="25" y="151"/>
                    <a:pt x="32" y="145"/>
                    <a:pt x="39" y="145"/>
                  </a:cubicBezTo>
                  <a:cubicBezTo>
                    <a:pt x="50" y="145"/>
                    <a:pt x="60" y="158"/>
                    <a:pt x="70" y="185"/>
                  </a:cubicBezTo>
                  <a:cubicBezTo>
                    <a:pt x="87" y="190"/>
                    <a:pt x="104" y="207"/>
                    <a:pt x="123" y="207"/>
                  </a:cubicBezTo>
                  <a:cubicBezTo>
                    <a:pt x="135" y="207"/>
                    <a:pt x="147" y="200"/>
                    <a:pt x="160" y="177"/>
                  </a:cubicBezTo>
                  <a:cubicBezTo>
                    <a:pt x="163" y="172"/>
                    <a:pt x="165" y="168"/>
                    <a:pt x="168" y="168"/>
                  </a:cubicBezTo>
                  <a:cubicBezTo>
                    <a:pt x="169" y="168"/>
                    <a:pt x="171" y="170"/>
                    <a:pt x="172" y="173"/>
                  </a:cubicBezTo>
                  <a:cubicBezTo>
                    <a:pt x="185" y="210"/>
                    <a:pt x="197" y="201"/>
                    <a:pt x="218" y="206"/>
                  </a:cubicBezTo>
                  <a:cubicBezTo>
                    <a:pt x="230" y="206"/>
                    <a:pt x="243" y="218"/>
                    <a:pt x="255" y="218"/>
                  </a:cubicBezTo>
                  <a:cubicBezTo>
                    <a:pt x="259" y="218"/>
                    <a:pt x="263" y="217"/>
                    <a:pt x="267" y="214"/>
                  </a:cubicBezTo>
                  <a:cubicBezTo>
                    <a:pt x="271" y="211"/>
                    <a:pt x="275" y="209"/>
                    <a:pt x="280" y="209"/>
                  </a:cubicBezTo>
                  <a:cubicBezTo>
                    <a:pt x="293" y="209"/>
                    <a:pt x="308" y="222"/>
                    <a:pt x="320" y="247"/>
                  </a:cubicBezTo>
                  <a:cubicBezTo>
                    <a:pt x="320" y="247"/>
                    <a:pt x="322" y="250"/>
                    <a:pt x="323" y="250"/>
                  </a:cubicBezTo>
                  <a:cubicBezTo>
                    <a:pt x="324" y="250"/>
                    <a:pt x="324" y="249"/>
                    <a:pt x="324" y="247"/>
                  </a:cubicBezTo>
                  <a:cubicBezTo>
                    <a:pt x="331" y="230"/>
                    <a:pt x="338" y="226"/>
                    <a:pt x="345" y="226"/>
                  </a:cubicBezTo>
                  <a:cubicBezTo>
                    <a:pt x="355" y="226"/>
                    <a:pt x="366" y="235"/>
                    <a:pt x="376" y="235"/>
                  </a:cubicBezTo>
                  <a:cubicBezTo>
                    <a:pt x="381" y="235"/>
                    <a:pt x="385" y="232"/>
                    <a:pt x="390" y="226"/>
                  </a:cubicBezTo>
                  <a:cubicBezTo>
                    <a:pt x="391" y="224"/>
                    <a:pt x="392" y="223"/>
                    <a:pt x="393" y="223"/>
                  </a:cubicBezTo>
                  <a:cubicBezTo>
                    <a:pt x="396" y="223"/>
                    <a:pt x="399" y="230"/>
                    <a:pt x="402" y="230"/>
                  </a:cubicBezTo>
                  <a:cubicBezTo>
                    <a:pt x="427" y="234"/>
                    <a:pt x="447" y="234"/>
                    <a:pt x="472" y="238"/>
                  </a:cubicBezTo>
                  <a:cubicBezTo>
                    <a:pt x="476" y="239"/>
                    <a:pt x="479" y="239"/>
                    <a:pt x="483" y="239"/>
                  </a:cubicBezTo>
                  <a:cubicBezTo>
                    <a:pt x="498" y="239"/>
                    <a:pt x="514" y="236"/>
                    <a:pt x="530" y="236"/>
                  </a:cubicBezTo>
                  <a:cubicBezTo>
                    <a:pt x="537" y="236"/>
                    <a:pt x="543" y="236"/>
                    <a:pt x="550" y="238"/>
                  </a:cubicBezTo>
                  <a:lnTo>
                    <a:pt x="550" y="0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9;p29">
              <a:extLst>
                <a:ext uri="{FF2B5EF4-FFF2-40B4-BE49-F238E27FC236}">
                  <a16:creationId xmlns:a16="http://schemas.microsoft.com/office/drawing/2014/main" id="{C94F4DD5-979F-0140-ACED-484CF075F02B}"/>
                </a:ext>
              </a:extLst>
            </p:cNvPr>
            <p:cNvSpPr/>
            <p:nvPr/>
          </p:nvSpPr>
          <p:spPr>
            <a:xfrm>
              <a:off x="4835625" y="5368100"/>
              <a:ext cx="750" cy="6100"/>
            </a:xfrm>
            <a:custGeom>
              <a:avLst/>
              <a:gdLst/>
              <a:ahLst/>
              <a:cxnLst/>
              <a:rect l="l" t="t" r="r" b="b"/>
              <a:pathLst>
                <a:path w="30" h="244" extrusionOk="0">
                  <a:moveTo>
                    <a:pt x="5" y="0"/>
                  </a:moveTo>
                  <a:cubicBezTo>
                    <a:pt x="4" y="0"/>
                    <a:pt x="2" y="1"/>
                    <a:pt x="1" y="2"/>
                  </a:cubicBezTo>
                  <a:lnTo>
                    <a:pt x="1" y="240"/>
                  </a:lnTo>
                  <a:cubicBezTo>
                    <a:pt x="1" y="244"/>
                    <a:pt x="5" y="244"/>
                    <a:pt x="5" y="244"/>
                  </a:cubicBezTo>
                  <a:cubicBezTo>
                    <a:pt x="21" y="240"/>
                    <a:pt x="30" y="203"/>
                    <a:pt x="30" y="137"/>
                  </a:cubicBezTo>
                  <a:cubicBezTo>
                    <a:pt x="30" y="40"/>
                    <a:pt x="19" y="0"/>
                    <a:pt x="5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230;p29">
              <a:extLst>
                <a:ext uri="{FF2B5EF4-FFF2-40B4-BE49-F238E27FC236}">
                  <a16:creationId xmlns:a16="http://schemas.microsoft.com/office/drawing/2014/main" id="{7142DE4B-0339-E043-A1A6-DFB32F0366F9}"/>
                </a:ext>
              </a:extLst>
            </p:cNvPr>
            <p:cNvSpPr/>
            <p:nvPr/>
          </p:nvSpPr>
          <p:spPr>
            <a:xfrm>
              <a:off x="4835625" y="5380850"/>
              <a:ext cx="750" cy="6900"/>
            </a:xfrm>
            <a:custGeom>
              <a:avLst/>
              <a:gdLst/>
              <a:ahLst/>
              <a:cxnLst/>
              <a:rect l="l" t="t" r="r" b="b"/>
              <a:pathLst>
                <a:path w="30" h="276" extrusionOk="0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lnTo>
                    <a:pt x="1" y="275"/>
                  </a:lnTo>
                  <a:lnTo>
                    <a:pt x="5" y="275"/>
                  </a:lnTo>
                  <a:cubicBezTo>
                    <a:pt x="6" y="275"/>
                    <a:pt x="6" y="276"/>
                    <a:pt x="7" y="276"/>
                  </a:cubicBezTo>
                  <a:cubicBezTo>
                    <a:pt x="18" y="276"/>
                    <a:pt x="30" y="231"/>
                    <a:pt x="30" y="156"/>
                  </a:cubicBezTo>
                  <a:cubicBezTo>
                    <a:pt x="30" y="72"/>
                    <a:pt x="18" y="0"/>
                    <a:pt x="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231;p29">
              <a:extLst>
                <a:ext uri="{FF2B5EF4-FFF2-40B4-BE49-F238E27FC236}">
                  <a16:creationId xmlns:a16="http://schemas.microsoft.com/office/drawing/2014/main" id="{D66A7FA5-3164-9E46-AEC9-D79E2F976B89}"/>
                </a:ext>
              </a:extLst>
            </p:cNvPr>
            <p:cNvSpPr/>
            <p:nvPr/>
          </p:nvSpPr>
          <p:spPr>
            <a:xfrm>
              <a:off x="4835625" y="5341875"/>
              <a:ext cx="850" cy="6750"/>
            </a:xfrm>
            <a:custGeom>
              <a:avLst/>
              <a:gdLst/>
              <a:ahLst/>
              <a:cxnLst/>
              <a:rect l="l" t="t" r="r" b="b"/>
              <a:pathLst>
                <a:path w="34" h="270" extrusionOk="0">
                  <a:moveTo>
                    <a:pt x="1" y="0"/>
                  </a:moveTo>
                  <a:lnTo>
                    <a:pt x="1" y="263"/>
                  </a:lnTo>
                  <a:cubicBezTo>
                    <a:pt x="3" y="267"/>
                    <a:pt x="6" y="270"/>
                    <a:pt x="8" y="270"/>
                  </a:cubicBezTo>
                  <a:cubicBezTo>
                    <a:pt x="14" y="270"/>
                    <a:pt x="20" y="255"/>
                    <a:pt x="26" y="226"/>
                  </a:cubicBezTo>
                  <a:cubicBezTo>
                    <a:pt x="34" y="177"/>
                    <a:pt x="34" y="123"/>
                    <a:pt x="26" y="74"/>
                  </a:cubicBezTo>
                  <a:cubicBezTo>
                    <a:pt x="17" y="3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32;p29">
              <a:extLst>
                <a:ext uri="{FF2B5EF4-FFF2-40B4-BE49-F238E27FC236}">
                  <a16:creationId xmlns:a16="http://schemas.microsoft.com/office/drawing/2014/main" id="{27835009-E58A-F94B-8EA3-EC0032A19EF6}"/>
                </a:ext>
              </a:extLst>
            </p:cNvPr>
            <p:cNvSpPr/>
            <p:nvPr/>
          </p:nvSpPr>
          <p:spPr>
            <a:xfrm>
              <a:off x="4835625" y="5328950"/>
              <a:ext cx="850" cy="6175"/>
            </a:xfrm>
            <a:custGeom>
              <a:avLst/>
              <a:gdLst/>
              <a:ahLst/>
              <a:cxnLst/>
              <a:rect l="l" t="t" r="r" b="b"/>
              <a:pathLst>
                <a:path w="34" h="247" extrusionOk="0">
                  <a:moveTo>
                    <a:pt x="1" y="0"/>
                  </a:moveTo>
                  <a:lnTo>
                    <a:pt x="1" y="246"/>
                  </a:lnTo>
                  <a:cubicBezTo>
                    <a:pt x="13" y="242"/>
                    <a:pt x="21" y="213"/>
                    <a:pt x="30" y="177"/>
                  </a:cubicBezTo>
                  <a:cubicBezTo>
                    <a:pt x="34" y="140"/>
                    <a:pt x="34" y="99"/>
                    <a:pt x="30" y="62"/>
                  </a:cubicBezTo>
                  <a:cubicBezTo>
                    <a:pt x="21" y="4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233;p29">
              <a:extLst>
                <a:ext uri="{FF2B5EF4-FFF2-40B4-BE49-F238E27FC236}">
                  <a16:creationId xmlns:a16="http://schemas.microsoft.com/office/drawing/2014/main" id="{3B47FFA1-CAF4-B246-9B4A-50536853C810}"/>
                </a:ext>
              </a:extLst>
            </p:cNvPr>
            <p:cNvSpPr/>
            <p:nvPr/>
          </p:nvSpPr>
          <p:spPr>
            <a:xfrm>
              <a:off x="4835625" y="5354900"/>
              <a:ext cx="850" cy="5975"/>
            </a:xfrm>
            <a:custGeom>
              <a:avLst/>
              <a:gdLst/>
              <a:ahLst/>
              <a:cxnLst/>
              <a:rect l="l" t="t" r="r" b="b"/>
              <a:pathLst>
                <a:path w="34" h="239" extrusionOk="0">
                  <a:moveTo>
                    <a:pt x="13" y="0"/>
                  </a:moveTo>
                  <a:lnTo>
                    <a:pt x="1" y="4"/>
                  </a:lnTo>
                  <a:lnTo>
                    <a:pt x="1" y="238"/>
                  </a:lnTo>
                  <a:cubicBezTo>
                    <a:pt x="2" y="238"/>
                    <a:pt x="2" y="238"/>
                    <a:pt x="3" y="238"/>
                  </a:cubicBezTo>
                  <a:cubicBezTo>
                    <a:pt x="22" y="238"/>
                    <a:pt x="34" y="181"/>
                    <a:pt x="30" y="82"/>
                  </a:cubicBezTo>
                  <a:cubicBezTo>
                    <a:pt x="30" y="54"/>
                    <a:pt x="21" y="29"/>
                    <a:pt x="1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234;p29">
              <a:extLst>
                <a:ext uri="{FF2B5EF4-FFF2-40B4-BE49-F238E27FC236}">
                  <a16:creationId xmlns:a16="http://schemas.microsoft.com/office/drawing/2014/main" id="{5C7F8804-6DEE-CB46-A940-20AE9D1D1F38}"/>
                </a:ext>
              </a:extLst>
            </p:cNvPr>
            <p:cNvSpPr/>
            <p:nvPr/>
          </p:nvSpPr>
          <p:spPr>
            <a:xfrm>
              <a:off x="4835625" y="5433050"/>
              <a:ext cx="850" cy="7000"/>
            </a:xfrm>
            <a:custGeom>
              <a:avLst/>
              <a:gdLst/>
              <a:ahLst/>
              <a:cxnLst/>
              <a:rect l="l" t="t" r="r" b="b"/>
              <a:pathLst>
                <a:path w="34" h="280" extrusionOk="0">
                  <a:moveTo>
                    <a:pt x="1" y="1"/>
                  </a:moveTo>
                  <a:lnTo>
                    <a:pt x="1" y="280"/>
                  </a:lnTo>
                  <a:cubicBezTo>
                    <a:pt x="17" y="280"/>
                    <a:pt x="30" y="264"/>
                    <a:pt x="30" y="210"/>
                  </a:cubicBezTo>
                  <a:cubicBezTo>
                    <a:pt x="34" y="149"/>
                    <a:pt x="30" y="87"/>
                    <a:pt x="13" y="30"/>
                  </a:cubicBezTo>
                  <a:cubicBezTo>
                    <a:pt x="13" y="17"/>
                    <a:pt x="5" y="9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235;p29">
              <a:extLst>
                <a:ext uri="{FF2B5EF4-FFF2-40B4-BE49-F238E27FC236}">
                  <a16:creationId xmlns:a16="http://schemas.microsoft.com/office/drawing/2014/main" id="{6100BEA8-300A-F641-9C8F-DE095E42B79E}"/>
                </a:ext>
              </a:extLst>
            </p:cNvPr>
            <p:cNvSpPr/>
            <p:nvPr/>
          </p:nvSpPr>
          <p:spPr>
            <a:xfrm>
              <a:off x="4835525" y="5446100"/>
              <a:ext cx="950" cy="7200"/>
            </a:xfrm>
            <a:custGeom>
              <a:avLst/>
              <a:gdLst/>
              <a:ahLst/>
              <a:cxnLst/>
              <a:rect l="l" t="t" r="r" b="b"/>
              <a:pathLst>
                <a:path w="38" h="288" extrusionOk="0">
                  <a:moveTo>
                    <a:pt x="1" y="0"/>
                  </a:moveTo>
                  <a:lnTo>
                    <a:pt x="1" y="287"/>
                  </a:lnTo>
                  <a:cubicBezTo>
                    <a:pt x="17" y="279"/>
                    <a:pt x="34" y="263"/>
                    <a:pt x="34" y="222"/>
                  </a:cubicBezTo>
                  <a:cubicBezTo>
                    <a:pt x="38" y="107"/>
                    <a:pt x="34" y="25"/>
                    <a:pt x="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236;p29">
              <a:extLst>
                <a:ext uri="{FF2B5EF4-FFF2-40B4-BE49-F238E27FC236}">
                  <a16:creationId xmlns:a16="http://schemas.microsoft.com/office/drawing/2014/main" id="{C0DF8ED7-1BFC-974F-804C-A6608005238E}"/>
                </a:ext>
              </a:extLst>
            </p:cNvPr>
            <p:cNvSpPr/>
            <p:nvPr/>
          </p:nvSpPr>
          <p:spPr>
            <a:xfrm>
              <a:off x="4835625" y="5458800"/>
              <a:ext cx="950" cy="7425"/>
            </a:xfrm>
            <a:custGeom>
              <a:avLst/>
              <a:gdLst/>
              <a:ahLst/>
              <a:cxnLst/>
              <a:rect l="l" t="t" r="r" b="b"/>
              <a:pathLst>
                <a:path w="38" h="297" extrusionOk="0">
                  <a:moveTo>
                    <a:pt x="1" y="1"/>
                  </a:moveTo>
                  <a:lnTo>
                    <a:pt x="1" y="296"/>
                  </a:lnTo>
                  <a:cubicBezTo>
                    <a:pt x="30" y="251"/>
                    <a:pt x="38" y="194"/>
                    <a:pt x="30" y="140"/>
                  </a:cubicBezTo>
                  <a:cubicBezTo>
                    <a:pt x="21" y="54"/>
                    <a:pt x="13" y="13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7;p29">
              <a:extLst>
                <a:ext uri="{FF2B5EF4-FFF2-40B4-BE49-F238E27FC236}">
                  <a16:creationId xmlns:a16="http://schemas.microsoft.com/office/drawing/2014/main" id="{9F976B57-9222-5B42-8C55-AAC8E988884B}"/>
                </a:ext>
              </a:extLst>
            </p:cNvPr>
            <p:cNvSpPr/>
            <p:nvPr/>
          </p:nvSpPr>
          <p:spPr>
            <a:xfrm>
              <a:off x="4835625" y="5407200"/>
              <a:ext cx="750" cy="6400"/>
            </a:xfrm>
            <a:custGeom>
              <a:avLst/>
              <a:gdLst/>
              <a:ahLst/>
              <a:cxnLst/>
              <a:rect l="l" t="t" r="r" b="b"/>
              <a:pathLst>
                <a:path w="30" h="256" extrusionOk="0">
                  <a:moveTo>
                    <a:pt x="1" y="1"/>
                  </a:moveTo>
                  <a:lnTo>
                    <a:pt x="1" y="255"/>
                  </a:lnTo>
                  <a:cubicBezTo>
                    <a:pt x="5" y="251"/>
                    <a:pt x="13" y="247"/>
                    <a:pt x="21" y="227"/>
                  </a:cubicBezTo>
                  <a:cubicBezTo>
                    <a:pt x="30" y="181"/>
                    <a:pt x="30" y="132"/>
                    <a:pt x="30" y="87"/>
                  </a:cubicBezTo>
                  <a:cubicBezTo>
                    <a:pt x="26" y="34"/>
                    <a:pt x="17" y="9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238;p29">
              <a:extLst>
                <a:ext uri="{FF2B5EF4-FFF2-40B4-BE49-F238E27FC236}">
                  <a16:creationId xmlns:a16="http://schemas.microsoft.com/office/drawing/2014/main" id="{D4813C2C-DF3F-2F44-AEAA-3C21C7BBEACF}"/>
                </a:ext>
              </a:extLst>
            </p:cNvPr>
            <p:cNvSpPr/>
            <p:nvPr/>
          </p:nvSpPr>
          <p:spPr>
            <a:xfrm>
              <a:off x="4835525" y="5393975"/>
              <a:ext cx="950" cy="6825"/>
            </a:xfrm>
            <a:custGeom>
              <a:avLst/>
              <a:gdLst/>
              <a:ahLst/>
              <a:cxnLst/>
              <a:rect l="l" t="t" r="r" b="b"/>
              <a:pathLst>
                <a:path w="38" h="273" extrusionOk="0">
                  <a:moveTo>
                    <a:pt x="1" y="1"/>
                  </a:moveTo>
                  <a:lnTo>
                    <a:pt x="1" y="271"/>
                  </a:lnTo>
                  <a:lnTo>
                    <a:pt x="5" y="271"/>
                  </a:lnTo>
                  <a:cubicBezTo>
                    <a:pt x="6" y="272"/>
                    <a:pt x="8" y="272"/>
                    <a:pt x="9" y="272"/>
                  </a:cubicBezTo>
                  <a:cubicBezTo>
                    <a:pt x="27" y="272"/>
                    <a:pt x="38" y="223"/>
                    <a:pt x="34" y="128"/>
                  </a:cubicBezTo>
                  <a:cubicBezTo>
                    <a:pt x="25" y="42"/>
                    <a:pt x="21" y="13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239;p29">
              <a:extLst>
                <a:ext uri="{FF2B5EF4-FFF2-40B4-BE49-F238E27FC236}">
                  <a16:creationId xmlns:a16="http://schemas.microsoft.com/office/drawing/2014/main" id="{8117B9D6-F1BD-9141-8AB8-9127E01C7EFC}"/>
                </a:ext>
              </a:extLst>
            </p:cNvPr>
            <p:cNvSpPr/>
            <p:nvPr/>
          </p:nvSpPr>
          <p:spPr>
            <a:xfrm>
              <a:off x="4835625" y="5420950"/>
              <a:ext cx="750" cy="6075"/>
            </a:xfrm>
            <a:custGeom>
              <a:avLst/>
              <a:gdLst/>
              <a:ahLst/>
              <a:cxnLst/>
              <a:rect l="l" t="t" r="r" b="b"/>
              <a:pathLst>
                <a:path w="30" h="243" extrusionOk="0">
                  <a:moveTo>
                    <a:pt x="1" y="1"/>
                  </a:moveTo>
                  <a:lnTo>
                    <a:pt x="1" y="243"/>
                  </a:lnTo>
                  <a:cubicBezTo>
                    <a:pt x="30" y="231"/>
                    <a:pt x="30" y="157"/>
                    <a:pt x="30" y="124"/>
                  </a:cubicBezTo>
                  <a:cubicBezTo>
                    <a:pt x="30" y="62"/>
                    <a:pt x="26" y="13"/>
                    <a:pt x="13" y="9"/>
                  </a:cubicBezTo>
                  <a:cubicBezTo>
                    <a:pt x="9" y="5"/>
                    <a:pt x="5" y="1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240;p29">
              <a:extLst>
                <a:ext uri="{FF2B5EF4-FFF2-40B4-BE49-F238E27FC236}">
                  <a16:creationId xmlns:a16="http://schemas.microsoft.com/office/drawing/2014/main" id="{05FD1689-1AB2-2745-8975-1025FCF8BAF4}"/>
                </a:ext>
              </a:extLst>
            </p:cNvPr>
            <p:cNvSpPr/>
            <p:nvPr/>
          </p:nvSpPr>
          <p:spPr>
            <a:xfrm>
              <a:off x="3017475" y="4529075"/>
              <a:ext cx="850" cy="6100"/>
            </a:xfrm>
            <a:custGeom>
              <a:avLst/>
              <a:gdLst/>
              <a:ahLst/>
              <a:cxnLst/>
              <a:rect l="l" t="t" r="r" b="b"/>
              <a:pathLst>
                <a:path w="34" h="244" extrusionOk="0">
                  <a:moveTo>
                    <a:pt x="28" y="1"/>
                  </a:moveTo>
                  <a:cubicBezTo>
                    <a:pt x="12" y="1"/>
                    <a:pt x="4" y="37"/>
                    <a:pt x="1" y="137"/>
                  </a:cubicBezTo>
                  <a:cubicBezTo>
                    <a:pt x="1" y="203"/>
                    <a:pt x="9" y="236"/>
                    <a:pt x="25" y="244"/>
                  </a:cubicBezTo>
                  <a:cubicBezTo>
                    <a:pt x="25" y="244"/>
                    <a:pt x="29" y="244"/>
                    <a:pt x="34" y="240"/>
                  </a:cubicBezTo>
                  <a:lnTo>
                    <a:pt x="34" y="2"/>
                  </a:lnTo>
                  <a:cubicBezTo>
                    <a:pt x="32" y="1"/>
                    <a:pt x="30" y="1"/>
                    <a:pt x="2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241;p29">
              <a:extLst>
                <a:ext uri="{FF2B5EF4-FFF2-40B4-BE49-F238E27FC236}">
                  <a16:creationId xmlns:a16="http://schemas.microsoft.com/office/drawing/2014/main" id="{D6448B29-EDD5-9247-830A-309D335915D1}"/>
                </a:ext>
              </a:extLst>
            </p:cNvPr>
            <p:cNvSpPr/>
            <p:nvPr/>
          </p:nvSpPr>
          <p:spPr>
            <a:xfrm>
              <a:off x="3017475" y="4541825"/>
              <a:ext cx="850" cy="6825"/>
            </a:xfrm>
            <a:custGeom>
              <a:avLst/>
              <a:gdLst/>
              <a:ahLst/>
              <a:cxnLst/>
              <a:rect l="l" t="t" r="r" b="b"/>
              <a:pathLst>
                <a:path w="34" h="273" extrusionOk="0">
                  <a:moveTo>
                    <a:pt x="31" y="0"/>
                  </a:moveTo>
                  <a:cubicBezTo>
                    <a:pt x="12" y="0"/>
                    <a:pt x="1" y="71"/>
                    <a:pt x="1" y="153"/>
                  </a:cubicBezTo>
                  <a:cubicBezTo>
                    <a:pt x="1" y="225"/>
                    <a:pt x="11" y="272"/>
                    <a:pt x="26" y="272"/>
                  </a:cubicBezTo>
                  <a:cubicBezTo>
                    <a:pt x="27" y="272"/>
                    <a:pt x="28" y="272"/>
                    <a:pt x="29" y="271"/>
                  </a:cubicBezTo>
                  <a:lnTo>
                    <a:pt x="34" y="271"/>
                  </a:lnTo>
                  <a:lnTo>
                    <a:pt x="34" y="1"/>
                  </a:lnTo>
                  <a:cubicBezTo>
                    <a:pt x="33" y="0"/>
                    <a:pt x="32" y="0"/>
                    <a:pt x="3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242;p29">
              <a:extLst>
                <a:ext uri="{FF2B5EF4-FFF2-40B4-BE49-F238E27FC236}">
                  <a16:creationId xmlns:a16="http://schemas.microsoft.com/office/drawing/2014/main" id="{E9D606CA-BA2F-8B47-B83B-D36928689E66}"/>
                </a:ext>
              </a:extLst>
            </p:cNvPr>
            <p:cNvSpPr/>
            <p:nvPr/>
          </p:nvSpPr>
          <p:spPr>
            <a:xfrm>
              <a:off x="3017375" y="4502750"/>
              <a:ext cx="850" cy="6850"/>
            </a:xfrm>
            <a:custGeom>
              <a:avLst/>
              <a:gdLst/>
              <a:ahLst/>
              <a:cxnLst/>
              <a:rect l="l" t="t" r="r" b="b"/>
              <a:pathLst>
                <a:path w="34" h="274" extrusionOk="0">
                  <a:moveTo>
                    <a:pt x="33" y="0"/>
                  </a:moveTo>
                  <a:cubicBezTo>
                    <a:pt x="29" y="0"/>
                    <a:pt x="17" y="37"/>
                    <a:pt x="13" y="78"/>
                  </a:cubicBezTo>
                  <a:cubicBezTo>
                    <a:pt x="1" y="128"/>
                    <a:pt x="1" y="181"/>
                    <a:pt x="13" y="230"/>
                  </a:cubicBezTo>
                  <a:cubicBezTo>
                    <a:pt x="16" y="257"/>
                    <a:pt x="21" y="273"/>
                    <a:pt x="27" y="273"/>
                  </a:cubicBezTo>
                  <a:cubicBezTo>
                    <a:pt x="29" y="273"/>
                    <a:pt x="31" y="271"/>
                    <a:pt x="33" y="267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243;p29">
              <a:extLst>
                <a:ext uri="{FF2B5EF4-FFF2-40B4-BE49-F238E27FC236}">
                  <a16:creationId xmlns:a16="http://schemas.microsoft.com/office/drawing/2014/main" id="{CAA271EA-AA3D-A34B-88B3-B467D05F872E}"/>
                </a:ext>
              </a:extLst>
            </p:cNvPr>
            <p:cNvSpPr/>
            <p:nvPr/>
          </p:nvSpPr>
          <p:spPr>
            <a:xfrm>
              <a:off x="3017475" y="4489925"/>
              <a:ext cx="850" cy="6175"/>
            </a:xfrm>
            <a:custGeom>
              <a:avLst/>
              <a:gdLst/>
              <a:ahLst/>
              <a:cxnLst/>
              <a:rect l="l" t="t" r="r" b="b"/>
              <a:pathLst>
                <a:path w="34" h="247" extrusionOk="0">
                  <a:moveTo>
                    <a:pt x="34" y="0"/>
                  </a:moveTo>
                  <a:cubicBezTo>
                    <a:pt x="17" y="0"/>
                    <a:pt x="9" y="0"/>
                    <a:pt x="5" y="62"/>
                  </a:cubicBezTo>
                  <a:cubicBezTo>
                    <a:pt x="1" y="99"/>
                    <a:pt x="1" y="140"/>
                    <a:pt x="5" y="177"/>
                  </a:cubicBezTo>
                  <a:cubicBezTo>
                    <a:pt x="13" y="214"/>
                    <a:pt x="21" y="243"/>
                    <a:pt x="34" y="247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244;p29">
              <a:extLst>
                <a:ext uri="{FF2B5EF4-FFF2-40B4-BE49-F238E27FC236}">
                  <a16:creationId xmlns:a16="http://schemas.microsoft.com/office/drawing/2014/main" id="{2FC6B815-EED3-0944-804A-CD16AE41FF57}"/>
                </a:ext>
              </a:extLst>
            </p:cNvPr>
            <p:cNvSpPr/>
            <p:nvPr/>
          </p:nvSpPr>
          <p:spPr>
            <a:xfrm>
              <a:off x="3017400" y="4515875"/>
              <a:ext cx="825" cy="6000"/>
            </a:xfrm>
            <a:custGeom>
              <a:avLst/>
              <a:gdLst/>
              <a:ahLst/>
              <a:cxnLst/>
              <a:rect l="l" t="t" r="r" b="b"/>
              <a:pathLst>
                <a:path w="33" h="240" extrusionOk="0">
                  <a:moveTo>
                    <a:pt x="20" y="1"/>
                  </a:moveTo>
                  <a:cubicBezTo>
                    <a:pt x="12" y="29"/>
                    <a:pt x="8" y="54"/>
                    <a:pt x="8" y="83"/>
                  </a:cubicBezTo>
                  <a:cubicBezTo>
                    <a:pt x="0" y="179"/>
                    <a:pt x="11" y="239"/>
                    <a:pt x="29" y="239"/>
                  </a:cubicBezTo>
                  <a:cubicBezTo>
                    <a:pt x="30" y="239"/>
                    <a:pt x="31" y="239"/>
                    <a:pt x="32" y="239"/>
                  </a:cubicBezTo>
                  <a:lnTo>
                    <a:pt x="32" y="5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245;p29">
              <a:extLst>
                <a:ext uri="{FF2B5EF4-FFF2-40B4-BE49-F238E27FC236}">
                  <a16:creationId xmlns:a16="http://schemas.microsoft.com/office/drawing/2014/main" id="{40B18289-2481-4249-B855-2F268FCCC064}"/>
                </a:ext>
              </a:extLst>
            </p:cNvPr>
            <p:cNvSpPr/>
            <p:nvPr/>
          </p:nvSpPr>
          <p:spPr>
            <a:xfrm>
              <a:off x="3017375" y="4594050"/>
              <a:ext cx="950" cy="7000"/>
            </a:xfrm>
            <a:custGeom>
              <a:avLst/>
              <a:gdLst/>
              <a:ahLst/>
              <a:cxnLst/>
              <a:rect l="l" t="t" r="r" b="b"/>
              <a:pathLst>
                <a:path w="38" h="280" extrusionOk="0">
                  <a:moveTo>
                    <a:pt x="38" y="0"/>
                  </a:moveTo>
                  <a:cubicBezTo>
                    <a:pt x="29" y="4"/>
                    <a:pt x="25" y="17"/>
                    <a:pt x="21" y="25"/>
                  </a:cubicBezTo>
                  <a:cubicBezTo>
                    <a:pt x="9" y="86"/>
                    <a:pt x="1" y="144"/>
                    <a:pt x="5" y="205"/>
                  </a:cubicBezTo>
                  <a:cubicBezTo>
                    <a:pt x="5" y="259"/>
                    <a:pt x="21" y="275"/>
                    <a:pt x="38" y="279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246;p29">
              <a:extLst>
                <a:ext uri="{FF2B5EF4-FFF2-40B4-BE49-F238E27FC236}">
                  <a16:creationId xmlns:a16="http://schemas.microsoft.com/office/drawing/2014/main" id="{C37122E3-C7ED-0648-8969-9D560EEDAFF2}"/>
                </a:ext>
              </a:extLst>
            </p:cNvPr>
            <p:cNvSpPr/>
            <p:nvPr/>
          </p:nvSpPr>
          <p:spPr>
            <a:xfrm>
              <a:off x="3017475" y="4606975"/>
              <a:ext cx="850" cy="7200"/>
            </a:xfrm>
            <a:custGeom>
              <a:avLst/>
              <a:gdLst/>
              <a:ahLst/>
              <a:cxnLst/>
              <a:rect l="l" t="t" r="r" b="b"/>
              <a:pathLst>
                <a:path w="34" h="288" extrusionOk="0">
                  <a:moveTo>
                    <a:pt x="34" y="0"/>
                  </a:moveTo>
                  <a:cubicBezTo>
                    <a:pt x="5" y="29"/>
                    <a:pt x="1" y="107"/>
                    <a:pt x="1" y="222"/>
                  </a:cubicBezTo>
                  <a:cubicBezTo>
                    <a:pt x="1" y="267"/>
                    <a:pt x="17" y="283"/>
                    <a:pt x="34" y="287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247;p29">
              <a:extLst>
                <a:ext uri="{FF2B5EF4-FFF2-40B4-BE49-F238E27FC236}">
                  <a16:creationId xmlns:a16="http://schemas.microsoft.com/office/drawing/2014/main" id="{172C17BC-770E-244F-84F9-875FE60B9A1E}"/>
                </a:ext>
              </a:extLst>
            </p:cNvPr>
            <p:cNvSpPr/>
            <p:nvPr/>
          </p:nvSpPr>
          <p:spPr>
            <a:xfrm>
              <a:off x="3017275" y="4619800"/>
              <a:ext cx="1050" cy="7400"/>
            </a:xfrm>
            <a:custGeom>
              <a:avLst/>
              <a:gdLst/>
              <a:ahLst/>
              <a:cxnLst/>
              <a:rect l="l" t="t" r="r" b="b"/>
              <a:pathLst>
                <a:path w="42" h="296" extrusionOk="0">
                  <a:moveTo>
                    <a:pt x="42" y="0"/>
                  </a:moveTo>
                  <a:cubicBezTo>
                    <a:pt x="25" y="12"/>
                    <a:pt x="17" y="54"/>
                    <a:pt x="13" y="140"/>
                  </a:cubicBezTo>
                  <a:cubicBezTo>
                    <a:pt x="1" y="193"/>
                    <a:pt x="9" y="250"/>
                    <a:pt x="42" y="296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248;p29">
              <a:extLst>
                <a:ext uri="{FF2B5EF4-FFF2-40B4-BE49-F238E27FC236}">
                  <a16:creationId xmlns:a16="http://schemas.microsoft.com/office/drawing/2014/main" id="{D3AC4CC4-D357-6C47-93A0-44F16DC48368}"/>
                </a:ext>
              </a:extLst>
            </p:cNvPr>
            <p:cNvSpPr/>
            <p:nvPr/>
          </p:nvSpPr>
          <p:spPr>
            <a:xfrm>
              <a:off x="3017475" y="4568200"/>
              <a:ext cx="850" cy="6275"/>
            </a:xfrm>
            <a:custGeom>
              <a:avLst/>
              <a:gdLst/>
              <a:ahLst/>
              <a:cxnLst/>
              <a:rect l="l" t="t" r="r" b="b"/>
              <a:pathLst>
                <a:path w="34" h="251" extrusionOk="0">
                  <a:moveTo>
                    <a:pt x="29" y="0"/>
                  </a:moveTo>
                  <a:cubicBezTo>
                    <a:pt x="13" y="8"/>
                    <a:pt x="9" y="33"/>
                    <a:pt x="5" y="82"/>
                  </a:cubicBezTo>
                  <a:cubicBezTo>
                    <a:pt x="1" y="132"/>
                    <a:pt x="1" y="177"/>
                    <a:pt x="9" y="226"/>
                  </a:cubicBezTo>
                  <a:cubicBezTo>
                    <a:pt x="17" y="242"/>
                    <a:pt x="25" y="251"/>
                    <a:pt x="34" y="251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249;p29">
              <a:extLst>
                <a:ext uri="{FF2B5EF4-FFF2-40B4-BE49-F238E27FC236}">
                  <a16:creationId xmlns:a16="http://schemas.microsoft.com/office/drawing/2014/main" id="{D547D552-9830-8B46-81AE-9880F32B525D}"/>
                </a:ext>
              </a:extLst>
            </p:cNvPr>
            <p:cNvSpPr/>
            <p:nvPr/>
          </p:nvSpPr>
          <p:spPr>
            <a:xfrm>
              <a:off x="3017400" y="4554950"/>
              <a:ext cx="925" cy="6750"/>
            </a:xfrm>
            <a:custGeom>
              <a:avLst/>
              <a:gdLst/>
              <a:ahLst/>
              <a:cxnLst/>
              <a:rect l="l" t="t" r="r" b="b"/>
              <a:pathLst>
                <a:path w="37" h="270" extrusionOk="0">
                  <a:moveTo>
                    <a:pt x="37" y="1"/>
                  </a:moveTo>
                  <a:cubicBezTo>
                    <a:pt x="20" y="13"/>
                    <a:pt x="12" y="42"/>
                    <a:pt x="8" y="128"/>
                  </a:cubicBezTo>
                  <a:cubicBezTo>
                    <a:pt x="0" y="220"/>
                    <a:pt x="10" y="269"/>
                    <a:pt x="27" y="269"/>
                  </a:cubicBezTo>
                  <a:cubicBezTo>
                    <a:pt x="28" y="269"/>
                    <a:pt x="30" y="269"/>
                    <a:pt x="32" y="268"/>
                  </a:cubicBezTo>
                  <a:lnTo>
                    <a:pt x="37" y="268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250;p29">
              <a:extLst>
                <a:ext uri="{FF2B5EF4-FFF2-40B4-BE49-F238E27FC236}">
                  <a16:creationId xmlns:a16="http://schemas.microsoft.com/office/drawing/2014/main" id="{66D18ECD-87C3-8249-93F8-D5C91E9965A4}"/>
                </a:ext>
              </a:extLst>
            </p:cNvPr>
            <p:cNvSpPr/>
            <p:nvPr/>
          </p:nvSpPr>
          <p:spPr>
            <a:xfrm>
              <a:off x="3017475" y="4581825"/>
              <a:ext cx="850" cy="6100"/>
            </a:xfrm>
            <a:custGeom>
              <a:avLst/>
              <a:gdLst/>
              <a:ahLst/>
              <a:cxnLst/>
              <a:rect l="l" t="t" r="r" b="b"/>
              <a:pathLst>
                <a:path w="34" h="244" extrusionOk="0">
                  <a:moveTo>
                    <a:pt x="34" y="1"/>
                  </a:moveTo>
                  <a:cubicBezTo>
                    <a:pt x="29" y="5"/>
                    <a:pt x="21" y="9"/>
                    <a:pt x="17" y="9"/>
                  </a:cubicBezTo>
                  <a:cubicBezTo>
                    <a:pt x="9" y="13"/>
                    <a:pt x="1" y="67"/>
                    <a:pt x="1" y="124"/>
                  </a:cubicBezTo>
                  <a:cubicBezTo>
                    <a:pt x="1" y="157"/>
                    <a:pt x="1" y="235"/>
                    <a:pt x="34" y="243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251;p29">
              <a:extLst>
                <a:ext uri="{FF2B5EF4-FFF2-40B4-BE49-F238E27FC236}">
                  <a16:creationId xmlns:a16="http://schemas.microsoft.com/office/drawing/2014/main" id="{86CFFFDF-1789-0047-9541-B988B41EF4ED}"/>
                </a:ext>
              </a:extLst>
            </p:cNvPr>
            <p:cNvSpPr/>
            <p:nvPr/>
          </p:nvSpPr>
          <p:spPr>
            <a:xfrm>
              <a:off x="3048150" y="4556525"/>
              <a:ext cx="4750" cy="3825"/>
            </a:xfrm>
            <a:custGeom>
              <a:avLst/>
              <a:gdLst/>
              <a:ahLst/>
              <a:cxnLst/>
              <a:rect l="l" t="t" r="r" b="b"/>
              <a:pathLst>
                <a:path w="190" h="153" extrusionOk="0">
                  <a:moveTo>
                    <a:pt x="149" y="1"/>
                  </a:moveTo>
                  <a:cubicBezTo>
                    <a:pt x="145" y="1"/>
                    <a:pt x="140" y="2"/>
                    <a:pt x="136" y="4"/>
                  </a:cubicBezTo>
                  <a:cubicBezTo>
                    <a:pt x="133" y="7"/>
                    <a:pt x="127" y="15"/>
                    <a:pt x="123" y="15"/>
                  </a:cubicBezTo>
                  <a:cubicBezTo>
                    <a:pt x="122" y="15"/>
                    <a:pt x="121" y="14"/>
                    <a:pt x="120" y="12"/>
                  </a:cubicBezTo>
                  <a:cubicBezTo>
                    <a:pt x="112" y="4"/>
                    <a:pt x="104" y="1"/>
                    <a:pt x="96" y="1"/>
                  </a:cubicBezTo>
                  <a:cubicBezTo>
                    <a:pt x="72" y="1"/>
                    <a:pt x="48" y="28"/>
                    <a:pt x="21" y="28"/>
                  </a:cubicBezTo>
                  <a:cubicBezTo>
                    <a:pt x="20" y="28"/>
                    <a:pt x="18" y="28"/>
                    <a:pt x="17" y="28"/>
                  </a:cubicBezTo>
                  <a:cubicBezTo>
                    <a:pt x="13" y="28"/>
                    <a:pt x="9" y="28"/>
                    <a:pt x="9" y="36"/>
                  </a:cubicBezTo>
                  <a:cubicBezTo>
                    <a:pt x="1" y="61"/>
                    <a:pt x="1" y="86"/>
                    <a:pt x="5" y="114"/>
                  </a:cubicBezTo>
                  <a:cubicBezTo>
                    <a:pt x="10" y="136"/>
                    <a:pt x="18" y="147"/>
                    <a:pt x="24" y="147"/>
                  </a:cubicBezTo>
                  <a:cubicBezTo>
                    <a:pt x="28" y="147"/>
                    <a:pt x="31" y="144"/>
                    <a:pt x="33" y="139"/>
                  </a:cubicBezTo>
                  <a:cubicBezTo>
                    <a:pt x="39" y="125"/>
                    <a:pt x="45" y="120"/>
                    <a:pt x="51" y="120"/>
                  </a:cubicBezTo>
                  <a:cubicBezTo>
                    <a:pt x="59" y="120"/>
                    <a:pt x="67" y="129"/>
                    <a:pt x="74" y="139"/>
                  </a:cubicBezTo>
                  <a:cubicBezTo>
                    <a:pt x="81" y="147"/>
                    <a:pt x="86" y="151"/>
                    <a:pt x="90" y="151"/>
                  </a:cubicBezTo>
                  <a:cubicBezTo>
                    <a:pt x="95" y="151"/>
                    <a:pt x="99" y="147"/>
                    <a:pt x="103" y="139"/>
                  </a:cubicBezTo>
                  <a:cubicBezTo>
                    <a:pt x="111" y="121"/>
                    <a:pt x="119" y="113"/>
                    <a:pt x="127" y="113"/>
                  </a:cubicBezTo>
                  <a:cubicBezTo>
                    <a:pt x="135" y="113"/>
                    <a:pt x="142" y="122"/>
                    <a:pt x="148" y="139"/>
                  </a:cubicBezTo>
                  <a:cubicBezTo>
                    <a:pt x="153" y="148"/>
                    <a:pt x="157" y="153"/>
                    <a:pt x="161" y="153"/>
                  </a:cubicBezTo>
                  <a:cubicBezTo>
                    <a:pt x="172" y="153"/>
                    <a:pt x="181" y="124"/>
                    <a:pt x="189" y="73"/>
                  </a:cubicBezTo>
                  <a:cubicBezTo>
                    <a:pt x="185" y="57"/>
                    <a:pt x="181" y="40"/>
                    <a:pt x="177" y="28"/>
                  </a:cubicBezTo>
                  <a:cubicBezTo>
                    <a:pt x="169" y="6"/>
                    <a:pt x="159" y="1"/>
                    <a:pt x="14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252;p29">
              <a:extLst>
                <a:ext uri="{FF2B5EF4-FFF2-40B4-BE49-F238E27FC236}">
                  <a16:creationId xmlns:a16="http://schemas.microsoft.com/office/drawing/2014/main" id="{0C01F270-E54E-F14E-9CC7-0A585CF69C81}"/>
                </a:ext>
              </a:extLst>
            </p:cNvPr>
            <p:cNvSpPr/>
            <p:nvPr/>
          </p:nvSpPr>
          <p:spPr>
            <a:xfrm>
              <a:off x="3040450" y="4556400"/>
              <a:ext cx="3100" cy="3900"/>
            </a:xfrm>
            <a:custGeom>
              <a:avLst/>
              <a:gdLst/>
              <a:ahLst/>
              <a:cxnLst/>
              <a:rect l="l" t="t" r="r" b="b"/>
              <a:pathLst>
                <a:path w="124" h="156" extrusionOk="0">
                  <a:moveTo>
                    <a:pt x="21" y="0"/>
                  </a:moveTo>
                  <a:cubicBezTo>
                    <a:pt x="13" y="0"/>
                    <a:pt x="5" y="9"/>
                    <a:pt x="5" y="50"/>
                  </a:cubicBezTo>
                  <a:cubicBezTo>
                    <a:pt x="1" y="70"/>
                    <a:pt x="5" y="95"/>
                    <a:pt x="17" y="111"/>
                  </a:cubicBezTo>
                  <a:cubicBezTo>
                    <a:pt x="21" y="121"/>
                    <a:pt x="27" y="134"/>
                    <a:pt x="31" y="134"/>
                  </a:cubicBezTo>
                  <a:cubicBezTo>
                    <a:pt x="32" y="134"/>
                    <a:pt x="33" y="133"/>
                    <a:pt x="34" y="132"/>
                  </a:cubicBezTo>
                  <a:cubicBezTo>
                    <a:pt x="38" y="126"/>
                    <a:pt x="41" y="123"/>
                    <a:pt x="45" y="123"/>
                  </a:cubicBezTo>
                  <a:cubicBezTo>
                    <a:pt x="56" y="123"/>
                    <a:pt x="65" y="146"/>
                    <a:pt x="75" y="152"/>
                  </a:cubicBezTo>
                  <a:cubicBezTo>
                    <a:pt x="79" y="155"/>
                    <a:pt x="83" y="156"/>
                    <a:pt x="87" y="156"/>
                  </a:cubicBezTo>
                  <a:cubicBezTo>
                    <a:pt x="96" y="156"/>
                    <a:pt x="106" y="151"/>
                    <a:pt x="112" y="148"/>
                  </a:cubicBezTo>
                  <a:cubicBezTo>
                    <a:pt x="120" y="144"/>
                    <a:pt x="124" y="107"/>
                    <a:pt x="124" y="70"/>
                  </a:cubicBezTo>
                  <a:cubicBezTo>
                    <a:pt x="124" y="33"/>
                    <a:pt x="120" y="21"/>
                    <a:pt x="112" y="13"/>
                  </a:cubicBezTo>
                  <a:lnTo>
                    <a:pt x="108" y="13"/>
                  </a:lnTo>
                  <a:lnTo>
                    <a:pt x="42" y="0"/>
                  </a:lnTo>
                  <a:lnTo>
                    <a:pt x="42" y="4"/>
                  </a:lnTo>
                  <a:cubicBezTo>
                    <a:pt x="34" y="4"/>
                    <a:pt x="26" y="0"/>
                    <a:pt x="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253;p29">
              <a:extLst>
                <a:ext uri="{FF2B5EF4-FFF2-40B4-BE49-F238E27FC236}">
                  <a16:creationId xmlns:a16="http://schemas.microsoft.com/office/drawing/2014/main" id="{4032176A-65F4-2349-9F77-C7290C706D27}"/>
                </a:ext>
              </a:extLst>
            </p:cNvPr>
            <p:cNvSpPr/>
            <p:nvPr/>
          </p:nvSpPr>
          <p:spPr>
            <a:xfrm>
              <a:off x="3038825" y="4556575"/>
              <a:ext cx="1550" cy="2650"/>
            </a:xfrm>
            <a:custGeom>
              <a:avLst/>
              <a:gdLst/>
              <a:ahLst/>
              <a:cxnLst/>
              <a:rect l="l" t="t" r="r" b="b"/>
              <a:pathLst>
                <a:path w="62" h="106" extrusionOk="0">
                  <a:moveTo>
                    <a:pt x="32" y="1"/>
                  </a:moveTo>
                  <a:cubicBezTo>
                    <a:pt x="23" y="1"/>
                    <a:pt x="16" y="11"/>
                    <a:pt x="8" y="18"/>
                  </a:cubicBezTo>
                  <a:cubicBezTo>
                    <a:pt x="4" y="30"/>
                    <a:pt x="0" y="43"/>
                    <a:pt x="4" y="59"/>
                  </a:cubicBezTo>
                  <a:cubicBezTo>
                    <a:pt x="0" y="71"/>
                    <a:pt x="4" y="84"/>
                    <a:pt x="8" y="96"/>
                  </a:cubicBezTo>
                  <a:cubicBezTo>
                    <a:pt x="14" y="102"/>
                    <a:pt x="20" y="105"/>
                    <a:pt x="26" y="105"/>
                  </a:cubicBezTo>
                  <a:cubicBezTo>
                    <a:pt x="37" y="105"/>
                    <a:pt x="49" y="95"/>
                    <a:pt x="62" y="71"/>
                  </a:cubicBezTo>
                  <a:cubicBezTo>
                    <a:pt x="54" y="5"/>
                    <a:pt x="47" y="2"/>
                    <a:pt x="40" y="2"/>
                  </a:cubicBezTo>
                  <a:cubicBezTo>
                    <a:pt x="39" y="2"/>
                    <a:pt x="38" y="2"/>
                    <a:pt x="37" y="2"/>
                  </a:cubicBezTo>
                  <a:cubicBezTo>
                    <a:pt x="35" y="1"/>
                    <a:pt x="34" y="1"/>
                    <a:pt x="3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254;p29">
              <a:extLst>
                <a:ext uri="{FF2B5EF4-FFF2-40B4-BE49-F238E27FC236}">
                  <a16:creationId xmlns:a16="http://schemas.microsoft.com/office/drawing/2014/main" id="{A95AFE28-A356-3540-A0FF-A368E3208715}"/>
                </a:ext>
              </a:extLst>
            </p:cNvPr>
            <p:cNvSpPr/>
            <p:nvPr/>
          </p:nvSpPr>
          <p:spPr>
            <a:xfrm>
              <a:off x="3037375" y="4556275"/>
              <a:ext cx="1275" cy="3325"/>
            </a:xfrm>
            <a:custGeom>
              <a:avLst/>
              <a:gdLst/>
              <a:ahLst/>
              <a:cxnLst/>
              <a:rect l="l" t="t" r="r" b="b"/>
              <a:pathLst>
                <a:path w="51" h="133" extrusionOk="0">
                  <a:moveTo>
                    <a:pt x="22" y="0"/>
                  </a:moveTo>
                  <a:cubicBezTo>
                    <a:pt x="18" y="0"/>
                    <a:pt x="14" y="4"/>
                    <a:pt x="9" y="9"/>
                  </a:cubicBezTo>
                  <a:cubicBezTo>
                    <a:pt x="5" y="22"/>
                    <a:pt x="1" y="38"/>
                    <a:pt x="1" y="50"/>
                  </a:cubicBezTo>
                  <a:cubicBezTo>
                    <a:pt x="1" y="71"/>
                    <a:pt x="5" y="87"/>
                    <a:pt x="9" y="108"/>
                  </a:cubicBezTo>
                  <a:cubicBezTo>
                    <a:pt x="14" y="125"/>
                    <a:pt x="19" y="132"/>
                    <a:pt x="24" y="132"/>
                  </a:cubicBezTo>
                  <a:cubicBezTo>
                    <a:pt x="33" y="132"/>
                    <a:pt x="42" y="110"/>
                    <a:pt x="50" y="71"/>
                  </a:cubicBezTo>
                  <a:cubicBezTo>
                    <a:pt x="41" y="21"/>
                    <a:pt x="32" y="0"/>
                    <a:pt x="2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255;p29">
              <a:extLst>
                <a:ext uri="{FF2B5EF4-FFF2-40B4-BE49-F238E27FC236}">
                  <a16:creationId xmlns:a16="http://schemas.microsoft.com/office/drawing/2014/main" id="{DA88B431-B55E-5B47-A46F-B98720370E7E}"/>
                </a:ext>
              </a:extLst>
            </p:cNvPr>
            <p:cNvSpPr/>
            <p:nvPr/>
          </p:nvSpPr>
          <p:spPr>
            <a:xfrm>
              <a:off x="3045275" y="4556825"/>
              <a:ext cx="950" cy="3400"/>
            </a:xfrm>
            <a:custGeom>
              <a:avLst/>
              <a:gdLst/>
              <a:ahLst/>
              <a:cxnLst/>
              <a:rect l="l" t="t" r="r" b="b"/>
              <a:pathLst>
                <a:path w="38" h="136" extrusionOk="0">
                  <a:moveTo>
                    <a:pt x="21" y="1"/>
                  </a:moveTo>
                  <a:cubicBezTo>
                    <a:pt x="16" y="1"/>
                    <a:pt x="11" y="18"/>
                    <a:pt x="1" y="53"/>
                  </a:cubicBezTo>
                  <a:cubicBezTo>
                    <a:pt x="5" y="110"/>
                    <a:pt x="12" y="136"/>
                    <a:pt x="20" y="136"/>
                  </a:cubicBezTo>
                  <a:cubicBezTo>
                    <a:pt x="20" y="136"/>
                    <a:pt x="21" y="135"/>
                    <a:pt x="21" y="135"/>
                  </a:cubicBezTo>
                  <a:cubicBezTo>
                    <a:pt x="29" y="127"/>
                    <a:pt x="38" y="98"/>
                    <a:pt x="38" y="53"/>
                  </a:cubicBezTo>
                  <a:cubicBezTo>
                    <a:pt x="29" y="18"/>
                    <a:pt x="25" y="1"/>
                    <a:pt x="2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256;p29">
              <a:extLst>
                <a:ext uri="{FF2B5EF4-FFF2-40B4-BE49-F238E27FC236}">
                  <a16:creationId xmlns:a16="http://schemas.microsoft.com/office/drawing/2014/main" id="{72A2B58F-6103-8B40-BB65-E65A93269D75}"/>
                </a:ext>
              </a:extLst>
            </p:cNvPr>
            <p:cNvSpPr/>
            <p:nvPr/>
          </p:nvSpPr>
          <p:spPr>
            <a:xfrm>
              <a:off x="3043850" y="4556800"/>
              <a:ext cx="1050" cy="3425"/>
            </a:xfrm>
            <a:custGeom>
              <a:avLst/>
              <a:gdLst/>
              <a:ahLst/>
              <a:cxnLst/>
              <a:rect l="l" t="t" r="r" b="b"/>
              <a:pathLst>
                <a:path w="42" h="137" extrusionOk="0">
                  <a:moveTo>
                    <a:pt x="17" y="1"/>
                  </a:moveTo>
                  <a:cubicBezTo>
                    <a:pt x="13" y="9"/>
                    <a:pt x="9" y="21"/>
                    <a:pt x="4" y="29"/>
                  </a:cubicBezTo>
                  <a:cubicBezTo>
                    <a:pt x="0" y="46"/>
                    <a:pt x="0" y="58"/>
                    <a:pt x="4" y="71"/>
                  </a:cubicBezTo>
                  <a:cubicBezTo>
                    <a:pt x="4" y="109"/>
                    <a:pt x="12" y="137"/>
                    <a:pt x="19" y="137"/>
                  </a:cubicBezTo>
                  <a:cubicBezTo>
                    <a:pt x="20" y="137"/>
                    <a:pt x="20" y="136"/>
                    <a:pt x="21" y="136"/>
                  </a:cubicBezTo>
                  <a:cubicBezTo>
                    <a:pt x="37" y="112"/>
                    <a:pt x="41" y="87"/>
                    <a:pt x="41" y="58"/>
                  </a:cubicBezTo>
                  <a:cubicBezTo>
                    <a:pt x="41" y="25"/>
                    <a:pt x="33" y="5"/>
                    <a:pt x="2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257;p29">
              <a:extLst>
                <a:ext uri="{FF2B5EF4-FFF2-40B4-BE49-F238E27FC236}">
                  <a16:creationId xmlns:a16="http://schemas.microsoft.com/office/drawing/2014/main" id="{DEB727B3-2BEF-014D-8D7F-F5F50C1FF8EF}"/>
                </a:ext>
              </a:extLst>
            </p:cNvPr>
            <p:cNvSpPr/>
            <p:nvPr/>
          </p:nvSpPr>
          <p:spPr>
            <a:xfrm>
              <a:off x="3046500" y="4556600"/>
              <a:ext cx="950" cy="3175"/>
            </a:xfrm>
            <a:custGeom>
              <a:avLst/>
              <a:gdLst/>
              <a:ahLst/>
              <a:cxnLst/>
              <a:rect l="l" t="t" r="r" b="b"/>
              <a:pathLst>
                <a:path w="38" h="127" extrusionOk="0">
                  <a:moveTo>
                    <a:pt x="21" y="1"/>
                  </a:moveTo>
                  <a:cubicBezTo>
                    <a:pt x="17" y="5"/>
                    <a:pt x="13" y="5"/>
                    <a:pt x="9" y="13"/>
                  </a:cubicBezTo>
                  <a:cubicBezTo>
                    <a:pt x="5" y="21"/>
                    <a:pt x="5" y="33"/>
                    <a:pt x="1" y="46"/>
                  </a:cubicBezTo>
                  <a:cubicBezTo>
                    <a:pt x="1" y="66"/>
                    <a:pt x="5" y="87"/>
                    <a:pt x="9" y="107"/>
                  </a:cubicBezTo>
                  <a:cubicBezTo>
                    <a:pt x="11" y="120"/>
                    <a:pt x="14" y="126"/>
                    <a:pt x="18" y="126"/>
                  </a:cubicBezTo>
                  <a:cubicBezTo>
                    <a:pt x="24" y="126"/>
                    <a:pt x="31" y="112"/>
                    <a:pt x="34" y="87"/>
                  </a:cubicBezTo>
                  <a:cubicBezTo>
                    <a:pt x="38" y="70"/>
                    <a:pt x="38" y="54"/>
                    <a:pt x="34" y="33"/>
                  </a:cubicBezTo>
                  <a:cubicBezTo>
                    <a:pt x="34" y="21"/>
                    <a:pt x="26" y="13"/>
                    <a:pt x="2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258;p29">
              <a:extLst>
                <a:ext uri="{FF2B5EF4-FFF2-40B4-BE49-F238E27FC236}">
                  <a16:creationId xmlns:a16="http://schemas.microsoft.com/office/drawing/2014/main" id="{6A3D7D73-A9B7-9447-AA2F-2865104401DE}"/>
                </a:ext>
              </a:extLst>
            </p:cNvPr>
            <p:cNvSpPr/>
            <p:nvPr/>
          </p:nvSpPr>
          <p:spPr>
            <a:xfrm>
              <a:off x="3037700" y="4595075"/>
              <a:ext cx="9350" cy="4425"/>
            </a:xfrm>
            <a:custGeom>
              <a:avLst/>
              <a:gdLst/>
              <a:ahLst/>
              <a:cxnLst/>
              <a:rect l="l" t="t" r="r" b="b"/>
              <a:pathLst>
                <a:path w="374" h="177" extrusionOk="0">
                  <a:moveTo>
                    <a:pt x="17" y="0"/>
                  </a:moveTo>
                  <a:cubicBezTo>
                    <a:pt x="12" y="0"/>
                    <a:pt x="8" y="4"/>
                    <a:pt x="8" y="8"/>
                  </a:cubicBezTo>
                  <a:cubicBezTo>
                    <a:pt x="4" y="33"/>
                    <a:pt x="0" y="58"/>
                    <a:pt x="4" y="86"/>
                  </a:cubicBezTo>
                  <a:cubicBezTo>
                    <a:pt x="7" y="131"/>
                    <a:pt x="14" y="165"/>
                    <a:pt x="24" y="165"/>
                  </a:cubicBezTo>
                  <a:cubicBezTo>
                    <a:pt x="28" y="165"/>
                    <a:pt x="32" y="159"/>
                    <a:pt x="37" y="148"/>
                  </a:cubicBezTo>
                  <a:cubicBezTo>
                    <a:pt x="46" y="129"/>
                    <a:pt x="55" y="123"/>
                    <a:pt x="63" y="123"/>
                  </a:cubicBezTo>
                  <a:cubicBezTo>
                    <a:pt x="73" y="123"/>
                    <a:pt x="82" y="131"/>
                    <a:pt x="90" y="136"/>
                  </a:cubicBezTo>
                  <a:cubicBezTo>
                    <a:pt x="94" y="140"/>
                    <a:pt x="103" y="140"/>
                    <a:pt x="111" y="144"/>
                  </a:cubicBezTo>
                  <a:lnTo>
                    <a:pt x="222" y="160"/>
                  </a:lnTo>
                  <a:cubicBezTo>
                    <a:pt x="234" y="160"/>
                    <a:pt x="246" y="167"/>
                    <a:pt x="259" y="167"/>
                  </a:cubicBezTo>
                  <a:cubicBezTo>
                    <a:pt x="263" y="167"/>
                    <a:pt x="267" y="166"/>
                    <a:pt x="271" y="164"/>
                  </a:cubicBezTo>
                  <a:cubicBezTo>
                    <a:pt x="278" y="163"/>
                    <a:pt x="286" y="161"/>
                    <a:pt x="293" y="161"/>
                  </a:cubicBezTo>
                  <a:cubicBezTo>
                    <a:pt x="303" y="161"/>
                    <a:pt x="313" y="164"/>
                    <a:pt x="324" y="173"/>
                  </a:cubicBezTo>
                  <a:cubicBezTo>
                    <a:pt x="327" y="175"/>
                    <a:pt x="329" y="176"/>
                    <a:pt x="331" y="176"/>
                  </a:cubicBezTo>
                  <a:cubicBezTo>
                    <a:pt x="337" y="176"/>
                    <a:pt x="343" y="170"/>
                    <a:pt x="349" y="164"/>
                  </a:cubicBezTo>
                  <a:cubicBezTo>
                    <a:pt x="357" y="156"/>
                    <a:pt x="369" y="156"/>
                    <a:pt x="373" y="91"/>
                  </a:cubicBezTo>
                  <a:cubicBezTo>
                    <a:pt x="361" y="50"/>
                    <a:pt x="349" y="50"/>
                    <a:pt x="337" y="50"/>
                  </a:cubicBezTo>
                  <a:cubicBezTo>
                    <a:pt x="324" y="52"/>
                    <a:pt x="312" y="53"/>
                    <a:pt x="300" y="53"/>
                  </a:cubicBezTo>
                  <a:cubicBezTo>
                    <a:pt x="287" y="53"/>
                    <a:pt x="275" y="52"/>
                    <a:pt x="263" y="50"/>
                  </a:cubicBezTo>
                  <a:cubicBezTo>
                    <a:pt x="209" y="29"/>
                    <a:pt x="156" y="17"/>
                    <a:pt x="103" y="4"/>
                  </a:cubicBezTo>
                  <a:cubicBezTo>
                    <a:pt x="74" y="0"/>
                    <a:pt x="45" y="0"/>
                    <a:pt x="1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259;p29">
              <a:extLst>
                <a:ext uri="{FF2B5EF4-FFF2-40B4-BE49-F238E27FC236}">
                  <a16:creationId xmlns:a16="http://schemas.microsoft.com/office/drawing/2014/main" id="{F68F5B49-D7C5-3D41-8D8D-B160047E90F2}"/>
                </a:ext>
              </a:extLst>
            </p:cNvPr>
            <p:cNvSpPr/>
            <p:nvPr/>
          </p:nvSpPr>
          <p:spPr>
            <a:xfrm>
              <a:off x="3036350" y="4594950"/>
              <a:ext cx="1250" cy="3425"/>
            </a:xfrm>
            <a:custGeom>
              <a:avLst/>
              <a:gdLst/>
              <a:ahLst/>
              <a:cxnLst/>
              <a:rect l="l" t="t" r="r" b="b"/>
              <a:pathLst>
                <a:path w="50" h="137" extrusionOk="0">
                  <a:moveTo>
                    <a:pt x="27" y="0"/>
                  </a:moveTo>
                  <a:cubicBezTo>
                    <a:pt x="19" y="0"/>
                    <a:pt x="11" y="15"/>
                    <a:pt x="5" y="34"/>
                  </a:cubicBezTo>
                  <a:cubicBezTo>
                    <a:pt x="1" y="91"/>
                    <a:pt x="1" y="112"/>
                    <a:pt x="13" y="128"/>
                  </a:cubicBezTo>
                  <a:cubicBezTo>
                    <a:pt x="18" y="132"/>
                    <a:pt x="23" y="136"/>
                    <a:pt x="28" y="136"/>
                  </a:cubicBezTo>
                  <a:cubicBezTo>
                    <a:pt x="37" y="136"/>
                    <a:pt x="44" y="119"/>
                    <a:pt x="50" y="46"/>
                  </a:cubicBezTo>
                  <a:cubicBezTo>
                    <a:pt x="42" y="13"/>
                    <a:pt x="34" y="0"/>
                    <a:pt x="2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260;p29">
              <a:extLst>
                <a:ext uri="{FF2B5EF4-FFF2-40B4-BE49-F238E27FC236}">
                  <a16:creationId xmlns:a16="http://schemas.microsoft.com/office/drawing/2014/main" id="{115FCF68-F668-234E-A18D-0E821DC7C793}"/>
                </a:ext>
              </a:extLst>
            </p:cNvPr>
            <p:cNvSpPr/>
            <p:nvPr/>
          </p:nvSpPr>
          <p:spPr>
            <a:xfrm>
              <a:off x="3034725" y="4595450"/>
              <a:ext cx="1150" cy="3375"/>
            </a:xfrm>
            <a:custGeom>
              <a:avLst/>
              <a:gdLst/>
              <a:ahLst/>
              <a:cxnLst/>
              <a:rect l="l" t="t" r="r" b="b"/>
              <a:pathLst>
                <a:path w="46" h="135" extrusionOk="0">
                  <a:moveTo>
                    <a:pt x="19" y="1"/>
                  </a:moveTo>
                  <a:cubicBezTo>
                    <a:pt x="12" y="1"/>
                    <a:pt x="6" y="8"/>
                    <a:pt x="0" y="30"/>
                  </a:cubicBezTo>
                  <a:cubicBezTo>
                    <a:pt x="0" y="88"/>
                    <a:pt x="8" y="125"/>
                    <a:pt x="17" y="133"/>
                  </a:cubicBezTo>
                  <a:cubicBezTo>
                    <a:pt x="18" y="134"/>
                    <a:pt x="20" y="135"/>
                    <a:pt x="21" y="135"/>
                  </a:cubicBezTo>
                  <a:cubicBezTo>
                    <a:pt x="31" y="135"/>
                    <a:pt x="38" y="112"/>
                    <a:pt x="41" y="80"/>
                  </a:cubicBezTo>
                  <a:cubicBezTo>
                    <a:pt x="45" y="59"/>
                    <a:pt x="45" y="35"/>
                    <a:pt x="37" y="14"/>
                  </a:cubicBezTo>
                  <a:cubicBezTo>
                    <a:pt x="31" y="8"/>
                    <a:pt x="25" y="1"/>
                    <a:pt x="1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261;p29">
              <a:extLst>
                <a:ext uri="{FF2B5EF4-FFF2-40B4-BE49-F238E27FC236}">
                  <a16:creationId xmlns:a16="http://schemas.microsoft.com/office/drawing/2014/main" id="{71C4B687-DDCD-EF4D-A7F3-B2C5281756E9}"/>
                </a:ext>
              </a:extLst>
            </p:cNvPr>
            <p:cNvSpPr/>
            <p:nvPr/>
          </p:nvSpPr>
          <p:spPr>
            <a:xfrm>
              <a:off x="3050725" y="4596300"/>
              <a:ext cx="725" cy="2600"/>
            </a:xfrm>
            <a:custGeom>
              <a:avLst/>
              <a:gdLst/>
              <a:ahLst/>
              <a:cxnLst/>
              <a:rect l="l" t="t" r="r" b="b"/>
              <a:pathLst>
                <a:path w="29" h="104" extrusionOk="0">
                  <a:moveTo>
                    <a:pt x="17" y="1"/>
                  </a:moveTo>
                  <a:cubicBezTo>
                    <a:pt x="13" y="5"/>
                    <a:pt x="8" y="1"/>
                    <a:pt x="8" y="9"/>
                  </a:cubicBezTo>
                  <a:cubicBezTo>
                    <a:pt x="4" y="21"/>
                    <a:pt x="4" y="37"/>
                    <a:pt x="4" y="54"/>
                  </a:cubicBezTo>
                  <a:cubicBezTo>
                    <a:pt x="0" y="66"/>
                    <a:pt x="4" y="78"/>
                    <a:pt x="8" y="87"/>
                  </a:cubicBezTo>
                  <a:cubicBezTo>
                    <a:pt x="13" y="95"/>
                    <a:pt x="21" y="99"/>
                    <a:pt x="29" y="103"/>
                  </a:cubicBezTo>
                  <a:cubicBezTo>
                    <a:pt x="29" y="74"/>
                    <a:pt x="29" y="50"/>
                    <a:pt x="29" y="33"/>
                  </a:cubicBezTo>
                  <a:cubicBezTo>
                    <a:pt x="29" y="1"/>
                    <a:pt x="21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262;p29">
              <a:extLst>
                <a:ext uri="{FF2B5EF4-FFF2-40B4-BE49-F238E27FC236}">
                  <a16:creationId xmlns:a16="http://schemas.microsoft.com/office/drawing/2014/main" id="{A7A2826F-9449-E940-AC51-397EC861F12F}"/>
                </a:ext>
              </a:extLst>
            </p:cNvPr>
            <p:cNvSpPr/>
            <p:nvPr/>
          </p:nvSpPr>
          <p:spPr>
            <a:xfrm>
              <a:off x="3026000" y="4516750"/>
              <a:ext cx="14900" cy="5650"/>
            </a:xfrm>
            <a:custGeom>
              <a:avLst/>
              <a:gdLst/>
              <a:ahLst/>
              <a:cxnLst/>
              <a:rect l="l" t="t" r="r" b="b"/>
              <a:pathLst>
                <a:path w="596" h="226" extrusionOk="0">
                  <a:moveTo>
                    <a:pt x="82" y="1"/>
                  </a:moveTo>
                  <a:cubicBezTo>
                    <a:pt x="81" y="1"/>
                    <a:pt x="79" y="1"/>
                    <a:pt x="78" y="2"/>
                  </a:cubicBezTo>
                  <a:cubicBezTo>
                    <a:pt x="67" y="13"/>
                    <a:pt x="53" y="19"/>
                    <a:pt x="38" y="19"/>
                  </a:cubicBezTo>
                  <a:cubicBezTo>
                    <a:pt x="31" y="19"/>
                    <a:pt x="24" y="18"/>
                    <a:pt x="17" y="15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7" y="14"/>
                    <a:pt x="0" y="32"/>
                    <a:pt x="0" y="72"/>
                  </a:cubicBezTo>
                  <a:cubicBezTo>
                    <a:pt x="0" y="123"/>
                    <a:pt x="7" y="152"/>
                    <a:pt x="17" y="152"/>
                  </a:cubicBezTo>
                  <a:cubicBezTo>
                    <a:pt x="18" y="152"/>
                    <a:pt x="19" y="151"/>
                    <a:pt x="21" y="150"/>
                  </a:cubicBezTo>
                  <a:cubicBezTo>
                    <a:pt x="23" y="149"/>
                    <a:pt x="26" y="149"/>
                    <a:pt x="28" y="149"/>
                  </a:cubicBezTo>
                  <a:cubicBezTo>
                    <a:pt x="43" y="149"/>
                    <a:pt x="60" y="163"/>
                    <a:pt x="71" y="163"/>
                  </a:cubicBezTo>
                  <a:cubicBezTo>
                    <a:pt x="72" y="163"/>
                    <a:pt x="73" y="163"/>
                    <a:pt x="74" y="163"/>
                  </a:cubicBezTo>
                  <a:cubicBezTo>
                    <a:pt x="86" y="158"/>
                    <a:pt x="99" y="154"/>
                    <a:pt x="107" y="121"/>
                  </a:cubicBezTo>
                  <a:lnTo>
                    <a:pt x="181" y="216"/>
                  </a:lnTo>
                  <a:cubicBezTo>
                    <a:pt x="187" y="196"/>
                    <a:pt x="193" y="189"/>
                    <a:pt x="200" y="189"/>
                  </a:cubicBezTo>
                  <a:cubicBezTo>
                    <a:pt x="213" y="189"/>
                    <a:pt x="225" y="212"/>
                    <a:pt x="230" y="212"/>
                  </a:cubicBezTo>
                  <a:cubicBezTo>
                    <a:pt x="231" y="211"/>
                    <a:pt x="232" y="211"/>
                    <a:pt x="233" y="211"/>
                  </a:cubicBezTo>
                  <a:cubicBezTo>
                    <a:pt x="242" y="211"/>
                    <a:pt x="249" y="226"/>
                    <a:pt x="255" y="226"/>
                  </a:cubicBezTo>
                  <a:cubicBezTo>
                    <a:pt x="256" y="226"/>
                    <a:pt x="258" y="225"/>
                    <a:pt x="259" y="224"/>
                  </a:cubicBezTo>
                  <a:cubicBezTo>
                    <a:pt x="288" y="204"/>
                    <a:pt x="312" y="183"/>
                    <a:pt x="345" y="167"/>
                  </a:cubicBezTo>
                  <a:cubicBezTo>
                    <a:pt x="370" y="158"/>
                    <a:pt x="398" y="142"/>
                    <a:pt x="427" y="134"/>
                  </a:cubicBezTo>
                  <a:cubicBezTo>
                    <a:pt x="431" y="132"/>
                    <a:pt x="436" y="131"/>
                    <a:pt x="441" y="131"/>
                  </a:cubicBezTo>
                  <a:cubicBezTo>
                    <a:pt x="454" y="131"/>
                    <a:pt x="466" y="138"/>
                    <a:pt x="472" y="150"/>
                  </a:cubicBezTo>
                  <a:cubicBezTo>
                    <a:pt x="474" y="154"/>
                    <a:pt x="476" y="156"/>
                    <a:pt x="478" y="156"/>
                  </a:cubicBezTo>
                  <a:cubicBezTo>
                    <a:pt x="483" y="156"/>
                    <a:pt x="490" y="149"/>
                    <a:pt x="493" y="146"/>
                  </a:cubicBezTo>
                  <a:cubicBezTo>
                    <a:pt x="497" y="146"/>
                    <a:pt x="501" y="142"/>
                    <a:pt x="505" y="142"/>
                  </a:cubicBezTo>
                  <a:cubicBezTo>
                    <a:pt x="530" y="142"/>
                    <a:pt x="554" y="150"/>
                    <a:pt x="583" y="154"/>
                  </a:cubicBezTo>
                  <a:cubicBezTo>
                    <a:pt x="583" y="154"/>
                    <a:pt x="587" y="150"/>
                    <a:pt x="591" y="146"/>
                  </a:cubicBezTo>
                  <a:cubicBezTo>
                    <a:pt x="595" y="130"/>
                    <a:pt x="595" y="113"/>
                    <a:pt x="595" y="93"/>
                  </a:cubicBezTo>
                  <a:cubicBezTo>
                    <a:pt x="595" y="85"/>
                    <a:pt x="595" y="76"/>
                    <a:pt x="595" y="72"/>
                  </a:cubicBezTo>
                  <a:cubicBezTo>
                    <a:pt x="591" y="60"/>
                    <a:pt x="591" y="48"/>
                    <a:pt x="583" y="35"/>
                  </a:cubicBezTo>
                  <a:cubicBezTo>
                    <a:pt x="579" y="31"/>
                    <a:pt x="571" y="27"/>
                    <a:pt x="558" y="27"/>
                  </a:cubicBezTo>
                  <a:cubicBezTo>
                    <a:pt x="547" y="27"/>
                    <a:pt x="535" y="36"/>
                    <a:pt x="523" y="36"/>
                  </a:cubicBezTo>
                  <a:cubicBezTo>
                    <a:pt x="516" y="36"/>
                    <a:pt x="510" y="34"/>
                    <a:pt x="505" y="27"/>
                  </a:cubicBezTo>
                  <a:cubicBezTo>
                    <a:pt x="494" y="16"/>
                    <a:pt x="483" y="12"/>
                    <a:pt x="472" y="12"/>
                  </a:cubicBezTo>
                  <a:cubicBezTo>
                    <a:pt x="456" y="12"/>
                    <a:pt x="440" y="21"/>
                    <a:pt x="423" y="23"/>
                  </a:cubicBezTo>
                  <a:cubicBezTo>
                    <a:pt x="419" y="23"/>
                    <a:pt x="411" y="27"/>
                    <a:pt x="402" y="27"/>
                  </a:cubicBezTo>
                  <a:cubicBezTo>
                    <a:pt x="391" y="27"/>
                    <a:pt x="379" y="18"/>
                    <a:pt x="367" y="18"/>
                  </a:cubicBezTo>
                  <a:cubicBezTo>
                    <a:pt x="362" y="18"/>
                    <a:pt x="358" y="20"/>
                    <a:pt x="353" y="23"/>
                  </a:cubicBezTo>
                  <a:cubicBezTo>
                    <a:pt x="338" y="31"/>
                    <a:pt x="324" y="34"/>
                    <a:pt x="309" y="34"/>
                  </a:cubicBezTo>
                  <a:cubicBezTo>
                    <a:pt x="280" y="34"/>
                    <a:pt x="252" y="23"/>
                    <a:pt x="222" y="23"/>
                  </a:cubicBezTo>
                  <a:cubicBezTo>
                    <a:pt x="209" y="20"/>
                    <a:pt x="195" y="8"/>
                    <a:pt x="184" y="8"/>
                  </a:cubicBezTo>
                  <a:cubicBezTo>
                    <a:pt x="182" y="8"/>
                    <a:pt x="179" y="9"/>
                    <a:pt x="177" y="11"/>
                  </a:cubicBezTo>
                  <a:cubicBezTo>
                    <a:pt x="174" y="12"/>
                    <a:pt x="172" y="12"/>
                    <a:pt x="169" y="12"/>
                  </a:cubicBezTo>
                  <a:cubicBezTo>
                    <a:pt x="160" y="12"/>
                    <a:pt x="151" y="8"/>
                    <a:pt x="143" y="8"/>
                  </a:cubicBezTo>
                  <a:cubicBezTo>
                    <a:pt x="131" y="8"/>
                    <a:pt x="120" y="16"/>
                    <a:pt x="111" y="60"/>
                  </a:cubicBezTo>
                  <a:cubicBezTo>
                    <a:pt x="97" y="21"/>
                    <a:pt x="89" y="1"/>
                    <a:pt x="8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263;p29">
              <a:extLst>
                <a:ext uri="{FF2B5EF4-FFF2-40B4-BE49-F238E27FC236}">
                  <a16:creationId xmlns:a16="http://schemas.microsoft.com/office/drawing/2014/main" id="{0444A587-E41E-424D-9359-8A0C4AE89007}"/>
                </a:ext>
              </a:extLst>
            </p:cNvPr>
            <p:cNvSpPr/>
            <p:nvPr/>
          </p:nvSpPr>
          <p:spPr>
            <a:xfrm>
              <a:off x="3046500" y="4516725"/>
              <a:ext cx="2400" cy="3175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7" y="0"/>
                  </a:moveTo>
                  <a:cubicBezTo>
                    <a:pt x="38" y="0"/>
                    <a:pt x="30" y="1"/>
                    <a:pt x="21" y="3"/>
                  </a:cubicBezTo>
                  <a:cubicBezTo>
                    <a:pt x="13" y="3"/>
                    <a:pt x="5" y="20"/>
                    <a:pt x="5" y="53"/>
                  </a:cubicBezTo>
                  <a:cubicBezTo>
                    <a:pt x="1" y="77"/>
                    <a:pt x="9" y="102"/>
                    <a:pt x="21" y="122"/>
                  </a:cubicBezTo>
                  <a:cubicBezTo>
                    <a:pt x="21" y="127"/>
                    <a:pt x="26" y="127"/>
                    <a:pt x="26" y="127"/>
                  </a:cubicBezTo>
                  <a:cubicBezTo>
                    <a:pt x="31" y="115"/>
                    <a:pt x="37" y="112"/>
                    <a:pt x="43" y="112"/>
                  </a:cubicBezTo>
                  <a:cubicBezTo>
                    <a:pt x="52" y="112"/>
                    <a:pt x="60" y="120"/>
                    <a:pt x="69" y="120"/>
                  </a:cubicBezTo>
                  <a:cubicBezTo>
                    <a:pt x="71" y="120"/>
                    <a:pt x="73" y="119"/>
                    <a:pt x="75" y="118"/>
                  </a:cubicBezTo>
                  <a:cubicBezTo>
                    <a:pt x="83" y="118"/>
                    <a:pt x="91" y="110"/>
                    <a:pt x="95" y="69"/>
                  </a:cubicBezTo>
                  <a:cubicBezTo>
                    <a:pt x="87" y="12"/>
                    <a:pt x="87" y="8"/>
                    <a:pt x="75" y="3"/>
                  </a:cubicBezTo>
                  <a:cubicBezTo>
                    <a:pt x="65" y="1"/>
                    <a:pt x="55" y="0"/>
                    <a:pt x="4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264;p29">
              <a:extLst>
                <a:ext uri="{FF2B5EF4-FFF2-40B4-BE49-F238E27FC236}">
                  <a16:creationId xmlns:a16="http://schemas.microsoft.com/office/drawing/2014/main" id="{C3FDF406-80A3-3B42-BB75-715E79BC3D6F}"/>
                </a:ext>
              </a:extLst>
            </p:cNvPr>
            <p:cNvSpPr/>
            <p:nvPr/>
          </p:nvSpPr>
          <p:spPr>
            <a:xfrm>
              <a:off x="3043750" y="4516450"/>
              <a:ext cx="1050" cy="3350"/>
            </a:xfrm>
            <a:custGeom>
              <a:avLst/>
              <a:gdLst/>
              <a:ahLst/>
              <a:cxnLst/>
              <a:rect l="l" t="t" r="r" b="b"/>
              <a:pathLst>
                <a:path w="42" h="134" extrusionOk="0">
                  <a:moveTo>
                    <a:pt x="11" y="1"/>
                  </a:moveTo>
                  <a:cubicBezTo>
                    <a:pt x="7" y="1"/>
                    <a:pt x="4" y="25"/>
                    <a:pt x="0" y="68"/>
                  </a:cubicBezTo>
                  <a:cubicBezTo>
                    <a:pt x="0" y="88"/>
                    <a:pt x="4" y="109"/>
                    <a:pt x="13" y="129"/>
                  </a:cubicBezTo>
                  <a:cubicBezTo>
                    <a:pt x="14" y="132"/>
                    <a:pt x="16" y="134"/>
                    <a:pt x="18" y="134"/>
                  </a:cubicBezTo>
                  <a:cubicBezTo>
                    <a:pt x="22" y="134"/>
                    <a:pt x="28" y="129"/>
                    <a:pt x="33" y="121"/>
                  </a:cubicBezTo>
                  <a:cubicBezTo>
                    <a:pt x="41" y="92"/>
                    <a:pt x="41" y="64"/>
                    <a:pt x="37" y="35"/>
                  </a:cubicBezTo>
                  <a:cubicBezTo>
                    <a:pt x="33" y="23"/>
                    <a:pt x="25" y="10"/>
                    <a:pt x="13" y="2"/>
                  </a:cubicBezTo>
                  <a:cubicBezTo>
                    <a:pt x="12" y="1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265;p29">
              <a:extLst>
                <a:ext uri="{FF2B5EF4-FFF2-40B4-BE49-F238E27FC236}">
                  <a16:creationId xmlns:a16="http://schemas.microsoft.com/office/drawing/2014/main" id="{93D301CF-FFEB-5E40-8E17-78F02DDCA47E}"/>
                </a:ext>
              </a:extLst>
            </p:cNvPr>
            <p:cNvSpPr/>
            <p:nvPr/>
          </p:nvSpPr>
          <p:spPr>
            <a:xfrm>
              <a:off x="3042100" y="4516875"/>
              <a:ext cx="1150" cy="3475"/>
            </a:xfrm>
            <a:custGeom>
              <a:avLst/>
              <a:gdLst/>
              <a:ahLst/>
              <a:cxnLst/>
              <a:rect l="l" t="t" r="r" b="b"/>
              <a:pathLst>
                <a:path w="46" h="139" extrusionOk="0">
                  <a:moveTo>
                    <a:pt x="22" y="0"/>
                  </a:moveTo>
                  <a:cubicBezTo>
                    <a:pt x="15" y="0"/>
                    <a:pt x="9" y="11"/>
                    <a:pt x="5" y="43"/>
                  </a:cubicBezTo>
                  <a:cubicBezTo>
                    <a:pt x="1" y="75"/>
                    <a:pt x="5" y="108"/>
                    <a:pt x="17" y="137"/>
                  </a:cubicBezTo>
                  <a:cubicBezTo>
                    <a:pt x="18" y="138"/>
                    <a:pt x="19" y="138"/>
                    <a:pt x="20" y="138"/>
                  </a:cubicBezTo>
                  <a:cubicBezTo>
                    <a:pt x="28" y="138"/>
                    <a:pt x="38" y="108"/>
                    <a:pt x="42" y="71"/>
                  </a:cubicBezTo>
                  <a:cubicBezTo>
                    <a:pt x="46" y="51"/>
                    <a:pt x="42" y="30"/>
                    <a:pt x="37" y="14"/>
                  </a:cubicBezTo>
                  <a:cubicBezTo>
                    <a:pt x="32" y="7"/>
                    <a:pt x="27" y="0"/>
                    <a:pt x="2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266;p29">
              <a:extLst>
                <a:ext uri="{FF2B5EF4-FFF2-40B4-BE49-F238E27FC236}">
                  <a16:creationId xmlns:a16="http://schemas.microsoft.com/office/drawing/2014/main" id="{FF149460-95D7-9B44-B81B-BA9562EF421F}"/>
                </a:ext>
              </a:extLst>
            </p:cNvPr>
            <p:cNvSpPr/>
            <p:nvPr/>
          </p:nvSpPr>
          <p:spPr>
            <a:xfrm>
              <a:off x="3041075" y="4516950"/>
              <a:ext cx="950" cy="3575"/>
            </a:xfrm>
            <a:custGeom>
              <a:avLst/>
              <a:gdLst/>
              <a:ahLst/>
              <a:cxnLst/>
              <a:rect l="l" t="t" r="r" b="b"/>
              <a:pathLst>
                <a:path w="38" h="143" extrusionOk="0">
                  <a:moveTo>
                    <a:pt x="16" y="0"/>
                  </a:moveTo>
                  <a:cubicBezTo>
                    <a:pt x="11" y="0"/>
                    <a:pt x="7" y="19"/>
                    <a:pt x="1" y="56"/>
                  </a:cubicBezTo>
                  <a:cubicBezTo>
                    <a:pt x="4" y="107"/>
                    <a:pt x="8" y="143"/>
                    <a:pt x="16" y="143"/>
                  </a:cubicBezTo>
                  <a:cubicBezTo>
                    <a:pt x="16" y="143"/>
                    <a:pt x="17" y="142"/>
                    <a:pt x="17" y="142"/>
                  </a:cubicBezTo>
                  <a:cubicBezTo>
                    <a:pt x="29" y="134"/>
                    <a:pt x="37" y="113"/>
                    <a:pt x="37" y="52"/>
                  </a:cubicBezTo>
                  <a:cubicBezTo>
                    <a:pt x="27" y="18"/>
                    <a:pt x="21" y="0"/>
                    <a:pt x="1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267;p29">
              <a:extLst>
                <a:ext uri="{FF2B5EF4-FFF2-40B4-BE49-F238E27FC236}">
                  <a16:creationId xmlns:a16="http://schemas.microsoft.com/office/drawing/2014/main" id="{78F9508E-23BC-BF40-9D17-A291B644DCF0}"/>
                </a:ext>
              </a:extLst>
            </p:cNvPr>
            <p:cNvSpPr/>
            <p:nvPr/>
          </p:nvSpPr>
          <p:spPr>
            <a:xfrm>
              <a:off x="3045075" y="4516675"/>
              <a:ext cx="850" cy="2800"/>
            </a:xfrm>
            <a:custGeom>
              <a:avLst/>
              <a:gdLst/>
              <a:ahLst/>
              <a:cxnLst/>
              <a:rect l="l" t="t" r="r" b="b"/>
              <a:pathLst>
                <a:path w="34" h="112" extrusionOk="0">
                  <a:moveTo>
                    <a:pt x="16" y="1"/>
                  </a:moveTo>
                  <a:cubicBezTo>
                    <a:pt x="14" y="1"/>
                    <a:pt x="11" y="3"/>
                    <a:pt x="9" y="10"/>
                  </a:cubicBezTo>
                  <a:cubicBezTo>
                    <a:pt x="5" y="22"/>
                    <a:pt x="1" y="34"/>
                    <a:pt x="1" y="47"/>
                  </a:cubicBezTo>
                  <a:cubicBezTo>
                    <a:pt x="1" y="67"/>
                    <a:pt x="5" y="88"/>
                    <a:pt x="9" y="108"/>
                  </a:cubicBezTo>
                  <a:cubicBezTo>
                    <a:pt x="11" y="110"/>
                    <a:pt x="13" y="112"/>
                    <a:pt x="15" y="112"/>
                  </a:cubicBezTo>
                  <a:cubicBezTo>
                    <a:pt x="23" y="112"/>
                    <a:pt x="30" y="98"/>
                    <a:pt x="33" y="42"/>
                  </a:cubicBezTo>
                  <a:cubicBezTo>
                    <a:pt x="28" y="16"/>
                    <a:pt x="22" y="1"/>
                    <a:pt x="1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268;p29">
              <a:extLst>
                <a:ext uri="{FF2B5EF4-FFF2-40B4-BE49-F238E27FC236}">
                  <a16:creationId xmlns:a16="http://schemas.microsoft.com/office/drawing/2014/main" id="{1441EA8F-E30D-A34E-A56B-25D3342B5113}"/>
                </a:ext>
              </a:extLst>
            </p:cNvPr>
            <p:cNvSpPr/>
            <p:nvPr/>
          </p:nvSpPr>
          <p:spPr>
            <a:xfrm>
              <a:off x="3025075" y="4516975"/>
              <a:ext cx="850" cy="2825"/>
            </a:xfrm>
            <a:custGeom>
              <a:avLst/>
              <a:gdLst/>
              <a:ahLst/>
              <a:cxnLst/>
              <a:rect l="l" t="t" r="r" b="b"/>
              <a:pathLst>
                <a:path w="34" h="113" extrusionOk="0">
                  <a:moveTo>
                    <a:pt x="14" y="0"/>
                  </a:moveTo>
                  <a:cubicBezTo>
                    <a:pt x="11" y="0"/>
                    <a:pt x="7" y="4"/>
                    <a:pt x="5" y="14"/>
                  </a:cubicBezTo>
                  <a:cubicBezTo>
                    <a:pt x="0" y="47"/>
                    <a:pt x="0" y="80"/>
                    <a:pt x="9" y="112"/>
                  </a:cubicBezTo>
                  <a:lnTo>
                    <a:pt x="29" y="96"/>
                  </a:lnTo>
                  <a:cubicBezTo>
                    <a:pt x="33" y="67"/>
                    <a:pt x="29" y="35"/>
                    <a:pt x="21" y="6"/>
                  </a:cubicBezTo>
                  <a:cubicBezTo>
                    <a:pt x="19" y="2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269;p29">
              <a:extLst>
                <a:ext uri="{FF2B5EF4-FFF2-40B4-BE49-F238E27FC236}">
                  <a16:creationId xmlns:a16="http://schemas.microsoft.com/office/drawing/2014/main" id="{84D96C75-160F-6141-8836-03F431259075}"/>
                </a:ext>
              </a:extLst>
            </p:cNvPr>
            <p:cNvSpPr/>
            <p:nvPr/>
          </p:nvSpPr>
          <p:spPr>
            <a:xfrm>
              <a:off x="3032050" y="4608600"/>
              <a:ext cx="10700" cy="3775"/>
            </a:xfrm>
            <a:custGeom>
              <a:avLst/>
              <a:gdLst/>
              <a:ahLst/>
              <a:cxnLst/>
              <a:rect l="l" t="t" r="r" b="b"/>
              <a:pathLst>
                <a:path w="428" h="151" extrusionOk="0">
                  <a:moveTo>
                    <a:pt x="50" y="9"/>
                  </a:moveTo>
                  <a:cubicBezTo>
                    <a:pt x="33" y="13"/>
                    <a:pt x="17" y="1"/>
                    <a:pt x="0" y="38"/>
                  </a:cubicBezTo>
                  <a:lnTo>
                    <a:pt x="0" y="95"/>
                  </a:lnTo>
                  <a:cubicBezTo>
                    <a:pt x="13" y="136"/>
                    <a:pt x="25" y="140"/>
                    <a:pt x="41" y="140"/>
                  </a:cubicBezTo>
                  <a:cubicBezTo>
                    <a:pt x="119" y="140"/>
                    <a:pt x="193" y="149"/>
                    <a:pt x="271" y="149"/>
                  </a:cubicBezTo>
                  <a:cubicBezTo>
                    <a:pt x="276" y="150"/>
                    <a:pt x="281" y="150"/>
                    <a:pt x="286" y="150"/>
                  </a:cubicBezTo>
                  <a:cubicBezTo>
                    <a:pt x="301" y="150"/>
                    <a:pt x="316" y="145"/>
                    <a:pt x="329" y="132"/>
                  </a:cubicBezTo>
                  <a:cubicBezTo>
                    <a:pt x="339" y="125"/>
                    <a:pt x="347" y="119"/>
                    <a:pt x="356" y="119"/>
                  </a:cubicBezTo>
                  <a:cubicBezTo>
                    <a:pt x="361" y="119"/>
                    <a:pt x="367" y="122"/>
                    <a:pt x="374" y="128"/>
                  </a:cubicBezTo>
                  <a:cubicBezTo>
                    <a:pt x="378" y="133"/>
                    <a:pt x="383" y="135"/>
                    <a:pt x="387" y="135"/>
                  </a:cubicBezTo>
                  <a:cubicBezTo>
                    <a:pt x="399" y="135"/>
                    <a:pt x="412" y="118"/>
                    <a:pt x="427" y="79"/>
                  </a:cubicBezTo>
                  <a:cubicBezTo>
                    <a:pt x="411" y="37"/>
                    <a:pt x="397" y="20"/>
                    <a:pt x="384" y="20"/>
                  </a:cubicBezTo>
                  <a:cubicBezTo>
                    <a:pt x="376" y="20"/>
                    <a:pt x="369" y="25"/>
                    <a:pt x="362" y="34"/>
                  </a:cubicBezTo>
                  <a:cubicBezTo>
                    <a:pt x="358" y="37"/>
                    <a:pt x="354" y="47"/>
                    <a:pt x="351" y="47"/>
                  </a:cubicBezTo>
                  <a:cubicBezTo>
                    <a:pt x="350" y="47"/>
                    <a:pt x="350" y="47"/>
                    <a:pt x="349" y="46"/>
                  </a:cubicBezTo>
                  <a:cubicBezTo>
                    <a:pt x="334" y="26"/>
                    <a:pt x="320" y="20"/>
                    <a:pt x="306" y="20"/>
                  </a:cubicBezTo>
                  <a:cubicBezTo>
                    <a:pt x="292" y="20"/>
                    <a:pt x="277" y="26"/>
                    <a:pt x="262" y="26"/>
                  </a:cubicBezTo>
                  <a:cubicBezTo>
                    <a:pt x="259" y="26"/>
                    <a:pt x="257" y="26"/>
                    <a:pt x="255" y="26"/>
                  </a:cubicBezTo>
                  <a:cubicBezTo>
                    <a:pt x="210" y="17"/>
                    <a:pt x="165" y="21"/>
                    <a:pt x="119" y="17"/>
                  </a:cubicBezTo>
                  <a:cubicBezTo>
                    <a:pt x="95" y="13"/>
                    <a:pt x="74" y="9"/>
                    <a:pt x="50" y="9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270;p29">
              <a:extLst>
                <a:ext uri="{FF2B5EF4-FFF2-40B4-BE49-F238E27FC236}">
                  <a16:creationId xmlns:a16="http://schemas.microsoft.com/office/drawing/2014/main" id="{19787F66-7FB6-664F-A800-361CB7BE76D6}"/>
                </a:ext>
              </a:extLst>
            </p:cNvPr>
            <p:cNvSpPr/>
            <p:nvPr/>
          </p:nvSpPr>
          <p:spPr>
            <a:xfrm>
              <a:off x="3042825" y="4609575"/>
              <a:ext cx="950" cy="2025"/>
            </a:xfrm>
            <a:custGeom>
              <a:avLst/>
              <a:gdLst/>
              <a:ahLst/>
              <a:cxnLst/>
              <a:rect l="l" t="t" r="r" b="b"/>
              <a:pathLst>
                <a:path w="38" h="81" extrusionOk="0">
                  <a:moveTo>
                    <a:pt x="21" y="0"/>
                  </a:moveTo>
                  <a:cubicBezTo>
                    <a:pt x="15" y="0"/>
                    <a:pt x="9" y="11"/>
                    <a:pt x="0" y="23"/>
                  </a:cubicBezTo>
                  <a:cubicBezTo>
                    <a:pt x="7" y="62"/>
                    <a:pt x="12" y="81"/>
                    <a:pt x="18" y="81"/>
                  </a:cubicBezTo>
                  <a:cubicBezTo>
                    <a:pt x="23" y="81"/>
                    <a:pt x="29" y="65"/>
                    <a:pt x="37" y="36"/>
                  </a:cubicBezTo>
                  <a:cubicBezTo>
                    <a:pt x="31" y="10"/>
                    <a:pt x="26" y="0"/>
                    <a:pt x="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271;p29">
              <a:extLst>
                <a:ext uri="{FF2B5EF4-FFF2-40B4-BE49-F238E27FC236}">
                  <a16:creationId xmlns:a16="http://schemas.microsoft.com/office/drawing/2014/main" id="{6260EDB9-E970-D84C-9996-320C51F599D6}"/>
                </a:ext>
              </a:extLst>
            </p:cNvPr>
            <p:cNvSpPr/>
            <p:nvPr/>
          </p:nvSpPr>
          <p:spPr>
            <a:xfrm>
              <a:off x="3040550" y="4621775"/>
              <a:ext cx="10200" cy="3575"/>
            </a:xfrm>
            <a:custGeom>
              <a:avLst/>
              <a:gdLst/>
              <a:ahLst/>
              <a:cxnLst/>
              <a:rect l="l" t="t" r="r" b="b"/>
              <a:pathLst>
                <a:path w="408" h="143" extrusionOk="0">
                  <a:moveTo>
                    <a:pt x="338" y="1"/>
                  </a:moveTo>
                  <a:cubicBezTo>
                    <a:pt x="310" y="1"/>
                    <a:pt x="282" y="13"/>
                    <a:pt x="251" y="16"/>
                  </a:cubicBezTo>
                  <a:cubicBezTo>
                    <a:pt x="210" y="20"/>
                    <a:pt x="169" y="24"/>
                    <a:pt x="128" y="24"/>
                  </a:cubicBezTo>
                  <a:cubicBezTo>
                    <a:pt x="91" y="24"/>
                    <a:pt x="58" y="11"/>
                    <a:pt x="26" y="7"/>
                  </a:cubicBezTo>
                  <a:cubicBezTo>
                    <a:pt x="22" y="7"/>
                    <a:pt x="13" y="11"/>
                    <a:pt x="9" y="20"/>
                  </a:cubicBezTo>
                  <a:cubicBezTo>
                    <a:pt x="5" y="32"/>
                    <a:pt x="1" y="48"/>
                    <a:pt x="5" y="61"/>
                  </a:cubicBezTo>
                  <a:cubicBezTo>
                    <a:pt x="1" y="77"/>
                    <a:pt x="5" y="94"/>
                    <a:pt x="9" y="106"/>
                  </a:cubicBezTo>
                  <a:cubicBezTo>
                    <a:pt x="17" y="118"/>
                    <a:pt x="26" y="126"/>
                    <a:pt x="30" y="126"/>
                  </a:cubicBezTo>
                  <a:lnTo>
                    <a:pt x="83" y="126"/>
                  </a:lnTo>
                  <a:cubicBezTo>
                    <a:pt x="108" y="135"/>
                    <a:pt x="136" y="139"/>
                    <a:pt x="161" y="143"/>
                  </a:cubicBezTo>
                  <a:cubicBezTo>
                    <a:pt x="218" y="143"/>
                    <a:pt x="272" y="135"/>
                    <a:pt x="329" y="130"/>
                  </a:cubicBezTo>
                  <a:cubicBezTo>
                    <a:pt x="346" y="126"/>
                    <a:pt x="366" y="126"/>
                    <a:pt x="374" y="126"/>
                  </a:cubicBezTo>
                  <a:cubicBezTo>
                    <a:pt x="387" y="122"/>
                    <a:pt x="399" y="114"/>
                    <a:pt x="407" y="40"/>
                  </a:cubicBezTo>
                  <a:cubicBezTo>
                    <a:pt x="399" y="28"/>
                    <a:pt x="387" y="20"/>
                    <a:pt x="378" y="11"/>
                  </a:cubicBezTo>
                  <a:cubicBezTo>
                    <a:pt x="365" y="3"/>
                    <a:pt x="352" y="1"/>
                    <a:pt x="33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272;p29">
              <a:extLst>
                <a:ext uri="{FF2B5EF4-FFF2-40B4-BE49-F238E27FC236}">
                  <a16:creationId xmlns:a16="http://schemas.microsoft.com/office/drawing/2014/main" id="{2EA1E731-7D46-764D-8E64-C70241D8503A}"/>
                </a:ext>
              </a:extLst>
            </p:cNvPr>
            <p:cNvSpPr/>
            <p:nvPr/>
          </p:nvSpPr>
          <p:spPr>
            <a:xfrm>
              <a:off x="3050925" y="4621925"/>
              <a:ext cx="1775" cy="2925"/>
            </a:xfrm>
            <a:custGeom>
              <a:avLst/>
              <a:gdLst/>
              <a:ahLst/>
              <a:cxnLst/>
              <a:rect l="l" t="t" r="r" b="b"/>
              <a:pathLst>
                <a:path w="71" h="117" extrusionOk="0">
                  <a:moveTo>
                    <a:pt x="38" y="0"/>
                  </a:moveTo>
                  <a:cubicBezTo>
                    <a:pt x="28" y="0"/>
                    <a:pt x="18" y="8"/>
                    <a:pt x="9" y="14"/>
                  </a:cubicBezTo>
                  <a:cubicBezTo>
                    <a:pt x="5" y="30"/>
                    <a:pt x="0" y="46"/>
                    <a:pt x="5" y="59"/>
                  </a:cubicBezTo>
                  <a:cubicBezTo>
                    <a:pt x="0" y="75"/>
                    <a:pt x="5" y="92"/>
                    <a:pt x="9" y="108"/>
                  </a:cubicBezTo>
                  <a:cubicBezTo>
                    <a:pt x="17" y="111"/>
                    <a:pt x="25" y="117"/>
                    <a:pt x="32" y="117"/>
                  </a:cubicBezTo>
                  <a:cubicBezTo>
                    <a:pt x="45" y="117"/>
                    <a:pt x="58" y="103"/>
                    <a:pt x="70" y="42"/>
                  </a:cubicBezTo>
                  <a:cubicBezTo>
                    <a:pt x="59" y="10"/>
                    <a:pt x="48" y="0"/>
                    <a:pt x="3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273;p29">
              <a:extLst>
                <a:ext uri="{FF2B5EF4-FFF2-40B4-BE49-F238E27FC236}">
                  <a16:creationId xmlns:a16="http://schemas.microsoft.com/office/drawing/2014/main" id="{C2628AC5-3B2B-BE47-953B-16BD3EEF36D9}"/>
                </a:ext>
              </a:extLst>
            </p:cNvPr>
            <p:cNvSpPr/>
            <p:nvPr/>
          </p:nvSpPr>
          <p:spPr>
            <a:xfrm>
              <a:off x="3053500" y="4622150"/>
              <a:ext cx="1750" cy="3000"/>
            </a:xfrm>
            <a:custGeom>
              <a:avLst/>
              <a:gdLst/>
              <a:ahLst/>
              <a:cxnLst/>
              <a:rect l="l" t="t" r="r" b="b"/>
              <a:pathLst>
                <a:path w="70" h="120" extrusionOk="0">
                  <a:moveTo>
                    <a:pt x="21" y="1"/>
                  </a:moveTo>
                  <a:cubicBezTo>
                    <a:pt x="12" y="1"/>
                    <a:pt x="8" y="21"/>
                    <a:pt x="0" y="33"/>
                  </a:cubicBezTo>
                  <a:cubicBezTo>
                    <a:pt x="8" y="111"/>
                    <a:pt x="8" y="111"/>
                    <a:pt x="12" y="111"/>
                  </a:cubicBezTo>
                  <a:cubicBezTo>
                    <a:pt x="29" y="115"/>
                    <a:pt x="41" y="120"/>
                    <a:pt x="57" y="120"/>
                  </a:cubicBezTo>
                  <a:cubicBezTo>
                    <a:pt x="62" y="120"/>
                    <a:pt x="66" y="103"/>
                    <a:pt x="70" y="87"/>
                  </a:cubicBezTo>
                  <a:cubicBezTo>
                    <a:pt x="66" y="66"/>
                    <a:pt x="62" y="46"/>
                    <a:pt x="57" y="25"/>
                  </a:cubicBezTo>
                  <a:cubicBezTo>
                    <a:pt x="49" y="13"/>
                    <a:pt x="33" y="5"/>
                    <a:pt x="2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274;p29">
              <a:extLst>
                <a:ext uri="{FF2B5EF4-FFF2-40B4-BE49-F238E27FC236}">
                  <a16:creationId xmlns:a16="http://schemas.microsoft.com/office/drawing/2014/main" id="{E98109F5-B914-9749-9575-FA1A1FC85848}"/>
                </a:ext>
              </a:extLst>
            </p:cNvPr>
            <p:cNvSpPr/>
            <p:nvPr/>
          </p:nvSpPr>
          <p:spPr>
            <a:xfrm>
              <a:off x="3056150" y="4622425"/>
              <a:ext cx="850" cy="2100"/>
            </a:xfrm>
            <a:custGeom>
              <a:avLst/>
              <a:gdLst/>
              <a:ahLst/>
              <a:cxnLst/>
              <a:rect l="l" t="t" r="r" b="b"/>
              <a:pathLst>
                <a:path w="34" h="84" extrusionOk="0">
                  <a:moveTo>
                    <a:pt x="16" y="1"/>
                  </a:moveTo>
                  <a:cubicBezTo>
                    <a:pt x="11" y="1"/>
                    <a:pt x="7" y="16"/>
                    <a:pt x="1" y="47"/>
                  </a:cubicBezTo>
                  <a:cubicBezTo>
                    <a:pt x="7" y="72"/>
                    <a:pt x="12" y="84"/>
                    <a:pt x="17" y="84"/>
                  </a:cubicBezTo>
                  <a:cubicBezTo>
                    <a:pt x="22" y="84"/>
                    <a:pt x="27" y="72"/>
                    <a:pt x="34" y="47"/>
                  </a:cubicBezTo>
                  <a:cubicBezTo>
                    <a:pt x="25" y="16"/>
                    <a:pt x="20" y="1"/>
                    <a:pt x="1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275;p29">
              <a:extLst>
                <a:ext uri="{FF2B5EF4-FFF2-40B4-BE49-F238E27FC236}">
                  <a16:creationId xmlns:a16="http://schemas.microsoft.com/office/drawing/2014/main" id="{4F758040-5F2E-B041-BBFD-196588E502EE}"/>
                </a:ext>
              </a:extLst>
            </p:cNvPr>
            <p:cNvSpPr/>
            <p:nvPr/>
          </p:nvSpPr>
          <p:spPr>
            <a:xfrm>
              <a:off x="3042100" y="4503175"/>
              <a:ext cx="1050" cy="2875"/>
            </a:xfrm>
            <a:custGeom>
              <a:avLst/>
              <a:gdLst/>
              <a:ahLst/>
              <a:cxnLst/>
              <a:rect l="l" t="t" r="r" b="b"/>
              <a:pathLst>
                <a:path w="42" h="115" extrusionOk="0">
                  <a:moveTo>
                    <a:pt x="18" y="1"/>
                  </a:moveTo>
                  <a:cubicBezTo>
                    <a:pt x="12" y="1"/>
                    <a:pt x="6" y="11"/>
                    <a:pt x="1" y="41"/>
                  </a:cubicBezTo>
                  <a:cubicBezTo>
                    <a:pt x="5" y="94"/>
                    <a:pt x="13" y="115"/>
                    <a:pt x="17" y="115"/>
                  </a:cubicBezTo>
                  <a:cubicBezTo>
                    <a:pt x="25" y="115"/>
                    <a:pt x="29" y="111"/>
                    <a:pt x="37" y="98"/>
                  </a:cubicBezTo>
                  <a:cubicBezTo>
                    <a:pt x="42" y="74"/>
                    <a:pt x="42" y="53"/>
                    <a:pt x="37" y="28"/>
                  </a:cubicBezTo>
                  <a:cubicBezTo>
                    <a:pt x="31" y="13"/>
                    <a:pt x="25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276;p29">
              <a:extLst>
                <a:ext uri="{FF2B5EF4-FFF2-40B4-BE49-F238E27FC236}">
                  <a16:creationId xmlns:a16="http://schemas.microsoft.com/office/drawing/2014/main" id="{A17CD94D-500A-DB41-A5ED-5D4EDBEBBA13}"/>
                </a:ext>
              </a:extLst>
            </p:cNvPr>
            <p:cNvSpPr/>
            <p:nvPr/>
          </p:nvSpPr>
          <p:spPr>
            <a:xfrm>
              <a:off x="3035025" y="4503325"/>
              <a:ext cx="850" cy="2775"/>
            </a:xfrm>
            <a:custGeom>
              <a:avLst/>
              <a:gdLst/>
              <a:ahLst/>
              <a:cxnLst/>
              <a:rect l="l" t="t" r="r" b="b"/>
              <a:pathLst>
                <a:path w="34" h="111" extrusionOk="0">
                  <a:moveTo>
                    <a:pt x="21" y="0"/>
                  </a:moveTo>
                  <a:cubicBezTo>
                    <a:pt x="13" y="0"/>
                    <a:pt x="7" y="9"/>
                    <a:pt x="0" y="47"/>
                  </a:cubicBezTo>
                  <a:cubicBezTo>
                    <a:pt x="9" y="89"/>
                    <a:pt x="15" y="110"/>
                    <a:pt x="21" y="110"/>
                  </a:cubicBezTo>
                  <a:cubicBezTo>
                    <a:pt x="24" y="110"/>
                    <a:pt x="27" y="105"/>
                    <a:pt x="29" y="96"/>
                  </a:cubicBezTo>
                  <a:cubicBezTo>
                    <a:pt x="33" y="76"/>
                    <a:pt x="33" y="59"/>
                    <a:pt x="33" y="39"/>
                  </a:cubicBezTo>
                  <a:cubicBezTo>
                    <a:pt x="33" y="27"/>
                    <a:pt x="33" y="14"/>
                    <a:pt x="29" y="2"/>
                  </a:cubicBezTo>
                  <a:cubicBezTo>
                    <a:pt x="26" y="1"/>
                    <a:pt x="24" y="0"/>
                    <a:pt x="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277;p29">
              <a:extLst>
                <a:ext uri="{FF2B5EF4-FFF2-40B4-BE49-F238E27FC236}">
                  <a16:creationId xmlns:a16="http://schemas.microsoft.com/office/drawing/2014/main" id="{9EAA6F53-5729-314D-8534-3D5FC596ECBF}"/>
                </a:ext>
              </a:extLst>
            </p:cNvPr>
            <p:cNvSpPr/>
            <p:nvPr/>
          </p:nvSpPr>
          <p:spPr>
            <a:xfrm>
              <a:off x="3036450" y="4503300"/>
              <a:ext cx="5275" cy="3625"/>
            </a:xfrm>
            <a:custGeom>
              <a:avLst/>
              <a:gdLst/>
              <a:ahLst/>
              <a:cxnLst/>
              <a:rect l="l" t="t" r="r" b="b"/>
              <a:pathLst>
                <a:path w="211" h="145" extrusionOk="0">
                  <a:moveTo>
                    <a:pt x="190" y="1"/>
                  </a:moveTo>
                  <a:cubicBezTo>
                    <a:pt x="188" y="1"/>
                    <a:pt x="187" y="2"/>
                    <a:pt x="186" y="3"/>
                  </a:cubicBezTo>
                  <a:lnTo>
                    <a:pt x="103" y="7"/>
                  </a:lnTo>
                  <a:lnTo>
                    <a:pt x="17" y="7"/>
                  </a:lnTo>
                  <a:cubicBezTo>
                    <a:pt x="13" y="7"/>
                    <a:pt x="13" y="7"/>
                    <a:pt x="9" y="11"/>
                  </a:cubicBezTo>
                  <a:cubicBezTo>
                    <a:pt x="1" y="40"/>
                    <a:pt x="1" y="69"/>
                    <a:pt x="5" y="97"/>
                  </a:cubicBezTo>
                  <a:cubicBezTo>
                    <a:pt x="8" y="131"/>
                    <a:pt x="14" y="140"/>
                    <a:pt x="21" y="140"/>
                  </a:cubicBezTo>
                  <a:cubicBezTo>
                    <a:pt x="22" y="140"/>
                    <a:pt x="24" y="139"/>
                    <a:pt x="25" y="138"/>
                  </a:cubicBezTo>
                  <a:cubicBezTo>
                    <a:pt x="29" y="131"/>
                    <a:pt x="35" y="116"/>
                    <a:pt x="40" y="116"/>
                  </a:cubicBezTo>
                  <a:cubicBezTo>
                    <a:pt x="40" y="116"/>
                    <a:pt x="41" y="117"/>
                    <a:pt x="42" y="118"/>
                  </a:cubicBezTo>
                  <a:cubicBezTo>
                    <a:pt x="52" y="138"/>
                    <a:pt x="61" y="142"/>
                    <a:pt x="71" y="142"/>
                  </a:cubicBezTo>
                  <a:cubicBezTo>
                    <a:pt x="78" y="142"/>
                    <a:pt x="84" y="141"/>
                    <a:pt x="92" y="141"/>
                  </a:cubicBezTo>
                  <a:cubicBezTo>
                    <a:pt x="95" y="141"/>
                    <a:pt x="99" y="141"/>
                    <a:pt x="103" y="142"/>
                  </a:cubicBezTo>
                  <a:cubicBezTo>
                    <a:pt x="105" y="143"/>
                    <a:pt x="107" y="143"/>
                    <a:pt x="109" y="143"/>
                  </a:cubicBezTo>
                  <a:cubicBezTo>
                    <a:pt x="124" y="143"/>
                    <a:pt x="139" y="132"/>
                    <a:pt x="155" y="132"/>
                  </a:cubicBezTo>
                  <a:cubicBezTo>
                    <a:pt x="162" y="132"/>
                    <a:pt x="170" y="135"/>
                    <a:pt x="177" y="142"/>
                  </a:cubicBezTo>
                  <a:cubicBezTo>
                    <a:pt x="179" y="144"/>
                    <a:pt x="181" y="144"/>
                    <a:pt x="183" y="144"/>
                  </a:cubicBezTo>
                  <a:cubicBezTo>
                    <a:pt x="193" y="144"/>
                    <a:pt x="203" y="121"/>
                    <a:pt x="210" y="40"/>
                  </a:cubicBezTo>
                  <a:cubicBezTo>
                    <a:pt x="203" y="16"/>
                    <a:pt x="197" y="1"/>
                    <a:pt x="19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278;p29">
              <a:extLst>
                <a:ext uri="{FF2B5EF4-FFF2-40B4-BE49-F238E27FC236}">
                  <a16:creationId xmlns:a16="http://schemas.microsoft.com/office/drawing/2014/main" id="{92E5B7E7-5CB9-A643-B5A8-485EF90B4542}"/>
                </a:ext>
              </a:extLst>
            </p:cNvPr>
            <p:cNvSpPr/>
            <p:nvPr/>
          </p:nvSpPr>
          <p:spPr>
            <a:xfrm>
              <a:off x="3044875" y="4503675"/>
              <a:ext cx="1150" cy="3000"/>
            </a:xfrm>
            <a:custGeom>
              <a:avLst/>
              <a:gdLst/>
              <a:ahLst/>
              <a:cxnLst/>
              <a:rect l="l" t="t" r="r" b="b"/>
              <a:pathLst>
                <a:path w="46" h="120" extrusionOk="0">
                  <a:moveTo>
                    <a:pt x="19" y="0"/>
                  </a:moveTo>
                  <a:cubicBezTo>
                    <a:pt x="12" y="0"/>
                    <a:pt x="7" y="20"/>
                    <a:pt x="0" y="58"/>
                  </a:cubicBezTo>
                  <a:cubicBezTo>
                    <a:pt x="4" y="119"/>
                    <a:pt x="17" y="115"/>
                    <a:pt x="25" y="119"/>
                  </a:cubicBezTo>
                  <a:cubicBezTo>
                    <a:pt x="26" y="120"/>
                    <a:pt x="28" y="120"/>
                    <a:pt x="29" y="120"/>
                  </a:cubicBezTo>
                  <a:cubicBezTo>
                    <a:pt x="38" y="120"/>
                    <a:pt x="42" y="105"/>
                    <a:pt x="45" y="54"/>
                  </a:cubicBezTo>
                  <a:cubicBezTo>
                    <a:pt x="33" y="18"/>
                    <a:pt x="25" y="0"/>
                    <a:pt x="19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279;p29">
              <a:extLst>
                <a:ext uri="{FF2B5EF4-FFF2-40B4-BE49-F238E27FC236}">
                  <a16:creationId xmlns:a16="http://schemas.microsoft.com/office/drawing/2014/main" id="{781FC6B6-A3C5-3246-B366-FB3099978D0B}"/>
                </a:ext>
              </a:extLst>
            </p:cNvPr>
            <p:cNvSpPr/>
            <p:nvPr/>
          </p:nvSpPr>
          <p:spPr>
            <a:xfrm>
              <a:off x="3030000" y="4503750"/>
              <a:ext cx="850" cy="3050"/>
            </a:xfrm>
            <a:custGeom>
              <a:avLst/>
              <a:gdLst/>
              <a:ahLst/>
              <a:cxnLst/>
              <a:rect l="l" t="t" r="r" b="b"/>
              <a:pathLst>
                <a:path w="34" h="122" extrusionOk="0">
                  <a:moveTo>
                    <a:pt x="26" y="1"/>
                  </a:moveTo>
                  <a:cubicBezTo>
                    <a:pt x="26" y="1"/>
                    <a:pt x="25" y="1"/>
                    <a:pt x="25" y="1"/>
                  </a:cubicBezTo>
                  <a:cubicBezTo>
                    <a:pt x="17" y="5"/>
                    <a:pt x="9" y="14"/>
                    <a:pt x="0" y="26"/>
                  </a:cubicBezTo>
                  <a:cubicBezTo>
                    <a:pt x="6" y="93"/>
                    <a:pt x="10" y="122"/>
                    <a:pt x="17" y="122"/>
                  </a:cubicBezTo>
                  <a:cubicBezTo>
                    <a:pt x="19" y="122"/>
                    <a:pt x="22" y="118"/>
                    <a:pt x="25" y="112"/>
                  </a:cubicBezTo>
                  <a:cubicBezTo>
                    <a:pt x="29" y="92"/>
                    <a:pt x="33" y="71"/>
                    <a:pt x="33" y="51"/>
                  </a:cubicBezTo>
                  <a:cubicBezTo>
                    <a:pt x="33" y="21"/>
                    <a:pt x="30" y="1"/>
                    <a:pt x="2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280;p29">
              <a:extLst>
                <a:ext uri="{FF2B5EF4-FFF2-40B4-BE49-F238E27FC236}">
                  <a16:creationId xmlns:a16="http://schemas.microsoft.com/office/drawing/2014/main" id="{9E321AC2-E036-9647-9DD0-141AF0FBB5BB}"/>
                </a:ext>
              </a:extLst>
            </p:cNvPr>
            <p:cNvSpPr/>
            <p:nvPr/>
          </p:nvSpPr>
          <p:spPr>
            <a:xfrm>
              <a:off x="3043525" y="4503525"/>
              <a:ext cx="850" cy="3050"/>
            </a:xfrm>
            <a:custGeom>
              <a:avLst/>
              <a:gdLst/>
              <a:ahLst/>
              <a:cxnLst/>
              <a:rect l="l" t="t" r="r" b="b"/>
              <a:pathLst>
                <a:path w="34" h="122" extrusionOk="0">
                  <a:moveTo>
                    <a:pt x="16" y="0"/>
                  </a:moveTo>
                  <a:cubicBezTo>
                    <a:pt x="10" y="0"/>
                    <a:pt x="6" y="11"/>
                    <a:pt x="1" y="39"/>
                  </a:cubicBezTo>
                  <a:cubicBezTo>
                    <a:pt x="9" y="117"/>
                    <a:pt x="5" y="121"/>
                    <a:pt x="13" y="121"/>
                  </a:cubicBezTo>
                  <a:cubicBezTo>
                    <a:pt x="17" y="117"/>
                    <a:pt x="26" y="109"/>
                    <a:pt x="30" y="92"/>
                  </a:cubicBezTo>
                  <a:cubicBezTo>
                    <a:pt x="34" y="68"/>
                    <a:pt x="34" y="39"/>
                    <a:pt x="30" y="14"/>
                  </a:cubicBezTo>
                  <a:cubicBezTo>
                    <a:pt x="24" y="6"/>
                    <a:pt x="20" y="0"/>
                    <a:pt x="1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281;p29">
              <a:extLst>
                <a:ext uri="{FF2B5EF4-FFF2-40B4-BE49-F238E27FC236}">
                  <a16:creationId xmlns:a16="http://schemas.microsoft.com/office/drawing/2014/main" id="{8FA406D9-30EB-8040-9EFE-6A288475D8CC}"/>
                </a:ext>
              </a:extLst>
            </p:cNvPr>
            <p:cNvSpPr/>
            <p:nvPr/>
          </p:nvSpPr>
          <p:spPr>
            <a:xfrm>
              <a:off x="3033475" y="4503650"/>
              <a:ext cx="850" cy="3025"/>
            </a:xfrm>
            <a:custGeom>
              <a:avLst/>
              <a:gdLst/>
              <a:ahLst/>
              <a:cxnLst/>
              <a:rect l="l" t="t" r="r" b="b"/>
              <a:pathLst>
                <a:path w="34" h="121" extrusionOk="0">
                  <a:moveTo>
                    <a:pt x="17" y="0"/>
                  </a:moveTo>
                  <a:cubicBezTo>
                    <a:pt x="15" y="0"/>
                    <a:pt x="14" y="2"/>
                    <a:pt x="13" y="5"/>
                  </a:cubicBezTo>
                  <a:cubicBezTo>
                    <a:pt x="9" y="22"/>
                    <a:pt x="5" y="38"/>
                    <a:pt x="5" y="55"/>
                  </a:cubicBezTo>
                  <a:cubicBezTo>
                    <a:pt x="1" y="75"/>
                    <a:pt x="5" y="100"/>
                    <a:pt x="13" y="120"/>
                  </a:cubicBezTo>
                  <a:cubicBezTo>
                    <a:pt x="14" y="121"/>
                    <a:pt x="15" y="121"/>
                    <a:pt x="16" y="121"/>
                  </a:cubicBezTo>
                  <a:cubicBezTo>
                    <a:pt x="26" y="121"/>
                    <a:pt x="30" y="96"/>
                    <a:pt x="34" y="42"/>
                  </a:cubicBezTo>
                  <a:cubicBezTo>
                    <a:pt x="25" y="13"/>
                    <a:pt x="20" y="0"/>
                    <a:pt x="1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282;p29">
              <a:extLst>
                <a:ext uri="{FF2B5EF4-FFF2-40B4-BE49-F238E27FC236}">
                  <a16:creationId xmlns:a16="http://schemas.microsoft.com/office/drawing/2014/main" id="{05BA84E8-1FD3-4341-A0EE-527A3C752331}"/>
                </a:ext>
              </a:extLst>
            </p:cNvPr>
            <p:cNvSpPr/>
            <p:nvPr/>
          </p:nvSpPr>
          <p:spPr>
            <a:xfrm>
              <a:off x="3031225" y="4503675"/>
              <a:ext cx="750" cy="3150"/>
            </a:xfrm>
            <a:custGeom>
              <a:avLst/>
              <a:gdLst/>
              <a:ahLst/>
              <a:cxnLst/>
              <a:rect l="l" t="t" r="r" b="b"/>
              <a:pathLst>
                <a:path w="30" h="126" extrusionOk="0">
                  <a:moveTo>
                    <a:pt x="13" y="0"/>
                  </a:moveTo>
                  <a:cubicBezTo>
                    <a:pt x="9" y="0"/>
                    <a:pt x="5" y="17"/>
                    <a:pt x="5" y="33"/>
                  </a:cubicBezTo>
                  <a:cubicBezTo>
                    <a:pt x="1" y="54"/>
                    <a:pt x="5" y="78"/>
                    <a:pt x="5" y="99"/>
                  </a:cubicBezTo>
                  <a:cubicBezTo>
                    <a:pt x="8" y="119"/>
                    <a:pt x="12" y="126"/>
                    <a:pt x="16" y="126"/>
                  </a:cubicBezTo>
                  <a:cubicBezTo>
                    <a:pt x="20" y="126"/>
                    <a:pt x="25" y="114"/>
                    <a:pt x="29" y="103"/>
                  </a:cubicBezTo>
                  <a:cubicBezTo>
                    <a:pt x="25" y="25"/>
                    <a:pt x="17" y="0"/>
                    <a:pt x="1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283;p29">
              <a:extLst>
                <a:ext uri="{FF2B5EF4-FFF2-40B4-BE49-F238E27FC236}">
                  <a16:creationId xmlns:a16="http://schemas.microsoft.com/office/drawing/2014/main" id="{CBE45002-D701-784F-B2FE-29C09B95D952}"/>
                </a:ext>
              </a:extLst>
            </p:cNvPr>
            <p:cNvSpPr/>
            <p:nvPr/>
          </p:nvSpPr>
          <p:spPr>
            <a:xfrm>
              <a:off x="3046725" y="4504300"/>
              <a:ext cx="850" cy="2375"/>
            </a:xfrm>
            <a:custGeom>
              <a:avLst/>
              <a:gdLst/>
              <a:ahLst/>
              <a:cxnLst/>
              <a:rect l="l" t="t" r="r" b="b"/>
              <a:pathLst>
                <a:path w="34" h="95" extrusionOk="0">
                  <a:moveTo>
                    <a:pt x="17" y="1"/>
                  </a:moveTo>
                  <a:cubicBezTo>
                    <a:pt x="14" y="1"/>
                    <a:pt x="11" y="3"/>
                    <a:pt x="8" y="4"/>
                  </a:cubicBezTo>
                  <a:cubicBezTo>
                    <a:pt x="4" y="16"/>
                    <a:pt x="0" y="29"/>
                    <a:pt x="4" y="41"/>
                  </a:cubicBezTo>
                  <a:cubicBezTo>
                    <a:pt x="0" y="57"/>
                    <a:pt x="4" y="70"/>
                    <a:pt x="8" y="86"/>
                  </a:cubicBezTo>
                  <a:cubicBezTo>
                    <a:pt x="11" y="91"/>
                    <a:pt x="14" y="94"/>
                    <a:pt x="17" y="94"/>
                  </a:cubicBezTo>
                  <a:cubicBezTo>
                    <a:pt x="24" y="94"/>
                    <a:pt x="30" y="80"/>
                    <a:pt x="33" y="41"/>
                  </a:cubicBezTo>
                  <a:cubicBezTo>
                    <a:pt x="28" y="8"/>
                    <a:pt x="22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284;p29">
              <a:extLst>
                <a:ext uri="{FF2B5EF4-FFF2-40B4-BE49-F238E27FC236}">
                  <a16:creationId xmlns:a16="http://schemas.microsoft.com/office/drawing/2014/main" id="{8181C07D-E989-1146-9FEA-627C8E5FD88C}"/>
                </a:ext>
              </a:extLst>
            </p:cNvPr>
            <p:cNvSpPr/>
            <p:nvPr/>
          </p:nvSpPr>
          <p:spPr>
            <a:xfrm>
              <a:off x="3032675" y="4503875"/>
              <a:ext cx="525" cy="2700"/>
            </a:xfrm>
            <a:custGeom>
              <a:avLst/>
              <a:gdLst/>
              <a:ahLst/>
              <a:cxnLst/>
              <a:rect l="l" t="t" r="r" b="b"/>
              <a:pathLst>
                <a:path w="21" h="108" extrusionOk="0">
                  <a:moveTo>
                    <a:pt x="8" y="0"/>
                  </a:moveTo>
                  <a:cubicBezTo>
                    <a:pt x="0" y="0"/>
                    <a:pt x="0" y="25"/>
                    <a:pt x="0" y="46"/>
                  </a:cubicBezTo>
                  <a:cubicBezTo>
                    <a:pt x="0" y="87"/>
                    <a:pt x="0" y="107"/>
                    <a:pt x="8" y="107"/>
                  </a:cubicBezTo>
                  <a:cubicBezTo>
                    <a:pt x="12" y="107"/>
                    <a:pt x="21" y="78"/>
                    <a:pt x="21" y="50"/>
                  </a:cubicBezTo>
                  <a:cubicBezTo>
                    <a:pt x="21" y="25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285;p29">
              <a:extLst>
                <a:ext uri="{FF2B5EF4-FFF2-40B4-BE49-F238E27FC236}">
                  <a16:creationId xmlns:a16="http://schemas.microsoft.com/office/drawing/2014/main" id="{C3DC67A4-0B59-E04A-835F-74FB17F07A1D}"/>
                </a:ext>
              </a:extLst>
            </p:cNvPr>
            <p:cNvSpPr/>
            <p:nvPr/>
          </p:nvSpPr>
          <p:spPr>
            <a:xfrm>
              <a:off x="3045475" y="4543150"/>
              <a:ext cx="3825" cy="3450"/>
            </a:xfrm>
            <a:custGeom>
              <a:avLst/>
              <a:gdLst/>
              <a:ahLst/>
              <a:cxnLst/>
              <a:rect l="l" t="t" r="r" b="b"/>
              <a:pathLst>
                <a:path w="153" h="138" extrusionOk="0">
                  <a:moveTo>
                    <a:pt x="106" y="0"/>
                  </a:moveTo>
                  <a:cubicBezTo>
                    <a:pt x="104" y="0"/>
                    <a:pt x="102" y="1"/>
                    <a:pt x="99" y="1"/>
                  </a:cubicBezTo>
                  <a:cubicBezTo>
                    <a:pt x="83" y="5"/>
                    <a:pt x="67" y="9"/>
                    <a:pt x="50" y="9"/>
                  </a:cubicBezTo>
                  <a:cubicBezTo>
                    <a:pt x="38" y="9"/>
                    <a:pt x="26" y="13"/>
                    <a:pt x="17" y="22"/>
                  </a:cubicBezTo>
                  <a:cubicBezTo>
                    <a:pt x="9" y="26"/>
                    <a:pt x="1" y="50"/>
                    <a:pt x="5" y="116"/>
                  </a:cubicBezTo>
                  <a:cubicBezTo>
                    <a:pt x="13" y="120"/>
                    <a:pt x="21" y="132"/>
                    <a:pt x="30" y="132"/>
                  </a:cubicBezTo>
                  <a:cubicBezTo>
                    <a:pt x="49" y="132"/>
                    <a:pt x="68" y="116"/>
                    <a:pt x="87" y="116"/>
                  </a:cubicBezTo>
                  <a:cubicBezTo>
                    <a:pt x="97" y="116"/>
                    <a:pt x="106" y="120"/>
                    <a:pt x="116" y="132"/>
                  </a:cubicBezTo>
                  <a:cubicBezTo>
                    <a:pt x="118" y="136"/>
                    <a:pt x="121" y="138"/>
                    <a:pt x="124" y="138"/>
                  </a:cubicBezTo>
                  <a:cubicBezTo>
                    <a:pt x="133" y="138"/>
                    <a:pt x="143" y="113"/>
                    <a:pt x="153" y="58"/>
                  </a:cubicBezTo>
                  <a:cubicBezTo>
                    <a:pt x="138" y="15"/>
                    <a:pt x="124" y="0"/>
                    <a:pt x="10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286;p29">
              <a:extLst>
                <a:ext uri="{FF2B5EF4-FFF2-40B4-BE49-F238E27FC236}">
                  <a16:creationId xmlns:a16="http://schemas.microsoft.com/office/drawing/2014/main" id="{3343CF30-F43C-2E4B-B0ED-0E06C5BF1583}"/>
                </a:ext>
              </a:extLst>
            </p:cNvPr>
            <p:cNvSpPr/>
            <p:nvPr/>
          </p:nvSpPr>
          <p:spPr>
            <a:xfrm>
              <a:off x="3050100" y="4544000"/>
              <a:ext cx="1875" cy="2800"/>
            </a:xfrm>
            <a:custGeom>
              <a:avLst/>
              <a:gdLst/>
              <a:ahLst/>
              <a:cxnLst/>
              <a:rect l="l" t="t" r="r" b="b"/>
              <a:pathLst>
                <a:path w="75" h="112" extrusionOk="0">
                  <a:moveTo>
                    <a:pt x="23" y="1"/>
                  </a:moveTo>
                  <a:cubicBezTo>
                    <a:pt x="16" y="1"/>
                    <a:pt x="9" y="8"/>
                    <a:pt x="1" y="33"/>
                  </a:cubicBezTo>
                  <a:cubicBezTo>
                    <a:pt x="1" y="53"/>
                    <a:pt x="5" y="74"/>
                    <a:pt x="9" y="90"/>
                  </a:cubicBezTo>
                  <a:cubicBezTo>
                    <a:pt x="19" y="102"/>
                    <a:pt x="29" y="111"/>
                    <a:pt x="39" y="111"/>
                  </a:cubicBezTo>
                  <a:cubicBezTo>
                    <a:pt x="50" y="111"/>
                    <a:pt x="62" y="101"/>
                    <a:pt x="74" y="74"/>
                  </a:cubicBezTo>
                  <a:cubicBezTo>
                    <a:pt x="66" y="12"/>
                    <a:pt x="58" y="16"/>
                    <a:pt x="42" y="12"/>
                  </a:cubicBezTo>
                  <a:cubicBezTo>
                    <a:pt x="35" y="8"/>
                    <a:pt x="29" y="1"/>
                    <a:pt x="2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287;p29">
              <a:extLst>
                <a:ext uri="{FF2B5EF4-FFF2-40B4-BE49-F238E27FC236}">
                  <a16:creationId xmlns:a16="http://schemas.microsoft.com/office/drawing/2014/main" id="{EA3A855B-B7F8-B044-8BD7-9F779BDF0A2C}"/>
                </a:ext>
              </a:extLst>
            </p:cNvPr>
            <p:cNvSpPr/>
            <p:nvPr/>
          </p:nvSpPr>
          <p:spPr>
            <a:xfrm>
              <a:off x="3052875" y="4543850"/>
              <a:ext cx="1550" cy="2925"/>
            </a:xfrm>
            <a:custGeom>
              <a:avLst/>
              <a:gdLst/>
              <a:ahLst/>
              <a:cxnLst/>
              <a:rect l="l" t="t" r="r" b="b"/>
              <a:pathLst>
                <a:path w="62" h="117" extrusionOk="0">
                  <a:moveTo>
                    <a:pt x="31" y="1"/>
                  </a:moveTo>
                  <a:cubicBezTo>
                    <a:pt x="26" y="1"/>
                    <a:pt x="22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8" y="1"/>
                    <a:pt x="4" y="16"/>
                    <a:pt x="0" y="63"/>
                  </a:cubicBezTo>
                  <a:cubicBezTo>
                    <a:pt x="13" y="117"/>
                    <a:pt x="33" y="117"/>
                    <a:pt x="41" y="117"/>
                  </a:cubicBezTo>
                  <a:cubicBezTo>
                    <a:pt x="50" y="117"/>
                    <a:pt x="58" y="108"/>
                    <a:pt x="62" y="55"/>
                  </a:cubicBezTo>
                  <a:cubicBezTo>
                    <a:pt x="54" y="8"/>
                    <a:pt x="41" y="1"/>
                    <a:pt x="3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288;p29">
              <a:extLst>
                <a:ext uri="{FF2B5EF4-FFF2-40B4-BE49-F238E27FC236}">
                  <a16:creationId xmlns:a16="http://schemas.microsoft.com/office/drawing/2014/main" id="{6D0CDE5A-F02B-6E4F-8B56-B789E3B83DC2}"/>
                </a:ext>
              </a:extLst>
            </p:cNvPr>
            <p:cNvSpPr/>
            <p:nvPr/>
          </p:nvSpPr>
          <p:spPr>
            <a:xfrm>
              <a:off x="3035525" y="4543450"/>
              <a:ext cx="1175" cy="3650"/>
            </a:xfrm>
            <a:custGeom>
              <a:avLst/>
              <a:gdLst/>
              <a:ahLst/>
              <a:cxnLst/>
              <a:rect l="l" t="t" r="r" b="b"/>
              <a:pathLst>
                <a:path w="47" h="146" extrusionOk="0">
                  <a:moveTo>
                    <a:pt x="18" y="1"/>
                  </a:moveTo>
                  <a:cubicBezTo>
                    <a:pt x="16" y="1"/>
                    <a:pt x="14" y="1"/>
                    <a:pt x="13" y="1"/>
                  </a:cubicBezTo>
                  <a:cubicBezTo>
                    <a:pt x="9" y="5"/>
                    <a:pt x="1" y="14"/>
                    <a:pt x="1" y="51"/>
                  </a:cubicBezTo>
                  <a:cubicBezTo>
                    <a:pt x="5" y="71"/>
                    <a:pt x="5" y="96"/>
                    <a:pt x="9" y="120"/>
                  </a:cubicBezTo>
                  <a:cubicBezTo>
                    <a:pt x="15" y="137"/>
                    <a:pt x="20" y="145"/>
                    <a:pt x="24" y="145"/>
                  </a:cubicBezTo>
                  <a:cubicBezTo>
                    <a:pt x="33" y="145"/>
                    <a:pt x="41" y="113"/>
                    <a:pt x="46" y="51"/>
                  </a:cubicBezTo>
                  <a:cubicBezTo>
                    <a:pt x="40" y="6"/>
                    <a:pt x="26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289;p29">
              <a:extLst>
                <a:ext uri="{FF2B5EF4-FFF2-40B4-BE49-F238E27FC236}">
                  <a16:creationId xmlns:a16="http://schemas.microsoft.com/office/drawing/2014/main" id="{304B7641-2735-9546-8B6C-B952292389BF}"/>
                </a:ext>
              </a:extLst>
            </p:cNvPr>
            <p:cNvSpPr/>
            <p:nvPr/>
          </p:nvSpPr>
          <p:spPr>
            <a:xfrm>
              <a:off x="3037375" y="4543575"/>
              <a:ext cx="950" cy="2825"/>
            </a:xfrm>
            <a:custGeom>
              <a:avLst/>
              <a:gdLst/>
              <a:ahLst/>
              <a:cxnLst/>
              <a:rect l="l" t="t" r="r" b="b"/>
              <a:pathLst>
                <a:path w="38" h="113" extrusionOk="0">
                  <a:moveTo>
                    <a:pt x="21" y="0"/>
                  </a:moveTo>
                  <a:cubicBezTo>
                    <a:pt x="17" y="0"/>
                    <a:pt x="17" y="0"/>
                    <a:pt x="13" y="5"/>
                  </a:cubicBezTo>
                  <a:cubicBezTo>
                    <a:pt x="5" y="21"/>
                    <a:pt x="1" y="41"/>
                    <a:pt x="5" y="58"/>
                  </a:cubicBezTo>
                  <a:cubicBezTo>
                    <a:pt x="5" y="78"/>
                    <a:pt x="9" y="95"/>
                    <a:pt x="13" y="111"/>
                  </a:cubicBezTo>
                  <a:cubicBezTo>
                    <a:pt x="14" y="112"/>
                    <a:pt x="15" y="112"/>
                    <a:pt x="16" y="112"/>
                  </a:cubicBezTo>
                  <a:cubicBezTo>
                    <a:pt x="22" y="112"/>
                    <a:pt x="27" y="101"/>
                    <a:pt x="34" y="91"/>
                  </a:cubicBezTo>
                  <a:cubicBezTo>
                    <a:pt x="38" y="66"/>
                    <a:pt x="38" y="37"/>
                    <a:pt x="34" y="13"/>
                  </a:cubicBezTo>
                  <a:cubicBezTo>
                    <a:pt x="30" y="9"/>
                    <a:pt x="25" y="5"/>
                    <a:pt x="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290;p29">
              <a:extLst>
                <a:ext uri="{FF2B5EF4-FFF2-40B4-BE49-F238E27FC236}">
                  <a16:creationId xmlns:a16="http://schemas.microsoft.com/office/drawing/2014/main" id="{634927B5-B236-C04B-BD6E-7022437DC890}"/>
                </a:ext>
              </a:extLst>
            </p:cNvPr>
            <p:cNvSpPr/>
            <p:nvPr/>
          </p:nvSpPr>
          <p:spPr>
            <a:xfrm>
              <a:off x="3044350" y="4543850"/>
              <a:ext cx="850" cy="2525"/>
            </a:xfrm>
            <a:custGeom>
              <a:avLst/>
              <a:gdLst/>
              <a:ahLst/>
              <a:cxnLst/>
              <a:rect l="l" t="t" r="r" b="b"/>
              <a:pathLst>
                <a:path w="34" h="101" extrusionOk="0">
                  <a:moveTo>
                    <a:pt x="17" y="1"/>
                  </a:moveTo>
                  <a:cubicBezTo>
                    <a:pt x="13" y="1"/>
                    <a:pt x="9" y="12"/>
                    <a:pt x="1" y="35"/>
                  </a:cubicBezTo>
                  <a:cubicBezTo>
                    <a:pt x="4" y="97"/>
                    <a:pt x="11" y="100"/>
                    <a:pt x="19" y="100"/>
                  </a:cubicBezTo>
                  <a:cubicBezTo>
                    <a:pt x="20" y="100"/>
                    <a:pt x="20" y="100"/>
                    <a:pt x="21" y="100"/>
                  </a:cubicBezTo>
                  <a:cubicBezTo>
                    <a:pt x="30" y="96"/>
                    <a:pt x="34" y="72"/>
                    <a:pt x="34" y="35"/>
                  </a:cubicBezTo>
                  <a:cubicBezTo>
                    <a:pt x="25" y="12"/>
                    <a:pt x="21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291;p29">
              <a:extLst>
                <a:ext uri="{FF2B5EF4-FFF2-40B4-BE49-F238E27FC236}">
                  <a16:creationId xmlns:a16="http://schemas.microsoft.com/office/drawing/2014/main" id="{85B52814-9F5B-3C4B-83CA-573047AA7B72}"/>
                </a:ext>
              </a:extLst>
            </p:cNvPr>
            <p:cNvSpPr/>
            <p:nvPr/>
          </p:nvSpPr>
          <p:spPr>
            <a:xfrm>
              <a:off x="3040975" y="4543675"/>
              <a:ext cx="650" cy="2600"/>
            </a:xfrm>
            <a:custGeom>
              <a:avLst/>
              <a:gdLst/>
              <a:ahLst/>
              <a:cxnLst/>
              <a:rect l="l" t="t" r="r" b="b"/>
              <a:pathLst>
                <a:path w="26" h="104" extrusionOk="0">
                  <a:moveTo>
                    <a:pt x="17" y="1"/>
                  </a:moveTo>
                  <a:cubicBezTo>
                    <a:pt x="13" y="1"/>
                    <a:pt x="5" y="13"/>
                    <a:pt x="0" y="21"/>
                  </a:cubicBezTo>
                  <a:cubicBezTo>
                    <a:pt x="4" y="81"/>
                    <a:pt x="8" y="104"/>
                    <a:pt x="15" y="104"/>
                  </a:cubicBezTo>
                  <a:cubicBezTo>
                    <a:pt x="16" y="104"/>
                    <a:pt x="16" y="103"/>
                    <a:pt x="17" y="103"/>
                  </a:cubicBezTo>
                  <a:cubicBezTo>
                    <a:pt x="21" y="95"/>
                    <a:pt x="25" y="79"/>
                    <a:pt x="25" y="46"/>
                  </a:cubicBezTo>
                  <a:cubicBezTo>
                    <a:pt x="25" y="29"/>
                    <a:pt x="21" y="13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292;p29">
              <a:extLst>
                <a:ext uri="{FF2B5EF4-FFF2-40B4-BE49-F238E27FC236}">
                  <a16:creationId xmlns:a16="http://schemas.microsoft.com/office/drawing/2014/main" id="{A443FF7A-6AA0-DA43-AE8B-EBB90849A8AE}"/>
                </a:ext>
              </a:extLst>
            </p:cNvPr>
            <p:cNvSpPr/>
            <p:nvPr/>
          </p:nvSpPr>
          <p:spPr>
            <a:xfrm>
              <a:off x="3042625" y="4543750"/>
              <a:ext cx="525" cy="2425"/>
            </a:xfrm>
            <a:custGeom>
              <a:avLst/>
              <a:gdLst/>
              <a:ahLst/>
              <a:cxnLst/>
              <a:rect l="l" t="t" r="r" b="b"/>
              <a:pathLst>
                <a:path w="21" h="97" extrusionOk="0">
                  <a:moveTo>
                    <a:pt x="10" y="1"/>
                  </a:moveTo>
                  <a:cubicBezTo>
                    <a:pt x="9" y="1"/>
                    <a:pt x="9" y="1"/>
                    <a:pt x="8" y="2"/>
                  </a:cubicBezTo>
                  <a:cubicBezTo>
                    <a:pt x="0" y="10"/>
                    <a:pt x="0" y="22"/>
                    <a:pt x="0" y="34"/>
                  </a:cubicBezTo>
                  <a:cubicBezTo>
                    <a:pt x="0" y="51"/>
                    <a:pt x="0" y="71"/>
                    <a:pt x="4" y="92"/>
                  </a:cubicBezTo>
                  <a:cubicBezTo>
                    <a:pt x="6" y="95"/>
                    <a:pt x="9" y="97"/>
                    <a:pt x="11" y="97"/>
                  </a:cubicBezTo>
                  <a:cubicBezTo>
                    <a:pt x="16" y="97"/>
                    <a:pt x="21" y="83"/>
                    <a:pt x="21" y="47"/>
                  </a:cubicBezTo>
                  <a:cubicBezTo>
                    <a:pt x="17" y="12"/>
                    <a:pt x="14" y="1"/>
                    <a:pt x="1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293;p29">
              <a:extLst>
                <a:ext uri="{FF2B5EF4-FFF2-40B4-BE49-F238E27FC236}">
                  <a16:creationId xmlns:a16="http://schemas.microsoft.com/office/drawing/2014/main" id="{A3F8B0F5-02F7-E14D-B1AE-CE9183C2A4BC}"/>
                </a:ext>
              </a:extLst>
            </p:cNvPr>
            <p:cNvSpPr/>
            <p:nvPr/>
          </p:nvSpPr>
          <p:spPr>
            <a:xfrm>
              <a:off x="3039225" y="4543975"/>
              <a:ext cx="650" cy="2700"/>
            </a:xfrm>
            <a:custGeom>
              <a:avLst/>
              <a:gdLst/>
              <a:ahLst/>
              <a:cxnLst/>
              <a:rect l="l" t="t" r="r" b="b"/>
              <a:pathLst>
                <a:path w="26" h="108" extrusionOk="0">
                  <a:moveTo>
                    <a:pt x="13" y="1"/>
                  </a:moveTo>
                  <a:cubicBezTo>
                    <a:pt x="1" y="1"/>
                    <a:pt x="1" y="34"/>
                    <a:pt x="9" y="108"/>
                  </a:cubicBezTo>
                  <a:cubicBezTo>
                    <a:pt x="13" y="103"/>
                    <a:pt x="13" y="99"/>
                    <a:pt x="17" y="95"/>
                  </a:cubicBezTo>
                  <a:cubicBezTo>
                    <a:pt x="21" y="91"/>
                    <a:pt x="21" y="83"/>
                    <a:pt x="21" y="75"/>
                  </a:cubicBezTo>
                  <a:cubicBezTo>
                    <a:pt x="25" y="58"/>
                    <a:pt x="25" y="42"/>
                    <a:pt x="21" y="25"/>
                  </a:cubicBezTo>
                  <a:cubicBezTo>
                    <a:pt x="21" y="13"/>
                    <a:pt x="17" y="1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294;p29">
              <a:extLst>
                <a:ext uri="{FF2B5EF4-FFF2-40B4-BE49-F238E27FC236}">
                  <a16:creationId xmlns:a16="http://schemas.microsoft.com/office/drawing/2014/main" id="{2EE7058D-0288-D24C-A34E-D5F8A1284100}"/>
                </a:ext>
              </a:extLst>
            </p:cNvPr>
            <p:cNvSpPr/>
            <p:nvPr/>
          </p:nvSpPr>
          <p:spPr>
            <a:xfrm>
              <a:off x="3046400" y="4530775"/>
              <a:ext cx="1275" cy="2775"/>
            </a:xfrm>
            <a:custGeom>
              <a:avLst/>
              <a:gdLst/>
              <a:ahLst/>
              <a:cxnLst/>
              <a:rect l="l" t="t" r="r" b="b"/>
              <a:pathLst>
                <a:path w="51" h="111" extrusionOk="0">
                  <a:moveTo>
                    <a:pt x="24" y="1"/>
                  </a:moveTo>
                  <a:cubicBezTo>
                    <a:pt x="18" y="1"/>
                    <a:pt x="12" y="8"/>
                    <a:pt x="5" y="20"/>
                  </a:cubicBezTo>
                  <a:cubicBezTo>
                    <a:pt x="1" y="45"/>
                    <a:pt x="5" y="73"/>
                    <a:pt x="9" y="98"/>
                  </a:cubicBezTo>
                  <a:cubicBezTo>
                    <a:pt x="14" y="106"/>
                    <a:pt x="19" y="111"/>
                    <a:pt x="24" y="111"/>
                  </a:cubicBezTo>
                  <a:cubicBezTo>
                    <a:pt x="34" y="111"/>
                    <a:pt x="42" y="92"/>
                    <a:pt x="50" y="45"/>
                  </a:cubicBezTo>
                  <a:cubicBezTo>
                    <a:pt x="41" y="14"/>
                    <a:pt x="33" y="1"/>
                    <a:pt x="24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295;p29">
              <a:extLst>
                <a:ext uri="{FF2B5EF4-FFF2-40B4-BE49-F238E27FC236}">
                  <a16:creationId xmlns:a16="http://schemas.microsoft.com/office/drawing/2014/main" id="{9B3E38FC-E2AE-3848-B1B1-59CA95887C8A}"/>
                </a:ext>
              </a:extLst>
            </p:cNvPr>
            <p:cNvSpPr/>
            <p:nvPr/>
          </p:nvSpPr>
          <p:spPr>
            <a:xfrm>
              <a:off x="3044575" y="4530875"/>
              <a:ext cx="825" cy="2450"/>
            </a:xfrm>
            <a:custGeom>
              <a:avLst/>
              <a:gdLst/>
              <a:ahLst/>
              <a:cxnLst/>
              <a:rect l="l" t="t" r="r" b="b"/>
              <a:pathLst>
                <a:path w="33" h="98" extrusionOk="0">
                  <a:moveTo>
                    <a:pt x="17" y="1"/>
                  </a:moveTo>
                  <a:cubicBezTo>
                    <a:pt x="13" y="1"/>
                    <a:pt x="9" y="15"/>
                    <a:pt x="0" y="45"/>
                  </a:cubicBezTo>
                  <a:cubicBezTo>
                    <a:pt x="3" y="89"/>
                    <a:pt x="9" y="98"/>
                    <a:pt x="16" y="98"/>
                  </a:cubicBezTo>
                  <a:cubicBezTo>
                    <a:pt x="19" y="98"/>
                    <a:pt x="22" y="95"/>
                    <a:pt x="25" y="94"/>
                  </a:cubicBezTo>
                  <a:cubicBezTo>
                    <a:pt x="29" y="94"/>
                    <a:pt x="33" y="78"/>
                    <a:pt x="33" y="37"/>
                  </a:cubicBezTo>
                  <a:cubicBezTo>
                    <a:pt x="25" y="13"/>
                    <a:pt x="21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296;p29">
              <a:extLst>
                <a:ext uri="{FF2B5EF4-FFF2-40B4-BE49-F238E27FC236}">
                  <a16:creationId xmlns:a16="http://schemas.microsoft.com/office/drawing/2014/main" id="{AB37C5CA-5EAD-C242-AC83-D6FA908E6930}"/>
                </a:ext>
              </a:extLst>
            </p:cNvPr>
            <p:cNvSpPr/>
            <p:nvPr/>
          </p:nvSpPr>
          <p:spPr>
            <a:xfrm>
              <a:off x="3036975" y="4531000"/>
              <a:ext cx="625" cy="2525"/>
            </a:xfrm>
            <a:custGeom>
              <a:avLst/>
              <a:gdLst/>
              <a:ahLst/>
              <a:cxnLst/>
              <a:rect l="l" t="t" r="r" b="b"/>
              <a:pathLst>
                <a:path w="25" h="101" extrusionOk="0">
                  <a:moveTo>
                    <a:pt x="9" y="1"/>
                  </a:moveTo>
                  <a:cubicBezTo>
                    <a:pt x="3" y="1"/>
                    <a:pt x="0" y="23"/>
                    <a:pt x="0" y="93"/>
                  </a:cubicBezTo>
                  <a:cubicBezTo>
                    <a:pt x="5" y="98"/>
                    <a:pt x="9" y="100"/>
                    <a:pt x="12" y="100"/>
                  </a:cubicBezTo>
                  <a:cubicBezTo>
                    <a:pt x="19" y="100"/>
                    <a:pt x="21" y="86"/>
                    <a:pt x="21" y="60"/>
                  </a:cubicBezTo>
                  <a:cubicBezTo>
                    <a:pt x="25" y="40"/>
                    <a:pt x="21" y="23"/>
                    <a:pt x="13" y="3"/>
                  </a:cubicBezTo>
                  <a:cubicBezTo>
                    <a:pt x="11" y="2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297;p29">
              <a:extLst>
                <a:ext uri="{FF2B5EF4-FFF2-40B4-BE49-F238E27FC236}">
                  <a16:creationId xmlns:a16="http://schemas.microsoft.com/office/drawing/2014/main" id="{C2BF4953-449E-9645-995D-41CC4FC268BD}"/>
                </a:ext>
              </a:extLst>
            </p:cNvPr>
            <p:cNvSpPr/>
            <p:nvPr/>
          </p:nvSpPr>
          <p:spPr>
            <a:xfrm>
              <a:off x="3034500" y="4582750"/>
              <a:ext cx="1275" cy="2725"/>
            </a:xfrm>
            <a:custGeom>
              <a:avLst/>
              <a:gdLst/>
              <a:ahLst/>
              <a:cxnLst/>
              <a:rect l="l" t="t" r="r" b="b"/>
              <a:pathLst>
                <a:path w="51" h="109" extrusionOk="0">
                  <a:moveTo>
                    <a:pt x="23" y="0"/>
                  </a:moveTo>
                  <a:cubicBezTo>
                    <a:pt x="16" y="0"/>
                    <a:pt x="8" y="11"/>
                    <a:pt x="1" y="34"/>
                  </a:cubicBezTo>
                  <a:cubicBezTo>
                    <a:pt x="5" y="84"/>
                    <a:pt x="11" y="108"/>
                    <a:pt x="19" y="108"/>
                  </a:cubicBezTo>
                  <a:cubicBezTo>
                    <a:pt x="27" y="108"/>
                    <a:pt x="37" y="89"/>
                    <a:pt x="50" y="50"/>
                  </a:cubicBezTo>
                  <a:cubicBezTo>
                    <a:pt x="41" y="16"/>
                    <a:pt x="32" y="0"/>
                    <a:pt x="2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298;p29">
              <a:extLst>
                <a:ext uri="{FF2B5EF4-FFF2-40B4-BE49-F238E27FC236}">
                  <a16:creationId xmlns:a16="http://schemas.microsoft.com/office/drawing/2014/main" id="{6FA3E7E1-3901-6D45-B2B0-858B71039107}"/>
                </a:ext>
              </a:extLst>
            </p:cNvPr>
            <p:cNvSpPr/>
            <p:nvPr/>
          </p:nvSpPr>
          <p:spPr>
            <a:xfrm>
              <a:off x="3038925" y="4583125"/>
              <a:ext cx="950" cy="2500"/>
            </a:xfrm>
            <a:custGeom>
              <a:avLst/>
              <a:gdLst/>
              <a:ahLst/>
              <a:cxnLst/>
              <a:rect l="l" t="t" r="r" b="b"/>
              <a:pathLst>
                <a:path w="38" h="100" extrusionOk="0">
                  <a:moveTo>
                    <a:pt x="18" y="0"/>
                  </a:moveTo>
                  <a:cubicBezTo>
                    <a:pt x="12" y="0"/>
                    <a:pt x="7" y="16"/>
                    <a:pt x="0" y="47"/>
                  </a:cubicBezTo>
                  <a:cubicBezTo>
                    <a:pt x="7" y="86"/>
                    <a:pt x="13" y="99"/>
                    <a:pt x="20" y="99"/>
                  </a:cubicBezTo>
                  <a:cubicBezTo>
                    <a:pt x="21" y="99"/>
                    <a:pt x="23" y="98"/>
                    <a:pt x="25" y="97"/>
                  </a:cubicBezTo>
                  <a:cubicBezTo>
                    <a:pt x="29" y="93"/>
                    <a:pt x="37" y="80"/>
                    <a:pt x="37" y="39"/>
                  </a:cubicBezTo>
                  <a:cubicBezTo>
                    <a:pt x="29" y="14"/>
                    <a:pt x="23" y="0"/>
                    <a:pt x="1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299;p29">
              <a:extLst>
                <a:ext uri="{FF2B5EF4-FFF2-40B4-BE49-F238E27FC236}">
                  <a16:creationId xmlns:a16="http://schemas.microsoft.com/office/drawing/2014/main" id="{71A1F7FF-0D8E-CD40-83D7-67489E38FA1C}"/>
                </a:ext>
              </a:extLst>
            </p:cNvPr>
            <p:cNvSpPr/>
            <p:nvPr/>
          </p:nvSpPr>
          <p:spPr>
            <a:xfrm>
              <a:off x="3051850" y="4582800"/>
              <a:ext cx="750" cy="2350"/>
            </a:xfrm>
            <a:custGeom>
              <a:avLst/>
              <a:gdLst/>
              <a:ahLst/>
              <a:cxnLst/>
              <a:rect l="l" t="t" r="r" b="b"/>
              <a:pathLst>
                <a:path w="30" h="94" extrusionOk="0">
                  <a:moveTo>
                    <a:pt x="13" y="1"/>
                  </a:moveTo>
                  <a:cubicBezTo>
                    <a:pt x="11" y="1"/>
                    <a:pt x="10" y="1"/>
                    <a:pt x="9" y="3"/>
                  </a:cubicBezTo>
                  <a:cubicBezTo>
                    <a:pt x="4" y="15"/>
                    <a:pt x="0" y="40"/>
                    <a:pt x="4" y="93"/>
                  </a:cubicBezTo>
                  <a:lnTo>
                    <a:pt x="29" y="93"/>
                  </a:lnTo>
                  <a:cubicBezTo>
                    <a:pt x="22" y="20"/>
                    <a:pt x="18" y="1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300;p29">
              <a:extLst>
                <a:ext uri="{FF2B5EF4-FFF2-40B4-BE49-F238E27FC236}">
                  <a16:creationId xmlns:a16="http://schemas.microsoft.com/office/drawing/2014/main" id="{0C70A431-BBB2-FF4E-8265-16F8FECE6C83}"/>
                </a:ext>
              </a:extLst>
            </p:cNvPr>
            <p:cNvSpPr/>
            <p:nvPr/>
          </p:nvSpPr>
          <p:spPr>
            <a:xfrm>
              <a:off x="3050100" y="4583100"/>
              <a:ext cx="650" cy="2350"/>
            </a:xfrm>
            <a:custGeom>
              <a:avLst/>
              <a:gdLst/>
              <a:ahLst/>
              <a:cxnLst/>
              <a:rect l="l" t="t" r="r" b="b"/>
              <a:pathLst>
                <a:path w="26" h="94" extrusionOk="0">
                  <a:moveTo>
                    <a:pt x="12" y="0"/>
                  </a:moveTo>
                  <a:cubicBezTo>
                    <a:pt x="11" y="0"/>
                    <a:pt x="10" y="1"/>
                    <a:pt x="9" y="3"/>
                  </a:cubicBezTo>
                  <a:cubicBezTo>
                    <a:pt x="5" y="20"/>
                    <a:pt x="1" y="32"/>
                    <a:pt x="5" y="48"/>
                  </a:cubicBezTo>
                  <a:cubicBezTo>
                    <a:pt x="1" y="61"/>
                    <a:pt x="5" y="73"/>
                    <a:pt x="9" y="85"/>
                  </a:cubicBezTo>
                  <a:cubicBezTo>
                    <a:pt x="11" y="91"/>
                    <a:pt x="14" y="94"/>
                    <a:pt x="16" y="94"/>
                  </a:cubicBezTo>
                  <a:cubicBezTo>
                    <a:pt x="20" y="94"/>
                    <a:pt x="22" y="79"/>
                    <a:pt x="25" y="40"/>
                  </a:cubicBezTo>
                  <a:cubicBezTo>
                    <a:pt x="22" y="12"/>
                    <a:pt x="16" y="0"/>
                    <a:pt x="1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301;p29">
              <a:extLst>
                <a:ext uri="{FF2B5EF4-FFF2-40B4-BE49-F238E27FC236}">
                  <a16:creationId xmlns:a16="http://schemas.microsoft.com/office/drawing/2014/main" id="{05D46B01-8E9C-E345-9A40-5B7AC46268EF}"/>
                </a:ext>
              </a:extLst>
            </p:cNvPr>
            <p:cNvSpPr/>
            <p:nvPr/>
          </p:nvSpPr>
          <p:spPr>
            <a:xfrm>
              <a:off x="3048450" y="4582850"/>
              <a:ext cx="650" cy="2350"/>
            </a:xfrm>
            <a:custGeom>
              <a:avLst/>
              <a:gdLst/>
              <a:ahLst/>
              <a:cxnLst/>
              <a:rect l="l" t="t" r="r" b="b"/>
              <a:pathLst>
                <a:path w="26" h="94" extrusionOk="0">
                  <a:moveTo>
                    <a:pt x="13" y="1"/>
                  </a:moveTo>
                  <a:cubicBezTo>
                    <a:pt x="5" y="1"/>
                    <a:pt x="1" y="26"/>
                    <a:pt x="1" y="79"/>
                  </a:cubicBezTo>
                  <a:cubicBezTo>
                    <a:pt x="7" y="89"/>
                    <a:pt x="11" y="94"/>
                    <a:pt x="14" y="94"/>
                  </a:cubicBezTo>
                  <a:cubicBezTo>
                    <a:pt x="18" y="94"/>
                    <a:pt x="21" y="88"/>
                    <a:pt x="26" y="75"/>
                  </a:cubicBezTo>
                  <a:cubicBezTo>
                    <a:pt x="26" y="26"/>
                    <a:pt x="21" y="1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302;p29">
              <a:extLst>
                <a:ext uri="{FF2B5EF4-FFF2-40B4-BE49-F238E27FC236}">
                  <a16:creationId xmlns:a16="http://schemas.microsoft.com/office/drawing/2014/main" id="{1D8FD3AA-07C2-A64C-AE4C-ED717AAD5515}"/>
                </a:ext>
              </a:extLst>
            </p:cNvPr>
            <p:cNvSpPr/>
            <p:nvPr/>
          </p:nvSpPr>
          <p:spPr>
            <a:xfrm>
              <a:off x="3049700" y="4569325"/>
              <a:ext cx="3300" cy="3525"/>
            </a:xfrm>
            <a:custGeom>
              <a:avLst/>
              <a:gdLst/>
              <a:ahLst/>
              <a:cxnLst/>
              <a:rect l="l" t="t" r="r" b="b"/>
              <a:pathLst>
                <a:path w="132" h="141" extrusionOk="0">
                  <a:moveTo>
                    <a:pt x="67" y="1"/>
                  </a:moveTo>
                  <a:cubicBezTo>
                    <a:pt x="47" y="1"/>
                    <a:pt x="27" y="11"/>
                    <a:pt x="8" y="13"/>
                  </a:cubicBezTo>
                  <a:cubicBezTo>
                    <a:pt x="4" y="13"/>
                    <a:pt x="0" y="37"/>
                    <a:pt x="0" y="91"/>
                  </a:cubicBezTo>
                  <a:cubicBezTo>
                    <a:pt x="6" y="125"/>
                    <a:pt x="17" y="140"/>
                    <a:pt x="28" y="140"/>
                  </a:cubicBezTo>
                  <a:cubicBezTo>
                    <a:pt x="31" y="140"/>
                    <a:pt x="34" y="139"/>
                    <a:pt x="37" y="136"/>
                  </a:cubicBezTo>
                  <a:cubicBezTo>
                    <a:pt x="45" y="132"/>
                    <a:pt x="56" y="130"/>
                    <a:pt x="66" y="130"/>
                  </a:cubicBezTo>
                  <a:cubicBezTo>
                    <a:pt x="77" y="130"/>
                    <a:pt x="88" y="132"/>
                    <a:pt x="99" y="136"/>
                  </a:cubicBezTo>
                  <a:cubicBezTo>
                    <a:pt x="100" y="136"/>
                    <a:pt x="102" y="137"/>
                    <a:pt x="103" y="137"/>
                  </a:cubicBezTo>
                  <a:cubicBezTo>
                    <a:pt x="111" y="137"/>
                    <a:pt x="121" y="126"/>
                    <a:pt x="131" y="74"/>
                  </a:cubicBezTo>
                  <a:cubicBezTo>
                    <a:pt x="127" y="62"/>
                    <a:pt x="123" y="50"/>
                    <a:pt x="119" y="41"/>
                  </a:cubicBezTo>
                  <a:cubicBezTo>
                    <a:pt x="103" y="10"/>
                    <a:pt x="85" y="1"/>
                    <a:pt x="6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303;p29">
              <a:extLst>
                <a:ext uri="{FF2B5EF4-FFF2-40B4-BE49-F238E27FC236}">
                  <a16:creationId xmlns:a16="http://schemas.microsoft.com/office/drawing/2014/main" id="{4FEFBB1F-0E17-1F41-8DDC-4C9E1C727B10}"/>
                </a:ext>
              </a:extLst>
            </p:cNvPr>
            <p:cNvSpPr/>
            <p:nvPr/>
          </p:nvSpPr>
          <p:spPr>
            <a:xfrm>
              <a:off x="3038725" y="4569500"/>
              <a:ext cx="2475" cy="3550"/>
            </a:xfrm>
            <a:custGeom>
              <a:avLst/>
              <a:gdLst/>
              <a:ahLst/>
              <a:cxnLst/>
              <a:rect l="l" t="t" r="r" b="b"/>
              <a:pathLst>
                <a:path w="99" h="142" extrusionOk="0">
                  <a:moveTo>
                    <a:pt x="75" y="1"/>
                  </a:moveTo>
                  <a:cubicBezTo>
                    <a:pt x="61" y="1"/>
                    <a:pt x="46" y="6"/>
                    <a:pt x="30" y="6"/>
                  </a:cubicBezTo>
                  <a:cubicBezTo>
                    <a:pt x="23" y="6"/>
                    <a:pt x="15" y="5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0" y="1"/>
                    <a:pt x="0" y="24"/>
                    <a:pt x="0" y="92"/>
                  </a:cubicBezTo>
                  <a:cubicBezTo>
                    <a:pt x="7" y="120"/>
                    <a:pt x="16" y="136"/>
                    <a:pt x="24" y="136"/>
                  </a:cubicBezTo>
                  <a:cubicBezTo>
                    <a:pt x="30" y="136"/>
                    <a:pt x="36" y="127"/>
                    <a:pt x="41" y="108"/>
                  </a:cubicBezTo>
                  <a:cubicBezTo>
                    <a:pt x="42" y="107"/>
                    <a:pt x="43" y="106"/>
                    <a:pt x="44" y="106"/>
                  </a:cubicBezTo>
                  <a:cubicBezTo>
                    <a:pt x="47" y="106"/>
                    <a:pt x="50" y="117"/>
                    <a:pt x="53" y="121"/>
                  </a:cubicBezTo>
                  <a:cubicBezTo>
                    <a:pt x="60" y="134"/>
                    <a:pt x="66" y="141"/>
                    <a:pt x="71" y="141"/>
                  </a:cubicBezTo>
                  <a:cubicBezTo>
                    <a:pt x="82" y="141"/>
                    <a:pt x="90" y="111"/>
                    <a:pt x="99" y="43"/>
                  </a:cubicBezTo>
                  <a:cubicBezTo>
                    <a:pt x="90" y="30"/>
                    <a:pt x="86" y="6"/>
                    <a:pt x="82" y="2"/>
                  </a:cubicBezTo>
                  <a:cubicBezTo>
                    <a:pt x="80" y="1"/>
                    <a:pt x="77" y="1"/>
                    <a:pt x="75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304;p29">
              <a:extLst>
                <a:ext uri="{FF2B5EF4-FFF2-40B4-BE49-F238E27FC236}">
                  <a16:creationId xmlns:a16="http://schemas.microsoft.com/office/drawing/2014/main" id="{E48D977D-5ACB-DE45-BDC3-FEED39074109}"/>
                </a:ext>
              </a:extLst>
            </p:cNvPr>
            <p:cNvSpPr/>
            <p:nvPr/>
          </p:nvSpPr>
          <p:spPr>
            <a:xfrm>
              <a:off x="3043325" y="4569125"/>
              <a:ext cx="1675" cy="3575"/>
            </a:xfrm>
            <a:custGeom>
              <a:avLst/>
              <a:gdLst/>
              <a:ahLst/>
              <a:cxnLst/>
              <a:rect l="l" t="t" r="r" b="b"/>
              <a:pathLst>
                <a:path w="67" h="143" extrusionOk="0">
                  <a:moveTo>
                    <a:pt x="14" y="4"/>
                  </a:moveTo>
                  <a:cubicBezTo>
                    <a:pt x="8" y="4"/>
                    <a:pt x="4" y="17"/>
                    <a:pt x="1" y="53"/>
                  </a:cubicBezTo>
                  <a:cubicBezTo>
                    <a:pt x="5" y="111"/>
                    <a:pt x="5" y="136"/>
                    <a:pt x="21" y="140"/>
                  </a:cubicBezTo>
                  <a:cubicBezTo>
                    <a:pt x="27" y="140"/>
                    <a:pt x="33" y="143"/>
                    <a:pt x="39" y="143"/>
                  </a:cubicBezTo>
                  <a:cubicBezTo>
                    <a:pt x="49" y="143"/>
                    <a:pt x="59" y="133"/>
                    <a:pt x="66" y="78"/>
                  </a:cubicBezTo>
                  <a:cubicBezTo>
                    <a:pt x="50" y="0"/>
                    <a:pt x="30" y="21"/>
                    <a:pt x="17" y="4"/>
                  </a:cubicBezTo>
                  <a:cubicBezTo>
                    <a:pt x="16" y="4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305;p29">
              <a:extLst>
                <a:ext uri="{FF2B5EF4-FFF2-40B4-BE49-F238E27FC236}">
                  <a16:creationId xmlns:a16="http://schemas.microsoft.com/office/drawing/2014/main" id="{B477713B-F8B0-A847-8A2A-9BABEB647D46}"/>
                </a:ext>
              </a:extLst>
            </p:cNvPr>
            <p:cNvSpPr/>
            <p:nvPr/>
          </p:nvSpPr>
          <p:spPr>
            <a:xfrm>
              <a:off x="3045600" y="4569475"/>
              <a:ext cx="1450" cy="3075"/>
            </a:xfrm>
            <a:custGeom>
              <a:avLst/>
              <a:gdLst/>
              <a:ahLst/>
              <a:cxnLst/>
              <a:rect l="l" t="t" r="r" b="b"/>
              <a:pathLst>
                <a:path w="58" h="123" extrusionOk="0">
                  <a:moveTo>
                    <a:pt x="22" y="1"/>
                  </a:moveTo>
                  <a:cubicBezTo>
                    <a:pt x="18" y="1"/>
                    <a:pt x="13" y="2"/>
                    <a:pt x="8" y="3"/>
                  </a:cubicBezTo>
                  <a:cubicBezTo>
                    <a:pt x="4" y="15"/>
                    <a:pt x="4" y="27"/>
                    <a:pt x="4" y="39"/>
                  </a:cubicBezTo>
                  <a:cubicBezTo>
                    <a:pt x="0" y="60"/>
                    <a:pt x="4" y="76"/>
                    <a:pt x="8" y="93"/>
                  </a:cubicBezTo>
                  <a:cubicBezTo>
                    <a:pt x="13" y="113"/>
                    <a:pt x="20" y="123"/>
                    <a:pt x="26" y="123"/>
                  </a:cubicBezTo>
                  <a:cubicBezTo>
                    <a:pt x="37" y="123"/>
                    <a:pt x="48" y="101"/>
                    <a:pt x="57" y="60"/>
                  </a:cubicBezTo>
                  <a:cubicBezTo>
                    <a:pt x="45" y="10"/>
                    <a:pt x="35" y="1"/>
                    <a:pt x="2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306;p29">
              <a:extLst>
                <a:ext uri="{FF2B5EF4-FFF2-40B4-BE49-F238E27FC236}">
                  <a16:creationId xmlns:a16="http://schemas.microsoft.com/office/drawing/2014/main" id="{1DFF27F9-56EF-FD40-A7FD-0A5DF2CFBF79}"/>
                </a:ext>
              </a:extLst>
            </p:cNvPr>
            <p:cNvSpPr/>
            <p:nvPr/>
          </p:nvSpPr>
          <p:spPr>
            <a:xfrm>
              <a:off x="3047750" y="4569625"/>
              <a:ext cx="1250" cy="3300"/>
            </a:xfrm>
            <a:custGeom>
              <a:avLst/>
              <a:gdLst/>
              <a:ahLst/>
              <a:cxnLst/>
              <a:rect l="l" t="t" r="r" b="b"/>
              <a:pathLst>
                <a:path w="50" h="132" extrusionOk="0">
                  <a:moveTo>
                    <a:pt x="29" y="1"/>
                  </a:moveTo>
                  <a:cubicBezTo>
                    <a:pt x="21" y="1"/>
                    <a:pt x="8" y="9"/>
                    <a:pt x="4" y="21"/>
                  </a:cubicBezTo>
                  <a:cubicBezTo>
                    <a:pt x="0" y="38"/>
                    <a:pt x="0" y="58"/>
                    <a:pt x="4" y="79"/>
                  </a:cubicBezTo>
                  <a:cubicBezTo>
                    <a:pt x="10" y="112"/>
                    <a:pt x="16" y="132"/>
                    <a:pt x="22" y="132"/>
                  </a:cubicBezTo>
                  <a:cubicBezTo>
                    <a:pt x="25" y="132"/>
                    <a:pt x="27" y="129"/>
                    <a:pt x="29" y="124"/>
                  </a:cubicBezTo>
                  <a:lnTo>
                    <a:pt x="49" y="79"/>
                  </a:lnTo>
                  <a:cubicBezTo>
                    <a:pt x="45" y="17"/>
                    <a:pt x="41" y="1"/>
                    <a:pt x="2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307;p29">
              <a:extLst>
                <a:ext uri="{FF2B5EF4-FFF2-40B4-BE49-F238E27FC236}">
                  <a16:creationId xmlns:a16="http://schemas.microsoft.com/office/drawing/2014/main" id="{BC4596DF-3EA9-3D40-A1FA-17D4817010C4}"/>
                </a:ext>
              </a:extLst>
            </p:cNvPr>
            <p:cNvSpPr/>
            <p:nvPr/>
          </p:nvSpPr>
          <p:spPr>
            <a:xfrm>
              <a:off x="3041475" y="4569450"/>
              <a:ext cx="1175" cy="3275"/>
            </a:xfrm>
            <a:custGeom>
              <a:avLst/>
              <a:gdLst/>
              <a:ahLst/>
              <a:cxnLst/>
              <a:rect l="l" t="t" r="r" b="b"/>
              <a:pathLst>
                <a:path w="47" h="131" extrusionOk="0">
                  <a:moveTo>
                    <a:pt x="22" y="1"/>
                  </a:moveTo>
                  <a:cubicBezTo>
                    <a:pt x="18" y="1"/>
                    <a:pt x="16" y="2"/>
                    <a:pt x="13" y="4"/>
                  </a:cubicBezTo>
                  <a:cubicBezTo>
                    <a:pt x="9" y="4"/>
                    <a:pt x="5" y="12"/>
                    <a:pt x="5" y="49"/>
                  </a:cubicBezTo>
                  <a:cubicBezTo>
                    <a:pt x="1" y="73"/>
                    <a:pt x="5" y="98"/>
                    <a:pt x="13" y="123"/>
                  </a:cubicBezTo>
                  <a:cubicBezTo>
                    <a:pt x="17" y="128"/>
                    <a:pt x="20" y="131"/>
                    <a:pt x="23" y="131"/>
                  </a:cubicBezTo>
                  <a:cubicBezTo>
                    <a:pt x="32" y="131"/>
                    <a:pt x="40" y="109"/>
                    <a:pt x="46" y="61"/>
                  </a:cubicBezTo>
                  <a:cubicBezTo>
                    <a:pt x="40" y="11"/>
                    <a:pt x="30" y="1"/>
                    <a:pt x="2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308;p29">
              <a:extLst>
                <a:ext uri="{FF2B5EF4-FFF2-40B4-BE49-F238E27FC236}">
                  <a16:creationId xmlns:a16="http://schemas.microsoft.com/office/drawing/2014/main" id="{B1570786-C333-3049-8A01-4C406B87C3B3}"/>
                </a:ext>
              </a:extLst>
            </p:cNvPr>
            <p:cNvSpPr/>
            <p:nvPr/>
          </p:nvSpPr>
          <p:spPr>
            <a:xfrm>
              <a:off x="3035525" y="4569425"/>
              <a:ext cx="850" cy="3050"/>
            </a:xfrm>
            <a:custGeom>
              <a:avLst/>
              <a:gdLst/>
              <a:ahLst/>
              <a:cxnLst/>
              <a:rect l="l" t="t" r="r" b="b"/>
              <a:pathLst>
                <a:path w="34" h="122" extrusionOk="0">
                  <a:moveTo>
                    <a:pt x="17" y="0"/>
                  </a:moveTo>
                  <a:cubicBezTo>
                    <a:pt x="12" y="0"/>
                    <a:pt x="6" y="13"/>
                    <a:pt x="1" y="46"/>
                  </a:cubicBezTo>
                  <a:cubicBezTo>
                    <a:pt x="7" y="97"/>
                    <a:pt x="13" y="121"/>
                    <a:pt x="19" y="121"/>
                  </a:cubicBezTo>
                  <a:cubicBezTo>
                    <a:pt x="21" y="121"/>
                    <a:pt x="23" y="118"/>
                    <a:pt x="26" y="111"/>
                  </a:cubicBezTo>
                  <a:cubicBezTo>
                    <a:pt x="30" y="95"/>
                    <a:pt x="34" y="78"/>
                    <a:pt x="34" y="58"/>
                  </a:cubicBezTo>
                  <a:cubicBezTo>
                    <a:pt x="34" y="41"/>
                    <a:pt x="30" y="25"/>
                    <a:pt x="26" y="9"/>
                  </a:cubicBezTo>
                  <a:cubicBezTo>
                    <a:pt x="23" y="3"/>
                    <a:pt x="20" y="0"/>
                    <a:pt x="1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309;p29">
              <a:extLst>
                <a:ext uri="{FF2B5EF4-FFF2-40B4-BE49-F238E27FC236}">
                  <a16:creationId xmlns:a16="http://schemas.microsoft.com/office/drawing/2014/main" id="{299FCEC1-488C-324F-850B-C35EFB204148}"/>
                </a:ext>
              </a:extLst>
            </p:cNvPr>
            <p:cNvSpPr/>
            <p:nvPr/>
          </p:nvSpPr>
          <p:spPr>
            <a:xfrm>
              <a:off x="3034625" y="4569525"/>
              <a:ext cx="625" cy="2800"/>
            </a:xfrm>
            <a:custGeom>
              <a:avLst/>
              <a:gdLst/>
              <a:ahLst/>
              <a:cxnLst/>
              <a:rect l="l" t="t" r="r" b="b"/>
              <a:pathLst>
                <a:path w="25" h="112" extrusionOk="0">
                  <a:moveTo>
                    <a:pt x="16" y="1"/>
                  </a:moveTo>
                  <a:cubicBezTo>
                    <a:pt x="4" y="1"/>
                    <a:pt x="0" y="21"/>
                    <a:pt x="0" y="50"/>
                  </a:cubicBezTo>
                  <a:cubicBezTo>
                    <a:pt x="0" y="79"/>
                    <a:pt x="4" y="111"/>
                    <a:pt x="8" y="111"/>
                  </a:cubicBezTo>
                  <a:cubicBezTo>
                    <a:pt x="21" y="91"/>
                    <a:pt x="25" y="66"/>
                    <a:pt x="25" y="42"/>
                  </a:cubicBezTo>
                  <a:cubicBezTo>
                    <a:pt x="21" y="25"/>
                    <a:pt x="16" y="13"/>
                    <a:pt x="1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310;p29">
              <a:extLst>
                <a:ext uri="{FF2B5EF4-FFF2-40B4-BE49-F238E27FC236}">
                  <a16:creationId xmlns:a16="http://schemas.microsoft.com/office/drawing/2014/main" id="{D3903E1F-BAB3-A64E-A5FD-B37FC691F164}"/>
                </a:ext>
              </a:extLst>
            </p:cNvPr>
            <p:cNvSpPr/>
            <p:nvPr/>
          </p:nvSpPr>
          <p:spPr>
            <a:xfrm>
              <a:off x="3037075" y="4569800"/>
              <a:ext cx="650" cy="1950"/>
            </a:xfrm>
            <a:custGeom>
              <a:avLst/>
              <a:gdLst/>
              <a:ahLst/>
              <a:cxnLst/>
              <a:rect l="l" t="t" r="r" b="b"/>
              <a:pathLst>
                <a:path w="26" h="78" extrusionOk="0">
                  <a:moveTo>
                    <a:pt x="13" y="1"/>
                  </a:moveTo>
                  <a:cubicBezTo>
                    <a:pt x="10" y="1"/>
                    <a:pt x="7" y="12"/>
                    <a:pt x="0" y="35"/>
                  </a:cubicBezTo>
                  <a:cubicBezTo>
                    <a:pt x="9" y="63"/>
                    <a:pt x="13" y="78"/>
                    <a:pt x="16" y="78"/>
                  </a:cubicBezTo>
                  <a:cubicBezTo>
                    <a:pt x="19" y="78"/>
                    <a:pt x="21" y="63"/>
                    <a:pt x="25" y="35"/>
                  </a:cubicBezTo>
                  <a:cubicBezTo>
                    <a:pt x="19" y="12"/>
                    <a:pt x="16" y="1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311;p29">
              <a:extLst>
                <a:ext uri="{FF2B5EF4-FFF2-40B4-BE49-F238E27FC236}">
                  <a16:creationId xmlns:a16="http://schemas.microsoft.com/office/drawing/2014/main" id="{1E714232-29D7-2246-8640-0B6296391A11}"/>
                </a:ext>
              </a:extLst>
            </p:cNvPr>
            <p:cNvSpPr/>
            <p:nvPr/>
          </p:nvSpPr>
          <p:spPr>
            <a:xfrm>
              <a:off x="3022925" y="4490425"/>
              <a:ext cx="19000" cy="4750"/>
            </a:xfrm>
            <a:custGeom>
              <a:avLst/>
              <a:gdLst/>
              <a:ahLst/>
              <a:cxnLst/>
              <a:rect l="l" t="t" r="r" b="b"/>
              <a:pathLst>
                <a:path w="760" h="190" extrusionOk="0">
                  <a:moveTo>
                    <a:pt x="554" y="1"/>
                  </a:moveTo>
                  <a:cubicBezTo>
                    <a:pt x="517" y="5"/>
                    <a:pt x="480" y="17"/>
                    <a:pt x="443" y="21"/>
                  </a:cubicBezTo>
                  <a:cubicBezTo>
                    <a:pt x="390" y="30"/>
                    <a:pt x="333" y="42"/>
                    <a:pt x="283" y="46"/>
                  </a:cubicBezTo>
                  <a:cubicBezTo>
                    <a:pt x="271" y="48"/>
                    <a:pt x="259" y="49"/>
                    <a:pt x="246" y="49"/>
                  </a:cubicBezTo>
                  <a:cubicBezTo>
                    <a:pt x="234" y="49"/>
                    <a:pt x="222" y="48"/>
                    <a:pt x="209" y="46"/>
                  </a:cubicBezTo>
                  <a:cubicBezTo>
                    <a:pt x="201" y="46"/>
                    <a:pt x="189" y="34"/>
                    <a:pt x="181" y="34"/>
                  </a:cubicBezTo>
                  <a:cubicBezTo>
                    <a:pt x="156" y="30"/>
                    <a:pt x="132" y="26"/>
                    <a:pt x="111" y="13"/>
                  </a:cubicBezTo>
                  <a:cubicBezTo>
                    <a:pt x="103" y="7"/>
                    <a:pt x="95" y="5"/>
                    <a:pt x="87" y="5"/>
                  </a:cubicBezTo>
                  <a:cubicBezTo>
                    <a:pt x="73" y="5"/>
                    <a:pt x="58" y="13"/>
                    <a:pt x="45" y="26"/>
                  </a:cubicBezTo>
                  <a:cubicBezTo>
                    <a:pt x="40" y="31"/>
                    <a:pt x="34" y="37"/>
                    <a:pt x="28" y="37"/>
                  </a:cubicBezTo>
                  <a:cubicBezTo>
                    <a:pt x="26" y="37"/>
                    <a:pt x="23" y="36"/>
                    <a:pt x="21" y="34"/>
                  </a:cubicBezTo>
                  <a:cubicBezTo>
                    <a:pt x="19" y="32"/>
                    <a:pt x="18" y="31"/>
                    <a:pt x="16" y="31"/>
                  </a:cubicBezTo>
                  <a:cubicBezTo>
                    <a:pt x="9" y="31"/>
                    <a:pt x="1" y="53"/>
                    <a:pt x="4" y="87"/>
                  </a:cubicBezTo>
                  <a:cubicBezTo>
                    <a:pt x="8" y="124"/>
                    <a:pt x="17" y="136"/>
                    <a:pt x="21" y="136"/>
                  </a:cubicBezTo>
                  <a:cubicBezTo>
                    <a:pt x="23" y="136"/>
                    <a:pt x="26" y="133"/>
                    <a:pt x="28" y="133"/>
                  </a:cubicBezTo>
                  <a:cubicBezTo>
                    <a:pt x="28" y="133"/>
                    <a:pt x="29" y="134"/>
                    <a:pt x="29" y="136"/>
                  </a:cubicBezTo>
                  <a:cubicBezTo>
                    <a:pt x="35" y="161"/>
                    <a:pt x="41" y="167"/>
                    <a:pt x="47" y="167"/>
                  </a:cubicBezTo>
                  <a:cubicBezTo>
                    <a:pt x="53" y="167"/>
                    <a:pt x="58" y="160"/>
                    <a:pt x="63" y="160"/>
                  </a:cubicBezTo>
                  <a:cubicBezTo>
                    <a:pt x="66" y="160"/>
                    <a:pt x="68" y="161"/>
                    <a:pt x="70" y="165"/>
                  </a:cubicBezTo>
                  <a:cubicBezTo>
                    <a:pt x="80" y="148"/>
                    <a:pt x="90" y="142"/>
                    <a:pt x="99" y="142"/>
                  </a:cubicBezTo>
                  <a:cubicBezTo>
                    <a:pt x="112" y="142"/>
                    <a:pt x="125" y="154"/>
                    <a:pt x="140" y="161"/>
                  </a:cubicBezTo>
                  <a:cubicBezTo>
                    <a:pt x="160" y="173"/>
                    <a:pt x="181" y="186"/>
                    <a:pt x="205" y="190"/>
                  </a:cubicBezTo>
                  <a:cubicBezTo>
                    <a:pt x="246" y="190"/>
                    <a:pt x="283" y="186"/>
                    <a:pt x="320" y="173"/>
                  </a:cubicBezTo>
                  <a:cubicBezTo>
                    <a:pt x="361" y="169"/>
                    <a:pt x="402" y="161"/>
                    <a:pt x="443" y="153"/>
                  </a:cubicBezTo>
                  <a:cubicBezTo>
                    <a:pt x="455" y="152"/>
                    <a:pt x="468" y="151"/>
                    <a:pt x="480" y="151"/>
                  </a:cubicBezTo>
                  <a:cubicBezTo>
                    <a:pt x="513" y="151"/>
                    <a:pt x="546" y="155"/>
                    <a:pt x="579" y="161"/>
                  </a:cubicBezTo>
                  <a:cubicBezTo>
                    <a:pt x="583" y="161"/>
                    <a:pt x="591" y="149"/>
                    <a:pt x="595" y="149"/>
                  </a:cubicBezTo>
                  <a:cubicBezTo>
                    <a:pt x="624" y="157"/>
                    <a:pt x="649" y="165"/>
                    <a:pt x="677" y="169"/>
                  </a:cubicBezTo>
                  <a:cubicBezTo>
                    <a:pt x="698" y="165"/>
                    <a:pt x="722" y="157"/>
                    <a:pt x="743" y="145"/>
                  </a:cubicBezTo>
                  <a:cubicBezTo>
                    <a:pt x="751" y="140"/>
                    <a:pt x="759" y="108"/>
                    <a:pt x="759" y="46"/>
                  </a:cubicBezTo>
                  <a:cubicBezTo>
                    <a:pt x="751" y="42"/>
                    <a:pt x="747" y="26"/>
                    <a:pt x="743" y="21"/>
                  </a:cubicBezTo>
                  <a:cubicBezTo>
                    <a:pt x="735" y="21"/>
                    <a:pt x="722" y="26"/>
                    <a:pt x="718" y="30"/>
                  </a:cubicBezTo>
                  <a:cubicBezTo>
                    <a:pt x="704" y="41"/>
                    <a:pt x="690" y="45"/>
                    <a:pt x="676" y="45"/>
                  </a:cubicBezTo>
                  <a:cubicBezTo>
                    <a:pt x="649" y="45"/>
                    <a:pt x="622" y="30"/>
                    <a:pt x="595" y="21"/>
                  </a:cubicBezTo>
                  <a:cubicBezTo>
                    <a:pt x="583" y="17"/>
                    <a:pt x="571" y="1"/>
                    <a:pt x="554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312;p29">
              <a:extLst>
                <a:ext uri="{FF2B5EF4-FFF2-40B4-BE49-F238E27FC236}">
                  <a16:creationId xmlns:a16="http://schemas.microsoft.com/office/drawing/2014/main" id="{513D6CF7-C1D4-D44B-A349-E387CF2E538C}"/>
                </a:ext>
              </a:extLst>
            </p:cNvPr>
            <p:cNvSpPr/>
            <p:nvPr/>
          </p:nvSpPr>
          <p:spPr>
            <a:xfrm>
              <a:off x="3042200" y="4490500"/>
              <a:ext cx="10275" cy="4000"/>
            </a:xfrm>
            <a:custGeom>
              <a:avLst/>
              <a:gdLst/>
              <a:ahLst/>
              <a:cxnLst/>
              <a:rect l="l" t="t" r="r" b="b"/>
              <a:pathLst>
                <a:path w="411" h="160" extrusionOk="0">
                  <a:moveTo>
                    <a:pt x="181" y="0"/>
                  </a:moveTo>
                  <a:cubicBezTo>
                    <a:pt x="157" y="0"/>
                    <a:pt x="132" y="18"/>
                    <a:pt x="107" y="18"/>
                  </a:cubicBezTo>
                  <a:cubicBezTo>
                    <a:pt x="92" y="18"/>
                    <a:pt x="75" y="28"/>
                    <a:pt x="57" y="28"/>
                  </a:cubicBezTo>
                  <a:cubicBezTo>
                    <a:pt x="46" y="28"/>
                    <a:pt x="36" y="25"/>
                    <a:pt x="25" y="14"/>
                  </a:cubicBezTo>
                  <a:cubicBezTo>
                    <a:pt x="24" y="13"/>
                    <a:pt x="23" y="13"/>
                    <a:pt x="21" y="13"/>
                  </a:cubicBezTo>
                  <a:cubicBezTo>
                    <a:pt x="18" y="13"/>
                    <a:pt x="16" y="14"/>
                    <a:pt x="13" y="14"/>
                  </a:cubicBezTo>
                  <a:cubicBezTo>
                    <a:pt x="5" y="14"/>
                    <a:pt x="1" y="31"/>
                    <a:pt x="1" y="68"/>
                  </a:cubicBezTo>
                  <a:cubicBezTo>
                    <a:pt x="10" y="121"/>
                    <a:pt x="14" y="146"/>
                    <a:pt x="21" y="146"/>
                  </a:cubicBezTo>
                  <a:cubicBezTo>
                    <a:pt x="28" y="146"/>
                    <a:pt x="37" y="128"/>
                    <a:pt x="54" y="96"/>
                  </a:cubicBezTo>
                  <a:cubicBezTo>
                    <a:pt x="58" y="113"/>
                    <a:pt x="62" y="129"/>
                    <a:pt x="66" y="150"/>
                  </a:cubicBezTo>
                  <a:cubicBezTo>
                    <a:pt x="69" y="156"/>
                    <a:pt x="75" y="160"/>
                    <a:pt x="79" y="160"/>
                  </a:cubicBezTo>
                  <a:cubicBezTo>
                    <a:pt x="80" y="160"/>
                    <a:pt x="82" y="159"/>
                    <a:pt x="83" y="158"/>
                  </a:cubicBezTo>
                  <a:cubicBezTo>
                    <a:pt x="93" y="138"/>
                    <a:pt x="103" y="132"/>
                    <a:pt x="113" y="132"/>
                  </a:cubicBezTo>
                  <a:cubicBezTo>
                    <a:pt x="119" y="132"/>
                    <a:pt x="126" y="134"/>
                    <a:pt x="132" y="137"/>
                  </a:cubicBezTo>
                  <a:cubicBezTo>
                    <a:pt x="134" y="139"/>
                    <a:pt x="137" y="139"/>
                    <a:pt x="139" y="139"/>
                  </a:cubicBezTo>
                  <a:cubicBezTo>
                    <a:pt x="144" y="139"/>
                    <a:pt x="148" y="136"/>
                    <a:pt x="148" y="133"/>
                  </a:cubicBezTo>
                  <a:cubicBezTo>
                    <a:pt x="157" y="121"/>
                    <a:pt x="165" y="116"/>
                    <a:pt x="173" y="116"/>
                  </a:cubicBezTo>
                  <a:cubicBezTo>
                    <a:pt x="181" y="116"/>
                    <a:pt x="189" y="121"/>
                    <a:pt x="198" y="129"/>
                  </a:cubicBezTo>
                  <a:cubicBezTo>
                    <a:pt x="202" y="133"/>
                    <a:pt x="206" y="142"/>
                    <a:pt x="210" y="142"/>
                  </a:cubicBezTo>
                  <a:cubicBezTo>
                    <a:pt x="224" y="139"/>
                    <a:pt x="240" y="132"/>
                    <a:pt x="256" y="132"/>
                  </a:cubicBezTo>
                  <a:cubicBezTo>
                    <a:pt x="267" y="132"/>
                    <a:pt x="278" y="136"/>
                    <a:pt x="288" y="146"/>
                  </a:cubicBezTo>
                  <a:cubicBezTo>
                    <a:pt x="289" y="148"/>
                    <a:pt x="291" y="149"/>
                    <a:pt x="292" y="149"/>
                  </a:cubicBezTo>
                  <a:cubicBezTo>
                    <a:pt x="295" y="149"/>
                    <a:pt x="297" y="146"/>
                    <a:pt x="300" y="146"/>
                  </a:cubicBezTo>
                  <a:lnTo>
                    <a:pt x="329" y="142"/>
                  </a:lnTo>
                  <a:lnTo>
                    <a:pt x="354" y="137"/>
                  </a:lnTo>
                  <a:cubicBezTo>
                    <a:pt x="359" y="137"/>
                    <a:pt x="363" y="132"/>
                    <a:pt x="368" y="132"/>
                  </a:cubicBezTo>
                  <a:cubicBezTo>
                    <a:pt x="371" y="132"/>
                    <a:pt x="374" y="133"/>
                    <a:pt x="378" y="137"/>
                  </a:cubicBezTo>
                  <a:cubicBezTo>
                    <a:pt x="380" y="139"/>
                    <a:pt x="383" y="140"/>
                    <a:pt x="385" y="140"/>
                  </a:cubicBezTo>
                  <a:cubicBezTo>
                    <a:pt x="394" y="140"/>
                    <a:pt x="401" y="124"/>
                    <a:pt x="411" y="80"/>
                  </a:cubicBezTo>
                  <a:cubicBezTo>
                    <a:pt x="399" y="47"/>
                    <a:pt x="399" y="31"/>
                    <a:pt x="382" y="31"/>
                  </a:cubicBezTo>
                  <a:cubicBezTo>
                    <a:pt x="374" y="31"/>
                    <a:pt x="364" y="25"/>
                    <a:pt x="355" y="25"/>
                  </a:cubicBezTo>
                  <a:cubicBezTo>
                    <a:pt x="350" y="25"/>
                    <a:pt x="345" y="27"/>
                    <a:pt x="341" y="31"/>
                  </a:cubicBezTo>
                  <a:cubicBezTo>
                    <a:pt x="334" y="36"/>
                    <a:pt x="327" y="38"/>
                    <a:pt x="320" y="38"/>
                  </a:cubicBezTo>
                  <a:cubicBezTo>
                    <a:pt x="294" y="38"/>
                    <a:pt x="268" y="10"/>
                    <a:pt x="241" y="10"/>
                  </a:cubicBezTo>
                  <a:cubicBezTo>
                    <a:pt x="234" y="10"/>
                    <a:pt x="226" y="12"/>
                    <a:pt x="218" y="18"/>
                  </a:cubicBezTo>
                  <a:cubicBezTo>
                    <a:pt x="206" y="5"/>
                    <a:pt x="193" y="0"/>
                    <a:pt x="18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313;p29">
              <a:extLst>
                <a:ext uri="{FF2B5EF4-FFF2-40B4-BE49-F238E27FC236}">
                  <a16:creationId xmlns:a16="http://schemas.microsoft.com/office/drawing/2014/main" id="{A595CD69-44B7-D948-8040-C98504C8BBA7}"/>
                </a:ext>
              </a:extLst>
            </p:cNvPr>
            <p:cNvSpPr/>
            <p:nvPr/>
          </p:nvSpPr>
          <p:spPr>
            <a:xfrm>
              <a:off x="3054400" y="4491050"/>
              <a:ext cx="7825" cy="3225"/>
            </a:xfrm>
            <a:custGeom>
              <a:avLst/>
              <a:gdLst/>
              <a:ahLst/>
              <a:cxnLst/>
              <a:rect l="l" t="t" r="r" b="b"/>
              <a:pathLst>
                <a:path w="313" h="129" extrusionOk="0">
                  <a:moveTo>
                    <a:pt x="26" y="1"/>
                  </a:moveTo>
                  <a:cubicBezTo>
                    <a:pt x="5" y="1"/>
                    <a:pt x="1" y="13"/>
                    <a:pt x="1" y="50"/>
                  </a:cubicBezTo>
                  <a:cubicBezTo>
                    <a:pt x="3" y="88"/>
                    <a:pt x="8" y="97"/>
                    <a:pt x="13" y="97"/>
                  </a:cubicBezTo>
                  <a:cubicBezTo>
                    <a:pt x="17" y="97"/>
                    <a:pt x="22" y="91"/>
                    <a:pt x="26" y="91"/>
                  </a:cubicBezTo>
                  <a:lnTo>
                    <a:pt x="62" y="107"/>
                  </a:lnTo>
                  <a:cubicBezTo>
                    <a:pt x="71" y="107"/>
                    <a:pt x="75" y="115"/>
                    <a:pt x="83" y="115"/>
                  </a:cubicBezTo>
                  <a:cubicBezTo>
                    <a:pt x="97" y="115"/>
                    <a:pt x="112" y="110"/>
                    <a:pt x="127" y="110"/>
                  </a:cubicBezTo>
                  <a:cubicBezTo>
                    <a:pt x="135" y="110"/>
                    <a:pt x="142" y="111"/>
                    <a:pt x="149" y="115"/>
                  </a:cubicBezTo>
                  <a:cubicBezTo>
                    <a:pt x="151" y="116"/>
                    <a:pt x="154" y="117"/>
                    <a:pt x="156" y="117"/>
                  </a:cubicBezTo>
                  <a:cubicBezTo>
                    <a:pt x="169" y="117"/>
                    <a:pt x="181" y="107"/>
                    <a:pt x="194" y="107"/>
                  </a:cubicBezTo>
                  <a:cubicBezTo>
                    <a:pt x="202" y="107"/>
                    <a:pt x="210" y="111"/>
                    <a:pt x="218" y="124"/>
                  </a:cubicBezTo>
                  <a:cubicBezTo>
                    <a:pt x="220" y="127"/>
                    <a:pt x="221" y="129"/>
                    <a:pt x="222" y="129"/>
                  </a:cubicBezTo>
                  <a:cubicBezTo>
                    <a:pt x="225" y="129"/>
                    <a:pt x="229" y="121"/>
                    <a:pt x="235" y="115"/>
                  </a:cubicBezTo>
                  <a:cubicBezTo>
                    <a:pt x="237" y="106"/>
                    <a:pt x="240" y="103"/>
                    <a:pt x="243" y="103"/>
                  </a:cubicBezTo>
                  <a:cubicBezTo>
                    <a:pt x="247" y="103"/>
                    <a:pt x="251" y="107"/>
                    <a:pt x="255" y="111"/>
                  </a:cubicBezTo>
                  <a:cubicBezTo>
                    <a:pt x="263" y="119"/>
                    <a:pt x="271" y="126"/>
                    <a:pt x="279" y="126"/>
                  </a:cubicBezTo>
                  <a:cubicBezTo>
                    <a:pt x="291" y="126"/>
                    <a:pt x="303" y="109"/>
                    <a:pt x="313" y="54"/>
                  </a:cubicBezTo>
                  <a:cubicBezTo>
                    <a:pt x="305" y="25"/>
                    <a:pt x="296" y="25"/>
                    <a:pt x="288" y="21"/>
                  </a:cubicBezTo>
                  <a:cubicBezTo>
                    <a:pt x="272" y="21"/>
                    <a:pt x="255" y="23"/>
                    <a:pt x="239" y="23"/>
                  </a:cubicBezTo>
                  <a:cubicBezTo>
                    <a:pt x="231" y="23"/>
                    <a:pt x="223" y="22"/>
                    <a:pt x="214" y="21"/>
                  </a:cubicBezTo>
                  <a:cubicBezTo>
                    <a:pt x="198" y="21"/>
                    <a:pt x="181" y="5"/>
                    <a:pt x="169" y="5"/>
                  </a:cubicBezTo>
                  <a:cubicBezTo>
                    <a:pt x="140" y="1"/>
                    <a:pt x="112" y="1"/>
                    <a:pt x="8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314;p29">
              <a:extLst>
                <a:ext uri="{FF2B5EF4-FFF2-40B4-BE49-F238E27FC236}">
                  <a16:creationId xmlns:a16="http://schemas.microsoft.com/office/drawing/2014/main" id="{B3F742DF-0F54-0A48-BF56-3F67CD9C6915}"/>
                </a:ext>
              </a:extLst>
            </p:cNvPr>
            <p:cNvSpPr/>
            <p:nvPr/>
          </p:nvSpPr>
          <p:spPr>
            <a:xfrm>
              <a:off x="3063750" y="4491600"/>
              <a:ext cx="3100" cy="2525"/>
            </a:xfrm>
            <a:custGeom>
              <a:avLst/>
              <a:gdLst/>
              <a:ahLst/>
              <a:cxnLst/>
              <a:rect l="l" t="t" r="r" b="b"/>
              <a:pathLst>
                <a:path w="124" h="101" extrusionOk="0">
                  <a:moveTo>
                    <a:pt x="54" y="0"/>
                  </a:moveTo>
                  <a:cubicBezTo>
                    <a:pt x="36" y="0"/>
                    <a:pt x="19" y="1"/>
                    <a:pt x="0" y="3"/>
                  </a:cubicBezTo>
                  <a:cubicBezTo>
                    <a:pt x="4" y="61"/>
                    <a:pt x="4" y="94"/>
                    <a:pt x="14" y="94"/>
                  </a:cubicBezTo>
                  <a:cubicBezTo>
                    <a:pt x="16" y="94"/>
                    <a:pt x="18" y="92"/>
                    <a:pt x="21" y="89"/>
                  </a:cubicBezTo>
                  <a:cubicBezTo>
                    <a:pt x="24" y="85"/>
                    <a:pt x="28" y="83"/>
                    <a:pt x="32" y="83"/>
                  </a:cubicBezTo>
                  <a:cubicBezTo>
                    <a:pt x="42" y="83"/>
                    <a:pt x="53" y="95"/>
                    <a:pt x="62" y="98"/>
                  </a:cubicBezTo>
                  <a:cubicBezTo>
                    <a:pt x="68" y="100"/>
                    <a:pt x="75" y="101"/>
                    <a:pt x="82" y="101"/>
                  </a:cubicBezTo>
                  <a:cubicBezTo>
                    <a:pt x="90" y="101"/>
                    <a:pt x="97" y="100"/>
                    <a:pt x="103" y="98"/>
                  </a:cubicBezTo>
                  <a:cubicBezTo>
                    <a:pt x="111" y="93"/>
                    <a:pt x="119" y="81"/>
                    <a:pt x="123" y="28"/>
                  </a:cubicBezTo>
                  <a:cubicBezTo>
                    <a:pt x="115" y="20"/>
                    <a:pt x="111" y="3"/>
                    <a:pt x="107" y="3"/>
                  </a:cubicBezTo>
                  <a:cubicBezTo>
                    <a:pt x="89" y="1"/>
                    <a:pt x="71" y="0"/>
                    <a:pt x="5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315;p29">
              <a:extLst>
                <a:ext uri="{FF2B5EF4-FFF2-40B4-BE49-F238E27FC236}">
                  <a16:creationId xmlns:a16="http://schemas.microsoft.com/office/drawing/2014/main" id="{4A3EF924-2644-5A47-B95D-F0351C7BF96C}"/>
                </a:ext>
              </a:extLst>
            </p:cNvPr>
            <p:cNvSpPr/>
            <p:nvPr/>
          </p:nvSpPr>
          <p:spPr>
            <a:xfrm>
              <a:off x="3062825" y="4491650"/>
              <a:ext cx="525" cy="2200"/>
            </a:xfrm>
            <a:custGeom>
              <a:avLst/>
              <a:gdLst/>
              <a:ahLst/>
              <a:cxnLst/>
              <a:rect l="l" t="t" r="r" b="b"/>
              <a:pathLst>
                <a:path w="21" h="88" extrusionOk="0">
                  <a:moveTo>
                    <a:pt x="7" y="0"/>
                  </a:moveTo>
                  <a:cubicBezTo>
                    <a:pt x="3" y="0"/>
                    <a:pt x="0" y="11"/>
                    <a:pt x="0" y="46"/>
                  </a:cubicBezTo>
                  <a:cubicBezTo>
                    <a:pt x="0" y="59"/>
                    <a:pt x="0" y="75"/>
                    <a:pt x="5" y="87"/>
                  </a:cubicBezTo>
                  <a:cubicBezTo>
                    <a:pt x="5" y="88"/>
                    <a:pt x="5" y="88"/>
                    <a:pt x="6" y="88"/>
                  </a:cubicBezTo>
                  <a:cubicBezTo>
                    <a:pt x="14" y="88"/>
                    <a:pt x="21" y="57"/>
                    <a:pt x="17" y="34"/>
                  </a:cubicBezTo>
                  <a:cubicBezTo>
                    <a:pt x="17" y="22"/>
                    <a:pt x="13" y="9"/>
                    <a:pt x="9" y="1"/>
                  </a:cubicBezTo>
                  <a:cubicBezTo>
                    <a:pt x="8" y="1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316;p29">
              <a:extLst>
                <a:ext uri="{FF2B5EF4-FFF2-40B4-BE49-F238E27FC236}">
                  <a16:creationId xmlns:a16="http://schemas.microsoft.com/office/drawing/2014/main" id="{74F5F93E-17CE-B142-9D23-A3FA9AB4C99B}"/>
                </a:ext>
              </a:extLst>
            </p:cNvPr>
            <p:cNvSpPr/>
            <p:nvPr/>
          </p:nvSpPr>
          <p:spPr>
            <a:xfrm>
              <a:off x="3052975" y="4491350"/>
              <a:ext cx="650" cy="1875"/>
            </a:xfrm>
            <a:custGeom>
              <a:avLst/>
              <a:gdLst/>
              <a:ahLst/>
              <a:cxnLst/>
              <a:rect l="l" t="t" r="r" b="b"/>
              <a:pathLst>
                <a:path w="26" h="75" extrusionOk="0">
                  <a:moveTo>
                    <a:pt x="5" y="1"/>
                  </a:moveTo>
                  <a:cubicBezTo>
                    <a:pt x="0" y="1"/>
                    <a:pt x="0" y="9"/>
                    <a:pt x="0" y="13"/>
                  </a:cubicBezTo>
                  <a:cubicBezTo>
                    <a:pt x="0" y="30"/>
                    <a:pt x="0" y="46"/>
                    <a:pt x="0" y="67"/>
                  </a:cubicBezTo>
                  <a:cubicBezTo>
                    <a:pt x="4" y="71"/>
                    <a:pt x="7" y="74"/>
                    <a:pt x="10" y="74"/>
                  </a:cubicBezTo>
                  <a:cubicBezTo>
                    <a:pt x="15" y="74"/>
                    <a:pt x="20" y="66"/>
                    <a:pt x="25" y="46"/>
                  </a:cubicBezTo>
                  <a:cubicBezTo>
                    <a:pt x="25" y="34"/>
                    <a:pt x="21" y="21"/>
                    <a:pt x="21" y="13"/>
                  </a:cubicBezTo>
                  <a:cubicBezTo>
                    <a:pt x="17" y="5"/>
                    <a:pt x="13" y="5"/>
                    <a:pt x="5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317;p29">
              <a:extLst>
                <a:ext uri="{FF2B5EF4-FFF2-40B4-BE49-F238E27FC236}">
                  <a16:creationId xmlns:a16="http://schemas.microsoft.com/office/drawing/2014/main" id="{21ABDC8B-7446-7149-AAB4-0405F446F332}"/>
                </a:ext>
              </a:extLst>
            </p:cNvPr>
            <p:cNvSpPr/>
            <p:nvPr/>
          </p:nvSpPr>
          <p:spPr>
            <a:xfrm>
              <a:off x="3018300" y="4593725"/>
              <a:ext cx="16025" cy="7125"/>
            </a:xfrm>
            <a:custGeom>
              <a:avLst/>
              <a:gdLst/>
              <a:ahLst/>
              <a:cxnLst/>
              <a:rect l="l" t="t" r="r" b="b"/>
              <a:pathLst>
                <a:path w="641" h="285" extrusionOk="0">
                  <a:moveTo>
                    <a:pt x="9" y="1"/>
                  </a:moveTo>
                  <a:cubicBezTo>
                    <a:pt x="9" y="1"/>
                    <a:pt x="5" y="1"/>
                    <a:pt x="1" y="5"/>
                  </a:cubicBezTo>
                  <a:lnTo>
                    <a:pt x="1" y="284"/>
                  </a:lnTo>
                  <a:cubicBezTo>
                    <a:pt x="17" y="284"/>
                    <a:pt x="38" y="272"/>
                    <a:pt x="42" y="268"/>
                  </a:cubicBezTo>
                  <a:cubicBezTo>
                    <a:pt x="48" y="267"/>
                    <a:pt x="55" y="266"/>
                    <a:pt x="61" y="266"/>
                  </a:cubicBezTo>
                  <a:cubicBezTo>
                    <a:pt x="78" y="266"/>
                    <a:pt x="93" y="270"/>
                    <a:pt x="111" y="276"/>
                  </a:cubicBezTo>
                  <a:cubicBezTo>
                    <a:pt x="119" y="276"/>
                    <a:pt x="128" y="285"/>
                    <a:pt x="137" y="285"/>
                  </a:cubicBezTo>
                  <a:cubicBezTo>
                    <a:pt x="143" y="285"/>
                    <a:pt x="150" y="281"/>
                    <a:pt x="157" y="268"/>
                  </a:cubicBezTo>
                  <a:cubicBezTo>
                    <a:pt x="161" y="251"/>
                    <a:pt x="173" y="243"/>
                    <a:pt x="189" y="243"/>
                  </a:cubicBezTo>
                  <a:cubicBezTo>
                    <a:pt x="218" y="235"/>
                    <a:pt x="251" y="227"/>
                    <a:pt x="280" y="223"/>
                  </a:cubicBezTo>
                  <a:cubicBezTo>
                    <a:pt x="285" y="223"/>
                    <a:pt x="290" y="223"/>
                    <a:pt x="296" y="223"/>
                  </a:cubicBezTo>
                  <a:cubicBezTo>
                    <a:pt x="304" y="223"/>
                    <a:pt x="313" y="222"/>
                    <a:pt x="321" y="214"/>
                  </a:cubicBezTo>
                  <a:cubicBezTo>
                    <a:pt x="328" y="208"/>
                    <a:pt x="336" y="205"/>
                    <a:pt x="343" y="205"/>
                  </a:cubicBezTo>
                  <a:cubicBezTo>
                    <a:pt x="363" y="205"/>
                    <a:pt x="383" y="222"/>
                    <a:pt x="404" y="222"/>
                  </a:cubicBezTo>
                  <a:cubicBezTo>
                    <a:pt x="414" y="222"/>
                    <a:pt x="425" y="218"/>
                    <a:pt x="436" y="206"/>
                  </a:cubicBezTo>
                  <a:cubicBezTo>
                    <a:pt x="436" y="206"/>
                    <a:pt x="436" y="205"/>
                    <a:pt x="437" y="205"/>
                  </a:cubicBezTo>
                  <a:cubicBezTo>
                    <a:pt x="441" y="205"/>
                    <a:pt x="445" y="218"/>
                    <a:pt x="452" y="218"/>
                  </a:cubicBezTo>
                  <a:cubicBezTo>
                    <a:pt x="454" y="221"/>
                    <a:pt x="458" y="223"/>
                    <a:pt x="462" y="223"/>
                  </a:cubicBezTo>
                  <a:cubicBezTo>
                    <a:pt x="466" y="223"/>
                    <a:pt x="469" y="222"/>
                    <a:pt x="472" y="218"/>
                  </a:cubicBezTo>
                  <a:cubicBezTo>
                    <a:pt x="482" y="209"/>
                    <a:pt x="490" y="204"/>
                    <a:pt x="498" y="204"/>
                  </a:cubicBezTo>
                  <a:cubicBezTo>
                    <a:pt x="504" y="204"/>
                    <a:pt x="510" y="207"/>
                    <a:pt x="518" y="214"/>
                  </a:cubicBezTo>
                  <a:cubicBezTo>
                    <a:pt x="523" y="220"/>
                    <a:pt x="528" y="222"/>
                    <a:pt x="534" y="222"/>
                  </a:cubicBezTo>
                  <a:cubicBezTo>
                    <a:pt x="547" y="222"/>
                    <a:pt x="560" y="210"/>
                    <a:pt x="571" y="181"/>
                  </a:cubicBezTo>
                  <a:cubicBezTo>
                    <a:pt x="571" y="179"/>
                    <a:pt x="573" y="172"/>
                    <a:pt x="575" y="172"/>
                  </a:cubicBezTo>
                  <a:cubicBezTo>
                    <a:pt x="577" y="172"/>
                    <a:pt x="578" y="173"/>
                    <a:pt x="579" y="177"/>
                  </a:cubicBezTo>
                  <a:cubicBezTo>
                    <a:pt x="588" y="205"/>
                    <a:pt x="597" y="209"/>
                    <a:pt x="607" y="209"/>
                  </a:cubicBezTo>
                  <a:cubicBezTo>
                    <a:pt x="612" y="209"/>
                    <a:pt x="617" y="208"/>
                    <a:pt x="622" y="208"/>
                  </a:cubicBezTo>
                  <a:cubicBezTo>
                    <a:pt x="625" y="208"/>
                    <a:pt x="629" y="209"/>
                    <a:pt x="632" y="210"/>
                  </a:cubicBezTo>
                  <a:cubicBezTo>
                    <a:pt x="632" y="210"/>
                    <a:pt x="632" y="206"/>
                    <a:pt x="637" y="206"/>
                  </a:cubicBezTo>
                  <a:cubicBezTo>
                    <a:pt x="637" y="177"/>
                    <a:pt x="641" y="149"/>
                    <a:pt x="641" y="120"/>
                  </a:cubicBezTo>
                  <a:cubicBezTo>
                    <a:pt x="637" y="79"/>
                    <a:pt x="628" y="79"/>
                    <a:pt x="620" y="79"/>
                  </a:cubicBezTo>
                  <a:cubicBezTo>
                    <a:pt x="613" y="77"/>
                    <a:pt x="605" y="76"/>
                    <a:pt x="598" y="76"/>
                  </a:cubicBezTo>
                  <a:cubicBezTo>
                    <a:pt x="585" y="76"/>
                    <a:pt x="571" y="78"/>
                    <a:pt x="558" y="78"/>
                  </a:cubicBezTo>
                  <a:cubicBezTo>
                    <a:pt x="546" y="78"/>
                    <a:pt x="534" y="77"/>
                    <a:pt x="522" y="71"/>
                  </a:cubicBezTo>
                  <a:cubicBezTo>
                    <a:pt x="485" y="58"/>
                    <a:pt x="452" y="50"/>
                    <a:pt x="415" y="50"/>
                  </a:cubicBezTo>
                  <a:cubicBezTo>
                    <a:pt x="411" y="50"/>
                    <a:pt x="407" y="46"/>
                    <a:pt x="407" y="46"/>
                  </a:cubicBezTo>
                  <a:cubicBezTo>
                    <a:pt x="397" y="30"/>
                    <a:pt x="388" y="25"/>
                    <a:pt x="379" y="25"/>
                  </a:cubicBezTo>
                  <a:cubicBezTo>
                    <a:pt x="372" y="25"/>
                    <a:pt x="365" y="28"/>
                    <a:pt x="358" y="30"/>
                  </a:cubicBezTo>
                  <a:cubicBezTo>
                    <a:pt x="351" y="30"/>
                    <a:pt x="347" y="35"/>
                    <a:pt x="342" y="35"/>
                  </a:cubicBezTo>
                  <a:cubicBezTo>
                    <a:pt x="340" y="35"/>
                    <a:pt x="339" y="35"/>
                    <a:pt x="337" y="34"/>
                  </a:cubicBezTo>
                  <a:cubicBezTo>
                    <a:pt x="292" y="26"/>
                    <a:pt x="247" y="17"/>
                    <a:pt x="202" y="9"/>
                  </a:cubicBezTo>
                  <a:cubicBezTo>
                    <a:pt x="193" y="9"/>
                    <a:pt x="181" y="17"/>
                    <a:pt x="169" y="21"/>
                  </a:cubicBezTo>
                  <a:lnTo>
                    <a:pt x="120" y="21"/>
                  </a:lnTo>
                  <a:cubicBezTo>
                    <a:pt x="115" y="21"/>
                    <a:pt x="111" y="17"/>
                    <a:pt x="103" y="17"/>
                  </a:cubicBezTo>
                  <a:cubicBezTo>
                    <a:pt x="99" y="17"/>
                    <a:pt x="87" y="21"/>
                    <a:pt x="74" y="21"/>
                  </a:cubicBezTo>
                  <a:cubicBezTo>
                    <a:pt x="54" y="13"/>
                    <a:pt x="33" y="5"/>
                    <a:pt x="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318;p29">
              <a:extLst>
                <a:ext uri="{FF2B5EF4-FFF2-40B4-BE49-F238E27FC236}">
                  <a16:creationId xmlns:a16="http://schemas.microsoft.com/office/drawing/2014/main" id="{98FF83F7-FB0E-AD45-B292-F602D7ABA60F}"/>
                </a:ext>
              </a:extLst>
            </p:cNvPr>
            <p:cNvSpPr/>
            <p:nvPr/>
          </p:nvSpPr>
          <p:spPr>
            <a:xfrm>
              <a:off x="3018200" y="4580675"/>
              <a:ext cx="16125" cy="7125"/>
            </a:xfrm>
            <a:custGeom>
              <a:avLst/>
              <a:gdLst/>
              <a:ahLst/>
              <a:cxnLst/>
              <a:rect l="l" t="t" r="r" b="b"/>
              <a:pathLst>
                <a:path w="645" h="285" extrusionOk="0">
                  <a:moveTo>
                    <a:pt x="59" y="1"/>
                  </a:moveTo>
                  <a:cubicBezTo>
                    <a:pt x="40" y="1"/>
                    <a:pt x="19" y="28"/>
                    <a:pt x="0" y="43"/>
                  </a:cubicBezTo>
                  <a:lnTo>
                    <a:pt x="0" y="285"/>
                  </a:lnTo>
                  <a:lnTo>
                    <a:pt x="13" y="285"/>
                  </a:lnTo>
                  <a:cubicBezTo>
                    <a:pt x="25" y="269"/>
                    <a:pt x="50" y="269"/>
                    <a:pt x="70" y="269"/>
                  </a:cubicBezTo>
                  <a:cubicBezTo>
                    <a:pt x="91" y="269"/>
                    <a:pt x="111" y="264"/>
                    <a:pt x="136" y="260"/>
                  </a:cubicBezTo>
                  <a:cubicBezTo>
                    <a:pt x="151" y="251"/>
                    <a:pt x="169" y="246"/>
                    <a:pt x="187" y="246"/>
                  </a:cubicBezTo>
                  <a:cubicBezTo>
                    <a:pt x="193" y="246"/>
                    <a:pt x="199" y="247"/>
                    <a:pt x="206" y="248"/>
                  </a:cubicBezTo>
                  <a:cubicBezTo>
                    <a:pt x="224" y="253"/>
                    <a:pt x="241" y="260"/>
                    <a:pt x="258" y="260"/>
                  </a:cubicBezTo>
                  <a:cubicBezTo>
                    <a:pt x="268" y="260"/>
                    <a:pt x="277" y="258"/>
                    <a:pt x="288" y="252"/>
                  </a:cubicBezTo>
                  <a:cubicBezTo>
                    <a:pt x="297" y="249"/>
                    <a:pt x="304" y="241"/>
                    <a:pt x="312" y="241"/>
                  </a:cubicBezTo>
                  <a:cubicBezTo>
                    <a:pt x="315" y="241"/>
                    <a:pt x="318" y="242"/>
                    <a:pt x="321" y="244"/>
                  </a:cubicBezTo>
                  <a:cubicBezTo>
                    <a:pt x="326" y="247"/>
                    <a:pt x="331" y="248"/>
                    <a:pt x="337" y="248"/>
                  </a:cubicBezTo>
                  <a:cubicBezTo>
                    <a:pt x="360" y="248"/>
                    <a:pt x="385" y="227"/>
                    <a:pt x="410" y="227"/>
                  </a:cubicBezTo>
                  <a:cubicBezTo>
                    <a:pt x="411" y="227"/>
                    <a:pt x="413" y="227"/>
                    <a:pt x="415" y="228"/>
                  </a:cubicBezTo>
                  <a:cubicBezTo>
                    <a:pt x="431" y="228"/>
                    <a:pt x="447" y="210"/>
                    <a:pt x="465" y="210"/>
                  </a:cubicBezTo>
                  <a:cubicBezTo>
                    <a:pt x="470" y="210"/>
                    <a:pt x="475" y="212"/>
                    <a:pt x="481" y="215"/>
                  </a:cubicBezTo>
                  <a:cubicBezTo>
                    <a:pt x="489" y="222"/>
                    <a:pt x="497" y="224"/>
                    <a:pt x="503" y="224"/>
                  </a:cubicBezTo>
                  <a:cubicBezTo>
                    <a:pt x="509" y="224"/>
                    <a:pt x="515" y="223"/>
                    <a:pt x="520" y="223"/>
                  </a:cubicBezTo>
                  <a:cubicBezTo>
                    <a:pt x="522" y="223"/>
                    <a:pt x="524" y="223"/>
                    <a:pt x="526" y="223"/>
                  </a:cubicBezTo>
                  <a:cubicBezTo>
                    <a:pt x="532" y="226"/>
                    <a:pt x="538" y="227"/>
                    <a:pt x="544" y="227"/>
                  </a:cubicBezTo>
                  <a:cubicBezTo>
                    <a:pt x="560" y="227"/>
                    <a:pt x="574" y="218"/>
                    <a:pt x="583" y="203"/>
                  </a:cubicBezTo>
                  <a:cubicBezTo>
                    <a:pt x="587" y="197"/>
                    <a:pt x="592" y="192"/>
                    <a:pt x="598" y="192"/>
                  </a:cubicBezTo>
                  <a:cubicBezTo>
                    <a:pt x="603" y="192"/>
                    <a:pt x="608" y="197"/>
                    <a:pt x="612" y="211"/>
                  </a:cubicBezTo>
                  <a:cubicBezTo>
                    <a:pt x="616" y="228"/>
                    <a:pt x="628" y="223"/>
                    <a:pt x="636" y="232"/>
                  </a:cubicBezTo>
                  <a:cubicBezTo>
                    <a:pt x="641" y="195"/>
                    <a:pt x="641" y="166"/>
                    <a:pt x="645" y="137"/>
                  </a:cubicBezTo>
                  <a:cubicBezTo>
                    <a:pt x="638" y="94"/>
                    <a:pt x="631" y="77"/>
                    <a:pt x="625" y="77"/>
                  </a:cubicBezTo>
                  <a:cubicBezTo>
                    <a:pt x="623" y="77"/>
                    <a:pt x="622" y="78"/>
                    <a:pt x="620" y="80"/>
                  </a:cubicBezTo>
                  <a:cubicBezTo>
                    <a:pt x="612" y="88"/>
                    <a:pt x="604" y="96"/>
                    <a:pt x="595" y="96"/>
                  </a:cubicBezTo>
                  <a:cubicBezTo>
                    <a:pt x="554" y="92"/>
                    <a:pt x="517" y="80"/>
                    <a:pt x="481" y="67"/>
                  </a:cubicBezTo>
                  <a:cubicBezTo>
                    <a:pt x="468" y="59"/>
                    <a:pt x="453" y="55"/>
                    <a:pt x="437" y="55"/>
                  </a:cubicBezTo>
                  <a:cubicBezTo>
                    <a:pt x="422" y="55"/>
                    <a:pt x="407" y="59"/>
                    <a:pt x="394" y="67"/>
                  </a:cubicBezTo>
                  <a:cubicBezTo>
                    <a:pt x="393" y="68"/>
                    <a:pt x="391" y="69"/>
                    <a:pt x="390" y="69"/>
                  </a:cubicBezTo>
                  <a:cubicBezTo>
                    <a:pt x="383" y="69"/>
                    <a:pt x="376" y="63"/>
                    <a:pt x="370" y="59"/>
                  </a:cubicBezTo>
                  <a:cubicBezTo>
                    <a:pt x="364" y="59"/>
                    <a:pt x="348" y="52"/>
                    <a:pt x="336" y="52"/>
                  </a:cubicBezTo>
                  <a:cubicBezTo>
                    <a:pt x="332" y="52"/>
                    <a:pt x="328" y="53"/>
                    <a:pt x="325" y="55"/>
                  </a:cubicBezTo>
                  <a:cubicBezTo>
                    <a:pt x="318" y="59"/>
                    <a:pt x="310" y="61"/>
                    <a:pt x="302" y="61"/>
                  </a:cubicBezTo>
                  <a:cubicBezTo>
                    <a:pt x="294" y="61"/>
                    <a:pt x="286" y="59"/>
                    <a:pt x="280" y="55"/>
                  </a:cubicBezTo>
                  <a:cubicBezTo>
                    <a:pt x="263" y="47"/>
                    <a:pt x="247" y="43"/>
                    <a:pt x="230" y="43"/>
                  </a:cubicBezTo>
                  <a:cubicBezTo>
                    <a:pt x="217" y="43"/>
                    <a:pt x="207" y="48"/>
                    <a:pt x="195" y="48"/>
                  </a:cubicBezTo>
                  <a:cubicBezTo>
                    <a:pt x="192" y="48"/>
                    <a:pt x="188" y="48"/>
                    <a:pt x="185" y="47"/>
                  </a:cubicBezTo>
                  <a:cubicBezTo>
                    <a:pt x="148" y="35"/>
                    <a:pt x="107" y="18"/>
                    <a:pt x="66" y="2"/>
                  </a:cubicBezTo>
                  <a:cubicBezTo>
                    <a:pt x="64" y="1"/>
                    <a:pt x="62" y="1"/>
                    <a:pt x="5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319;p29">
              <a:extLst>
                <a:ext uri="{FF2B5EF4-FFF2-40B4-BE49-F238E27FC236}">
                  <a16:creationId xmlns:a16="http://schemas.microsoft.com/office/drawing/2014/main" id="{118BED4E-A1D4-3E40-8141-CAF8C8397EE0}"/>
                </a:ext>
              </a:extLst>
            </p:cNvPr>
            <p:cNvSpPr/>
            <p:nvPr/>
          </p:nvSpPr>
          <p:spPr>
            <a:xfrm>
              <a:off x="3018300" y="4606550"/>
              <a:ext cx="13475" cy="7450"/>
            </a:xfrm>
            <a:custGeom>
              <a:avLst/>
              <a:gdLst/>
              <a:ahLst/>
              <a:cxnLst/>
              <a:rect l="l" t="t" r="r" b="b"/>
              <a:pathLst>
                <a:path w="539" h="298" extrusionOk="0">
                  <a:moveTo>
                    <a:pt x="13" y="1"/>
                  </a:moveTo>
                  <a:cubicBezTo>
                    <a:pt x="5" y="5"/>
                    <a:pt x="1" y="5"/>
                    <a:pt x="1" y="9"/>
                  </a:cubicBezTo>
                  <a:lnTo>
                    <a:pt x="1" y="296"/>
                  </a:lnTo>
                  <a:cubicBezTo>
                    <a:pt x="5" y="297"/>
                    <a:pt x="9" y="297"/>
                    <a:pt x="13" y="297"/>
                  </a:cubicBezTo>
                  <a:cubicBezTo>
                    <a:pt x="33" y="297"/>
                    <a:pt x="53" y="289"/>
                    <a:pt x="66" y="272"/>
                  </a:cubicBezTo>
                  <a:cubicBezTo>
                    <a:pt x="74" y="263"/>
                    <a:pt x="83" y="268"/>
                    <a:pt x="91" y="263"/>
                  </a:cubicBezTo>
                  <a:cubicBezTo>
                    <a:pt x="120" y="263"/>
                    <a:pt x="148" y="255"/>
                    <a:pt x="177" y="251"/>
                  </a:cubicBezTo>
                  <a:cubicBezTo>
                    <a:pt x="206" y="239"/>
                    <a:pt x="239" y="227"/>
                    <a:pt x="267" y="222"/>
                  </a:cubicBezTo>
                  <a:cubicBezTo>
                    <a:pt x="288" y="222"/>
                    <a:pt x="308" y="227"/>
                    <a:pt x="328" y="227"/>
                  </a:cubicBezTo>
                  <a:cubicBezTo>
                    <a:pt x="348" y="227"/>
                    <a:pt x="368" y="222"/>
                    <a:pt x="386" y="206"/>
                  </a:cubicBezTo>
                  <a:cubicBezTo>
                    <a:pt x="388" y="204"/>
                    <a:pt x="390" y="203"/>
                    <a:pt x="393" y="203"/>
                  </a:cubicBezTo>
                  <a:cubicBezTo>
                    <a:pt x="396" y="203"/>
                    <a:pt x="400" y="205"/>
                    <a:pt x="403" y="210"/>
                  </a:cubicBezTo>
                  <a:cubicBezTo>
                    <a:pt x="409" y="222"/>
                    <a:pt x="415" y="227"/>
                    <a:pt x="422" y="227"/>
                  </a:cubicBezTo>
                  <a:cubicBezTo>
                    <a:pt x="430" y="227"/>
                    <a:pt x="437" y="221"/>
                    <a:pt x="444" y="210"/>
                  </a:cubicBezTo>
                  <a:cubicBezTo>
                    <a:pt x="449" y="203"/>
                    <a:pt x="456" y="200"/>
                    <a:pt x="463" y="200"/>
                  </a:cubicBezTo>
                  <a:cubicBezTo>
                    <a:pt x="471" y="200"/>
                    <a:pt x="480" y="204"/>
                    <a:pt x="489" y="206"/>
                  </a:cubicBezTo>
                  <a:cubicBezTo>
                    <a:pt x="505" y="206"/>
                    <a:pt x="518" y="198"/>
                    <a:pt x="530" y="185"/>
                  </a:cubicBezTo>
                  <a:cubicBezTo>
                    <a:pt x="534" y="169"/>
                    <a:pt x="538" y="153"/>
                    <a:pt x="538" y="136"/>
                  </a:cubicBezTo>
                  <a:lnTo>
                    <a:pt x="538" y="108"/>
                  </a:lnTo>
                  <a:cubicBezTo>
                    <a:pt x="530" y="95"/>
                    <a:pt x="522" y="83"/>
                    <a:pt x="513" y="75"/>
                  </a:cubicBezTo>
                  <a:cubicBezTo>
                    <a:pt x="509" y="73"/>
                    <a:pt x="505" y="73"/>
                    <a:pt x="501" y="73"/>
                  </a:cubicBezTo>
                  <a:cubicBezTo>
                    <a:pt x="497" y="73"/>
                    <a:pt x="493" y="73"/>
                    <a:pt x="489" y="71"/>
                  </a:cubicBezTo>
                  <a:cubicBezTo>
                    <a:pt x="444" y="67"/>
                    <a:pt x="403" y="54"/>
                    <a:pt x="358" y="42"/>
                  </a:cubicBezTo>
                  <a:cubicBezTo>
                    <a:pt x="329" y="29"/>
                    <a:pt x="299" y="24"/>
                    <a:pt x="268" y="24"/>
                  </a:cubicBezTo>
                  <a:cubicBezTo>
                    <a:pt x="258" y="24"/>
                    <a:pt x="248" y="24"/>
                    <a:pt x="239" y="25"/>
                  </a:cubicBezTo>
                  <a:cubicBezTo>
                    <a:pt x="232" y="27"/>
                    <a:pt x="224" y="28"/>
                    <a:pt x="217" y="28"/>
                  </a:cubicBezTo>
                  <a:cubicBezTo>
                    <a:pt x="207" y="28"/>
                    <a:pt x="197" y="26"/>
                    <a:pt x="189" y="21"/>
                  </a:cubicBezTo>
                  <a:cubicBezTo>
                    <a:pt x="179" y="13"/>
                    <a:pt x="166" y="9"/>
                    <a:pt x="155" y="9"/>
                  </a:cubicBezTo>
                  <a:cubicBezTo>
                    <a:pt x="148" y="9"/>
                    <a:pt x="142" y="10"/>
                    <a:pt x="136" y="13"/>
                  </a:cubicBezTo>
                  <a:cubicBezTo>
                    <a:pt x="130" y="15"/>
                    <a:pt x="124" y="16"/>
                    <a:pt x="118" y="16"/>
                  </a:cubicBezTo>
                  <a:cubicBezTo>
                    <a:pt x="111" y="16"/>
                    <a:pt x="105" y="15"/>
                    <a:pt x="99" y="13"/>
                  </a:cubicBezTo>
                  <a:cubicBezTo>
                    <a:pt x="96" y="13"/>
                    <a:pt x="92" y="4"/>
                    <a:pt x="86" y="4"/>
                  </a:cubicBezTo>
                  <a:cubicBezTo>
                    <a:pt x="85" y="4"/>
                    <a:pt x="84" y="4"/>
                    <a:pt x="83" y="5"/>
                  </a:cubicBezTo>
                  <a:cubicBezTo>
                    <a:pt x="75" y="17"/>
                    <a:pt x="67" y="21"/>
                    <a:pt x="59" y="21"/>
                  </a:cubicBezTo>
                  <a:cubicBezTo>
                    <a:pt x="44" y="21"/>
                    <a:pt x="28" y="9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320;p29">
              <a:extLst>
                <a:ext uri="{FF2B5EF4-FFF2-40B4-BE49-F238E27FC236}">
                  <a16:creationId xmlns:a16="http://schemas.microsoft.com/office/drawing/2014/main" id="{1944427D-C85A-C94C-9CD9-050745995386}"/>
                </a:ext>
              </a:extLst>
            </p:cNvPr>
            <p:cNvSpPr/>
            <p:nvPr/>
          </p:nvSpPr>
          <p:spPr>
            <a:xfrm>
              <a:off x="3018300" y="4515700"/>
              <a:ext cx="6600" cy="6275"/>
            </a:xfrm>
            <a:custGeom>
              <a:avLst/>
              <a:gdLst/>
              <a:ahLst/>
              <a:cxnLst/>
              <a:rect l="l" t="t" r="r" b="b"/>
              <a:pathLst>
                <a:path w="264" h="251" extrusionOk="0">
                  <a:moveTo>
                    <a:pt x="80" y="0"/>
                  </a:moveTo>
                  <a:cubicBezTo>
                    <a:pt x="70" y="0"/>
                    <a:pt x="60" y="5"/>
                    <a:pt x="50" y="16"/>
                  </a:cubicBezTo>
                  <a:lnTo>
                    <a:pt x="42" y="16"/>
                  </a:lnTo>
                  <a:cubicBezTo>
                    <a:pt x="29" y="12"/>
                    <a:pt x="13" y="8"/>
                    <a:pt x="1" y="8"/>
                  </a:cubicBezTo>
                  <a:lnTo>
                    <a:pt x="1" y="241"/>
                  </a:lnTo>
                  <a:cubicBezTo>
                    <a:pt x="2" y="240"/>
                    <a:pt x="4" y="240"/>
                    <a:pt x="6" y="240"/>
                  </a:cubicBezTo>
                  <a:cubicBezTo>
                    <a:pt x="14" y="240"/>
                    <a:pt x="24" y="251"/>
                    <a:pt x="34" y="251"/>
                  </a:cubicBezTo>
                  <a:cubicBezTo>
                    <a:pt x="38" y="251"/>
                    <a:pt x="42" y="249"/>
                    <a:pt x="46" y="246"/>
                  </a:cubicBezTo>
                  <a:cubicBezTo>
                    <a:pt x="50" y="235"/>
                    <a:pt x="55" y="233"/>
                    <a:pt x="60" y="233"/>
                  </a:cubicBezTo>
                  <a:cubicBezTo>
                    <a:pt x="63" y="233"/>
                    <a:pt x="67" y="234"/>
                    <a:pt x="70" y="234"/>
                  </a:cubicBezTo>
                  <a:cubicBezTo>
                    <a:pt x="72" y="234"/>
                    <a:pt x="73" y="234"/>
                    <a:pt x="74" y="233"/>
                  </a:cubicBezTo>
                  <a:cubicBezTo>
                    <a:pt x="81" y="231"/>
                    <a:pt x="87" y="231"/>
                    <a:pt x="93" y="231"/>
                  </a:cubicBezTo>
                  <a:cubicBezTo>
                    <a:pt x="99" y="231"/>
                    <a:pt x="105" y="231"/>
                    <a:pt x="111" y="229"/>
                  </a:cubicBezTo>
                  <a:cubicBezTo>
                    <a:pt x="128" y="226"/>
                    <a:pt x="144" y="194"/>
                    <a:pt x="161" y="194"/>
                  </a:cubicBezTo>
                  <a:cubicBezTo>
                    <a:pt x="165" y="194"/>
                    <a:pt x="169" y="196"/>
                    <a:pt x="173" y="200"/>
                  </a:cubicBezTo>
                  <a:cubicBezTo>
                    <a:pt x="174" y="202"/>
                    <a:pt x="175" y="202"/>
                    <a:pt x="177" y="202"/>
                  </a:cubicBezTo>
                  <a:cubicBezTo>
                    <a:pt x="179" y="202"/>
                    <a:pt x="182" y="199"/>
                    <a:pt x="185" y="196"/>
                  </a:cubicBezTo>
                  <a:cubicBezTo>
                    <a:pt x="199" y="183"/>
                    <a:pt x="212" y="175"/>
                    <a:pt x="226" y="175"/>
                  </a:cubicBezTo>
                  <a:cubicBezTo>
                    <a:pt x="229" y="175"/>
                    <a:pt x="232" y="175"/>
                    <a:pt x="234" y="176"/>
                  </a:cubicBezTo>
                  <a:cubicBezTo>
                    <a:pt x="235" y="176"/>
                    <a:pt x="236" y="176"/>
                    <a:pt x="236" y="176"/>
                  </a:cubicBezTo>
                  <a:cubicBezTo>
                    <a:pt x="244" y="176"/>
                    <a:pt x="251" y="150"/>
                    <a:pt x="255" y="127"/>
                  </a:cubicBezTo>
                  <a:cubicBezTo>
                    <a:pt x="259" y="102"/>
                    <a:pt x="263" y="77"/>
                    <a:pt x="263" y="53"/>
                  </a:cubicBezTo>
                  <a:cubicBezTo>
                    <a:pt x="251" y="49"/>
                    <a:pt x="243" y="44"/>
                    <a:pt x="234" y="44"/>
                  </a:cubicBezTo>
                  <a:cubicBezTo>
                    <a:pt x="214" y="40"/>
                    <a:pt x="193" y="32"/>
                    <a:pt x="173" y="28"/>
                  </a:cubicBezTo>
                  <a:cubicBezTo>
                    <a:pt x="169" y="28"/>
                    <a:pt x="161" y="32"/>
                    <a:pt x="157" y="32"/>
                  </a:cubicBezTo>
                  <a:cubicBezTo>
                    <a:pt x="153" y="32"/>
                    <a:pt x="150" y="37"/>
                    <a:pt x="147" y="37"/>
                  </a:cubicBezTo>
                  <a:cubicBezTo>
                    <a:pt x="146" y="37"/>
                    <a:pt x="145" y="37"/>
                    <a:pt x="144" y="36"/>
                  </a:cubicBezTo>
                  <a:cubicBezTo>
                    <a:pt x="123" y="17"/>
                    <a:pt x="101" y="0"/>
                    <a:pt x="80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321;p29">
              <a:extLst>
                <a:ext uri="{FF2B5EF4-FFF2-40B4-BE49-F238E27FC236}">
                  <a16:creationId xmlns:a16="http://schemas.microsoft.com/office/drawing/2014/main" id="{CFF96C48-C71D-1147-A2C3-060136E6E063}"/>
                </a:ext>
              </a:extLst>
            </p:cNvPr>
            <p:cNvSpPr/>
            <p:nvPr/>
          </p:nvSpPr>
          <p:spPr>
            <a:xfrm>
              <a:off x="3018300" y="4567850"/>
              <a:ext cx="15525" cy="6725"/>
            </a:xfrm>
            <a:custGeom>
              <a:avLst/>
              <a:gdLst/>
              <a:ahLst/>
              <a:cxnLst/>
              <a:rect l="l" t="t" r="r" b="b"/>
              <a:pathLst>
                <a:path w="621" h="269" extrusionOk="0">
                  <a:moveTo>
                    <a:pt x="29" y="1"/>
                  </a:moveTo>
                  <a:cubicBezTo>
                    <a:pt x="19" y="1"/>
                    <a:pt x="9" y="3"/>
                    <a:pt x="1" y="6"/>
                  </a:cubicBezTo>
                  <a:lnTo>
                    <a:pt x="1" y="260"/>
                  </a:lnTo>
                  <a:cubicBezTo>
                    <a:pt x="9" y="260"/>
                    <a:pt x="17" y="256"/>
                    <a:pt x="25" y="248"/>
                  </a:cubicBezTo>
                  <a:cubicBezTo>
                    <a:pt x="33" y="230"/>
                    <a:pt x="41" y="224"/>
                    <a:pt x="48" y="224"/>
                  </a:cubicBezTo>
                  <a:cubicBezTo>
                    <a:pt x="65" y="224"/>
                    <a:pt x="81" y="257"/>
                    <a:pt x="102" y="257"/>
                  </a:cubicBezTo>
                  <a:cubicBezTo>
                    <a:pt x="104" y="257"/>
                    <a:pt x="106" y="257"/>
                    <a:pt x="107" y="256"/>
                  </a:cubicBezTo>
                  <a:cubicBezTo>
                    <a:pt x="109" y="256"/>
                    <a:pt x="111" y="256"/>
                    <a:pt x="113" y="256"/>
                  </a:cubicBezTo>
                  <a:cubicBezTo>
                    <a:pt x="134" y="256"/>
                    <a:pt x="152" y="268"/>
                    <a:pt x="171" y="268"/>
                  </a:cubicBezTo>
                  <a:cubicBezTo>
                    <a:pt x="180" y="268"/>
                    <a:pt x="189" y="265"/>
                    <a:pt x="198" y="256"/>
                  </a:cubicBezTo>
                  <a:cubicBezTo>
                    <a:pt x="214" y="244"/>
                    <a:pt x="234" y="236"/>
                    <a:pt x="255" y="228"/>
                  </a:cubicBezTo>
                  <a:cubicBezTo>
                    <a:pt x="256" y="227"/>
                    <a:pt x="257" y="227"/>
                    <a:pt x="258" y="227"/>
                  </a:cubicBezTo>
                  <a:cubicBezTo>
                    <a:pt x="271" y="227"/>
                    <a:pt x="284" y="241"/>
                    <a:pt x="297" y="241"/>
                  </a:cubicBezTo>
                  <a:cubicBezTo>
                    <a:pt x="304" y="241"/>
                    <a:pt x="310" y="238"/>
                    <a:pt x="317" y="228"/>
                  </a:cubicBezTo>
                  <a:cubicBezTo>
                    <a:pt x="317" y="228"/>
                    <a:pt x="321" y="236"/>
                    <a:pt x="321" y="240"/>
                  </a:cubicBezTo>
                  <a:cubicBezTo>
                    <a:pt x="332" y="258"/>
                    <a:pt x="345" y="264"/>
                    <a:pt x="357" y="264"/>
                  </a:cubicBezTo>
                  <a:cubicBezTo>
                    <a:pt x="367" y="264"/>
                    <a:pt x="377" y="260"/>
                    <a:pt x="386" y="256"/>
                  </a:cubicBezTo>
                  <a:cubicBezTo>
                    <a:pt x="399" y="248"/>
                    <a:pt x="411" y="236"/>
                    <a:pt x="423" y="232"/>
                  </a:cubicBezTo>
                  <a:cubicBezTo>
                    <a:pt x="436" y="223"/>
                    <a:pt x="440" y="232"/>
                    <a:pt x="448" y="219"/>
                  </a:cubicBezTo>
                  <a:cubicBezTo>
                    <a:pt x="453" y="212"/>
                    <a:pt x="462" y="200"/>
                    <a:pt x="472" y="200"/>
                  </a:cubicBezTo>
                  <a:cubicBezTo>
                    <a:pt x="478" y="200"/>
                    <a:pt x="484" y="205"/>
                    <a:pt x="489" y="219"/>
                  </a:cubicBezTo>
                  <a:cubicBezTo>
                    <a:pt x="503" y="205"/>
                    <a:pt x="519" y="199"/>
                    <a:pt x="535" y="199"/>
                  </a:cubicBezTo>
                  <a:cubicBezTo>
                    <a:pt x="543" y="199"/>
                    <a:pt x="551" y="200"/>
                    <a:pt x="559" y="203"/>
                  </a:cubicBezTo>
                  <a:cubicBezTo>
                    <a:pt x="560" y="203"/>
                    <a:pt x="561" y="204"/>
                    <a:pt x="563" y="204"/>
                  </a:cubicBezTo>
                  <a:cubicBezTo>
                    <a:pt x="573" y="204"/>
                    <a:pt x="581" y="191"/>
                    <a:pt x="591" y="191"/>
                  </a:cubicBezTo>
                  <a:cubicBezTo>
                    <a:pt x="600" y="191"/>
                    <a:pt x="612" y="174"/>
                    <a:pt x="620" y="109"/>
                  </a:cubicBezTo>
                  <a:cubicBezTo>
                    <a:pt x="612" y="35"/>
                    <a:pt x="600" y="35"/>
                    <a:pt x="587" y="35"/>
                  </a:cubicBezTo>
                  <a:cubicBezTo>
                    <a:pt x="563" y="35"/>
                    <a:pt x="534" y="35"/>
                    <a:pt x="505" y="55"/>
                  </a:cubicBezTo>
                  <a:cubicBezTo>
                    <a:pt x="499" y="61"/>
                    <a:pt x="491" y="65"/>
                    <a:pt x="484" y="65"/>
                  </a:cubicBezTo>
                  <a:cubicBezTo>
                    <a:pt x="481" y="65"/>
                    <a:pt x="479" y="65"/>
                    <a:pt x="477" y="63"/>
                  </a:cubicBezTo>
                  <a:cubicBezTo>
                    <a:pt x="472" y="64"/>
                    <a:pt x="467" y="64"/>
                    <a:pt x="463" y="64"/>
                  </a:cubicBezTo>
                  <a:cubicBezTo>
                    <a:pt x="432" y="64"/>
                    <a:pt x="402" y="51"/>
                    <a:pt x="372" y="51"/>
                  </a:cubicBezTo>
                  <a:cubicBezTo>
                    <a:pt x="353" y="51"/>
                    <a:pt x="335" y="56"/>
                    <a:pt x="317" y="72"/>
                  </a:cubicBezTo>
                  <a:cubicBezTo>
                    <a:pt x="315" y="73"/>
                    <a:pt x="314" y="73"/>
                    <a:pt x="312" y="73"/>
                  </a:cubicBezTo>
                  <a:cubicBezTo>
                    <a:pt x="309" y="73"/>
                    <a:pt x="306" y="72"/>
                    <a:pt x="300" y="72"/>
                  </a:cubicBezTo>
                  <a:cubicBezTo>
                    <a:pt x="276" y="59"/>
                    <a:pt x="251" y="68"/>
                    <a:pt x="226" y="55"/>
                  </a:cubicBezTo>
                  <a:cubicBezTo>
                    <a:pt x="202" y="43"/>
                    <a:pt x="173" y="35"/>
                    <a:pt x="148" y="27"/>
                  </a:cubicBezTo>
                  <a:cubicBezTo>
                    <a:pt x="140" y="24"/>
                    <a:pt x="131" y="23"/>
                    <a:pt x="123" y="23"/>
                  </a:cubicBezTo>
                  <a:cubicBezTo>
                    <a:pt x="118" y="23"/>
                    <a:pt x="114" y="23"/>
                    <a:pt x="109" y="23"/>
                  </a:cubicBezTo>
                  <a:cubicBezTo>
                    <a:pt x="96" y="23"/>
                    <a:pt x="83" y="22"/>
                    <a:pt x="70" y="14"/>
                  </a:cubicBezTo>
                  <a:cubicBezTo>
                    <a:pt x="58" y="5"/>
                    <a:pt x="43" y="1"/>
                    <a:pt x="2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322;p29">
              <a:extLst>
                <a:ext uri="{FF2B5EF4-FFF2-40B4-BE49-F238E27FC236}">
                  <a16:creationId xmlns:a16="http://schemas.microsoft.com/office/drawing/2014/main" id="{B8DDD04E-AE78-D04B-89C5-9757A5A7D18E}"/>
                </a:ext>
              </a:extLst>
            </p:cNvPr>
            <p:cNvSpPr/>
            <p:nvPr/>
          </p:nvSpPr>
          <p:spPr>
            <a:xfrm>
              <a:off x="3018300" y="4554625"/>
              <a:ext cx="18900" cy="7150"/>
            </a:xfrm>
            <a:custGeom>
              <a:avLst/>
              <a:gdLst/>
              <a:ahLst/>
              <a:cxnLst/>
              <a:rect l="l" t="t" r="r" b="b"/>
              <a:pathLst>
                <a:path w="756" h="286" extrusionOk="0">
                  <a:moveTo>
                    <a:pt x="33" y="0"/>
                  </a:moveTo>
                  <a:cubicBezTo>
                    <a:pt x="25" y="0"/>
                    <a:pt x="17" y="2"/>
                    <a:pt x="9" y="6"/>
                  </a:cubicBezTo>
                  <a:cubicBezTo>
                    <a:pt x="5" y="6"/>
                    <a:pt x="1" y="6"/>
                    <a:pt x="1" y="10"/>
                  </a:cubicBezTo>
                  <a:lnTo>
                    <a:pt x="1" y="277"/>
                  </a:lnTo>
                  <a:cubicBezTo>
                    <a:pt x="9" y="277"/>
                    <a:pt x="17" y="281"/>
                    <a:pt x="25" y="285"/>
                  </a:cubicBezTo>
                  <a:cubicBezTo>
                    <a:pt x="26" y="285"/>
                    <a:pt x="27" y="285"/>
                    <a:pt x="28" y="285"/>
                  </a:cubicBezTo>
                  <a:cubicBezTo>
                    <a:pt x="34" y="285"/>
                    <a:pt x="38" y="272"/>
                    <a:pt x="46" y="272"/>
                  </a:cubicBezTo>
                  <a:cubicBezTo>
                    <a:pt x="55" y="268"/>
                    <a:pt x="65" y="266"/>
                    <a:pt x="75" y="266"/>
                  </a:cubicBezTo>
                  <a:cubicBezTo>
                    <a:pt x="83" y="266"/>
                    <a:pt x="91" y="267"/>
                    <a:pt x="99" y="268"/>
                  </a:cubicBezTo>
                  <a:cubicBezTo>
                    <a:pt x="124" y="277"/>
                    <a:pt x="148" y="281"/>
                    <a:pt x="173" y="281"/>
                  </a:cubicBezTo>
                  <a:cubicBezTo>
                    <a:pt x="222" y="277"/>
                    <a:pt x="271" y="264"/>
                    <a:pt x="321" y="256"/>
                  </a:cubicBezTo>
                  <a:cubicBezTo>
                    <a:pt x="345" y="252"/>
                    <a:pt x="370" y="252"/>
                    <a:pt x="394" y="248"/>
                  </a:cubicBezTo>
                  <a:cubicBezTo>
                    <a:pt x="411" y="248"/>
                    <a:pt x="423" y="240"/>
                    <a:pt x="431" y="227"/>
                  </a:cubicBezTo>
                  <a:cubicBezTo>
                    <a:pt x="443" y="206"/>
                    <a:pt x="453" y="201"/>
                    <a:pt x="464" y="201"/>
                  </a:cubicBezTo>
                  <a:cubicBezTo>
                    <a:pt x="468" y="201"/>
                    <a:pt x="472" y="202"/>
                    <a:pt x="477" y="203"/>
                  </a:cubicBezTo>
                  <a:cubicBezTo>
                    <a:pt x="493" y="207"/>
                    <a:pt x="497" y="207"/>
                    <a:pt x="509" y="207"/>
                  </a:cubicBezTo>
                  <a:cubicBezTo>
                    <a:pt x="518" y="211"/>
                    <a:pt x="530" y="207"/>
                    <a:pt x="542" y="219"/>
                  </a:cubicBezTo>
                  <a:cubicBezTo>
                    <a:pt x="548" y="225"/>
                    <a:pt x="553" y="229"/>
                    <a:pt x="557" y="229"/>
                  </a:cubicBezTo>
                  <a:cubicBezTo>
                    <a:pt x="562" y="229"/>
                    <a:pt x="567" y="224"/>
                    <a:pt x="571" y="211"/>
                  </a:cubicBezTo>
                  <a:cubicBezTo>
                    <a:pt x="571" y="208"/>
                    <a:pt x="576" y="202"/>
                    <a:pt x="578" y="202"/>
                  </a:cubicBezTo>
                  <a:cubicBezTo>
                    <a:pt x="579" y="202"/>
                    <a:pt x="579" y="202"/>
                    <a:pt x="579" y="203"/>
                  </a:cubicBezTo>
                  <a:cubicBezTo>
                    <a:pt x="588" y="211"/>
                    <a:pt x="597" y="214"/>
                    <a:pt x="607" y="214"/>
                  </a:cubicBezTo>
                  <a:cubicBezTo>
                    <a:pt x="620" y="214"/>
                    <a:pt x="633" y="209"/>
                    <a:pt x="645" y="207"/>
                  </a:cubicBezTo>
                  <a:cubicBezTo>
                    <a:pt x="657" y="203"/>
                    <a:pt x="665" y="199"/>
                    <a:pt x="678" y="190"/>
                  </a:cubicBezTo>
                  <a:cubicBezTo>
                    <a:pt x="686" y="185"/>
                    <a:pt x="693" y="178"/>
                    <a:pt x="702" y="178"/>
                  </a:cubicBezTo>
                  <a:cubicBezTo>
                    <a:pt x="707" y="178"/>
                    <a:pt x="713" y="180"/>
                    <a:pt x="719" y="186"/>
                  </a:cubicBezTo>
                  <a:cubicBezTo>
                    <a:pt x="723" y="193"/>
                    <a:pt x="726" y="196"/>
                    <a:pt x="730" y="196"/>
                  </a:cubicBezTo>
                  <a:cubicBezTo>
                    <a:pt x="739" y="196"/>
                    <a:pt x="747" y="179"/>
                    <a:pt x="756" y="137"/>
                  </a:cubicBezTo>
                  <a:cubicBezTo>
                    <a:pt x="743" y="80"/>
                    <a:pt x="731" y="67"/>
                    <a:pt x="719" y="67"/>
                  </a:cubicBezTo>
                  <a:cubicBezTo>
                    <a:pt x="714" y="68"/>
                    <a:pt x="710" y="68"/>
                    <a:pt x="705" y="68"/>
                  </a:cubicBezTo>
                  <a:cubicBezTo>
                    <a:pt x="686" y="68"/>
                    <a:pt x="666" y="65"/>
                    <a:pt x="647" y="65"/>
                  </a:cubicBezTo>
                  <a:cubicBezTo>
                    <a:pt x="625" y="65"/>
                    <a:pt x="604" y="68"/>
                    <a:pt x="583" y="84"/>
                  </a:cubicBezTo>
                  <a:cubicBezTo>
                    <a:pt x="575" y="90"/>
                    <a:pt x="567" y="92"/>
                    <a:pt x="558" y="92"/>
                  </a:cubicBezTo>
                  <a:cubicBezTo>
                    <a:pt x="538" y="92"/>
                    <a:pt x="518" y="78"/>
                    <a:pt x="497" y="75"/>
                  </a:cubicBezTo>
                  <a:cubicBezTo>
                    <a:pt x="485" y="71"/>
                    <a:pt x="472" y="67"/>
                    <a:pt x="456" y="67"/>
                  </a:cubicBezTo>
                  <a:cubicBezTo>
                    <a:pt x="423" y="67"/>
                    <a:pt x="386" y="75"/>
                    <a:pt x="353" y="75"/>
                  </a:cubicBezTo>
                  <a:cubicBezTo>
                    <a:pt x="340" y="74"/>
                    <a:pt x="326" y="73"/>
                    <a:pt x="312" y="73"/>
                  </a:cubicBezTo>
                  <a:cubicBezTo>
                    <a:pt x="293" y="73"/>
                    <a:pt x="273" y="75"/>
                    <a:pt x="251" y="80"/>
                  </a:cubicBezTo>
                  <a:cubicBezTo>
                    <a:pt x="234" y="80"/>
                    <a:pt x="222" y="80"/>
                    <a:pt x="206" y="75"/>
                  </a:cubicBezTo>
                  <a:cubicBezTo>
                    <a:pt x="198" y="71"/>
                    <a:pt x="193" y="71"/>
                    <a:pt x="185" y="67"/>
                  </a:cubicBezTo>
                  <a:cubicBezTo>
                    <a:pt x="161" y="67"/>
                    <a:pt x="140" y="55"/>
                    <a:pt x="120" y="43"/>
                  </a:cubicBezTo>
                  <a:cubicBezTo>
                    <a:pt x="91" y="20"/>
                    <a:pt x="62" y="0"/>
                    <a:pt x="3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323;p29">
              <a:extLst>
                <a:ext uri="{FF2B5EF4-FFF2-40B4-BE49-F238E27FC236}">
                  <a16:creationId xmlns:a16="http://schemas.microsoft.com/office/drawing/2014/main" id="{BD5501FD-0573-CF41-A24E-003257357E8E}"/>
                </a:ext>
              </a:extLst>
            </p:cNvPr>
            <p:cNvSpPr/>
            <p:nvPr/>
          </p:nvSpPr>
          <p:spPr>
            <a:xfrm>
              <a:off x="3018300" y="4541625"/>
              <a:ext cx="17050" cy="6800"/>
            </a:xfrm>
            <a:custGeom>
              <a:avLst/>
              <a:gdLst/>
              <a:ahLst/>
              <a:cxnLst/>
              <a:rect l="l" t="t" r="r" b="b"/>
              <a:pathLst>
                <a:path w="682" h="272" extrusionOk="0">
                  <a:moveTo>
                    <a:pt x="1" y="0"/>
                  </a:moveTo>
                  <a:lnTo>
                    <a:pt x="1" y="271"/>
                  </a:lnTo>
                  <a:cubicBezTo>
                    <a:pt x="17" y="271"/>
                    <a:pt x="33" y="263"/>
                    <a:pt x="42" y="247"/>
                  </a:cubicBezTo>
                  <a:cubicBezTo>
                    <a:pt x="54" y="222"/>
                    <a:pt x="62" y="214"/>
                    <a:pt x="74" y="214"/>
                  </a:cubicBezTo>
                  <a:cubicBezTo>
                    <a:pt x="87" y="218"/>
                    <a:pt x="111" y="234"/>
                    <a:pt x="128" y="238"/>
                  </a:cubicBezTo>
                  <a:cubicBezTo>
                    <a:pt x="144" y="247"/>
                    <a:pt x="173" y="255"/>
                    <a:pt x="193" y="263"/>
                  </a:cubicBezTo>
                  <a:cubicBezTo>
                    <a:pt x="198" y="265"/>
                    <a:pt x="203" y="267"/>
                    <a:pt x="208" y="267"/>
                  </a:cubicBezTo>
                  <a:cubicBezTo>
                    <a:pt x="216" y="267"/>
                    <a:pt x="224" y="261"/>
                    <a:pt x="234" y="238"/>
                  </a:cubicBezTo>
                  <a:cubicBezTo>
                    <a:pt x="234" y="231"/>
                    <a:pt x="238" y="228"/>
                    <a:pt x="241" y="228"/>
                  </a:cubicBezTo>
                  <a:cubicBezTo>
                    <a:pt x="243" y="228"/>
                    <a:pt x="245" y="229"/>
                    <a:pt x="247" y="230"/>
                  </a:cubicBezTo>
                  <a:cubicBezTo>
                    <a:pt x="250" y="235"/>
                    <a:pt x="254" y="238"/>
                    <a:pt x="259" y="238"/>
                  </a:cubicBezTo>
                  <a:cubicBezTo>
                    <a:pt x="265" y="238"/>
                    <a:pt x="272" y="233"/>
                    <a:pt x="280" y="226"/>
                  </a:cubicBezTo>
                  <a:cubicBezTo>
                    <a:pt x="284" y="220"/>
                    <a:pt x="288" y="219"/>
                    <a:pt x="292" y="219"/>
                  </a:cubicBezTo>
                  <a:cubicBezTo>
                    <a:pt x="294" y="219"/>
                    <a:pt x="296" y="219"/>
                    <a:pt x="298" y="219"/>
                  </a:cubicBezTo>
                  <a:cubicBezTo>
                    <a:pt x="300" y="219"/>
                    <a:pt x="302" y="219"/>
                    <a:pt x="304" y="218"/>
                  </a:cubicBezTo>
                  <a:cubicBezTo>
                    <a:pt x="325" y="218"/>
                    <a:pt x="353" y="218"/>
                    <a:pt x="374" y="214"/>
                  </a:cubicBezTo>
                  <a:cubicBezTo>
                    <a:pt x="394" y="210"/>
                    <a:pt x="415" y="206"/>
                    <a:pt x="436" y="206"/>
                  </a:cubicBezTo>
                  <a:cubicBezTo>
                    <a:pt x="438" y="206"/>
                    <a:pt x="441" y="207"/>
                    <a:pt x="444" y="207"/>
                  </a:cubicBezTo>
                  <a:cubicBezTo>
                    <a:pt x="456" y="207"/>
                    <a:pt x="466" y="197"/>
                    <a:pt x="477" y="156"/>
                  </a:cubicBezTo>
                  <a:cubicBezTo>
                    <a:pt x="482" y="192"/>
                    <a:pt x="490" y="204"/>
                    <a:pt x="498" y="204"/>
                  </a:cubicBezTo>
                  <a:cubicBezTo>
                    <a:pt x="501" y="204"/>
                    <a:pt x="505" y="201"/>
                    <a:pt x="509" y="197"/>
                  </a:cubicBezTo>
                  <a:cubicBezTo>
                    <a:pt x="518" y="189"/>
                    <a:pt x="521" y="182"/>
                    <a:pt x="523" y="182"/>
                  </a:cubicBezTo>
                  <a:cubicBezTo>
                    <a:pt x="524" y="182"/>
                    <a:pt x="525" y="183"/>
                    <a:pt x="526" y="185"/>
                  </a:cubicBezTo>
                  <a:cubicBezTo>
                    <a:pt x="531" y="203"/>
                    <a:pt x="538" y="209"/>
                    <a:pt x="544" y="209"/>
                  </a:cubicBezTo>
                  <a:cubicBezTo>
                    <a:pt x="552" y="209"/>
                    <a:pt x="560" y="200"/>
                    <a:pt x="567" y="193"/>
                  </a:cubicBezTo>
                  <a:cubicBezTo>
                    <a:pt x="572" y="188"/>
                    <a:pt x="576" y="187"/>
                    <a:pt x="579" y="187"/>
                  </a:cubicBezTo>
                  <a:cubicBezTo>
                    <a:pt x="584" y="187"/>
                    <a:pt x="588" y="191"/>
                    <a:pt x="591" y="191"/>
                  </a:cubicBezTo>
                  <a:cubicBezTo>
                    <a:pt x="593" y="191"/>
                    <a:pt x="594" y="191"/>
                    <a:pt x="596" y="189"/>
                  </a:cubicBezTo>
                  <a:cubicBezTo>
                    <a:pt x="602" y="183"/>
                    <a:pt x="610" y="180"/>
                    <a:pt x="619" y="180"/>
                  </a:cubicBezTo>
                  <a:cubicBezTo>
                    <a:pt x="627" y="180"/>
                    <a:pt x="637" y="183"/>
                    <a:pt x="645" y="189"/>
                  </a:cubicBezTo>
                  <a:cubicBezTo>
                    <a:pt x="647" y="191"/>
                    <a:pt x="650" y="192"/>
                    <a:pt x="654" y="192"/>
                  </a:cubicBezTo>
                  <a:cubicBezTo>
                    <a:pt x="657" y="192"/>
                    <a:pt x="661" y="191"/>
                    <a:pt x="665" y="189"/>
                  </a:cubicBezTo>
                  <a:cubicBezTo>
                    <a:pt x="669" y="189"/>
                    <a:pt x="674" y="185"/>
                    <a:pt x="678" y="173"/>
                  </a:cubicBezTo>
                  <a:cubicBezTo>
                    <a:pt x="682" y="156"/>
                    <a:pt x="682" y="140"/>
                    <a:pt x="682" y="124"/>
                  </a:cubicBezTo>
                  <a:cubicBezTo>
                    <a:pt x="682" y="107"/>
                    <a:pt x="682" y="91"/>
                    <a:pt x="678" y="78"/>
                  </a:cubicBezTo>
                  <a:cubicBezTo>
                    <a:pt x="669" y="62"/>
                    <a:pt x="661" y="54"/>
                    <a:pt x="653" y="54"/>
                  </a:cubicBezTo>
                  <a:cubicBezTo>
                    <a:pt x="604" y="54"/>
                    <a:pt x="559" y="54"/>
                    <a:pt x="513" y="58"/>
                  </a:cubicBezTo>
                  <a:cubicBezTo>
                    <a:pt x="511" y="57"/>
                    <a:pt x="509" y="57"/>
                    <a:pt x="507" y="57"/>
                  </a:cubicBezTo>
                  <a:cubicBezTo>
                    <a:pt x="493" y="57"/>
                    <a:pt x="481" y="68"/>
                    <a:pt x="481" y="83"/>
                  </a:cubicBezTo>
                  <a:cubicBezTo>
                    <a:pt x="478" y="88"/>
                    <a:pt x="476" y="91"/>
                    <a:pt x="474" y="91"/>
                  </a:cubicBezTo>
                  <a:cubicBezTo>
                    <a:pt x="466" y="91"/>
                    <a:pt x="460" y="52"/>
                    <a:pt x="451" y="52"/>
                  </a:cubicBezTo>
                  <a:cubicBezTo>
                    <a:pt x="450" y="52"/>
                    <a:pt x="449" y="52"/>
                    <a:pt x="448" y="54"/>
                  </a:cubicBezTo>
                  <a:lnTo>
                    <a:pt x="386" y="54"/>
                  </a:lnTo>
                  <a:lnTo>
                    <a:pt x="247" y="50"/>
                  </a:lnTo>
                  <a:cubicBezTo>
                    <a:pt x="237" y="48"/>
                    <a:pt x="225" y="47"/>
                    <a:pt x="213" y="47"/>
                  </a:cubicBezTo>
                  <a:cubicBezTo>
                    <a:pt x="202" y="47"/>
                    <a:pt x="189" y="48"/>
                    <a:pt x="177" y="50"/>
                  </a:cubicBezTo>
                  <a:cubicBezTo>
                    <a:pt x="174" y="50"/>
                    <a:pt x="171" y="51"/>
                    <a:pt x="168" y="51"/>
                  </a:cubicBezTo>
                  <a:cubicBezTo>
                    <a:pt x="154" y="51"/>
                    <a:pt x="138" y="43"/>
                    <a:pt x="128" y="33"/>
                  </a:cubicBezTo>
                  <a:cubicBezTo>
                    <a:pt x="120" y="21"/>
                    <a:pt x="107" y="13"/>
                    <a:pt x="91" y="9"/>
                  </a:cubicBezTo>
                  <a:cubicBezTo>
                    <a:pt x="80" y="3"/>
                    <a:pt x="70" y="1"/>
                    <a:pt x="59" y="1"/>
                  </a:cubicBezTo>
                  <a:cubicBezTo>
                    <a:pt x="47" y="1"/>
                    <a:pt x="35" y="3"/>
                    <a:pt x="22" y="3"/>
                  </a:cubicBezTo>
                  <a:cubicBezTo>
                    <a:pt x="15" y="3"/>
                    <a:pt x="8" y="2"/>
                    <a:pt x="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324;p29">
              <a:extLst>
                <a:ext uri="{FF2B5EF4-FFF2-40B4-BE49-F238E27FC236}">
                  <a16:creationId xmlns:a16="http://schemas.microsoft.com/office/drawing/2014/main" id="{D8509B31-360F-7E47-94BF-561132D1FB78}"/>
                </a:ext>
              </a:extLst>
            </p:cNvPr>
            <p:cNvSpPr/>
            <p:nvPr/>
          </p:nvSpPr>
          <p:spPr>
            <a:xfrm>
              <a:off x="3018300" y="4489825"/>
              <a:ext cx="4550" cy="6175"/>
            </a:xfrm>
            <a:custGeom>
              <a:avLst/>
              <a:gdLst/>
              <a:ahLst/>
              <a:cxnLst/>
              <a:rect l="l" t="t" r="r" b="b"/>
              <a:pathLst>
                <a:path w="182" h="247" extrusionOk="0">
                  <a:moveTo>
                    <a:pt x="1" y="0"/>
                  </a:moveTo>
                  <a:lnTo>
                    <a:pt x="1" y="247"/>
                  </a:lnTo>
                  <a:cubicBezTo>
                    <a:pt x="5" y="247"/>
                    <a:pt x="9" y="242"/>
                    <a:pt x="13" y="238"/>
                  </a:cubicBezTo>
                  <a:cubicBezTo>
                    <a:pt x="15" y="229"/>
                    <a:pt x="19" y="226"/>
                    <a:pt x="23" y="226"/>
                  </a:cubicBezTo>
                  <a:cubicBezTo>
                    <a:pt x="32" y="226"/>
                    <a:pt x="42" y="239"/>
                    <a:pt x="48" y="239"/>
                  </a:cubicBezTo>
                  <a:cubicBezTo>
                    <a:pt x="49" y="239"/>
                    <a:pt x="49" y="239"/>
                    <a:pt x="50" y="238"/>
                  </a:cubicBezTo>
                  <a:cubicBezTo>
                    <a:pt x="69" y="231"/>
                    <a:pt x="85" y="201"/>
                    <a:pt x="104" y="201"/>
                  </a:cubicBezTo>
                  <a:cubicBezTo>
                    <a:pt x="105" y="201"/>
                    <a:pt x="106" y="201"/>
                    <a:pt x="107" y="201"/>
                  </a:cubicBezTo>
                  <a:cubicBezTo>
                    <a:pt x="110" y="202"/>
                    <a:pt x="112" y="203"/>
                    <a:pt x="115" y="203"/>
                  </a:cubicBezTo>
                  <a:cubicBezTo>
                    <a:pt x="127" y="203"/>
                    <a:pt x="136" y="192"/>
                    <a:pt x="148" y="192"/>
                  </a:cubicBezTo>
                  <a:cubicBezTo>
                    <a:pt x="152" y="192"/>
                    <a:pt x="156" y="194"/>
                    <a:pt x="161" y="197"/>
                  </a:cubicBezTo>
                  <a:cubicBezTo>
                    <a:pt x="161" y="198"/>
                    <a:pt x="162" y="198"/>
                    <a:pt x="163" y="198"/>
                  </a:cubicBezTo>
                  <a:cubicBezTo>
                    <a:pt x="170" y="198"/>
                    <a:pt x="177" y="156"/>
                    <a:pt x="177" y="111"/>
                  </a:cubicBezTo>
                  <a:cubicBezTo>
                    <a:pt x="181" y="86"/>
                    <a:pt x="177" y="58"/>
                    <a:pt x="161" y="37"/>
                  </a:cubicBezTo>
                  <a:lnTo>
                    <a:pt x="157" y="37"/>
                  </a:lnTo>
                  <a:lnTo>
                    <a:pt x="103" y="13"/>
                  </a:lnTo>
                  <a:cubicBezTo>
                    <a:pt x="99" y="13"/>
                    <a:pt x="95" y="4"/>
                    <a:pt x="91" y="4"/>
                  </a:cubicBezTo>
                  <a:lnTo>
                    <a:pt x="13" y="4"/>
                  </a:lnTo>
                  <a:cubicBezTo>
                    <a:pt x="13" y="0"/>
                    <a:pt x="5" y="0"/>
                    <a:pt x="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325;p29">
              <a:extLst>
                <a:ext uri="{FF2B5EF4-FFF2-40B4-BE49-F238E27FC236}">
                  <a16:creationId xmlns:a16="http://schemas.microsoft.com/office/drawing/2014/main" id="{052AD72A-94A3-514A-9E59-55B69F9ABF56}"/>
                </a:ext>
              </a:extLst>
            </p:cNvPr>
            <p:cNvSpPr/>
            <p:nvPr/>
          </p:nvSpPr>
          <p:spPr>
            <a:xfrm>
              <a:off x="3018300" y="4619650"/>
              <a:ext cx="21875" cy="7750"/>
            </a:xfrm>
            <a:custGeom>
              <a:avLst/>
              <a:gdLst/>
              <a:ahLst/>
              <a:cxnLst/>
              <a:rect l="l" t="t" r="r" b="b"/>
              <a:pathLst>
                <a:path w="875" h="310" extrusionOk="0">
                  <a:moveTo>
                    <a:pt x="9" y="0"/>
                  </a:moveTo>
                  <a:cubicBezTo>
                    <a:pt x="6" y="0"/>
                    <a:pt x="3" y="2"/>
                    <a:pt x="1" y="6"/>
                  </a:cubicBezTo>
                  <a:lnTo>
                    <a:pt x="1" y="302"/>
                  </a:lnTo>
                  <a:cubicBezTo>
                    <a:pt x="5" y="306"/>
                    <a:pt x="9" y="306"/>
                    <a:pt x="13" y="310"/>
                  </a:cubicBezTo>
                  <a:cubicBezTo>
                    <a:pt x="42" y="263"/>
                    <a:pt x="71" y="248"/>
                    <a:pt x="97" y="248"/>
                  </a:cubicBezTo>
                  <a:cubicBezTo>
                    <a:pt x="101" y="248"/>
                    <a:pt x="104" y="248"/>
                    <a:pt x="107" y="248"/>
                  </a:cubicBezTo>
                  <a:lnTo>
                    <a:pt x="144" y="248"/>
                  </a:lnTo>
                  <a:cubicBezTo>
                    <a:pt x="147" y="248"/>
                    <a:pt x="151" y="245"/>
                    <a:pt x="155" y="245"/>
                  </a:cubicBezTo>
                  <a:cubicBezTo>
                    <a:pt x="157" y="245"/>
                    <a:pt x="159" y="246"/>
                    <a:pt x="161" y="248"/>
                  </a:cubicBezTo>
                  <a:cubicBezTo>
                    <a:pt x="166" y="256"/>
                    <a:pt x="172" y="259"/>
                    <a:pt x="178" y="259"/>
                  </a:cubicBezTo>
                  <a:cubicBezTo>
                    <a:pt x="184" y="259"/>
                    <a:pt x="191" y="255"/>
                    <a:pt x="198" y="248"/>
                  </a:cubicBezTo>
                  <a:cubicBezTo>
                    <a:pt x="210" y="232"/>
                    <a:pt x="226" y="240"/>
                    <a:pt x="239" y="236"/>
                  </a:cubicBezTo>
                  <a:cubicBezTo>
                    <a:pt x="267" y="228"/>
                    <a:pt x="296" y="228"/>
                    <a:pt x="321" y="228"/>
                  </a:cubicBezTo>
                  <a:cubicBezTo>
                    <a:pt x="333" y="228"/>
                    <a:pt x="341" y="211"/>
                    <a:pt x="349" y="203"/>
                  </a:cubicBezTo>
                  <a:cubicBezTo>
                    <a:pt x="358" y="195"/>
                    <a:pt x="362" y="191"/>
                    <a:pt x="370" y="187"/>
                  </a:cubicBezTo>
                  <a:cubicBezTo>
                    <a:pt x="380" y="185"/>
                    <a:pt x="391" y="184"/>
                    <a:pt x="402" y="184"/>
                  </a:cubicBezTo>
                  <a:cubicBezTo>
                    <a:pt x="434" y="184"/>
                    <a:pt x="466" y="192"/>
                    <a:pt x="493" y="207"/>
                  </a:cubicBezTo>
                  <a:cubicBezTo>
                    <a:pt x="522" y="215"/>
                    <a:pt x="555" y="224"/>
                    <a:pt x="587" y="224"/>
                  </a:cubicBezTo>
                  <a:cubicBezTo>
                    <a:pt x="628" y="224"/>
                    <a:pt x="665" y="220"/>
                    <a:pt x="706" y="215"/>
                  </a:cubicBezTo>
                  <a:cubicBezTo>
                    <a:pt x="733" y="213"/>
                    <a:pt x="759" y="199"/>
                    <a:pt x="787" y="199"/>
                  </a:cubicBezTo>
                  <a:cubicBezTo>
                    <a:pt x="798" y="199"/>
                    <a:pt x="809" y="201"/>
                    <a:pt x="821" y="207"/>
                  </a:cubicBezTo>
                  <a:lnTo>
                    <a:pt x="846" y="207"/>
                  </a:lnTo>
                  <a:cubicBezTo>
                    <a:pt x="854" y="207"/>
                    <a:pt x="866" y="183"/>
                    <a:pt x="875" y="133"/>
                  </a:cubicBezTo>
                  <a:cubicBezTo>
                    <a:pt x="866" y="97"/>
                    <a:pt x="858" y="91"/>
                    <a:pt x="851" y="91"/>
                  </a:cubicBezTo>
                  <a:cubicBezTo>
                    <a:pt x="847" y="91"/>
                    <a:pt x="844" y="92"/>
                    <a:pt x="842" y="92"/>
                  </a:cubicBezTo>
                  <a:lnTo>
                    <a:pt x="731" y="92"/>
                  </a:lnTo>
                  <a:cubicBezTo>
                    <a:pt x="715" y="92"/>
                    <a:pt x="702" y="80"/>
                    <a:pt x="690" y="80"/>
                  </a:cubicBezTo>
                  <a:cubicBezTo>
                    <a:pt x="674" y="80"/>
                    <a:pt x="649" y="92"/>
                    <a:pt x="632" y="92"/>
                  </a:cubicBezTo>
                  <a:cubicBezTo>
                    <a:pt x="604" y="92"/>
                    <a:pt x="579" y="92"/>
                    <a:pt x="555" y="84"/>
                  </a:cubicBezTo>
                  <a:cubicBezTo>
                    <a:pt x="530" y="80"/>
                    <a:pt x="501" y="60"/>
                    <a:pt x="481" y="51"/>
                  </a:cubicBezTo>
                  <a:cubicBezTo>
                    <a:pt x="477" y="51"/>
                    <a:pt x="474" y="50"/>
                    <a:pt x="471" y="50"/>
                  </a:cubicBezTo>
                  <a:cubicBezTo>
                    <a:pt x="462" y="50"/>
                    <a:pt x="453" y="53"/>
                    <a:pt x="445" y="53"/>
                  </a:cubicBezTo>
                  <a:cubicBezTo>
                    <a:pt x="439" y="53"/>
                    <a:pt x="433" y="52"/>
                    <a:pt x="427" y="47"/>
                  </a:cubicBezTo>
                  <a:cubicBezTo>
                    <a:pt x="419" y="43"/>
                    <a:pt x="411" y="42"/>
                    <a:pt x="403" y="42"/>
                  </a:cubicBezTo>
                  <a:cubicBezTo>
                    <a:pt x="378" y="42"/>
                    <a:pt x="354" y="56"/>
                    <a:pt x="329" y="60"/>
                  </a:cubicBezTo>
                  <a:cubicBezTo>
                    <a:pt x="297" y="62"/>
                    <a:pt x="267" y="79"/>
                    <a:pt x="236" y="79"/>
                  </a:cubicBezTo>
                  <a:cubicBezTo>
                    <a:pt x="219" y="79"/>
                    <a:pt x="202" y="74"/>
                    <a:pt x="185" y="60"/>
                  </a:cubicBezTo>
                  <a:cubicBezTo>
                    <a:pt x="177" y="51"/>
                    <a:pt x="169" y="47"/>
                    <a:pt x="157" y="43"/>
                  </a:cubicBezTo>
                  <a:cubicBezTo>
                    <a:pt x="136" y="40"/>
                    <a:pt x="114" y="37"/>
                    <a:pt x="91" y="37"/>
                  </a:cubicBezTo>
                  <a:cubicBezTo>
                    <a:pt x="81" y="37"/>
                    <a:pt x="72" y="38"/>
                    <a:pt x="62" y="39"/>
                  </a:cubicBezTo>
                  <a:cubicBezTo>
                    <a:pt x="46" y="39"/>
                    <a:pt x="33" y="14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326;p29">
              <a:extLst>
                <a:ext uri="{FF2B5EF4-FFF2-40B4-BE49-F238E27FC236}">
                  <a16:creationId xmlns:a16="http://schemas.microsoft.com/office/drawing/2014/main" id="{DBFD975F-EE36-9F43-B438-0BD070DBBFCD}"/>
                </a:ext>
              </a:extLst>
            </p:cNvPr>
            <p:cNvSpPr/>
            <p:nvPr/>
          </p:nvSpPr>
          <p:spPr>
            <a:xfrm>
              <a:off x="3018200" y="4502450"/>
              <a:ext cx="11300" cy="6775"/>
            </a:xfrm>
            <a:custGeom>
              <a:avLst/>
              <a:gdLst/>
              <a:ahLst/>
              <a:cxnLst/>
              <a:rect l="l" t="t" r="r" b="b"/>
              <a:pathLst>
                <a:path w="452" h="271" extrusionOk="0">
                  <a:moveTo>
                    <a:pt x="33" y="0"/>
                  </a:moveTo>
                  <a:cubicBezTo>
                    <a:pt x="29" y="0"/>
                    <a:pt x="25" y="1"/>
                    <a:pt x="21" y="4"/>
                  </a:cubicBezTo>
                  <a:cubicBezTo>
                    <a:pt x="17" y="4"/>
                    <a:pt x="9" y="8"/>
                    <a:pt x="5" y="8"/>
                  </a:cubicBezTo>
                  <a:lnTo>
                    <a:pt x="0" y="8"/>
                  </a:lnTo>
                  <a:lnTo>
                    <a:pt x="0" y="271"/>
                  </a:lnTo>
                  <a:cubicBezTo>
                    <a:pt x="5" y="267"/>
                    <a:pt x="5" y="267"/>
                    <a:pt x="9" y="263"/>
                  </a:cubicBezTo>
                  <a:cubicBezTo>
                    <a:pt x="12" y="256"/>
                    <a:pt x="15" y="254"/>
                    <a:pt x="18" y="254"/>
                  </a:cubicBezTo>
                  <a:cubicBezTo>
                    <a:pt x="26" y="254"/>
                    <a:pt x="33" y="265"/>
                    <a:pt x="40" y="265"/>
                  </a:cubicBezTo>
                  <a:cubicBezTo>
                    <a:pt x="42" y="265"/>
                    <a:pt x="44" y="264"/>
                    <a:pt x="46" y="263"/>
                  </a:cubicBezTo>
                  <a:cubicBezTo>
                    <a:pt x="58" y="246"/>
                    <a:pt x="70" y="254"/>
                    <a:pt x="78" y="246"/>
                  </a:cubicBezTo>
                  <a:cubicBezTo>
                    <a:pt x="91" y="234"/>
                    <a:pt x="99" y="209"/>
                    <a:pt x="111" y="201"/>
                  </a:cubicBezTo>
                  <a:cubicBezTo>
                    <a:pt x="148" y="189"/>
                    <a:pt x="189" y="181"/>
                    <a:pt x="226" y="181"/>
                  </a:cubicBezTo>
                  <a:cubicBezTo>
                    <a:pt x="238" y="181"/>
                    <a:pt x="251" y="185"/>
                    <a:pt x="263" y="189"/>
                  </a:cubicBezTo>
                  <a:cubicBezTo>
                    <a:pt x="269" y="192"/>
                    <a:pt x="282" y="210"/>
                    <a:pt x="293" y="210"/>
                  </a:cubicBezTo>
                  <a:cubicBezTo>
                    <a:pt x="297" y="210"/>
                    <a:pt x="301" y="208"/>
                    <a:pt x="304" y="201"/>
                  </a:cubicBezTo>
                  <a:cubicBezTo>
                    <a:pt x="310" y="192"/>
                    <a:pt x="316" y="190"/>
                    <a:pt x="321" y="190"/>
                  </a:cubicBezTo>
                  <a:cubicBezTo>
                    <a:pt x="327" y="190"/>
                    <a:pt x="333" y="192"/>
                    <a:pt x="339" y="192"/>
                  </a:cubicBezTo>
                  <a:cubicBezTo>
                    <a:pt x="342" y="192"/>
                    <a:pt x="346" y="192"/>
                    <a:pt x="349" y="189"/>
                  </a:cubicBezTo>
                  <a:cubicBezTo>
                    <a:pt x="361" y="177"/>
                    <a:pt x="379" y="170"/>
                    <a:pt x="396" y="170"/>
                  </a:cubicBezTo>
                  <a:cubicBezTo>
                    <a:pt x="409" y="170"/>
                    <a:pt x="421" y="174"/>
                    <a:pt x="431" y="181"/>
                  </a:cubicBezTo>
                  <a:cubicBezTo>
                    <a:pt x="432" y="181"/>
                    <a:pt x="433" y="181"/>
                    <a:pt x="434" y="181"/>
                  </a:cubicBezTo>
                  <a:cubicBezTo>
                    <a:pt x="444" y="181"/>
                    <a:pt x="448" y="161"/>
                    <a:pt x="452" y="127"/>
                  </a:cubicBezTo>
                  <a:cubicBezTo>
                    <a:pt x="452" y="94"/>
                    <a:pt x="448" y="57"/>
                    <a:pt x="440" y="57"/>
                  </a:cubicBezTo>
                  <a:cubicBezTo>
                    <a:pt x="439" y="58"/>
                    <a:pt x="438" y="58"/>
                    <a:pt x="437" y="58"/>
                  </a:cubicBezTo>
                  <a:cubicBezTo>
                    <a:pt x="426" y="58"/>
                    <a:pt x="416" y="41"/>
                    <a:pt x="405" y="41"/>
                  </a:cubicBezTo>
                  <a:cubicBezTo>
                    <a:pt x="405" y="41"/>
                    <a:pt x="404" y="41"/>
                    <a:pt x="403" y="41"/>
                  </a:cubicBezTo>
                  <a:cubicBezTo>
                    <a:pt x="374" y="49"/>
                    <a:pt x="349" y="62"/>
                    <a:pt x="325" y="78"/>
                  </a:cubicBezTo>
                  <a:cubicBezTo>
                    <a:pt x="322" y="78"/>
                    <a:pt x="319" y="82"/>
                    <a:pt x="316" y="82"/>
                  </a:cubicBezTo>
                  <a:cubicBezTo>
                    <a:pt x="315" y="82"/>
                    <a:pt x="314" y="81"/>
                    <a:pt x="312" y="78"/>
                  </a:cubicBezTo>
                  <a:cubicBezTo>
                    <a:pt x="296" y="53"/>
                    <a:pt x="267" y="33"/>
                    <a:pt x="234" y="29"/>
                  </a:cubicBezTo>
                  <a:cubicBezTo>
                    <a:pt x="226" y="29"/>
                    <a:pt x="214" y="37"/>
                    <a:pt x="202" y="37"/>
                  </a:cubicBezTo>
                  <a:cubicBezTo>
                    <a:pt x="180" y="33"/>
                    <a:pt x="158" y="11"/>
                    <a:pt x="134" y="11"/>
                  </a:cubicBezTo>
                  <a:cubicBezTo>
                    <a:pt x="131" y="11"/>
                    <a:pt x="127" y="11"/>
                    <a:pt x="124" y="12"/>
                  </a:cubicBezTo>
                  <a:cubicBezTo>
                    <a:pt x="121" y="14"/>
                    <a:pt x="118" y="14"/>
                    <a:pt x="115" y="14"/>
                  </a:cubicBezTo>
                  <a:cubicBezTo>
                    <a:pt x="104" y="14"/>
                    <a:pt x="94" y="6"/>
                    <a:pt x="83" y="6"/>
                  </a:cubicBezTo>
                  <a:cubicBezTo>
                    <a:pt x="80" y="6"/>
                    <a:pt x="77" y="7"/>
                    <a:pt x="74" y="8"/>
                  </a:cubicBezTo>
                  <a:cubicBezTo>
                    <a:pt x="72" y="9"/>
                    <a:pt x="71" y="9"/>
                    <a:pt x="69" y="9"/>
                  </a:cubicBezTo>
                  <a:cubicBezTo>
                    <a:pt x="55" y="9"/>
                    <a:pt x="44" y="0"/>
                    <a:pt x="3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327;p29">
              <a:extLst>
                <a:ext uri="{FF2B5EF4-FFF2-40B4-BE49-F238E27FC236}">
                  <a16:creationId xmlns:a16="http://schemas.microsoft.com/office/drawing/2014/main" id="{542324C2-C2AD-5846-B6C1-D7C98AB70E4B}"/>
                </a:ext>
              </a:extLst>
            </p:cNvPr>
            <p:cNvSpPr/>
            <p:nvPr/>
          </p:nvSpPr>
          <p:spPr>
            <a:xfrm>
              <a:off x="3018300" y="4529000"/>
              <a:ext cx="13875" cy="6225"/>
            </a:xfrm>
            <a:custGeom>
              <a:avLst/>
              <a:gdLst/>
              <a:ahLst/>
              <a:cxnLst/>
              <a:rect l="l" t="t" r="r" b="b"/>
              <a:pathLst>
                <a:path w="555" h="249" extrusionOk="0">
                  <a:moveTo>
                    <a:pt x="1" y="1"/>
                  </a:moveTo>
                  <a:lnTo>
                    <a:pt x="1" y="235"/>
                  </a:lnTo>
                  <a:lnTo>
                    <a:pt x="5" y="235"/>
                  </a:lnTo>
                  <a:cubicBezTo>
                    <a:pt x="11" y="233"/>
                    <a:pt x="18" y="232"/>
                    <a:pt x="24" y="232"/>
                  </a:cubicBezTo>
                  <a:cubicBezTo>
                    <a:pt x="38" y="232"/>
                    <a:pt x="53" y="236"/>
                    <a:pt x="67" y="236"/>
                  </a:cubicBezTo>
                  <a:cubicBezTo>
                    <a:pt x="71" y="236"/>
                    <a:pt x="75" y="235"/>
                    <a:pt x="79" y="235"/>
                  </a:cubicBezTo>
                  <a:cubicBezTo>
                    <a:pt x="103" y="231"/>
                    <a:pt x="128" y="231"/>
                    <a:pt x="148" y="226"/>
                  </a:cubicBezTo>
                  <a:cubicBezTo>
                    <a:pt x="151" y="226"/>
                    <a:pt x="154" y="220"/>
                    <a:pt x="158" y="220"/>
                  </a:cubicBezTo>
                  <a:cubicBezTo>
                    <a:pt x="159" y="220"/>
                    <a:pt x="160" y="220"/>
                    <a:pt x="161" y="222"/>
                  </a:cubicBezTo>
                  <a:cubicBezTo>
                    <a:pt x="165" y="230"/>
                    <a:pt x="170" y="233"/>
                    <a:pt x="176" y="233"/>
                  </a:cubicBezTo>
                  <a:cubicBezTo>
                    <a:pt x="185" y="233"/>
                    <a:pt x="195" y="224"/>
                    <a:pt x="205" y="224"/>
                  </a:cubicBezTo>
                  <a:cubicBezTo>
                    <a:pt x="212" y="224"/>
                    <a:pt x="219" y="229"/>
                    <a:pt x="226" y="247"/>
                  </a:cubicBezTo>
                  <a:cubicBezTo>
                    <a:pt x="226" y="248"/>
                    <a:pt x="227" y="249"/>
                    <a:pt x="227" y="249"/>
                  </a:cubicBezTo>
                  <a:cubicBezTo>
                    <a:pt x="229" y="249"/>
                    <a:pt x="232" y="247"/>
                    <a:pt x="234" y="247"/>
                  </a:cubicBezTo>
                  <a:cubicBezTo>
                    <a:pt x="246" y="221"/>
                    <a:pt x="258" y="209"/>
                    <a:pt x="270" y="209"/>
                  </a:cubicBezTo>
                  <a:cubicBezTo>
                    <a:pt x="274" y="209"/>
                    <a:pt x="279" y="211"/>
                    <a:pt x="284" y="214"/>
                  </a:cubicBezTo>
                  <a:cubicBezTo>
                    <a:pt x="287" y="216"/>
                    <a:pt x="290" y="216"/>
                    <a:pt x="293" y="216"/>
                  </a:cubicBezTo>
                  <a:cubicBezTo>
                    <a:pt x="307" y="216"/>
                    <a:pt x="321" y="205"/>
                    <a:pt x="337" y="202"/>
                  </a:cubicBezTo>
                  <a:cubicBezTo>
                    <a:pt x="340" y="202"/>
                    <a:pt x="343" y="202"/>
                    <a:pt x="346" y="202"/>
                  </a:cubicBezTo>
                  <a:cubicBezTo>
                    <a:pt x="359" y="202"/>
                    <a:pt x="369" y="199"/>
                    <a:pt x="382" y="173"/>
                  </a:cubicBezTo>
                  <a:cubicBezTo>
                    <a:pt x="382" y="170"/>
                    <a:pt x="383" y="169"/>
                    <a:pt x="385" y="169"/>
                  </a:cubicBezTo>
                  <a:cubicBezTo>
                    <a:pt x="388" y="169"/>
                    <a:pt x="392" y="172"/>
                    <a:pt x="394" y="177"/>
                  </a:cubicBezTo>
                  <a:cubicBezTo>
                    <a:pt x="405" y="199"/>
                    <a:pt x="416" y="206"/>
                    <a:pt x="428" y="206"/>
                  </a:cubicBezTo>
                  <a:cubicBezTo>
                    <a:pt x="446" y="206"/>
                    <a:pt x="464" y="188"/>
                    <a:pt x="485" y="185"/>
                  </a:cubicBezTo>
                  <a:cubicBezTo>
                    <a:pt x="492" y="155"/>
                    <a:pt x="501" y="142"/>
                    <a:pt x="512" y="142"/>
                  </a:cubicBezTo>
                  <a:cubicBezTo>
                    <a:pt x="519" y="142"/>
                    <a:pt x="526" y="147"/>
                    <a:pt x="534" y="157"/>
                  </a:cubicBezTo>
                  <a:cubicBezTo>
                    <a:pt x="536" y="158"/>
                    <a:pt x="537" y="159"/>
                    <a:pt x="539" y="159"/>
                  </a:cubicBezTo>
                  <a:cubicBezTo>
                    <a:pt x="548" y="159"/>
                    <a:pt x="555" y="127"/>
                    <a:pt x="555" y="95"/>
                  </a:cubicBezTo>
                  <a:cubicBezTo>
                    <a:pt x="550" y="54"/>
                    <a:pt x="546" y="42"/>
                    <a:pt x="534" y="38"/>
                  </a:cubicBezTo>
                  <a:cubicBezTo>
                    <a:pt x="534" y="38"/>
                    <a:pt x="530" y="38"/>
                    <a:pt x="526" y="46"/>
                  </a:cubicBezTo>
                  <a:cubicBezTo>
                    <a:pt x="520" y="58"/>
                    <a:pt x="513" y="64"/>
                    <a:pt x="507" y="64"/>
                  </a:cubicBezTo>
                  <a:cubicBezTo>
                    <a:pt x="501" y="64"/>
                    <a:pt x="495" y="58"/>
                    <a:pt x="489" y="46"/>
                  </a:cubicBezTo>
                  <a:cubicBezTo>
                    <a:pt x="487" y="42"/>
                    <a:pt x="484" y="41"/>
                    <a:pt x="481" y="41"/>
                  </a:cubicBezTo>
                  <a:cubicBezTo>
                    <a:pt x="478" y="41"/>
                    <a:pt x="475" y="42"/>
                    <a:pt x="472" y="42"/>
                  </a:cubicBezTo>
                  <a:cubicBezTo>
                    <a:pt x="466" y="41"/>
                    <a:pt x="460" y="40"/>
                    <a:pt x="454" y="40"/>
                  </a:cubicBezTo>
                  <a:cubicBezTo>
                    <a:pt x="436" y="40"/>
                    <a:pt x="417" y="45"/>
                    <a:pt x="399" y="54"/>
                  </a:cubicBezTo>
                  <a:cubicBezTo>
                    <a:pt x="394" y="56"/>
                    <a:pt x="389" y="57"/>
                    <a:pt x="384" y="57"/>
                  </a:cubicBezTo>
                  <a:cubicBezTo>
                    <a:pt x="370" y="57"/>
                    <a:pt x="357" y="49"/>
                    <a:pt x="341" y="46"/>
                  </a:cubicBezTo>
                  <a:cubicBezTo>
                    <a:pt x="329" y="42"/>
                    <a:pt x="316" y="40"/>
                    <a:pt x="302" y="40"/>
                  </a:cubicBezTo>
                  <a:cubicBezTo>
                    <a:pt x="289" y="40"/>
                    <a:pt x="276" y="42"/>
                    <a:pt x="263" y="46"/>
                  </a:cubicBezTo>
                  <a:cubicBezTo>
                    <a:pt x="253" y="48"/>
                    <a:pt x="243" y="54"/>
                    <a:pt x="234" y="54"/>
                  </a:cubicBezTo>
                  <a:cubicBezTo>
                    <a:pt x="228" y="54"/>
                    <a:pt x="223" y="52"/>
                    <a:pt x="218" y="46"/>
                  </a:cubicBezTo>
                  <a:cubicBezTo>
                    <a:pt x="214" y="42"/>
                    <a:pt x="210" y="38"/>
                    <a:pt x="206" y="38"/>
                  </a:cubicBezTo>
                  <a:cubicBezTo>
                    <a:pt x="201" y="39"/>
                    <a:pt x="196" y="40"/>
                    <a:pt x="191" y="40"/>
                  </a:cubicBezTo>
                  <a:cubicBezTo>
                    <a:pt x="164" y="40"/>
                    <a:pt x="139" y="22"/>
                    <a:pt x="111" y="5"/>
                  </a:cubicBezTo>
                  <a:cubicBezTo>
                    <a:pt x="103" y="1"/>
                    <a:pt x="91" y="1"/>
                    <a:pt x="79" y="1"/>
                  </a:cubicBezTo>
                  <a:cubicBezTo>
                    <a:pt x="69" y="1"/>
                    <a:pt x="60" y="15"/>
                    <a:pt x="51" y="15"/>
                  </a:cubicBezTo>
                  <a:cubicBezTo>
                    <a:pt x="48" y="15"/>
                    <a:pt x="45" y="13"/>
                    <a:pt x="42" y="9"/>
                  </a:cubicBezTo>
                  <a:cubicBezTo>
                    <a:pt x="37" y="3"/>
                    <a:pt x="32" y="1"/>
                    <a:pt x="27" y="1"/>
                  </a:cubicBezTo>
                  <a:cubicBezTo>
                    <a:pt x="21" y="1"/>
                    <a:pt x="15" y="3"/>
                    <a:pt x="9" y="3"/>
                  </a:cubicBezTo>
                  <a:cubicBezTo>
                    <a:pt x="6" y="3"/>
                    <a:pt x="3" y="3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2" name="Rectangle 211">
            <a:extLst>
              <a:ext uri="{FF2B5EF4-FFF2-40B4-BE49-F238E27FC236}">
                <a16:creationId xmlns:a16="http://schemas.microsoft.com/office/drawing/2014/main" id="{38E9EFE2-FED0-D64B-981A-87CE73BE644C}"/>
              </a:ext>
            </a:extLst>
          </p:cNvPr>
          <p:cNvSpPr/>
          <p:nvPr/>
        </p:nvSpPr>
        <p:spPr>
          <a:xfrm>
            <a:off x="4491929" y="842637"/>
            <a:ext cx="43091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25" lvl="8" algn="just">
              <a:spcBef>
                <a:spcPct val="50000"/>
              </a:spcBef>
              <a:buClrTx/>
              <a:defRPr/>
            </a:pP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-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Triệu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tập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các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quan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,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vương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hầu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họp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bàn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kế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đánh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giặc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ở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Bình</a:t>
            </a:r>
            <a:r>
              <a:rPr lang="en-US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Than.</a:t>
            </a: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2D045F9B-4055-C144-B066-3AB8E9C7064F}"/>
              </a:ext>
            </a:extLst>
          </p:cNvPr>
          <p:cNvSpPr/>
          <p:nvPr/>
        </p:nvSpPr>
        <p:spPr>
          <a:xfrm>
            <a:off x="4491929" y="2179099"/>
            <a:ext cx="43814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25" lvl="8" algn="just">
              <a:spcBef>
                <a:spcPct val="50000"/>
              </a:spcBef>
              <a:buClrTx/>
              <a:defRPr/>
            </a:pPr>
            <a:r>
              <a:rPr lang="vi-VN" sz="2800" kern="1200" dirty="0">
                <a:solidFill>
                  <a:srgbClr val="0070C0"/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- Mời các bậc phụ lão có uy tín trong nước ở hội nghị Diên Hồng 1285.</a:t>
            </a:r>
            <a:endParaRPr lang="en-VN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A6279CDB-E093-F949-ADF9-3996FB00CFC8}"/>
              </a:ext>
            </a:extLst>
          </p:cNvPr>
          <p:cNvSpPr/>
          <p:nvPr/>
        </p:nvSpPr>
        <p:spPr>
          <a:xfrm>
            <a:off x="4491929" y="3515560"/>
            <a:ext cx="43814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25" lvl="8" algn="just">
              <a:spcBef>
                <a:spcPct val="50000"/>
              </a:spcBef>
              <a:buClrTx/>
              <a:defRPr/>
            </a:pPr>
            <a:r>
              <a:rPr lang="vi-VN" sz="2800" kern="12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- Giao cho Trần Quốc Tuấn làm chỉ huy cuộc kháng chiến.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60A77E4-5EAC-8B41-9C59-8D5DE1D33FDA}"/>
              </a:ext>
            </a:extLst>
          </p:cNvPr>
          <p:cNvGrpSpPr/>
          <p:nvPr/>
        </p:nvGrpSpPr>
        <p:grpSpPr>
          <a:xfrm>
            <a:off x="1840110" y="3071510"/>
            <a:ext cx="7123814" cy="1871330"/>
            <a:chOff x="1205190" y="-2889574"/>
            <a:chExt cx="7123814" cy="1871330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4E18A42B-7283-874A-B289-CF9AE7D5ADC6}"/>
                </a:ext>
              </a:extLst>
            </p:cNvPr>
            <p:cNvSpPr/>
            <p:nvPr/>
          </p:nvSpPr>
          <p:spPr>
            <a:xfrm>
              <a:off x="1205190" y="-2889574"/>
              <a:ext cx="7123814" cy="1871330"/>
            </a:xfrm>
            <a:prstGeom prst="roundRect">
              <a:avLst>
                <a:gd name="adj" fmla="val 40531"/>
              </a:avLst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CD47E9E-0FE9-4640-A401-67BAB976BFF5}"/>
                </a:ext>
              </a:extLst>
            </p:cNvPr>
            <p:cNvSpPr txBox="1"/>
            <p:nvPr/>
          </p:nvSpPr>
          <p:spPr>
            <a:xfrm>
              <a:off x="1378771" y="-2704503"/>
              <a:ext cx="677665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Theo em, hội nghị Diên Hồng có tác dụng như thế nào đến việc chuẩn bị cho cuộc kháng chiến?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20FA6F5-6719-994D-B27B-F4CA00DBC3A0}"/>
              </a:ext>
            </a:extLst>
          </p:cNvPr>
          <p:cNvGrpSpPr/>
          <p:nvPr/>
        </p:nvGrpSpPr>
        <p:grpSpPr>
          <a:xfrm>
            <a:off x="2235966" y="570733"/>
            <a:ext cx="2176585" cy="1608366"/>
            <a:chOff x="2235966" y="570733"/>
            <a:chExt cx="2176585" cy="1608366"/>
          </a:xfrm>
        </p:grpSpPr>
        <p:sp>
          <p:nvSpPr>
            <p:cNvPr id="6" name="Oval Callout 5">
              <a:extLst>
                <a:ext uri="{FF2B5EF4-FFF2-40B4-BE49-F238E27FC236}">
                  <a16:creationId xmlns:a16="http://schemas.microsoft.com/office/drawing/2014/main" id="{4BF6ED55-4718-F74C-B332-B12C7E141278}"/>
                </a:ext>
              </a:extLst>
            </p:cNvPr>
            <p:cNvSpPr/>
            <p:nvPr/>
          </p:nvSpPr>
          <p:spPr>
            <a:xfrm>
              <a:off x="2235966" y="570733"/>
              <a:ext cx="2176585" cy="1608366"/>
            </a:xfrm>
            <a:prstGeom prst="wedgeEllipseCallout">
              <a:avLst>
                <a:gd name="adj1" fmla="val -13950"/>
                <a:gd name="adj2" fmla="val 6041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576FABB-16D8-2B4B-A6DA-363BECCA7282}"/>
                </a:ext>
              </a:extLst>
            </p:cNvPr>
            <p:cNvSpPr txBox="1"/>
            <p:nvPr/>
          </p:nvSpPr>
          <p:spPr>
            <a:xfrm>
              <a:off x="2380587" y="643551"/>
              <a:ext cx="193891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Nhà Trần đã chuẩn bị những gì?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250" tmFilter="0,0; .5, 1; 1, 1"/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250" tmFilter="0,0; .5, 1; 1, 1"/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32" grpId="0" animBg="1"/>
          <p:bldP spid="2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250" tmFilter="0,0; .5, 1; 1, 1"/>
                                            <p:tgtEl>
                                              <p:spTgt spid="21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250" tmFilter="0,0; .5, 1; 1, 1"/>
                                            <p:tgtEl>
                                              <p:spTgt spid="2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32" grpId="0" animBg="1"/>
          <p:bldP spid="21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1B30C28-45F4-E44A-AB3B-B0521C57C568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9" name="Picture 4" descr="HOI NGHI BOMH THAN.gif">
              <a:extLst>
                <a:ext uri="{FF2B5EF4-FFF2-40B4-BE49-F238E27FC236}">
                  <a16:creationId xmlns:a16="http://schemas.microsoft.com/office/drawing/2014/main" id="{E496D88A-3728-004E-AA41-BB0D29D0B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5">
              <a:extLst>
                <a:ext uri="{FF2B5EF4-FFF2-40B4-BE49-F238E27FC236}">
                  <a16:creationId xmlns:a16="http://schemas.microsoft.com/office/drawing/2014/main" id="{F5639D1E-58A9-BA42-9DDA-DC7695718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4370388" cy="5232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V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HỘI NGHỊ BÌNH THAN</a:t>
              </a:r>
              <a:endParaRPr lang="vi-VN" altLang="en-V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CAA7810-7D16-B142-8881-790BE915E2D2}"/>
              </a:ext>
            </a:extLst>
          </p:cNvPr>
          <p:cNvGrpSpPr/>
          <p:nvPr/>
        </p:nvGrpSpPr>
        <p:grpSpPr>
          <a:xfrm>
            <a:off x="0" y="-30678"/>
            <a:ext cx="9130750" cy="5143500"/>
            <a:chOff x="0" y="-30678"/>
            <a:chExt cx="9130750" cy="51435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F03AD2F-BA30-8D4F-B421-A68757CD6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90121" y="-30678"/>
              <a:ext cx="5340629" cy="514350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19DEAB5-D80C-6149-AE9D-6DE5628D6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-30678"/>
              <a:ext cx="3790121" cy="5143500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D90D316-C070-9048-9180-7BD1E10CD3C3}"/>
              </a:ext>
            </a:extLst>
          </p:cNvPr>
          <p:cNvGrpSpPr/>
          <p:nvPr/>
        </p:nvGrpSpPr>
        <p:grpSpPr>
          <a:xfrm>
            <a:off x="0" y="-30678"/>
            <a:ext cx="9144000" cy="5174178"/>
            <a:chOff x="0" y="0"/>
            <a:chExt cx="9144000" cy="5143500"/>
          </a:xfrm>
        </p:grpSpPr>
        <p:pic>
          <p:nvPicPr>
            <p:cNvPr id="12" name="Picture 5" descr="HOI NGHI DIEN HONG.gif">
              <a:extLst>
                <a:ext uri="{FF2B5EF4-FFF2-40B4-BE49-F238E27FC236}">
                  <a16:creationId xmlns:a16="http://schemas.microsoft.com/office/drawing/2014/main" id="{BDF5B113-177D-1B44-BA6C-E4216C131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9">
              <a:extLst>
                <a:ext uri="{FF2B5EF4-FFF2-40B4-BE49-F238E27FC236}">
                  <a16:creationId xmlns:a16="http://schemas.microsoft.com/office/drawing/2014/main" id="{53A7EA0D-9D4A-9D49-BF75-D8A23B061F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78425" y="8250"/>
              <a:ext cx="3965575" cy="46196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VN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HỘI NGHỊ DIÊN HỒNG</a:t>
              </a:r>
              <a:endParaRPr lang="vi-VN" altLang="en-V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668D1E-3B8B-29B4-3682-4BC870A56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614" y="-53463"/>
            <a:ext cx="9254613" cy="54627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1A5DB4A-3BE9-9FF8-2DB0-D4CC5A441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0614" y="-53463"/>
            <a:ext cx="9254614" cy="544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7704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E4F"/>
        </a:solidFill>
        <a:effectLst/>
      </p:bgPr>
    </p:bg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CB882B-430F-5248-B2D5-0EAC60024B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053262" y="0"/>
            <a:ext cx="4090737" cy="5143500"/>
          </a:xfrm>
          <a:prstGeom prst="rect">
            <a:avLst/>
          </a:prstGeom>
        </p:spPr>
      </p:pic>
      <p:sp>
        <p:nvSpPr>
          <p:cNvPr id="523" name="Google Shape;523;p49"/>
          <p:cNvSpPr/>
          <p:nvPr/>
        </p:nvSpPr>
        <p:spPr>
          <a:xfrm rot="832705">
            <a:off x="1753384" y="-462432"/>
            <a:ext cx="5209030" cy="5703772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>
              <a:alpha val="88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3907CB-85EE-7344-B8D3-850241E98725}"/>
              </a:ext>
            </a:extLst>
          </p:cNvPr>
          <p:cNvSpPr/>
          <p:nvPr/>
        </p:nvSpPr>
        <p:spPr>
          <a:xfrm>
            <a:off x="-96982" y="152948"/>
            <a:ext cx="5622053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Trần</a:t>
            </a:r>
            <a:r>
              <a:rPr lang="en-US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 </a:t>
            </a:r>
            <a:r>
              <a:rPr lang="en-US" sz="54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Hưng</a:t>
            </a:r>
            <a:r>
              <a:rPr lang="en-US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 </a:t>
            </a:r>
            <a:r>
              <a:rPr lang="en-US" sz="54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Đạo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Snell Roundhand Black" panose="02000603080000090004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23567C-D830-4E45-9652-8FA1D7DB0E04}"/>
              </a:ext>
            </a:extLst>
          </p:cNvPr>
          <p:cNvSpPr/>
          <p:nvPr/>
        </p:nvSpPr>
        <p:spPr>
          <a:xfrm>
            <a:off x="0" y="1061443"/>
            <a:ext cx="5229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(1231-1300)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tước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kiệt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30F16F-1947-5B4D-BCE6-4D4826E9E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2389454"/>
            <a:ext cx="50532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altLang="en-US" b="0" dirty="0">
                <a:cs typeface="Times New Roman" panose="02020603050405020304" pitchFamily="18" charset="0"/>
              </a:rPr>
              <a:t> - </a:t>
            </a:r>
            <a:r>
              <a:rPr lang="en-US" altLang="en-US" b="0" dirty="0" err="1">
                <a:cs typeface="Times New Roman" panose="02020603050405020304" pitchFamily="18" charset="0"/>
              </a:rPr>
              <a:t>Là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người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có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phẩm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chất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cao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đẹp</a:t>
            </a:r>
            <a:r>
              <a:rPr lang="en-US" altLang="en-US" b="0" dirty="0">
                <a:cs typeface="Times New Roman" panose="02020603050405020304" pitchFamily="18" charset="0"/>
              </a:rPr>
              <a:t>, </a:t>
            </a:r>
            <a:r>
              <a:rPr lang="en-US" altLang="en-US" b="0" dirty="0" err="1">
                <a:cs typeface="Times New Roman" panose="02020603050405020304" pitchFamily="18" charset="0"/>
              </a:rPr>
              <a:t>văn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võ</a:t>
            </a:r>
            <a:r>
              <a:rPr lang="en-US" altLang="en-US" b="0" dirty="0">
                <a:cs typeface="Times New Roman" panose="02020603050405020304" pitchFamily="18" charset="0"/>
              </a:rPr>
              <a:t> song </a:t>
            </a:r>
            <a:r>
              <a:rPr lang="en-US" altLang="en-US" b="0" dirty="0" err="1">
                <a:cs typeface="Times New Roman" panose="02020603050405020304" pitchFamily="18" charset="0"/>
              </a:rPr>
              <a:t>toàn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và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có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công</a:t>
            </a:r>
            <a:r>
              <a:rPr lang="en-US" altLang="en-US" b="0" dirty="0">
                <a:cs typeface="Times New Roman" panose="02020603050405020304" pitchFamily="18" charset="0"/>
              </a:rPr>
              <a:t> lao </a:t>
            </a:r>
            <a:r>
              <a:rPr lang="en-US" altLang="en-US" b="0" dirty="0" err="1">
                <a:cs typeface="Times New Roman" panose="02020603050405020304" pitchFamily="18" charset="0"/>
              </a:rPr>
              <a:t>lớn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trong</a:t>
            </a:r>
            <a:r>
              <a:rPr lang="en-US" altLang="en-US" b="0" dirty="0">
                <a:cs typeface="Times New Roman" panose="02020603050405020304" pitchFamily="18" charset="0"/>
              </a:rPr>
              <a:t> 2 </a:t>
            </a:r>
            <a:r>
              <a:rPr lang="en-US" altLang="en-US" b="0" dirty="0" err="1">
                <a:cs typeface="Times New Roman" panose="02020603050405020304" pitchFamily="18" charset="0"/>
              </a:rPr>
              <a:t>cuộc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kháng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chiến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chống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quân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Mông-Nguyên</a:t>
            </a:r>
            <a:r>
              <a:rPr lang="en-US" altLang="en-US" b="0" dirty="0"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42DC59-7A47-794C-89CA-EF2A481FD1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17492"/>
            <a:ext cx="50532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altLang="en-US" b="0" dirty="0">
                <a:cs typeface="Times New Roman" panose="02020603050405020304" pitchFamily="18" charset="0"/>
              </a:rPr>
              <a:t> - </a:t>
            </a:r>
            <a:r>
              <a:rPr lang="en-US" altLang="en-US" b="0" dirty="0" err="1">
                <a:cs typeface="Times New Roman" panose="02020603050405020304" pitchFamily="18" charset="0"/>
              </a:rPr>
              <a:t>Ông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được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nhân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dân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tôn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là</a:t>
            </a:r>
            <a:r>
              <a:rPr lang="en-US" altLang="en-US" b="0" dirty="0">
                <a:cs typeface="Times New Roman" panose="02020603050405020304" pitchFamily="18" charset="0"/>
              </a:rPr>
              <a:t> “</a:t>
            </a:r>
            <a:r>
              <a:rPr lang="en-US" altLang="en-US" b="0" dirty="0" err="1">
                <a:cs typeface="Times New Roman" panose="02020603050405020304" pitchFamily="18" charset="0"/>
              </a:rPr>
              <a:t>Đức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thánh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Trần</a:t>
            </a:r>
            <a:r>
              <a:rPr lang="en-US" altLang="en-US" b="0" dirty="0">
                <a:cs typeface="Times New Roman" panose="02020603050405020304" pitchFamily="18" charset="0"/>
              </a:rPr>
              <a:t>” </a:t>
            </a:r>
            <a:r>
              <a:rPr lang="en-US" altLang="en-US" b="0" dirty="0" err="1">
                <a:cs typeface="Times New Roman" panose="02020603050405020304" pitchFamily="18" charset="0"/>
              </a:rPr>
              <a:t>và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lập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đền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thờ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ở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nhiều</a:t>
            </a:r>
            <a:r>
              <a:rPr lang="en-US" altLang="en-US" b="0" dirty="0">
                <a:cs typeface="Times New Roman" panose="02020603050405020304" pitchFamily="18" charset="0"/>
              </a:rPr>
              <a:t> </a:t>
            </a:r>
            <a:r>
              <a:rPr lang="en-US" altLang="en-US" b="0" dirty="0" err="1">
                <a:cs typeface="Times New Roman" panose="02020603050405020304" pitchFamily="18" charset="0"/>
              </a:rPr>
              <a:t>nơi</a:t>
            </a:r>
            <a:r>
              <a:rPr lang="en-US" altLang="en-US" b="0" dirty="0"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1FE5936-867C-C84C-B1E2-F5C176D865E9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9BB8D74-AB0A-A945-95CC-5950E1CBB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48796" y="0"/>
              <a:ext cx="3795204" cy="514350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DBD2A78-D77C-E74B-828B-BC53D5D08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5348796" cy="5143500"/>
            </a:xfrm>
            <a:prstGeom prst="rect">
              <a:avLst/>
            </a:prstGeom>
          </p:spPr>
        </p:pic>
      </p:grpSp>
      <p:pic>
        <p:nvPicPr>
          <p:cNvPr id="3" name="hịch tướng sĩ.mp4" descr="hịch tướng sĩ.mp4">
            <a:hlinkClick r:id="" action="ppaction://media"/>
            <a:extLst>
              <a:ext uri="{FF2B5EF4-FFF2-40B4-BE49-F238E27FC236}">
                <a16:creationId xmlns:a16="http://schemas.microsoft.com/office/drawing/2014/main" id="{4BCFA8CD-B453-1B4A-A2D6-06FE14C839D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9137631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B8A6755-77D5-CB4A-9BB7-387512778D6A}"/>
              </a:ext>
            </a:extLst>
          </p:cNvPr>
          <p:cNvSpPr/>
          <p:nvPr/>
        </p:nvSpPr>
        <p:spPr>
          <a:xfrm>
            <a:off x="6269090" y="71688"/>
            <a:ext cx="28408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HỊCH TƯỚNG SĨ</a:t>
            </a:r>
          </a:p>
        </p:txBody>
      </p:sp>
    </p:spTree>
    <p:extLst>
      <p:ext uri="{BB962C8B-B14F-4D97-AF65-F5344CB8AC3E}">
        <p14:creationId xmlns:p14="http://schemas.microsoft.com/office/powerpoint/2010/main" val="42622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1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28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37" fill="hold" display="0">
                      <p:stCondLst>
                        <p:cond delay="indefinite"/>
                      </p:stCondLst>
                    </p:cTn>
                    <p:tgtEl>
                      <p:spTgt spid="3"/>
                    </p:tgtEl>
                  </p:cMediaNode>
                </p:video>
              </p:childTnLst>
            </p:cTn>
          </p:par>
        </p:tnLst>
        <p:bldLst>
          <p:bldP spid="8" grpId="0"/>
          <p:bldP spid="9" grpId="0"/>
          <p:bldP spid="14" grpId="0"/>
          <p:bldP spid="15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0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0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0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1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28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37" fill="hold" display="0">
                      <p:stCondLst>
                        <p:cond delay="indefinite"/>
                      </p:stCondLst>
                    </p:cTn>
                    <p:tgtEl>
                      <p:spTgt spid="3"/>
                    </p:tgtEl>
                  </p:cMediaNode>
                </p:video>
              </p:childTnLst>
            </p:cTn>
          </p:par>
        </p:tnLst>
        <p:bldLst>
          <p:bldP spid="8" grpId="0"/>
          <p:bldP spid="9" grpId="0"/>
          <p:bldP spid="14" grpId="0"/>
          <p:bldP spid="15" grpId="0"/>
          <p:bldP spid="4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81578233-CAC7-A842-B912-EE11A7F9CBD2}"/>
              </a:ext>
            </a:extLst>
          </p:cNvPr>
          <p:cNvSpPr/>
          <p:nvPr/>
        </p:nvSpPr>
        <p:spPr>
          <a:xfrm>
            <a:off x="160008" y="113616"/>
            <a:ext cx="39552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Cả nước chuẩn bị sẵn sàng, quân đội tập trận lớn ở Đông Bộ Đầu.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8DE06EB-56A8-A040-B4F6-3A47591C60B4}"/>
              </a:ext>
            </a:extLst>
          </p:cNvPr>
          <p:cNvSpPr/>
          <p:nvPr/>
        </p:nvSpPr>
        <p:spPr>
          <a:xfrm>
            <a:off x="4572000" y="359837"/>
            <a:ext cx="46085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Tổ chức tập trận, chia quân đóng ở nơi hiểm yếu.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CA166B9-9EC4-A541-9443-DA3832D10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83276"/>
            <a:ext cx="4535488" cy="3460224"/>
          </a:xfrm>
          <a:prstGeom prst="roundRect">
            <a:avLst/>
          </a:prstGeom>
          <a:ln>
            <a:solidFill>
              <a:srgbClr val="FF0000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DD619B0-4D58-1045-B4B1-B10E0BB2B7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5488" y="1653731"/>
            <a:ext cx="4608512" cy="3471835"/>
          </a:xfrm>
          <a:prstGeom prst="roundRect">
            <a:avLst/>
          </a:prstGeom>
          <a:ln>
            <a:solidFill>
              <a:srgbClr val="FF0000"/>
            </a:solidFill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1D0E291-1BBA-B14B-8391-1CFF9FD487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9510"/>
            <a:ext cx="9144000" cy="51235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4C699A1A-BDEC-5544-A1E3-7790C2B3B6E0}"/>
              </a:ext>
            </a:extLst>
          </p:cNvPr>
          <p:cNvSpPr/>
          <p:nvPr/>
        </p:nvSpPr>
        <p:spPr>
          <a:xfrm>
            <a:off x="0" y="3788050"/>
            <a:ext cx="3826913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thát”chứng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V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1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25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5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1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25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5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16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539806E-89A1-D448-AB0A-685D0EF613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649" b="7467"/>
          <a:stretch/>
        </p:blipFill>
        <p:spPr>
          <a:xfrm flipH="1">
            <a:off x="-36513" y="247689"/>
            <a:ext cx="2509284" cy="40950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7D7E7B-0A86-344B-8252-CF2D5B2295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593" b="35980"/>
          <a:stretch/>
        </p:blipFill>
        <p:spPr>
          <a:xfrm>
            <a:off x="5896456" y="727779"/>
            <a:ext cx="3359888" cy="361491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FBF8CFA-EA9E-6B49-9FC5-94498F02D052}"/>
              </a:ext>
            </a:extLst>
          </p:cNvPr>
          <p:cNvSpPr/>
          <p:nvPr/>
        </p:nvSpPr>
        <p:spPr>
          <a:xfrm>
            <a:off x="6357660" y="4302788"/>
            <a:ext cx="278634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Quang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Khải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fontAlgn="ctr"/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(1241 – 1294)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2804051-8B1F-C347-B7D5-9429A8F5E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846" y="727779"/>
            <a:ext cx="2509284" cy="361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E8EC4D6-24E5-7643-9FBB-26F9D57C3E8E}"/>
              </a:ext>
            </a:extLst>
          </p:cNvPr>
          <p:cNvSpPr/>
          <p:nvPr/>
        </p:nvSpPr>
        <p:spPr>
          <a:xfrm>
            <a:off x="3176081" y="4302788"/>
            <a:ext cx="251383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Duật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fontAlgn="ctr"/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(1255 – 1330)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31BC8E-68CD-0044-8D85-6EA7BEF11CA5}"/>
              </a:ext>
            </a:extLst>
          </p:cNvPr>
          <p:cNvSpPr/>
          <p:nvPr/>
        </p:nvSpPr>
        <p:spPr>
          <a:xfrm>
            <a:off x="141499" y="4302788"/>
            <a:ext cx="261481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fontAlgn="ctr"/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(? - 1300)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E7E0F936-6D02-8247-99E1-D678DA20EC70}"/>
              </a:ext>
            </a:extLst>
          </p:cNvPr>
          <p:cNvSpPr/>
          <p:nvPr/>
        </p:nvSpPr>
        <p:spPr>
          <a:xfrm>
            <a:off x="1695952" y="22719"/>
            <a:ext cx="7448048" cy="683795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ác tướng lĩnh của nhà Trần</a:t>
            </a:r>
          </a:p>
        </p:txBody>
      </p:sp>
    </p:spTree>
    <p:extLst>
      <p:ext uri="{BB962C8B-B14F-4D97-AF65-F5344CB8AC3E}">
        <p14:creationId xmlns:p14="http://schemas.microsoft.com/office/powerpoint/2010/main" val="289237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" presetClass="entr" presetSubtype="3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" presetClass="entr" presetSubtype="3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9" presetID="2" presetClass="entr" presetSubtype="3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/>
          <p:bldP spid="9" grpId="0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/>
          <p:bldP spid="9" grpId="0"/>
          <p:bldP spid="10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ể chuyện Bóp nát quả cam trang 103">
            <a:extLst>
              <a:ext uri="{FF2B5EF4-FFF2-40B4-BE49-F238E27FC236}">
                <a16:creationId xmlns:a16="http://schemas.microsoft.com/office/drawing/2014/main" id="{160A98AC-E689-DBED-51D4-5C081E3FCD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3" b="19023"/>
          <a:stretch/>
        </p:blipFill>
        <p:spPr bwMode="auto">
          <a:xfrm>
            <a:off x="0" y="0"/>
            <a:ext cx="499970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ể chuyện Bóp nát quả cam trang 103">
            <a:extLst>
              <a:ext uri="{FF2B5EF4-FFF2-40B4-BE49-F238E27FC236}">
                <a16:creationId xmlns:a16="http://schemas.microsoft.com/office/drawing/2014/main" id="{F874677E-D79E-BFE5-4448-CF3C498E2F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23"/>
          <a:stretch/>
        </p:blipFill>
        <p:spPr bwMode="auto">
          <a:xfrm>
            <a:off x="4999702" y="0"/>
            <a:ext cx="414429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8273CB-8CF7-3301-71AB-7571019F99B5}"/>
              </a:ext>
            </a:extLst>
          </p:cNvPr>
          <p:cNvSpPr txBox="1"/>
          <p:nvPr/>
        </p:nvSpPr>
        <p:spPr>
          <a:xfrm>
            <a:off x="0" y="4497169"/>
            <a:ext cx="9143999" cy="646331"/>
          </a:xfrm>
          <a:prstGeom prst="rect">
            <a:avLst/>
          </a:prstGeom>
          <a:solidFill>
            <a:srgbClr val="F4F4F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Đây là câu chuyện lịch sử nào mà em đã học?</a:t>
            </a:r>
          </a:p>
        </p:txBody>
      </p:sp>
    </p:spTree>
    <p:extLst>
      <p:ext uri="{BB962C8B-B14F-4D97-AF65-F5344CB8AC3E}">
        <p14:creationId xmlns:p14="http://schemas.microsoft.com/office/powerpoint/2010/main" val="137303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alpha val="43000"/>
          </a:schemeClr>
        </a:solidFill>
        <a:effectLst/>
      </p:bgPr>
    </p:bg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3DAACE5-2BDB-AC42-B890-335789797798}"/>
              </a:ext>
            </a:extLst>
          </p:cNvPr>
          <p:cNvSpPr/>
          <p:nvPr/>
        </p:nvSpPr>
        <p:spPr>
          <a:xfrm>
            <a:off x="1283418" y="-67498"/>
            <a:ext cx="8067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2. Cuộc kháng chiến chống quân Nguyên năm 1285.</a:t>
            </a:r>
          </a:p>
        </p:txBody>
      </p:sp>
      <p:pic>
        <p:nvPicPr>
          <p:cNvPr id="25602" name="Picture 2" descr="▷ Ships: Animated Images, Gifs, Pictures &amp;amp; Animations - 100% FREE!">
            <a:extLst>
              <a:ext uri="{FF2B5EF4-FFF2-40B4-BE49-F238E27FC236}">
                <a16:creationId xmlns:a16="http://schemas.microsoft.com/office/drawing/2014/main" id="{138F7A62-7503-5443-96E7-A4C516B67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787106" y="992563"/>
            <a:ext cx="3574212" cy="472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EB4B8A5-4AE0-AF8A-EC77-02D453F361A6}"/>
              </a:ext>
            </a:extLst>
          </p:cNvPr>
          <p:cNvSpPr txBox="1"/>
          <p:nvPr/>
        </p:nvSpPr>
        <p:spPr>
          <a:xfrm>
            <a:off x="1114778" y="954699"/>
            <a:ext cx="7203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Nhà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Trần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chuẩn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kháng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chiến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549D77B-983C-DE5B-5824-FFF63B137F5B}"/>
              </a:ext>
            </a:extLst>
          </p:cNvPr>
          <p:cNvSpPr/>
          <p:nvPr/>
        </p:nvSpPr>
        <p:spPr>
          <a:xfrm>
            <a:off x="1787106" y="1515783"/>
            <a:ext cx="7356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25" lvl="8" algn="just">
              <a:spcBef>
                <a:spcPct val="50000"/>
              </a:spcBef>
              <a:buClrTx/>
              <a:defRPr/>
            </a:pPr>
            <a:r>
              <a:rPr lang="vi-VN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- Về chính trị:  </a:t>
            </a:r>
            <a:r>
              <a:rPr lang="vi-VN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Mời các bậc phụ lão có uy tín trong nước ở hội nghị Diên Hồng 1285.</a:t>
            </a:r>
            <a:endParaRPr lang="en-V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C6F56B-EC40-4EEE-344B-8BC5CF521418}"/>
              </a:ext>
            </a:extLst>
          </p:cNvPr>
          <p:cNvSpPr/>
          <p:nvPr/>
        </p:nvSpPr>
        <p:spPr>
          <a:xfrm>
            <a:off x="1787106" y="2536115"/>
            <a:ext cx="73568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8325" lvl="8" indent="-457200" algn="just">
              <a:spcBef>
                <a:spcPct val="50000"/>
              </a:spcBef>
              <a:buClrTx/>
              <a:buFontTx/>
              <a:buChar char="-"/>
              <a:defRPr/>
            </a:pPr>
            <a:r>
              <a:rPr lang="vi-VN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Về quân sự</a:t>
            </a:r>
            <a:r>
              <a:rPr lang="vi-VN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:  </a:t>
            </a:r>
          </a:p>
          <a:p>
            <a:pPr marL="111125" lvl="8" algn="just">
              <a:spcBef>
                <a:spcPct val="50000"/>
              </a:spcBef>
              <a:buClrTx/>
              <a:defRPr/>
            </a:pP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+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Triệu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tập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các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quan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,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vương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hầu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họp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bàn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kế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đánh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giặc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ở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Bình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Than.</a:t>
            </a:r>
          </a:p>
          <a:p>
            <a:pPr marL="111125" lvl="8" algn="just">
              <a:spcBef>
                <a:spcPct val="50000"/>
              </a:spcBef>
              <a:buClrTx/>
              <a:defRPr/>
            </a:pP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+ Cử các tướng </a:t>
            </a:r>
            <a:r>
              <a:rPr lang="en-US" sz="2800" kern="12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duyệt binh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, đóng giữ nơi hiểm yếu.</a:t>
            </a:r>
          </a:p>
        </p:txBody>
      </p:sp>
    </p:spTree>
    <p:extLst>
      <p:ext uri="{BB962C8B-B14F-4D97-AF65-F5344CB8AC3E}">
        <p14:creationId xmlns:p14="http://schemas.microsoft.com/office/powerpoint/2010/main" val="403411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50" tmFilter="0,0; .5, 1; 1, 1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 tmFilter="0,0; .5, 1; 1, 1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 tmFilter="0,0; .5, 1; 1, 1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50" tmFilter="0,0; .5, 1; 1, 1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 tmFilter="0,0; .5, 1; 1, 1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 tmFilter="0,0; .5, 1; 1, 1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FABDD5A-BE81-444F-A2F8-C59A582E26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649" b="7467"/>
          <a:stretch/>
        </p:blipFill>
        <p:spPr>
          <a:xfrm flipH="1">
            <a:off x="-63798" y="887082"/>
            <a:ext cx="3147239" cy="42564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D26611-A42D-444A-948A-165385056E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8862"/>
          <a:stretch/>
        </p:blipFill>
        <p:spPr>
          <a:xfrm>
            <a:off x="5918737" y="1048491"/>
            <a:ext cx="3225263" cy="40950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E99069C-E120-3243-A608-CB7CA463D2CD}"/>
              </a:ext>
            </a:extLst>
          </p:cNvPr>
          <p:cNvSpPr/>
          <p:nvPr/>
        </p:nvSpPr>
        <p:spPr>
          <a:xfrm>
            <a:off x="404037" y="56085"/>
            <a:ext cx="29578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ĐẠI VIỆT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98C28B-FCE1-A44A-9F4B-7B1365847153}"/>
              </a:ext>
            </a:extLst>
          </p:cNvPr>
          <p:cNvSpPr/>
          <p:nvPr/>
        </p:nvSpPr>
        <p:spPr>
          <a:xfrm>
            <a:off x="6186139" y="-21265"/>
            <a:ext cx="295786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 NGUYÊN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645DCB6-1711-014F-B226-AAD93F8C7A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0267" y="2316569"/>
            <a:ext cx="2766499" cy="2379035"/>
          </a:xfrm>
          <a:prstGeom prst="ellipse">
            <a:avLst/>
          </a:prstGeom>
          <a:ln>
            <a:solidFill>
              <a:srgbClr val="FF0000"/>
            </a:solidFill>
          </a:ln>
        </p:spPr>
      </p:pic>
      <p:pic>
        <p:nvPicPr>
          <p:cNvPr id="22530" name="Picture 2">
            <a:extLst>
              <a:ext uri="{FF2B5EF4-FFF2-40B4-BE49-F238E27FC236}">
                <a16:creationId xmlns:a16="http://schemas.microsoft.com/office/drawing/2014/main" id="{240A392D-85EF-CA41-B8B6-902114783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846" y="-28453"/>
            <a:ext cx="2302860" cy="245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79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3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9" presetClass="entr" presetSubtype="10" repeatCount="indefinite" fill="hold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9" presetClass="entr" presetSubtype="10" repeatCount="indefinite" fill="hold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id="{C7B8C745-A5CB-374C-9F3E-4EED0B5B7F3A}"/>
              </a:ext>
            </a:extLst>
          </p:cNvPr>
          <p:cNvSpPr txBox="1"/>
          <p:nvPr/>
        </p:nvSpPr>
        <p:spPr>
          <a:xfrm>
            <a:off x="-86140" y="21265"/>
            <a:ext cx="931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latin typeface="SVN-Blenda Script" panose="02000804000000020003" pitchFamily="2" charset="0"/>
              </a:rPr>
              <a:t>3. Diễn biến và kết quả của cuộc kháng chiến.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77AC7B-36EC-6F40-8901-817A9028B6F6}"/>
              </a:ext>
            </a:extLst>
          </p:cNvPr>
          <p:cNvSpPr/>
          <p:nvPr/>
        </p:nvSpPr>
        <p:spPr>
          <a:xfrm>
            <a:off x="138406" y="840166"/>
            <a:ext cx="28007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000" dirty="0">
                <a:latin typeface="SVN-Blenda Script" panose="02000804000000020003" pitchFamily="2" charset="0"/>
              </a:rPr>
              <a:t>a. Diễn biến </a:t>
            </a:r>
            <a:endParaRPr lang="en-VN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2E2CC0-0E41-B945-9208-08F68AA354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649" b="7467"/>
          <a:stretch/>
        </p:blipFill>
        <p:spPr>
          <a:xfrm flipH="1">
            <a:off x="6592186" y="303942"/>
            <a:ext cx="2637954" cy="4535615"/>
          </a:xfrm>
          <a:prstGeom prst="rect">
            <a:avLst/>
          </a:prstGeom>
        </p:spPr>
      </p:pic>
      <p:sp>
        <p:nvSpPr>
          <p:cNvPr id="75" name="Google Shape;450;p45">
            <a:extLst>
              <a:ext uri="{FF2B5EF4-FFF2-40B4-BE49-F238E27FC236}">
                <a16:creationId xmlns:a16="http://schemas.microsoft.com/office/drawing/2014/main" id="{69FB5D52-CBBD-F445-B0F2-1A303DF35417}"/>
              </a:ext>
            </a:extLst>
          </p:cNvPr>
          <p:cNvSpPr/>
          <p:nvPr/>
        </p:nvSpPr>
        <p:spPr>
          <a:xfrm>
            <a:off x="-367400" y="4477625"/>
            <a:ext cx="9511143" cy="856661"/>
          </a:xfrm>
          <a:custGeom>
            <a:avLst/>
            <a:gdLst/>
            <a:ahLst/>
            <a:cxnLst/>
            <a:rect l="l" t="t" r="r" b="b"/>
            <a:pathLst>
              <a:path w="199082" h="43847" extrusionOk="0">
                <a:moveTo>
                  <a:pt x="110561" y="1"/>
                </a:moveTo>
                <a:lnTo>
                  <a:pt x="105659" y="5564"/>
                </a:lnTo>
                <a:lnTo>
                  <a:pt x="102541" y="6840"/>
                </a:lnTo>
                <a:lnTo>
                  <a:pt x="95155" y="6163"/>
                </a:lnTo>
                <a:lnTo>
                  <a:pt x="87543" y="11253"/>
                </a:lnTo>
                <a:lnTo>
                  <a:pt x="84171" y="11502"/>
                </a:lnTo>
                <a:lnTo>
                  <a:pt x="81602" y="7670"/>
                </a:lnTo>
                <a:lnTo>
                  <a:pt x="75266" y="8950"/>
                </a:lnTo>
                <a:lnTo>
                  <a:pt x="59325" y="17080"/>
                </a:lnTo>
                <a:cubicBezTo>
                  <a:pt x="59325" y="17080"/>
                  <a:pt x="56221" y="17238"/>
                  <a:pt x="52308" y="17238"/>
                </a:cubicBezTo>
                <a:cubicBezTo>
                  <a:pt x="47832" y="17238"/>
                  <a:pt x="42296" y="17031"/>
                  <a:pt x="39135" y="16146"/>
                </a:cubicBezTo>
                <a:cubicBezTo>
                  <a:pt x="33210" y="14487"/>
                  <a:pt x="711" y="13510"/>
                  <a:pt x="0" y="13272"/>
                </a:cubicBezTo>
                <a:lnTo>
                  <a:pt x="0" y="13272"/>
                </a:lnTo>
                <a:lnTo>
                  <a:pt x="1778" y="42425"/>
                </a:lnTo>
                <a:lnTo>
                  <a:pt x="199082" y="43847"/>
                </a:lnTo>
                <a:lnTo>
                  <a:pt x="199082" y="14931"/>
                </a:lnTo>
                <a:lnTo>
                  <a:pt x="178522" y="15643"/>
                </a:lnTo>
                <a:lnTo>
                  <a:pt x="165072" y="17538"/>
                </a:lnTo>
                <a:lnTo>
                  <a:pt x="159858" y="11614"/>
                </a:lnTo>
                <a:lnTo>
                  <a:pt x="149430" y="11376"/>
                </a:lnTo>
                <a:lnTo>
                  <a:pt x="144453" y="4977"/>
                </a:lnTo>
                <a:lnTo>
                  <a:pt x="137223" y="3674"/>
                </a:lnTo>
                <a:lnTo>
                  <a:pt x="128337" y="3674"/>
                </a:lnTo>
                <a:lnTo>
                  <a:pt x="125859" y="1279"/>
                </a:lnTo>
                <a:cubicBezTo>
                  <a:pt x="125859" y="1279"/>
                  <a:pt x="119343" y="1873"/>
                  <a:pt x="115940" y="1873"/>
                </a:cubicBezTo>
                <a:cubicBezTo>
                  <a:pt x="115262" y="1873"/>
                  <a:pt x="114708" y="1850"/>
                  <a:pt x="114353" y="1793"/>
                </a:cubicBezTo>
                <a:lnTo>
                  <a:pt x="110561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D98BDA5-BB8C-0045-8F76-AECF704A84E0}"/>
              </a:ext>
            </a:extLst>
          </p:cNvPr>
          <p:cNvGrpSpPr/>
          <p:nvPr/>
        </p:nvGrpSpPr>
        <p:grpSpPr>
          <a:xfrm>
            <a:off x="-1" y="-1"/>
            <a:ext cx="9258283" cy="5122236"/>
            <a:chOff x="-1" y="-1"/>
            <a:chExt cx="9258283" cy="512223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0F75531-5AAF-1643-810F-E9822A330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-1"/>
              <a:ext cx="9258283" cy="5122236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D9F1F46-5286-B34B-BE86-25C75ECB6B44}"/>
                </a:ext>
              </a:extLst>
            </p:cNvPr>
            <p:cNvSpPr/>
            <p:nvPr/>
          </p:nvSpPr>
          <p:spPr>
            <a:xfrm>
              <a:off x="0" y="21266"/>
              <a:ext cx="6889898" cy="7078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Ảnh minh hoạ quân Nguyên tiến vào nước ta.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516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▷ Ships: Animated Images, Gifs, Pictures &amp;amp; Animations - 100% FREE!">
            <a:extLst>
              <a:ext uri="{FF2B5EF4-FFF2-40B4-BE49-F238E27FC236}">
                <a16:creationId xmlns:a16="http://schemas.microsoft.com/office/drawing/2014/main" id="{4C01BE1A-CD1F-D5E3-0B7D-1424773EE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788" y="963066"/>
            <a:ext cx="3574212" cy="472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348EFB7-3AF3-80E9-C911-CBC8B86474B8}"/>
              </a:ext>
            </a:extLst>
          </p:cNvPr>
          <p:cNvSpPr/>
          <p:nvPr/>
        </p:nvSpPr>
        <p:spPr>
          <a:xfrm>
            <a:off x="132735" y="0"/>
            <a:ext cx="6518788" cy="205002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em đoạn video sau và ghi lại những điểm quan trọng về diễn biến cuộc kháng chiến chống Nguyên năm 1285?</a:t>
            </a:r>
          </a:p>
        </p:txBody>
      </p:sp>
    </p:spTree>
    <p:extLst>
      <p:ext uri="{BB962C8B-B14F-4D97-AF65-F5344CB8AC3E}">
        <p14:creationId xmlns:p14="http://schemas.microsoft.com/office/powerpoint/2010/main" val="2519791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4000" t="-3000" r="3000" b="-14000"/>
          </a:stretch>
        </a:blipFill>
        <a:effectLst/>
      </p:bgPr>
    </p:bg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9FCE838-C124-0448-BFEA-30D2136229E2}"/>
              </a:ext>
            </a:extLst>
          </p:cNvPr>
          <p:cNvGrpSpPr/>
          <p:nvPr/>
        </p:nvGrpSpPr>
        <p:grpSpPr>
          <a:xfrm>
            <a:off x="0" y="0"/>
            <a:ext cx="5583382" cy="1815882"/>
            <a:chOff x="0" y="0"/>
            <a:chExt cx="5583382" cy="187404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1C20286D-1BAF-A84C-AE9F-366054B0C4FE}"/>
                </a:ext>
              </a:extLst>
            </p:cNvPr>
            <p:cNvSpPr/>
            <p:nvPr/>
          </p:nvSpPr>
          <p:spPr>
            <a:xfrm>
              <a:off x="0" y="0"/>
              <a:ext cx="5583382" cy="1815882"/>
            </a:xfrm>
            <a:prstGeom prst="roundRect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8D1C5CE-D3BA-9E41-87FD-261A9238E535}"/>
                </a:ext>
              </a:extLst>
            </p:cNvPr>
            <p:cNvSpPr txBox="1"/>
            <p:nvPr/>
          </p:nvSpPr>
          <p:spPr>
            <a:xfrm>
              <a:off x="0" y="0"/>
              <a:ext cx="5583381" cy="1874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Xem video, kết hợp sách giáo khoa và lời các câu hỏi. Những diễn biến chính của cuộc kháng chiến chống quân Nguyên 1285?</a:t>
              </a:r>
            </a:p>
          </p:txBody>
        </p:sp>
      </p:grpSp>
      <p:pic>
        <p:nvPicPr>
          <p:cNvPr id="7" name="kc lần 2.mp4" descr="kc lần 2.mp4">
            <a:hlinkClick r:id="" action="ppaction://media"/>
            <a:extLst>
              <a:ext uri="{FF2B5EF4-FFF2-40B4-BE49-F238E27FC236}">
                <a16:creationId xmlns:a16="http://schemas.microsoft.com/office/drawing/2014/main" id="{62159A09-AC6A-D44E-9672-7EA5B66AD30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588"/>
            <a:ext cx="9144000" cy="5263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94"/>
            <a:ext cx="1585116" cy="1585116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8179" y="454009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332779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15496" y="2088815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524850" y="1516744"/>
            <a:ext cx="8154143" cy="105319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053113" y="1484092"/>
            <a:ext cx="7037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người dẫn 50</a:t>
            </a:r>
            <a:r>
              <a:rPr kumimoji="0" lang="vi-VN" sz="32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vạn quân Nguyên tiến hành xâm lược nước ta?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4601922" y="4099297"/>
            <a:ext cx="3937330" cy="82275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601922" y="2916427"/>
            <a:ext cx="3937330" cy="83638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4826679" y="4287548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Thoát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Hoan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4826679" y="3094071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Toa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Đô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604749" y="2916428"/>
            <a:ext cx="3937330" cy="83638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604749" y="4099297"/>
            <a:ext cx="3937330" cy="82275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786803" y="3066188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Tháo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771109" y="4278480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Ô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Mã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Nhi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972809"/>
            <a:ext cx="365522" cy="36552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4B47872-9FE6-6E45-ABEF-DCA2CCA79890}"/>
              </a:ext>
            </a:extLst>
          </p:cNvPr>
          <p:cNvSpPr/>
          <p:nvPr/>
        </p:nvSpPr>
        <p:spPr>
          <a:xfrm>
            <a:off x="1706709" y="151118"/>
            <a:ext cx="640592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13952152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1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0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5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94"/>
            <a:ext cx="1585116" cy="1585116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8179" y="454009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332779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15496" y="2088815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524848" y="1391447"/>
            <a:ext cx="8154143" cy="137000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790628" y="1376460"/>
            <a:ext cx="75238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chém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4601922" y="4099297"/>
            <a:ext cx="3937330" cy="82275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601922" y="2916427"/>
            <a:ext cx="3937330" cy="83638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4826679" y="4287548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4826679" y="3094071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Quang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Khải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604749" y="2916428"/>
            <a:ext cx="3937330" cy="83638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604749" y="4099297"/>
            <a:ext cx="3937330" cy="82275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786803" y="3066188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Toản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771109" y="4278480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vi-VN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 Khánh Dư.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972809"/>
            <a:ext cx="365522" cy="36552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4B47872-9FE6-6E45-ABEF-DCA2CCA79890}"/>
              </a:ext>
            </a:extLst>
          </p:cNvPr>
          <p:cNvSpPr/>
          <p:nvPr/>
        </p:nvSpPr>
        <p:spPr>
          <a:xfrm>
            <a:off x="1706709" y="151118"/>
            <a:ext cx="640592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3782887971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1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0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5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2AB8A841-494C-4C05-B559-B83B93E270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004"/>
            <a:ext cx="1550194" cy="1550194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29921" y="469971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29921" y="360800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36169" y="2129125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531095" y="1315819"/>
            <a:ext cx="8154143" cy="141342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678240" y="1469997"/>
            <a:ext cx="78473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685800">
              <a:buClrTx/>
              <a:defRPr/>
            </a:pPr>
            <a:r>
              <a:rPr lang="vi-VN" sz="3200" b="1" kern="1200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 quân Nguyên tiến vào thành Thăng Long nhân dân ta đã thực hiện kế hoạch gì?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a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171019" y="3213449"/>
            <a:ext cx="4656161" cy="83099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171019" y="4347661"/>
            <a:ext cx="4656161" cy="83099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dap an a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201611" y="3367337"/>
            <a:ext cx="444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"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280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Vườn</a:t>
            </a:r>
            <a:r>
              <a:rPr lang="en-US" sz="28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sz="28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sz="28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trống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dap an c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382364" y="4496489"/>
            <a:ext cx="390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lvl="0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2800" b="1" kern="1200" noProof="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</a:t>
            </a:r>
            <a:r>
              <a:rPr lang="en-US" sz="280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ánh</a:t>
            </a:r>
            <a:r>
              <a:rPr lang="en-US" sz="28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trực</a:t>
            </a:r>
            <a:r>
              <a:rPr lang="en-US" sz="28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tiếp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b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5176749" y="3220505"/>
            <a:ext cx="3937330" cy="83099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5176749" y="4354717"/>
            <a:ext cx="3937330" cy="83100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dap an b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5454575" y="3321735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lvl="0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vi-VN" sz="2800" b="1" kern="1200" noProof="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</a:t>
            </a:r>
            <a:r>
              <a:rPr lang="vi-VN" sz="28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ghi binh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dap an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5454575" y="4521178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lvl="0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Du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kích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329872"/>
            <a:ext cx="365522" cy="36552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1DCCB5-3DFA-6B4E-A98A-5196D44333FE}"/>
              </a:ext>
            </a:extLst>
          </p:cNvPr>
          <p:cNvSpPr/>
          <p:nvPr/>
        </p:nvSpPr>
        <p:spPr>
          <a:xfrm>
            <a:off x="1706709" y="151118"/>
            <a:ext cx="640592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1327838004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1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0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5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6"/>
            <a:ext cx="1526566" cy="1526566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8179" y="4545319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3415826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16788" y="2015614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515011" y="1247521"/>
            <a:ext cx="8154143" cy="131815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775667" y="1334464"/>
            <a:ext cx="7632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685800">
              <a:buClrTx/>
              <a:defRPr/>
            </a:pPr>
            <a:r>
              <a:rPr lang="vi-VN" sz="3600" kern="1200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 thế giặc mạnh quân nhà Trần đã rút về đâu?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03457" y="4127274"/>
            <a:ext cx="3937330" cy="86188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815294" y="3047874"/>
            <a:ext cx="3937330" cy="86415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705007" y="4302079"/>
            <a:ext cx="3937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3200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Thiên</a:t>
            </a:r>
            <a:r>
              <a:rPr lang="en-US" sz="32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32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4972841" y="3174727"/>
            <a:ext cx="3487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3200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Hoa</a:t>
            </a:r>
            <a:r>
              <a:rPr lang="en-US" sz="32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Lư</a:t>
            </a:r>
            <a:r>
              <a:rPr lang="en-US" sz="32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634670" y="3031822"/>
            <a:ext cx="3937330" cy="86415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785373" y="4141025"/>
            <a:ext cx="3937330" cy="86188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705007" y="3199805"/>
            <a:ext cx="3796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vi-VN" sz="32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Nghệ An.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4972841" y="4315037"/>
            <a:ext cx="3749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32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Thanh </a:t>
            </a:r>
            <a:r>
              <a:rPr lang="en-US" sz="3200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Hoá</a:t>
            </a:r>
            <a:r>
              <a:rPr lang="en-US" sz="32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972809"/>
            <a:ext cx="365522" cy="36552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3C11B83-CAFB-FF4C-9076-BC4109B735D5}"/>
              </a:ext>
            </a:extLst>
          </p:cNvPr>
          <p:cNvSpPr/>
          <p:nvPr/>
        </p:nvSpPr>
        <p:spPr>
          <a:xfrm>
            <a:off x="1706709" y="151118"/>
            <a:ext cx="640592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3745252433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1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0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5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5" grpId="3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94"/>
            <a:ext cx="1585116" cy="1585116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8179" y="454009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332779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15496" y="2088815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0" y="1373176"/>
            <a:ext cx="8851760" cy="119857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382936" y="1511458"/>
            <a:ext cx="79315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khi không tiêu diệt được lực lượng và bắt sống được vua Trần , Quân Nguyên rơi vào tình cảnh gì?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4601922" y="4099296"/>
            <a:ext cx="4526582" cy="95410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601922" y="2916427"/>
            <a:ext cx="4526582" cy="83638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5121306" y="4083847"/>
            <a:ext cx="34878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bị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động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</a:p>
          <a:p>
            <a:pPr marR="0" lvl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Cạn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kiệt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lương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thực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4348714" y="3072675"/>
            <a:ext cx="4977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Vẫn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chiến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đấu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hăng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say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53155" y="2916428"/>
            <a:ext cx="4488924" cy="83638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15496" y="4099296"/>
            <a:ext cx="4526583" cy="954099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457028" y="3042922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Không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bị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53155" y="4171553"/>
            <a:ext cx="44512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kumimoji="0" lang="vi-VN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Chuyển sang thế tấn công.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972809"/>
            <a:ext cx="365522" cy="36552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4B47872-9FE6-6E45-ABEF-DCA2CCA79890}"/>
              </a:ext>
            </a:extLst>
          </p:cNvPr>
          <p:cNvSpPr/>
          <p:nvPr/>
        </p:nvSpPr>
        <p:spPr>
          <a:xfrm>
            <a:off x="1706709" y="151118"/>
            <a:ext cx="640592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2592604598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1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0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5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4000"/>
            <a:lum/>
          </a:blip>
          <a:srcRect/>
          <a:stretch>
            <a:fillRect l="-3000" t="-17000" b="-17000"/>
          </a:stretch>
        </a:blip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6F8CA22-CE88-9D57-E7D1-904DE1BB6828}"/>
              </a:ext>
            </a:extLst>
          </p:cNvPr>
          <p:cNvSpPr txBox="1"/>
          <p:nvPr/>
        </p:nvSpPr>
        <p:spPr>
          <a:xfrm>
            <a:off x="3318931" y="1349831"/>
            <a:ext cx="56896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40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Ba lần kháng chiến chống quân xâm lược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40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Mông – Nguyên (t2)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12A5038-9CD2-464B-68F2-1FBD9DE8D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1230" y="-1099418"/>
            <a:ext cx="6783931" cy="400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85EF1D88-9A39-C2AD-2C2B-93A86BEA2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801" y="-1881480"/>
            <a:ext cx="7236509" cy="462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BA9C1F89-0591-90B2-1EF5-5296F8DDC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704" y="3962400"/>
            <a:ext cx="6571696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85DDCEE-68CB-DF7D-2AB1-FF86177C92CB}"/>
              </a:ext>
            </a:extLst>
          </p:cNvPr>
          <p:cNvSpPr/>
          <p:nvPr/>
        </p:nvSpPr>
        <p:spPr>
          <a:xfrm>
            <a:off x="4946597" y="510070"/>
            <a:ext cx="17379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BÀI 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8C6711-3FD5-329C-2304-C2A97708422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9471" r="18459" b="17496"/>
          <a:stretch/>
        </p:blipFill>
        <p:spPr>
          <a:xfrm>
            <a:off x="-65469" y="718613"/>
            <a:ext cx="3826026" cy="47614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E9E940C-9BF7-04FF-ADD4-869FA36247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475" y="-1614524"/>
            <a:ext cx="1226627" cy="122662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2DDE587-E10D-7784-2752-E96802BD1B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760145" y="3128360"/>
            <a:ext cx="1226627" cy="122662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2F24CDC-FC91-3876-3843-7CAB3F42375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911087" y="432500"/>
            <a:ext cx="1226627" cy="122662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BAFAB75-2D5E-ED9A-AD79-214C8334D8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14710" y="5890832"/>
            <a:ext cx="1241399" cy="124139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1A0CCEF-1901-F0CF-CBF8-16B3DD5B721F}"/>
              </a:ext>
            </a:extLst>
          </p:cNvPr>
          <p:cNvSpPr/>
          <p:nvPr/>
        </p:nvSpPr>
        <p:spPr>
          <a:xfrm>
            <a:off x="2309126" y="-1960064"/>
            <a:ext cx="27927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 w="0"/>
                <a:gradFill>
                  <a:gsLst>
                    <a:gs pos="0">
                      <a:srgbClr val="482400">
                        <a:lumMod val="50000"/>
                      </a:srgbClr>
                    </a:gs>
                    <a:gs pos="50000">
                      <a:srgbClr val="482400"/>
                    </a:gs>
                    <a:gs pos="100000">
                      <a:srgbClr val="482400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NỘI DUNG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0C89DB-487B-92E5-6C91-3D0AEA94EE09}"/>
              </a:ext>
            </a:extLst>
          </p:cNvPr>
          <p:cNvSpPr txBox="1"/>
          <p:nvPr/>
        </p:nvSpPr>
        <p:spPr>
          <a:xfrm>
            <a:off x="-4792251" y="1143302"/>
            <a:ext cx="24949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Cuộc kháng chiến chống quân Mông Cổ năm 1258.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A4681EE-BC6D-E587-0252-D47C59E13573}"/>
              </a:ext>
            </a:extLst>
          </p:cNvPr>
          <p:cNvSpPr txBox="1"/>
          <p:nvPr/>
        </p:nvSpPr>
        <p:spPr>
          <a:xfrm>
            <a:off x="-409469" y="6250521"/>
            <a:ext cx="269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Cuộc kháng chiến chống quân Nguyên năm 1285.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D49AAB-B41A-68C9-F430-C68E38185F00}"/>
              </a:ext>
            </a:extLst>
          </p:cNvPr>
          <p:cNvSpPr txBox="1"/>
          <p:nvPr/>
        </p:nvSpPr>
        <p:spPr>
          <a:xfrm>
            <a:off x="5928977" y="-2818433"/>
            <a:ext cx="3026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Cuộc kháng chiến chống quân Nguyên năm 1287 – 1288.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5EBA011-99D5-8000-70AD-868E889DCAE8}"/>
              </a:ext>
            </a:extLst>
          </p:cNvPr>
          <p:cNvSpPr txBox="1"/>
          <p:nvPr/>
        </p:nvSpPr>
        <p:spPr>
          <a:xfrm>
            <a:off x="9941607" y="3570157"/>
            <a:ext cx="35494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Nguyên nhân thắng lợi và ý nghĩa lịch sử của ba lần kháng chiến chống quân Mông -  Nguyên.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6.17284E-7 L -0.33003 -0.0071 " pathEditMode="relative" rAng="0" ptsTypes="AA">
                                      <p:cBhvr>
                                        <p:cTn id="6" dur="8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10" y="-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07407E-6 L 0.25 4.07407E-6 " pathEditMode="relative" rAng="0" ptsTypes="AA">
                                      <p:cBhvr>
                                        <p:cTn id="8" dur="9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repeatCount="3000" ac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94"/>
            <a:ext cx="1585116" cy="1585116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8179" y="454009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332779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15496" y="2088815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524850" y="1516744"/>
            <a:ext cx="8154143" cy="105319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189552" y="1505935"/>
            <a:ext cx="70377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Trước tình trạng thiếu thốn lương thực, quân sĩ hoang mang Thoát Hoan đã làm gì?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4601922" y="4099297"/>
            <a:ext cx="4526582" cy="82275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601922" y="2916427"/>
            <a:ext cx="4526582" cy="83638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4708439" y="4226948"/>
            <a:ext cx="422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Rút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quân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lên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Vạn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Kiếp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4909669" y="3073008"/>
            <a:ext cx="3852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Rút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về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Thăng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Long</a:t>
            </a: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604749" y="2916428"/>
            <a:ext cx="3937330" cy="83638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604749" y="4099297"/>
            <a:ext cx="3937330" cy="82275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786803" y="3066188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Rút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về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Cham - pa </a:t>
            </a: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771109" y="4278480"/>
            <a:ext cx="348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2800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tục</a:t>
            </a:r>
            <a:r>
              <a:rPr lang="en-US" sz="28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tấn</a:t>
            </a:r>
            <a:r>
              <a:rPr lang="en-US" sz="28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972809"/>
            <a:ext cx="365522" cy="36552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4B47872-9FE6-6E45-ABEF-DCA2CCA79890}"/>
              </a:ext>
            </a:extLst>
          </p:cNvPr>
          <p:cNvSpPr/>
          <p:nvPr/>
        </p:nvSpPr>
        <p:spPr>
          <a:xfrm>
            <a:off x="1706709" y="151118"/>
            <a:ext cx="640592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226362815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1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0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5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6"/>
            <a:ext cx="1526566" cy="1526566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8179" y="467291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3415826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16788" y="2015614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515011" y="1247521"/>
            <a:ext cx="8154143" cy="131815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775667" y="1334464"/>
            <a:ext cx="7632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685800">
              <a:buClrTx/>
              <a:defRPr/>
            </a:pPr>
            <a:r>
              <a:rPr lang="vi-VN" sz="3600" kern="120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Tháng 5-1285, </a:t>
            </a:r>
            <a:r>
              <a:rPr lang="vi-VN" sz="3600" kern="1200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quân Trần tổ chức phản công đánh bại giặc Nguyên ở đâu?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03457" y="4127274"/>
            <a:ext cx="3937330" cy="101622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815294" y="3047874"/>
            <a:ext cx="3937330" cy="86415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617882" y="4141254"/>
            <a:ext cx="3937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Tây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ết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Hàm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Tử</a:t>
            </a:r>
            <a:r>
              <a:rPr lang="en-US" sz="3200" kern="1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5136065" y="3193019"/>
            <a:ext cx="3487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Vân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Đồn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634670" y="3031822"/>
            <a:ext cx="3937330" cy="86415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785373" y="4141024"/>
            <a:ext cx="3937330" cy="101622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971296" y="3143258"/>
            <a:ext cx="3796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Tây Kết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5136065" y="4342999"/>
            <a:ext cx="3749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Đầu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1972809"/>
            <a:ext cx="365522" cy="36552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3C11B83-CAFB-FF4C-9076-BC4109B735D5}"/>
              </a:ext>
            </a:extLst>
          </p:cNvPr>
          <p:cNvSpPr/>
          <p:nvPr/>
        </p:nvSpPr>
        <p:spPr>
          <a:xfrm>
            <a:off x="1706709" y="151118"/>
            <a:ext cx="640592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4288741565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1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0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5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5" grpId="3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3DAACE5-2BDB-AC42-B890-335789797798}"/>
              </a:ext>
            </a:extLst>
          </p:cNvPr>
          <p:cNvSpPr/>
          <p:nvPr/>
        </p:nvSpPr>
        <p:spPr>
          <a:xfrm>
            <a:off x="1283418" y="-67498"/>
            <a:ext cx="8067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2. Cuộc kháng chiến chống quân Nguyên năm 1285.</a:t>
            </a:r>
          </a:p>
        </p:txBody>
      </p:sp>
      <p:pic>
        <p:nvPicPr>
          <p:cNvPr id="25602" name="Picture 2" descr="▷ Ships: Animated Images, Gifs, Pictures &amp;amp; Animations - 100% FREE!">
            <a:extLst>
              <a:ext uri="{FF2B5EF4-FFF2-40B4-BE49-F238E27FC236}">
                <a16:creationId xmlns:a16="http://schemas.microsoft.com/office/drawing/2014/main" id="{138F7A62-7503-5443-96E7-A4C516B67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787106" y="992563"/>
            <a:ext cx="3574212" cy="472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EB4B8A5-4AE0-AF8A-EC77-02D453F361A6}"/>
              </a:ext>
            </a:extLst>
          </p:cNvPr>
          <p:cNvSpPr txBox="1"/>
          <p:nvPr/>
        </p:nvSpPr>
        <p:spPr>
          <a:xfrm>
            <a:off x="1114778" y="954699"/>
            <a:ext cx="7203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Nhà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Trần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chuẩn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kháng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chiến</a:t>
            </a:r>
            <a:r>
              <a:rPr lang="en-US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549D77B-983C-DE5B-5824-FFF63B137F5B}"/>
              </a:ext>
            </a:extLst>
          </p:cNvPr>
          <p:cNvSpPr/>
          <p:nvPr/>
        </p:nvSpPr>
        <p:spPr>
          <a:xfrm>
            <a:off x="1787106" y="1515783"/>
            <a:ext cx="7356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25" lvl="8" algn="just">
              <a:spcBef>
                <a:spcPct val="50000"/>
              </a:spcBef>
              <a:buClrTx/>
              <a:defRPr/>
            </a:pPr>
            <a:r>
              <a:rPr lang="vi-VN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- Về chính trị:  </a:t>
            </a:r>
            <a:r>
              <a:rPr lang="vi-VN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Mời các bậc phụ lão có uy tín trong nước ở hội nghị Diên Hồng 1285.</a:t>
            </a:r>
            <a:endParaRPr lang="en-V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C6F56B-EC40-4EEE-344B-8BC5CF521418}"/>
              </a:ext>
            </a:extLst>
          </p:cNvPr>
          <p:cNvSpPr/>
          <p:nvPr/>
        </p:nvSpPr>
        <p:spPr>
          <a:xfrm>
            <a:off x="1787106" y="2536115"/>
            <a:ext cx="73568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8325" lvl="8" indent="-457200" algn="just">
              <a:spcBef>
                <a:spcPct val="50000"/>
              </a:spcBef>
              <a:buClrTx/>
              <a:buFontTx/>
              <a:buChar char="-"/>
              <a:defRPr/>
            </a:pPr>
            <a:r>
              <a:rPr lang="vi-VN" sz="28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Về quân sự</a:t>
            </a:r>
            <a:r>
              <a:rPr lang="vi-VN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:  </a:t>
            </a:r>
          </a:p>
          <a:p>
            <a:pPr marL="111125" lvl="8" algn="just">
              <a:spcBef>
                <a:spcPct val="50000"/>
              </a:spcBef>
              <a:buClrTx/>
              <a:defRPr/>
            </a:pP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+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Triệu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tập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các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quan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,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vương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hầu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họp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bàn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kế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đánh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giặc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ở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Bình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Than.</a:t>
            </a:r>
          </a:p>
          <a:p>
            <a:pPr marL="111125" lvl="8" algn="just">
              <a:spcBef>
                <a:spcPct val="50000"/>
              </a:spcBef>
              <a:buClrTx/>
              <a:defRPr/>
            </a:pP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+ Cử các tướng duyệt bính, đóng giữ nơi hiểm yếu.</a:t>
            </a:r>
          </a:p>
        </p:txBody>
      </p:sp>
    </p:spTree>
    <p:extLst>
      <p:ext uri="{BB962C8B-B14F-4D97-AF65-F5344CB8AC3E}">
        <p14:creationId xmlns:p14="http://schemas.microsoft.com/office/powerpoint/2010/main" val="164662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50" tmFilter="0,0; .5, 1; 1, 1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 tmFilter="0,0; .5, 1; 1, 1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 tmFilter="0,0; .5, 1; 1, 1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50" tmFilter="0,0; .5, 1; 1, 1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 tmFilter="0,0; .5, 1; 1, 1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 tmFilter="0,0; .5, 1; 1, 1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id="{C7B8C745-A5CB-374C-9F3E-4EED0B5B7F3A}"/>
              </a:ext>
            </a:extLst>
          </p:cNvPr>
          <p:cNvSpPr txBox="1"/>
          <p:nvPr/>
        </p:nvSpPr>
        <p:spPr>
          <a:xfrm>
            <a:off x="-86140" y="21265"/>
            <a:ext cx="931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2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Cuộc kháng chiến chống quân Nguyên năm 1285.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77AC7B-36EC-6F40-8901-817A9028B6F6}"/>
              </a:ext>
            </a:extLst>
          </p:cNvPr>
          <p:cNvSpPr/>
          <p:nvPr/>
        </p:nvSpPr>
        <p:spPr>
          <a:xfrm>
            <a:off x="138406" y="840166"/>
            <a:ext cx="39741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vi-VN" sz="4000" dirty="0">
                <a:latin typeface="SVN-Blenda Script" panose="02000804000000020003" pitchFamily="2" charset="0"/>
              </a:rPr>
              <a:t>c</a:t>
            </a:r>
            <a:r>
              <a:rPr kumimoji="0" lang="vi-VN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Blenda Script" panose="02000804000000020003" pitchFamily="2" charset="0"/>
                <a:cs typeface="Arial"/>
                <a:sym typeface="Arial"/>
              </a:rPr>
              <a:t>. Diễn biến: (sgk) </a:t>
            </a:r>
            <a:endParaRPr kumimoji="0" lang="en-VN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2E2CC0-0E41-B945-9208-08F68AA354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649" b="7467"/>
          <a:stretch/>
        </p:blipFill>
        <p:spPr>
          <a:xfrm flipH="1">
            <a:off x="6592186" y="303942"/>
            <a:ext cx="2637954" cy="4535615"/>
          </a:xfrm>
          <a:prstGeom prst="rect">
            <a:avLst/>
          </a:prstGeom>
        </p:spPr>
      </p:pic>
      <p:sp>
        <p:nvSpPr>
          <p:cNvPr id="75" name="Google Shape;450;p45">
            <a:extLst>
              <a:ext uri="{FF2B5EF4-FFF2-40B4-BE49-F238E27FC236}">
                <a16:creationId xmlns:a16="http://schemas.microsoft.com/office/drawing/2014/main" id="{69FB5D52-CBBD-F445-B0F2-1A303DF35417}"/>
              </a:ext>
            </a:extLst>
          </p:cNvPr>
          <p:cNvSpPr/>
          <p:nvPr/>
        </p:nvSpPr>
        <p:spPr>
          <a:xfrm>
            <a:off x="-367400" y="4477625"/>
            <a:ext cx="9511143" cy="856661"/>
          </a:xfrm>
          <a:custGeom>
            <a:avLst/>
            <a:gdLst/>
            <a:ahLst/>
            <a:cxnLst/>
            <a:rect l="l" t="t" r="r" b="b"/>
            <a:pathLst>
              <a:path w="199082" h="43847" extrusionOk="0">
                <a:moveTo>
                  <a:pt x="110561" y="1"/>
                </a:moveTo>
                <a:lnTo>
                  <a:pt x="105659" y="5564"/>
                </a:lnTo>
                <a:lnTo>
                  <a:pt x="102541" y="6840"/>
                </a:lnTo>
                <a:lnTo>
                  <a:pt x="95155" y="6163"/>
                </a:lnTo>
                <a:lnTo>
                  <a:pt x="87543" y="11253"/>
                </a:lnTo>
                <a:lnTo>
                  <a:pt x="84171" y="11502"/>
                </a:lnTo>
                <a:lnTo>
                  <a:pt x="81602" y="7670"/>
                </a:lnTo>
                <a:lnTo>
                  <a:pt x="75266" y="8950"/>
                </a:lnTo>
                <a:lnTo>
                  <a:pt x="59325" y="17080"/>
                </a:lnTo>
                <a:cubicBezTo>
                  <a:pt x="59325" y="17080"/>
                  <a:pt x="56221" y="17238"/>
                  <a:pt x="52308" y="17238"/>
                </a:cubicBezTo>
                <a:cubicBezTo>
                  <a:pt x="47832" y="17238"/>
                  <a:pt x="42296" y="17031"/>
                  <a:pt x="39135" y="16146"/>
                </a:cubicBezTo>
                <a:cubicBezTo>
                  <a:pt x="33210" y="14487"/>
                  <a:pt x="711" y="13510"/>
                  <a:pt x="0" y="13272"/>
                </a:cubicBezTo>
                <a:lnTo>
                  <a:pt x="0" y="13272"/>
                </a:lnTo>
                <a:lnTo>
                  <a:pt x="1778" y="42425"/>
                </a:lnTo>
                <a:lnTo>
                  <a:pt x="199082" y="43847"/>
                </a:lnTo>
                <a:lnTo>
                  <a:pt x="199082" y="14931"/>
                </a:lnTo>
                <a:lnTo>
                  <a:pt x="178522" y="15643"/>
                </a:lnTo>
                <a:lnTo>
                  <a:pt x="165072" y="17538"/>
                </a:lnTo>
                <a:lnTo>
                  <a:pt x="159858" y="11614"/>
                </a:lnTo>
                <a:lnTo>
                  <a:pt x="149430" y="11376"/>
                </a:lnTo>
                <a:lnTo>
                  <a:pt x="144453" y="4977"/>
                </a:lnTo>
                <a:lnTo>
                  <a:pt x="137223" y="3674"/>
                </a:lnTo>
                <a:lnTo>
                  <a:pt x="128337" y="3674"/>
                </a:lnTo>
                <a:lnTo>
                  <a:pt x="125859" y="1279"/>
                </a:lnTo>
                <a:cubicBezTo>
                  <a:pt x="125859" y="1279"/>
                  <a:pt x="119343" y="1873"/>
                  <a:pt x="115940" y="1873"/>
                </a:cubicBezTo>
                <a:cubicBezTo>
                  <a:pt x="115262" y="1873"/>
                  <a:pt x="114708" y="1850"/>
                  <a:pt x="114353" y="1793"/>
                </a:cubicBezTo>
                <a:lnTo>
                  <a:pt x="110561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37086C-740B-104F-A753-9D172D1A4303}"/>
              </a:ext>
            </a:extLst>
          </p:cNvPr>
          <p:cNvSpPr/>
          <p:nvPr/>
        </p:nvSpPr>
        <p:spPr>
          <a:xfrm>
            <a:off x="138406" y="2076468"/>
            <a:ext cx="23503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vi-VN" sz="4000" dirty="0">
                <a:latin typeface="SVN-Blenda Script" panose="02000804000000020003" pitchFamily="2" charset="0"/>
              </a:rPr>
              <a:t>d</a:t>
            </a:r>
            <a:r>
              <a:rPr kumimoji="0" lang="vi-VN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Blenda Script" panose="02000804000000020003" pitchFamily="2" charset="0"/>
                <a:cs typeface="Arial"/>
                <a:sym typeface="Arial"/>
              </a:rPr>
              <a:t>. Kết quả</a:t>
            </a:r>
            <a:endParaRPr kumimoji="0" lang="en-VN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978BC9-6ED4-BF47-9ADE-9438B0E6C49B}"/>
              </a:ext>
            </a:extLst>
          </p:cNvPr>
          <p:cNvSpPr/>
          <p:nvPr/>
        </p:nvSpPr>
        <p:spPr>
          <a:xfrm>
            <a:off x="138406" y="2702714"/>
            <a:ext cx="63695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Thoát Hoán chui vào ống đồng trốn về nước, Toa Đô bị chém đầu. </a:t>
            </a:r>
            <a:endParaRPr lang="en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043125-8DD3-5846-AA7F-B358804FF482}"/>
              </a:ext>
            </a:extLst>
          </p:cNvPr>
          <p:cNvSpPr/>
          <p:nvPr/>
        </p:nvSpPr>
        <p:spPr>
          <a:xfrm>
            <a:off x="180513" y="3764725"/>
            <a:ext cx="63695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Nền độc lập của nước ta được giữ vững. </a:t>
            </a:r>
            <a:endParaRPr lang="en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27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/>
          <p:bldP spid="2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/>
          <p:bldP spid="2" grpId="0"/>
          <p:bldP spid="8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alpha val="77000"/>
          </a:schemeClr>
        </a:solidFill>
        <a:effectLst/>
      </p:bgPr>
    </p:bg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9" name="Google Shape;1309;p66"/>
          <p:cNvGrpSpPr/>
          <p:nvPr/>
        </p:nvGrpSpPr>
        <p:grpSpPr>
          <a:xfrm>
            <a:off x="0" y="922455"/>
            <a:ext cx="5843617" cy="3553291"/>
            <a:chOff x="3041525" y="953075"/>
            <a:chExt cx="2654525" cy="1849725"/>
          </a:xfrm>
        </p:grpSpPr>
        <p:sp>
          <p:nvSpPr>
            <p:cNvPr id="1310" name="Google Shape;1310;p66"/>
            <p:cNvSpPr/>
            <p:nvPr/>
          </p:nvSpPr>
          <p:spPr>
            <a:xfrm>
              <a:off x="3041525" y="953075"/>
              <a:ext cx="2654525" cy="1849725"/>
            </a:xfrm>
            <a:custGeom>
              <a:avLst/>
              <a:gdLst/>
              <a:ahLst/>
              <a:cxnLst/>
              <a:rect l="l" t="t" r="r" b="b"/>
              <a:pathLst>
                <a:path w="106181" h="73989" extrusionOk="0">
                  <a:moveTo>
                    <a:pt x="95936" y="2334"/>
                  </a:moveTo>
                  <a:lnTo>
                    <a:pt x="95936" y="71656"/>
                  </a:lnTo>
                  <a:lnTo>
                    <a:pt x="7265" y="71656"/>
                  </a:lnTo>
                  <a:lnTo>
                    <a:pt x="7265" y="2334"/>
                  </a:lnTo>
                  <a:close/>
                  <a:moveTo>
                    <a:pt x="5467" y="1"/>
                  </a:moveTo>
                  <a:cubicBezTo>
                    <a:pt x="2448" y="1"/>
                    <a:pt x="1" y="2448"/>
                    <a:pt x="1" y="5467"/>
                  </a:cubicBezTo>
                  <a:lnTo>
                    <a:pt x="1" y="68522"/>
                  </a:lnTo>
                  <a:cubicBezTo>
                    <a:pt x="1" y="71542"/>
                    <a:pt x="2448" y="73988"/>
                    <a:pt x="5467" y="73988"/>
                  </a:cubicBezTo>
                  <a:lnTo>
                    <a:pt x="100713" y="73988"/>
                  </a:lnTo>
                  <a:cubicBezTo>
                    <a:pt x="103732" y="73988"/>
                    <a:pt x="106179" y="71542"/>
                    <a:pt x="106179" y="68522"/>
                  </a:cubicBezTo>
                  <a:lnTo>
                    <a:pt x="106179" y="5467"/>
                  </a:lnTo>
                  <a:cubicBezTo>
                    <a:pt x="106181" y="2448"/>
                    <a:pt x="103732" y="1"/>
                    <a:pt x="1007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66"/>
            <p:cNvSpPr/>
            <p:nvPr/>
          </p:nvSpPr>
          <p:spPr>
            <a:xfrm>
              <a:off x="5491600" y="1806950"/>
              <a:ext cx="147600" cy="142000"/>
            </a:xfrm>
            <a:custGeom>
              <a:avLst/>
              <a:gdLst/>
              <a:ahLst/>
              <a:cxnLst/>
              <a:rect l="l" t="t" r="r" b="b"/>
              <a:pathLst>
                <a:path w="5904" h="5680" extrusionOk="0">
                  <a:moveTo>
                    <a:pt x="2841" y="0"/>
                  </a:moveTo>
                  <a:cubicBezTo>
                    <a:pt x="1273" y="0"/>
                    <a:pt x="1" y="1272"/>
                    <a:pt x="1" y="2839"/>
                  </a:cubicBezTo>
                  <a:cubicBezTo>
                    <a:pt x="1" y="3988"/>
                    <a:pt x="693" y="5024"/>
                    <a:pt x="1753" y="5464"/>
                  </a:cubicBezTo>
                  <a:cubicBezTo>
                    <a:pt x="2104" y="5609"/>
                    <a:pt x="2473" y="5680"/>
                    <a:pt x="2839" y="5680"/>
                  </a:cubicBezTo>
                  <a:cubicBezTo>
                    <a:pt x="3578" y="5680"/>
                    <a:pt x="4305" y="5391"/>
                    <a:pt x="4848" y="4848"/>
                  </a:cubicBezTo>
                  <a:cubicBezTo>
                    <a:pt x="5661" y="4037"/>
                    <a:pt x="5903" y="2815"/>
                    <a:pt x="5464" y="1754"/>
                  </a:cubicBezTo>
                  <a:cubicBezTo>
                    <a:pt x="5024" y="694"/>
                    <a:pt x="3988" y="0"/>
                    <a:pt x="28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66"/>
            <p:cNvSpPr/>
            <p:nvPr/>
          </p:nvSpPr>
          <p:spPr>
            <a:xfrm>
              <a:off x="3118000" y="1599375"/>
              <a:ext cx="29325" cy="557150"/>
            </a:xfrm>
            <a:custGeom>
              <a:avLst/>
              <a:gdLst/>
              <a:ahLst/>
              <a:cxnLst/>
              <a:rect l="l" t="t" r="r" b="b"/>
              <a:pathLst>
                <a:path w="1173" h="22286" extrusionOk="0">
                  <a:moveTo>
                    <a:pt x="20" y="1"/>
                  </a:moveTo>
                  <a:cubicBezTo>
                    <a:pt x="8" y="1"/>
                    <a:pt x="0" y="10"/>
                    <a:pt x="0" y="20"/>
                  </a:cubicBezTo>
                  <a:lnTo>
                    <a:pt x="0" y="22266"/>
                  </a:lnTo>
                  <a:cubicBezTo>
                    <a:pt x="0" y="22276"/>
                    <a:pt x="8" y="22285"/>
                    <a:pt x="20" y="22285"/>
                  </a:cubicBezTo>
                  <a:lnTo>
                    <a:pt x="1153" y="22285"/>
                  </a:lnTo>
                  <a:cubicBezTo>
                    <a:pt x="1164" y="22285"/>
                    <a:pt x="1172" y="22276"/>
                    <a:pt x="1172" y="22266"/>
                  </a:cubicBezTo>
                  <a:lnTo>
                    <a:pt x="1172" y="20"/>
                  </a:lnTo>
                  <a:cubicBezTo>
                    <a:pt x="1172" y="10"/>
                    <a:pt x="1164" y="1"/>
                    <a:pt x="115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E758DBF6-6FC1-4945-85C6-F7612333B45D}"/>
              </a:ext>
            </a:extLst>
          </p:cNvPr>
          <p:cNvSpPr/>
          <p:nvPr/>
        </p:nvSpPr>
        <p:spPr>
          <a:xfrm>
            <a:off x="283437" y="1631711"/>
            <a:ext cx="510909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en-US" sz="88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ED04F5D-3AB8-D841-89B5-9772F96D8A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593"/>
          <a:stretch/>
        </p:blipFill>
        <p:spPr>
          <a:xfrm>
            <a:off x="5133965" y="-75866"/>
            <a:ext cx="4126152" cy="519932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3" descr="khung 1">
            <a:extLst>
              <a:ext uri="{FF2B5EF4-FFF2-40B4-BE49-F238E27FC236}">
                <a16:creationId xmlns:a16="http://schemas.microsoft.com/office/drawing/2014/main" id="{B2AB2EE1-4467-7F49-86CA-CCD81BEEC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5" r="54713" b="48021"/>
          <a:stretch>
            <a:fillRect/>
          </a:stretch>
        </p:blipFill>
        <p:spPr bwMode="auto">
          <a:xfrm>
            <a:off x="4150548" y="519112"/>
            <a:ext cx="2592255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0" name="Picture 4" descr="khung 1">
            <a:extLst>
              <a:ext uri="{FF2B5EF4-FFF2-40B4-BE49-F238E27FC236}">
                <a16:creationId xmlns:a16="http://schemas.microsoft.com/office/drawing/2014/main" id="{04B15799-5CBF-1F49-8A4F-85ED152E9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89" r="19296" b="72049"/>
          <a:stretch>
            <a:fillRect/>
          </a:stretch>
        </p:blipFill>
        <p:spPr bwMode="auto">
          <a:xfrm>
            <a:off x="6595795" y="465535"/>
            <a:ext cx="1852311" cy="95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1" name="Picture 5" descr="khung 1">
            <a:extLst>
              <a:ext uri="{FF2B5EF4-FFF2-40B4-BE49-F238E27FC236}">
                <a16:creationId xmlns:a16="http://schemas.microsoft.com/office/drawing/2014/main" id="{BAA049E7-69A6-CB41-A6CE-D5DC8E448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9" t="59445" r="38177"/>
          <a:stretch>
            <a:fillRect/>
          </a:stretch>
        </p:blipFill>
        <p:spPr bwMode="auto">
          <a:xfrm>
            <a:off x="5122970" y="2212493"/>
            <a:ext cx="2149596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4" name="Picture 8" descr="khung n4">
            <a:extLst>
              <a:ext uri="{FF2B5EF4-FFF2-40B4-BE49-F238E27FC236}">
                <a16:creationId xmlns:a16="http://schemas.microsoft.com/office/drawing/2014/main" id="{6F932922-276C-CA4D-8112-CF51662BE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56285" r="64166" b="26389"/>
          <a:stretch>
            <a:fillRect/>
          </a:stretch>
        </p:blipFill>
        <p:spPr bwMode="auto">
          <a:xfrm>
            <a:off x="1" y="1437085"/>
            <a:ext cx="1631798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5" name="Picture 9" descr="khung n4">
            <a:extLst>
              <a:ext uri="{FF2B5EF4-FFF2-40B4-BE49-F238E27FC236}">
                <a16:creationId xmlns:a16="http://schemas.microsoft.com/office/drawing/2014/main" id="{A790812F-94FD-1043-B455-1077F29B8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75209" r="64166" b="15347"/>
          <a:stretch>
            <a:fillRect/>
          </a:stretch>
        </p:blipFill>
        <p:spPr bwMode="auto">
          <a:xfrm>
            <a:off x="148645" y="2031206"/>
            <a:ext cx="1556659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6" name="Picture 10" descr="khung n4">
            <a:extLst>
              <a:ext uri="{FF2B5EF4-FFF2-40B4-BE49-F238E27FC236}">
                <a16:creationId xmlns:a16="http://schemas.microsoft.com/office/drawing/2014/main" id="{835C3D80-F66E-054D-A0F2-A3D9CA57A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60" t="61041" r="13385" b="20070"/>
          <a:stretch>
            <a:fillRect/>
          </a:stretch>
        </p:blipFill>
        <p:spPr bwMode="auto">
          <a:xfrm rot="19731045">
            <a:off x="3482475" y="1168004"/>
            <a:ext cx="517799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7" name="Picture 11" descr="khung n4">
            <a:extLst>
              <a:ext uri="{FF2B5EF4-FFF2-40B4-BE49-F238E27FC236}">
                <a16:creationId xmlns:a16="http://schemas.microsoft.com/office/drawing/2014/main" id="{67FF2940-DEDA-4440-AFD7-BD790B67B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0" t="4341" r="20468" b="38959"/>
          <a:stretch>
            <a:fillRect/>
          </a:stretch>
        </p:blipFill>
        <p:spPr bwMode="auto">
          <a:xfrm>
            <a:off x="1261010" y="0"/>
            <a:ext cx="2000953" cy="127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8" name="Picture 12" descr="khung n4">
            <a:extLst>
              <a:ext uri="{FF2B5EF4-FFF2-40B4-BE49-F238E27FC236}">
                <a16:creationId xmlns:a16="http://schemas.microsoft.com/office/drawing/2014/main" id="{1FB01B04-F4E1-314C-A4A9-296D3CB24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4" t="26389" b="38959"/>
          <a:stretch>
            <a:fillRect/>
          </a:stretch>
        </p:blipFill>
        <p:spPr bwMode="auto">
          <a:xfrm>
            <a:off x="3186825" y="33338"/>
            <a:ext cx="1210372" cy="118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10" name="Picture 14" descr="khung 1">
            <a:extLst>
              <a:ext uri="{FF2B5EF4-FFF2-40B4-BE49-F238E27FC236}">
                <a16:creationId xmlns:a16="http://schemas.microsoft.com/office/drawing/2014/main" id="{D3CA97E4-421A-1341-831A-26833132A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66" t="68889"/>
          <a:stretch>
            <a:fillRect/>
          </a:stretch>
        </p:blipFill>
        <p:spPr bwMode="auto">
          <a:xfrm>
            <a:off x="7307481" y="2605683"/>
            <a:ext cx="1483156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11" name="Picture 15" descr="khung 2">
            <a:extLst>
              <a:ext uri="{FF2B5EF4-FFF2-40B4-BE49-F238E27FC236}">
                <a16:creationId xmlns:a16="http://schemas.microsoft.com/office/drawing/2014/main" id="{5CA93249-9DC2-AF45-855C-AE3494F95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3" t="7465" r="48828" b="78334"/>
          <a:stretch>
            <a:fillRect/>
          </a:stretch>
        </p:blipFill>
        <p:spPr bwMode="auto">
          <a:xfrm rot="18834090">
            <a:off x="2509236" y="2805047"/>
            <a:ext cx="1134666" cy="66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12" name="Picture 16" descr="khung 2">
            <a:extLst>
              <a:ext uri="{FF2B5EF4-FFF2-40B4-BE49-F238E27FC236}">
                <a16:creationId xmlns:a16="http://schemas.microsoft.com/office/drawing/2014/main" id="{1BEF0859-5364-0146-826E-E88492638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87" r="73619" b="73611"/>
          <a:stretch>
            <a:fillRect/>
          </a:stretch>
        </p:blipFill>
        <p:spPr bwMode="auto">
          <a:xfrm>
            <a:off x="802832" y="3344277"/>
            <a:ext cx="1654665" cy="48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14" name="Picture 18" descr="khung 2">
            <a:extLst>
              <a:ext uri="{FF2B5EF4-FFF2-40B4-BE49-F238E27FC236}">
                <a16:creationId xmlns:a16="http://schemas.microsoft.com/office/drawing/2014/main" id="{A3B235A1-A67C-8648-B720-2AF6104C8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62" t="45277" r="391"/>
          <a:stretch>
            <a:fillRect/>
          </a:stretch>
        </p:blipFill>
        <p:spPr bwMode="auto">
          <a:xfrm rot="18976003">
            <a:off x="5462507" y="3405062"/>
            <a:ext cx="1038863" cy="1645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15" name="Picture 19" descr="k1">
            <a:extLst>
              <a:ext uri="{FF2B5EF4-FFF2-40B4-BE49-F238E27FC236}">
                <a16:creationId xmlns:a16="http://schemas.microsoft.com/office/drawing/2014/main" id="{8868D2AC-246E-E048-9955-4E5AE5778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72" t="42117" r="14557" b="5902"/>
          <a:stretch>
            <a:fillRect/>
          </a:stretch>
        </p:blipFill>
        <p:spPr bwMode="auto">
          <a:xfrm>
            <a:off x="4161983" y="2950369"/>
            <a:ext cx="12397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2" name="Picture 6" descr="khung n4">
            <a:extLst>
              <a:ext uri="{FF2B5EF4-FFF2-40B4-BE49-F238E27FC236}">
                <a16:creationId xmlns:a16="http://schemas.microsoft.com/office/drawing/2014/main" id="{65117168-9350-5B4E-99AA-C17D334229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06" t="72049" r="31093"/>
          <a:stretch>
            <a:fillRect/>
          </a:stretch>
        </p:blipFill>
        <p:spPr bwMode="auto">
          <a:xfrm>
            <a:off x="1630165" y="1760935"/>
            <a:ext cx="2000953" cy="95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8" name="Picture 2" descr="khung 1">
            <a:extLst>
              <a:ext uri="{FF2B5EF4-FFF2-40B4-BE49-F238E27FC236}">
                <a16:creationId xmlns:a16="http://schemas.microsoft.com/office/drawing/2014/main" id="{0EBD3E56-18CF-B545-8CB7-35D3F03B9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63" r="71249" b="21666"/>
          <a:stretch>
            <a:fillRect/>
          </a:stretch>
        </p:blipFill>
        <p:spPr bwMode="auto">
          <a:xfrm>
            <a:off x="3353148" y="2036280"/>
            <a:ext cx="1803308" cy="917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9" name="Picture 13" descr="khung 1">
            <a:extLst>
              <a:ext uri="{FF2B5EF4-FFF2-40B4-BE49-F238E27FC236}">
                <a16:creationId xmlns:a16="http://schemas.microsoft.com/office/drawing/2014/main" id="{5CC6FC4F-F8FA-0F4A-877D-BBD332C0D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2" t="27951" r="22838" b="31111"/>
          <a:stretch>
            <a:fillRect/>
          </a:stretch>
        </p:blipFill>
        <p:spPr bwMode="auto">
          <a:xfrm rot="1282661">
            <a:off x="7040088" y="1653779"/>
            <a:ext cx="1556660" cy="135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3" name="Picture 7" descr="khung n4">
            <a:extLst>
              <a:ext uri="{FF2B5EF4-FFF2-40B4-BE49-F238E27FC236}">
                <a16:creationId xmlns:a16="http://schemas.microsoft.com/office/drawing/2014/main" id="{430B10BD-3EE5-6A43-AC01-84C1934C1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5" t="56320" r="51563" b="26353"/>
          <a:stretch>
            <a:fillRect/>
          </a:stretch>
        </p:blipFill>
        <p:spPr bwMode="auto">
          <a:xfrm>
            <a:off x="1556662" y="1383507"/>
            <a:ext cx="890219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13" name="Picture 17" descr="khung 2">
            <a:extLst>
              <a:ext uri="{FF2B5EF4-FFF2-40B4-BE49-F238E27FC236}">
                <a16:creationId xmlns:a16="http://schemas.microsoft.com/office/drawing/2014/main" id="{49E1E3E0-5066-A643-B9BD-1759256BA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2" t="39340" r="25183" b="22847"/>
          <a:stretch>
            <a:fillRect/>
          </a:stretch>
        </p:blipFill>
        <p:spPr bwMode="auto">
          <a:xfrm>
            <a:off x="1890697" y="3769280"/>
            <a:ext cx="3333831" cy="1308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09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09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09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09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E4F">
            <a:alpha val="622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135A0E8-1E7E-FE43-956F-43E185E370DF}"/>
              </a:ext>
            </a:extLst>
          </p:cNvPr>
          <p:cNvSpPr/>
          <p:nvPr/>
        </p:nvSpPr>
        <p:spPr>
          <a:xfrm>
            <a:off x="0" y="4142099"/>
            <a:ext cx="9120160" cy="1001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7619" name="Rectangle 3">
            <a:extLst>
              <a:ext uri="{FF2B5EF4-FFF2-40B4-BE49-F238E27FC236}">
                <a16:creationId xmlns:a16="http://schemas.microsoft.com/office/drawing/2014/main" id="{2AA2BF41-1AF6-8C40-8B84-B6F42BFED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729" y="4142099"/>
            <a:ext cx="8590471" cy="100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 err="1">
                <a:cs typeface="Times New Roman" panose="02020603050405020304" pitchFamily="18" charset="0"/>
              </a:rPr>
              <a:t>Hàng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ngang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thứ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6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gồm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9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ô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chữ</a:t>
            </a:r>
            <a:r>
              <a:rPr lang="en-US" altLang="en-VN" sz="2800" kern="1200" dirty="0">
                <a:cs typeface="Times New Roman" panose="02020603050405020304" pitchFamily="18" charset="0"/>
              </a:rPr>
              <a:t>: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b="1" kern="12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Tên</a:t>
            </a:r>
            <a:r>
              <a:rPr lang="en-US" altLang="en-VN" sz="2800" b="1" kern="12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tướng</a:t>
            </a:r>
            <a:r>
              <a:rPr lang="en-US" altLang="en-VN" sz="2800" b="1" kern="12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giặc</a:t>
            </a:r>
            <a:r>
              <a:rPr lang="en-US" altLang="en-VN" sz="2800" b="1" kern="12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phải</a:t>
            </a:r>
            <a:r>
              <a:rPr lang="en-US" altLang="en-VN" sz="2800" b="1" kern="12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chui</a:t>
            </a:r>
            <a:r>
              <a:rPr lang="en-US" altLang="en-VN" sz="2800" b="1" kern="12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vào</a:t>
            </a:r>
            <a:r>
              <a:rPr lang="en-US" altLang="en-VN" sz="2800" b="1" kern="12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ống</a:t>
            </a:r>
            <a:r>
              <a:rPr lang="en-US" altLang="en-VN" sz="2800" b="1" kern="12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đồng</a:t>
            </a:r>
            <a:r>
              <a:rPr lang="en-US" altLang="en-VN" sz="2800" b="1" kern="12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chạy</a:t>
            </a:r>
            <a:r>
              <a:rPr lang="en-US" altLang="en-VN" sz="2800" b="1" kern="12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về</a:t>
            </a:r>
            <a:r>
              <a:rPr lang="en-US" altLang="en-VN" sz="2800" b="1" kern="12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nước</a:t>
            </a:r>
            <a:r>
              <a:rPr lang="en-US" altLang="en-VN" sz="2800" b="1" kern="1200" dirty="0">
                <a:solidFill>
                  <a:srgbClr val="FF0000"/>
                </a:solidFill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63523" name="Rectangle 3">
            <a:extLst>
              <a:ext uri="{FF2B5EF4-FFF2-40B4-BE49-F238E27FC236}">
                <a16:creationId xmlns:a16="http://schemas.microsoft.com/office/drawing/2014/main" id="{2528BA7C-6DAE-A948-A698-757E460CE1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5455" y="4137733"/>
            <a:ext cx="8400151" cy="1133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 err="1">
                <a:cs typeface="Times New Roman" panose="02020603050405020304" pitchFamily="18" charset="0"/>
              </a:rPr>
              <a:t>Hàng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ngang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thứ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2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gồm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11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ô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chữ</a:t>
            </a:r>
            <a:r>
              <a:rPr lang="en-US" altLang="en-VN" sz="2800" kern="1200" dirty="0">
                <a:cs typeface="Times New Roman" panose="02020603050405020304" pitchFamily="18" charset="0"/>
              </a:rPr>
              <a:t>: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en-VN" sz="2800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Nơi</a:t>
            </a:r>
            <a:r>
              <a:rPr lang="en-US" altLang="en-VN" sz="2800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nhà</a:t>
            </a:r>
            <a:r>
              <a:rPr lang="en-US" altLang="en-VN" sz="2800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Trần</a:t>
            </a:r>
            <a:r>
              <a:rPr lang="en-US" altLang="en-VN" sz="2800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lui</a:t>
            </a:r>
            <a:r>
              <a:rPr lang="en-US" altLang="en-VN" sz="2800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quân</a:t>
            </a:r>
            <a:r>
              <a:rPr lang="en-US" altLang="en-VN" sz="2800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sau</a:t>
            </a:r>
            <a:r>
              <a:rPr lang="en-US" altLang="en-VN" sz="2800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khi</a:t>
            </a:r>
            <a:r>
              <a:rPr lang="en-US" altLang="en-VN" sz="2800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rót</a:t>
            </a:r>
            <a:r>
              <a:rPr lang="en-US" altLang="en-VN" sz="2800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khái</a:t>
            </a:r>
            <a:r>
              <a:rPr lang="en-US" altLang="en-VN" sz="2800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Thăng</a:t>
            </a:r>
            <a:r>
              <a:rPr lang="en-US" altLang="en-VN" sz="2800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Long?</a:t>
            </a:r>
          </a:p>
        </p:txBody>
      </p:sp>
      <p:sp>
        <p:nvSpPr>
          <p:cNvPr id="369667" name="Rectangle 3">
            <a:extLst>
              <a:ext uri="{FF2B5EF4-FFF2-40B4-BE49-F238E27FC236}">
                <a16:creationId xmlns:a16="http://schemas.microsoft.com/office/drawing/2014/main" id="{D81D6F54-96A7-5845-BC53-348C440B3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242" y="4104234"/>
            <a:ext cx="8731443" cy="1056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 err="1">
                <a:cs typeface="Times New Roman" panose="02020603050405020304" pitchFamily="18" charset="0"/>
              </a:rPr>
              <a:t>Hàng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ngang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thứ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8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gồm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8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ô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chữ</a:t>
            </a:r>
            <a:r>
              <a:rPr lang="en-US" altLang="en-VN" sz="2800" kern="1200" dirty="0">
                <a:cs typeface="Times New Roman" panose="02020603050405020304" pitchFamily="18" charset="0"/>
              </a:rPr>
              <a:t>: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en-VN" sz="2800" i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Một</a:t>
            </a:r>
            <a:r>
              <a:rPr lang="en-US" altLang="en-VN" sz="2800" i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i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trong</a:t>
            </a:r>
            <a:r>
              <a:rPr lang="en-US" altLang="en-VN" sz="2800" i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i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những</a:t>
            </a:r>
            <a:r>
              <a:rPr lang="en-US" altLang="en-VN" sz="2800" i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i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hội</a:t>
            </a:r>
            <a:r>
              <a:rPr lang="en-US" altLang="en-VN" sz="2800" i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i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nghị</a:t>
            </a:r>
            <a:r>
              <a:rPr lang="en-US" altLang="en-VN" sz="2800" i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i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lớn</a:t>
            </a:r>
            <a:r>
              <a:rPr lang="en-US" altLang="en-VN" sz="2800" i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i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để</a:t>
            </a:r>
            <a:r>
              <a:rPr lang="en-US" altLang="en-VN" sz="2800" i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i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chuẩn</a:t>
            </a:r>
            <a:r>
              <a:rPr lang="en-US" altLang="en-VN" sz="2800" i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i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bị</a:t>
            </a:r>
            <a:r>
              <a:rPr lang="en-US" altLang="en-VN" sz="2800" i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i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kháng</a:t>
            </a:r>
            <a:r>
              <a:rPr lang="en-US" altLang="en-VN" sz="2800" i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i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chiến</a:t>
            </a:r>
            <a:r>
              <a:rPr lang="en-US" altLang="en-VN" sz="2800" i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?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endParaRPr lang="en-US" altLang="en-VN" sz="2800" kern="1200" dirty="0">
              <a:solidFill>
                <a:srgbClr val="FF330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5571" name="Rectangle 3">
            <a:extLst>
              <a:ext uri="{FF2B5EF4-FFF2-40B4-BE49-F238E27FC236}">
                <a16:creationId xmlns:a16="http://schemas.microsoft.com/office/drawing/2014/main" id="{B0FEA2DA-FD68-214F-9BDC-230808162D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242" y="4101114"/>
            <a:ext cx="9120160" cy="1056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 err="1">
                <a:cs typeface="Times New Roman" panose="02020603050405020304" pitchFamily="18" charset="0"/>
              </a:rPr>
              <a:t>Hàng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ngang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thứ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4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gồm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5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ô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chữ</a:t>
            </a:r>
            <a:r>
              <a:rPr lang="en-US" altLang="en-VN" sz="2800" kern="1200" dirty="0">
                <a:cs typeface="Times New Roman" panose="02020603050405020304" pitchFamily="18" charset="0"/>
              </a:rPr>
              <a:t>: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Nơi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nhà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Trần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phản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công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và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giành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thắng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lợi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lớn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?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endParaRPr lang="en-US" altLang="en-VN" sz="2800" kern="1200" dirty="0"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6595" name="Rectangle 3">
            <a:extLst>
              <a:ext uri="{FF2B5EF4-FFF2-40B4-BE49-F238E27FC236}">
                <a16:creationId xmlns:a16="http://schemas.microsoft.com/office/drawing/2014/main" id="{DF39B343-1FB8-4A44-B360-83D69623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5455" y="4139915"/>
            <a:ext cx="6858000" cy="1133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 err="1">
                <a:cs typeface="Times New Roman" panose="02020603050405020304" pitchFamily="18" charset="0"/>
              </a:rPr>
              <a:t>Hàng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ngang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thứ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5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gồm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7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ô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chữ</a:t>
            </a:r>
            <a:r>
              <a:rPr lang="en-US" altLang="en-VN" sz="2800" kern="1200" dirty="0">
                <a:cs typeface="Times New Roman" panose="02020603050405020304" pitchFamily="18" charset="0"/>
              </a:rPr>
              <a:t>: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Binh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sĩ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đã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khắc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chữ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gì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trên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tay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64547" name="Rectangle 3">
            <a:extLst>
              <a:ext uri="{FF2B5EF4-FFF2-40B4-BE49-F238E27FC236}">
                <a16:creationId xmlns:a16="http://schemas.microsoft.com/office/drawing/2014/main" id="{66422F40-BEC8-4348-9A33-1E1EB2B1D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287" y="4119157"/>
            <a:ext cx="5824449" cy="1117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Hàng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ngang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thứ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3 </a:t>
            </a: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gồm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12 </a:t>
            </a: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ô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chữ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Tên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anh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hùng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đã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bóp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nát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trái</a:t>
            </a:r>
            <a:r>
              <a:rPr lang="en-US" altLang="en-VN" sz="2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cam?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endParaRPr lang="en-US" altLang="en-VN" sz="2800" kern="1200" dirty="0"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3283" name="Rectangle 3">
            <a:extLst>
              <a:ext uri="{FF2B5EF4-FFF2-40B4-BE49-F238E27FC236}">
                <a16:creationId xmlns:a16="http://schemas.microsoft.com/office/drawing/2014/main" id="{B23A0774-5594-FC48-AF5E-FC9871262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893" y="4084700"/>
            <a:ext cx="7150218" cy="1095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 err="1">
                <a:cs typeface="Times New Roman" panose="02020603050405020304" pitchFamily="18" charset="0"/>
              </a:rPr>
              <a:t>Hàng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ngang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thứ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1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gồm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9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ô</a:t>
            </a:r>
            <a:r>
              <a:rPr lang="en-US" altLang="en-VN" sz="2800" kern="1200" dirty="0"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cs typeface="Times New Roman" panose="02020603050405020304" pitchFamily="18" charset="0"/>
              </a:rPr>
              <a:t>chữ</a:t>
            </a:r>
            <a:r>
              <a:rPr lang="en-US" altLang="en-VN" sz="2800" kern="1200" dirty="0">
                <a:cs typeface="Times New Roman" panose="02020603050405020304" pitchFamily="18" charset="0"/>
              </a:rPr>
              <a:t>: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Đây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là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nơi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mà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nhà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Trần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tập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trung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binh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lính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graphicFrame>
        <p:nvGraphicFramePr>
          <p:cNvPr id="359996" name="Group 572">
            <a:extLst>
              <a:ext uri="{FF2B5EF4-FFF2-40B4-BE49-F238E27FC236}">
                <a16:creationId xmlns:a16="http://schemas.microsoft.com/office/drawing/2014/main" id="{2D0EFB5D-A7A4-E34F-8521-B97244F5CB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167967"/>
              </p:ext>
            </p:extLst>
          </p:nvPr>
        </p:nvGraphicFramePr>
        <p:xfrm>
          <a:off x="1607782" y="25972"/>
          <a:ext cx="5731231" cy="411475"/>
        </p:xfrm>
        <a:graphic>
          <a:graphicData uri="http://schemas.openxmlformats.org/drawingml/2006/table">
            <a:tbl>
              <a:tblPr/>
              <a:tblGrid>
                <a:gridCol w="635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5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8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8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5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78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59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59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1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632" name="Text Box 150">
            <a:extLst>
              <a:ext uri="{FF2B5EF4-FFF2-40B4-BE49-F238E27FC236}">
                <a16:creationId xmlns:a16="http://schemas.microsoft.com/office/drawing/2014/main" id="{20DAF27A-2BB8-484D-8F51-89423D33F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6729" y="4356497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endParaRPr lang="vi-VN" altLang="en-VN" sz="2800" kern="120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4849" name="Group 33">
            <a:extLst>
              <a:ext uri="{FF2B5EF4-FFF2-40B4-BE49-F238E27FC236}">
                <a16:creationId xmlns:a16="http://schemas.microsoft.com/office/drawing/2014/main" id="{ED8102EC-F223-104F-A6D6-2D0DA10AA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994713"/>
              </p:ext>
            </p:extLst>
          </p:nvPr>
        </p:nvGraphicFramePr>
        <p:xfrm>
          <a:off x="2241052" y="475069"/>
          <a:ext cx="5071469" cy="479950"/>
        </p:xfrm>
        <a:graphic>
          <a:graphicData uri="http://schemas.openxmlformats.org/drawingml/2006/table">
            <a:tbl>
              <a:tblPr/>
              <a:tblGrid>
                <a:gridCol w="461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11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4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98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24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98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985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11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116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322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H" pitchFamily="34" charset="0"/>
                        <a:cs typeface="Arial" charset="0"/>
                      </a:endParaRPr>
                    </a:p>
                  </a:txBody>
                  <a:tcPr marL="68580" marR="68580" marT="34235" marB="342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35" marB="342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35" marB="342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35" marB="342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35" marB="342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35" marB="342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35" marB="342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35" marB="342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35" marB="342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35" marB="342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35" marB="342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9773" name="Group 349">
            <a:extLst>
              <a:ext uri="{FF2B5EF4-FFF2-40B4-BE49-F238E27FC236}">
                <a16:creationId xmlns:a16="http://schemas.microsoft.com/office/drawing/2014/main" id="{79179C87-38CC-5444-9BB0-05BB532EF5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922172"/>
              </p:ext>
            </p:extLst>
          </p:nvPr>
        </p:nvGraphicFramePr>
        <p:xfrm>
          <a:off x="1829689" y="995977"/>
          <a:ext cx="5482832" cy="500667"/>
        </p:xfrm>
        <a:graphic>
          <a:graphicData uri="http://schemas.openxmlformats.org/drawingml/2006/table">
            <a:tbl>
              <a:tblPr/>
              <a:tblGrid>
                <a:gridCol w="4564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7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7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6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7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64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64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646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647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5646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006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CC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9798" name="Group 374">
            <a:extLst>
              <a:ext uri="{FF2B5EF4-FFF2-40B4-BE49-F238E27FC236}">
                <a16:creationId xmlns:a16="http://schemas.microsoft.com/office/drawing/2014/main" id="{7F57540D-2C83-EF49-A93E-248EE375B4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934207"/>
              </p:ext>
            </p:extLst>
          </p:nvPr>
        </p:nvGraphicFramePr>
        <p:xfrm>
          <a:off x="2740783" y="1537805"/>
          <a:ext cx="2392279" cy="463248"/>
        </p:xfrm>
        <a:graphic>
          <a:graphicData uri="http://schemas.openxmlformats.org/drawingml/2006/table">
            <a:tbl>
              <a:tblPr/>
              <a:tblGrid>
                <a:gridCol w="47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6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32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0004" name="Group 580">
            <a:extLst>
              <a:ext uri="{FF2B5EF4-FFF2-40B4-BE49-F238E27FC236}">
                <a16:creationId xmlns:a16="http://schemas.microsoft.com/office/drawing/2014/main" id="{C21AA2D5-CA0F-544D-9585-EDCAEA282F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502756"/>
              </p:ext>
            </p:extLst>
          </p:nvPr>
        </p:nvGraphicFramePr>
        <p:xfrm>
          <a:off x="2780571" y="2554360"/>
          <a:ext cx="4419300" cy="497776"/>
        </p:xfrm>
        <a:graphic>
          <a:graphicData uri="http://schemas.openxmlformats.org/drawingml/2006/table">
            <a:tbl>
              <a:tblPr/>
              <a:tblGrid>
                <a:gridCol w="490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1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0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1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1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16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0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902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9165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977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9957" name="Group 533">
            <a:extLst>
              <a:ext uri="{FF2B5EF4-FFF2-40B4-BE49-F238E27FC236}">
                <a16:creationId xmlns:a16="http://schemas.microsoft.com/office/drawing/2014/main" id="{5DEAC32B-ABF3-2842-B4AB-DCE6D7CD38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914643"/>
              </p:ext>
            </p:extLst>
          </p:nvPr>
        </p:nvGraphicFramePr>
        <p:xfrm>
          <a:off x="2297721" y="2056538"/>
          <a:ext cx="3280174" cy="478699"/>
        </p:xfrm>
        <a:graphic>
          <a:graphicData uri="http://schemas.openxmlformats.org/drawingml/2006/table">
            <a:tbl>
              <a:tblPr/>
              <a:tblGrid>
                <a:gridCol w="467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7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9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9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9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9958" name="Group 534">
            <a:extLst>
              <a:ext uri="{FF2B5EF4-FFF2-40B4-BE49-F238E27FC236}">
                <a16:creationId xmlns:a16="http://schemas.microsoft.com/office/drawing/2014/main" id="{040F5A12-592B-1940-8D95-5F6826EC5C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268488"/>
              </p:ext>
            </p:extLst>
          </p:nvPr>
        </p:nvGraphicFramePr>
        <p:xfrm>
          <a:off x="2013999" y="3077542"/>
          <a:ext cx="3629026" cy="497776"/>
        </p:xfrm>
        <a:graphic>
          <a:graphicData uri="http://schemas.openxmlformats.org/drawingml/2006/table">
            <a:tbl>
              <a:tblPr/>
              <a:tblGrid>
                <a:gridCol w="724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29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77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9994" name="Group 570">
            <a:extLst>
              <a:ext uri="{FF2B5EF4-FFF2-40B4-BE49-F238E27FC236}">
                <a16:creationId xmlns:a16="http://schemas.microsoft.com/office/drawing/2014/main" id="{41E6115F-C126-4543-9C0B-DB67CBAD43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674508"/>
              </p:ext>
            </p:extLst>
          </p:nvPr>
        </p:nvGraphicFramePr>
        <p:xfrm>
          <a:off x="3462134" y="3593881"/>
          <a:ext cx="3872664" cy="514158"/>
        </p:xfrm>
        <a:graphic>
          <a:graphicData uri="http://schemas.openxmlformats.org/drawingml/2006/table">
            <a:tbl>
              <a:tblPr/>
              <a:tblGrid>
                <a:gridCol w="483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44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3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4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44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44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44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4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141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9997" name="Text Box 573">
            <a:extLst>
              <a:ext uri="{FF2B5EF4-FFF2-40B4-BE49-F238E27FC236}">
                <a16:creationId xmlns:a16="http://schemas.microsoft.com/office/drawing/2014/main" id="{8F490141-1DF1-BB48-8EFF-7E95DE4BF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6323" y="-8021"/>
            <a:ext cx="570935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Đ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   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Ô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   N     G    B  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Ô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̣   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Đ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  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Â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     U</a:t>
            </a:r>
          </a:p>
        </p:txBody>
      </p:sp>
      <p:sp>
        <p:nvSpPr>
          <p:cNvPr id="359998" name="Text Box 574">
            <a:extLst>
              <a:ext uri="{FF2B5EF4-FFF2-40B4-BE49-F238E27FC236}">
                <a16:creationId xmlns:a16="http://schemas.microsoft.com/office/drawing/2014/main" id="{00015138-BC3C-BF44-BC72-57F39A37E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7721" y="447140"/>
            <a:ext cx="533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T  H   I 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Ê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   N  T   R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Ư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Ơ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̀  N  G</a:t>
            </a:r>
          </a:p>
        </p:txBody>
      </p:sp>
      <p:sp>
        <p:nvSpPr>
          <p:cNvPr id="359999" name="Text Box 575">
            <a:extLst>
              <a:ext uri="{FF2B5EF4-FFF2-40B4-BE49-F238E27FC236}">
                <a16:creationId xmlns:a16="http://schemas.microsoft.com/office/drawing/2014/main" id="{EF57E0F6-A0D4-A944-B671-F3CDF648B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957" y="958055"/>
            <a:ext cx="551272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T  R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Â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̀  N  Q  U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Ô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́   C  T   O  Ả  N</a:t>
            </a:r>
          </a:p>
        </p:txBody>
      </p:sp>
      <p:sp>
        <p:nvSpPr>
          <p:cNvPr id="360000" name="Text Box 576">
            <a:extLst>
              <a:ext uri="{FF2B5EF4-FFF2-40B4-BE49-F238E27FC236}">
                <a16:creationId xmlns:a16="http://schemas.microsoft.com/office/drawing/2014/main" id="{19E97DBB-2199-2F45-A858-50FABE0288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439" y="1504273"/>
            <a:ext cx="26428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H  À   M  T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Ư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̉</a:t>
            </a:r>
            <a:endParaRPr lang="en-US" altLang="en-VN" sz="2800" b="1" kern="1200" dirty="0">
              <a:solidFill>
                <a:srgbClr val="0000FF"/>
              </a:solidFill>
              <a:latin typeface=".VnAristote" pitchFamily="34" charset="0"/>
              <a:ea typeface="+mn-ea"/>
            </a:endParaRPr>
          </a:p>
        </p:txBody>
      </p:sp>
      <p:sp>
        <p:nvSpPr>
          <p:cNvPr id="360001" name="Text Box 577">
            <a:extLst>
              <a:ext uri="{FF2B5EF4-FFF2-40B4-BE49-F238E27FC236}">
                <a16:creationId xmlns:a16="http://schemas.microsoft.com/office/drawing/2014/main" id="{D9BA28EB-C2C7-B246-9CF0-7E771C1F0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4987" y="2056538"/>
            <a:ext cx="33480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2800" b="1" kern="1200" dirty="0">
                <a:solidFill>
                  <a:srgbClr val="0000FF"/>
                </a:solidFill>
                <a:latin typeface=".VnTimeH" pitchFamily="34" charset="0"/>
                <a:ea typeface="+mn-ea"/>
              </a:rPr>
              <a:t> 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S  Á   T  T   H  Á  T</a:t>
            </a:r>
            <a:endParaRPr lang="en-US" altLang="en-VN" sz="2800" b="1" kern="1200" dirty="0">
              <a:solidFill>
                <a:srgbClr val="0000FF"/>
              </a:solidFill>
              <a:latin typeface=".VnAristote" pitchFamily="34" charset="0"/>
              <a:ea typeface="+mn-ea"/>
            </a:endParaRPr>
          </a:p>
        </p:txBody>
      </p:sp>
      <p:sp>
        <p:nvSpPr>
          <p:cNvPr id="360002" name="Text Box 578">
            <a:extLst>
              <a:ext uri="{FF2B5EF4-FFF2-40B4-BE49-F238E27FC236}">
                <a16:creationId xmlns:a16="http://schemas.microsoft.com/office/drawing/2014/main" id="{A93FA6C2-E447-304E-8F41-34474A9CA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9382" y="2565274"/>
            <a:ext cx="46863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2800" b="1" kern="1200" dirty="0">
                <a:solidFill>
                  <a:srgbClr val="0000FF"/>
                </a:solidFill>
                <a:latin typeface=".VnArial NarrowH" pitchFamily="34" charset="0"/>
                <a:ea typeface="+mn-ea"/>
              </a:rPr>
              <a:t> 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T   H  O   Á  T   H   O  A   N</a:t>
            </a:r>
            <a:endParaRPr lang="en-US" altLang="en-VN" sz="2800" b="1" kern="1200" dirty="0">
              <a:solidFill>
                <a:srgbClr val="0000FF"/>
              </a:solidFill>
              <a:latin typeface=".VnAristote" pitchFamily="34" charset="0"/>
              <a:ea typeface="+mn-ea"/>
            </a:endParaRPr>
          </a:p>
        </p:txBody>
      </p:sp>
      <p:sp>
        <p:nvSpPr>
          <p:cNvPr id="360005" name="Text Box 581">
            <a:extLst>
              <a:ext uri="{FF2B5EF4-FFF2-40B4-BE49-F238E27FC236}">
                <a16:creationId xmlns:a16="http://schemas.microsoft.com/office/drawing/2014/main" id="{AB55CA07-E6F9-A54B-B30B-2F3CB2153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9857" y="3093744"/>
            <a:ext cx="33480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2800" b="1" kern="1200" dirty="0">
                <a:solidFill>
                  <a:srgbClr val="3333FF"/>
                </a:solidFill>
                <a:ea typeface="+mn-ea"/>
              </a:rPr>
              <a:t>T    O      A     </a:t>
            </a:r>
            <a:r>
              <a:rPr lang="en-US" altLang="en-VN" sz="2800" b="1" kern="1200" dirty="0" err="1">
                <a:solidFill>
                  <a:srgbClr val="3333FF"/>
                </a:solidFill>
                <a:ea typeface="+mn-ea"/>
              </a:rPr>
              <a:t>Đ</a:t>
            </a:r>
            <a:r>
              <a:rPr lang="en-US" altLang="en-VN" sz="2800" b="1" kern="1200" dirty="0">
                <a:solidFill>
                  <a:srgbClr val="3333FF"/>
                </a:solidFill>
                <a:ea typeface="+mn-ea"/>
              </a:rPr>
              <a:t>     </a:t>
            </a:r>
            <a:r>
              <a:rPr lang="en-US" altLang="en-VN" sz="2800" b="1" kern="1200" dirty="0" err="1">
                <a:solidFill>
                  <a:srgbClr val="3333FF"/>
                </a:solidFill>
                <a:ea typeface="+mn-ea"/>
              </a:rPr>
              <a:t>Ô</a:t>
            </a:r>
            <a:endParaRPr lang="en-US" altLang="en-VN" sz="2800" kern="1200" dirty="0">
              <a:solidFill>
                <a:srgbClr val="000000"/>
              </a:solidFill>
              <a:ea typeface="+mn-ea"/>
            </a:endParaRPr>
          </a:p>
        </p:txBody>
      </p:sp>
      <p:sp>
        <p:nvSpPr>
          <p:cNvPr id="360006" name="Text Box 582">
            <a:extLst>
              <a:ext uri="{FF2B5EF4-FFF2-40B4-BE49-F238E27FC236}">
                <a16:creationId xmlns:a16="http://schemas.microsoft.com/office/drawing/2014/main" id="{912EF8ED-6AA6-EE4A-9D49-C80F535A4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2222" y="3624120"/>
            <a:ext cx="406717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D   I  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Ê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  N   H   </a:t>
            </a:r>
            <a:r>
              <a:rPr lang="en-US" altLang="en-VN" sz="2800" b="1" kern="1200" dirty="0" err="1">
                <a:solidFill>
                  <a:srgbClr val="0000FF"/>
                </a:solidFill>
                <a:ea typeface="+mn-ea"/>
              </a:rPr>
              <a:t>Ô</a:t>
            </a:r>
            <a:r>
              <a:rPr lang="en-US" altLang="en-VN" sz="2800" b="1" kern="1200" dirty="0">
                <a:solidFill>
                  <a:srgbClr val="0000FF"/>
                </a:solidFill>
                <a:ea typeface="+mn-ea"/>
              </a:rPr>
              <a:t>̀  N  G</a:t>
            </a:r>
          </a:p>
        </p:txBody>
      </p:sp>
      <p:sp>
        <p:nvSpPr>
          <p:cNvPr id="368643" name="Rectangle 3">
            <a:extLst>
              <a:ext uri="{FF2B5EF4-FFF2-40B4-BE49-F238E27FC236}">
                <a16:creationId xmlns:a16="http://schemas.microsoft.com/office/drawing/2014/main" id="{6ECAA529-0F22-3944-AD6D-50746C39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853" y="4092281"/>
            <a:ext cx="6858000" cy="1095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Hàng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ngang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thứ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7 </a:t>
            </a: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gồm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5 </a:t>
            </a: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ô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kern="1200" dirty="0" err="1">
                <a:ea typeface="+mn-ea"/>
                <a:cs typeface="Times New Roman" panose="02020603050405020304" pitchFamily="18" charset="0"/>
              </a:rPr>
              <a:t>chữ</a:t>
            </a:r>
            <a:r>
              <a:rPr lang="en-US" altLang="en-VN" sz="2800" kern="1200" dirty="0"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Tên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tướng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giặc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bị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quân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ta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chém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800" b="1" i="1" kern="1200" dirty="0" err="1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đầu</a:t>
            </a:r>
            <a:r>
              <a:rPr lang="en-US" altLang="en-VN" sz="2800" b="1" i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?</a:t>
            </a:r>
          </a:p>
          <a:p>
            <a:pPr marL="257175" indent="-257175" defTabSz="685800" eaLnBrk="1" fontAlgn="base" hangingPunct="1">
              <a:spcBef>
                <a:spcPct val="20000"/>
              </a:spcBef>
              <a:spcAft>
                <a:spcPct val="0"/>
              </a:spcAft>
              <a:buClrTx/>
            </a:pPr>
            <a:endParaRPr lang="en-US" altLang="en-VN" sz="2800" i="1" kern="1200" dirty="0"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000" name="Rectangle 184">
            <a:extLst>
              <a:ext uri="{FF2B5EF4-FFF2-40B4-BE49-F238E27FC236}">
                <a16:creationId xmlns:a16="http://schemas.microsoft.com/office/drawing/2014/main" id="{E215607E-5266-264C-A2A6-7E9F954F24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7" y="-14229"/>
            <a:ext cx="1014384" cy="479950"/>
          </a:xfrm>
          <a:prstGeom prst="rect">
            <a:avLst/>
          </a:prstGeom>
          <a:solidFill>
            <a:srgbClr val="FFFF00"/>
          </a:solidFill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5001" name="Rectangle 185">
            <a:extLst>
              <a:ext uri="{FF2B5EF4-FFF2-40B4-BE49-F238E27FC236}">
                <a16:creationId xmlns:a16="http://schemas.microsoft.com/office/drawing/2014/main" id="{39FCFE9A-9E86-8445-B8A0-79DF0328D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7" y="495343"/>
            <a:ext cx="1014384" cy="511043"/>
          </a:xfrm>
          <a:prstGeom prst="rect">
            <a:avLst/>
          </a:prstGeom>
          <a:gradFill rotWithShape="1">
            <a:gsLst>
              <a:gs pos="0">
                <a:srgbClr val="00FFCC">
                  <a:gamma/>
                  <a:shade val="46275"/>
                  <a:invGamma/>
                </a:srgbClr>
              </a:gs>
              <a:gs pos="100000">
                <a:srgbClr val="00FFCC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5002" name="Rectangle 186">
            <a:extLst>
              <a:ext uri="{FF2B5EF4-FFF2-40B4-BE49-F238E27FC236}">
                <a16:creationId xmlns:a16="http://schemas.microsoft.com/office/drawing/2014/main" id="{F1AC7A5F-022C-D147-B625-381C6E2C13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7" y="1036765"/>
            <a:ext cx="1014384" cy="442366"/>
          </a:xfrm>
          <a:prstGeom prst="rect">
            <a:avLst/>
          </a:prstGeom>
          <a:solidFill>
            <a:srgbClr val="FFFF00"/>
          </a:solidFill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5003" name="Rectangle 187">
            <a:extLst>
              <a:ext uri="{FF2B5EF4-FFF2-40B4-BE49-F238E27FC236}">
                <a16:creationId xmlns:a16="http://schemas.microsoft.com/office/drawing/2014/main" id="{431B8812-CAE5-8545-907E-64C4F073F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7" y="1496644"/>
            <a:ext cx="1014384" cy="480329"/>
          </a:xfrm>
          <a:prstGeom prst="rect">
            <a:avLst/>
          </a:prstGeom>
          <a:gradFill rotWithShape="1">
            <a:gsLst>
              <a:gs pos="0">
                <a:srgbClr val="00FFCC">
                  <a:gamma/>
                  <a:shade val="46275"/>
                  <a:invGamma/>
                </a:srgbClr>
              </a:gs>
              <a:gs pos="100000">
                <a:srgbClr val="00FFCC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5004" name="Rectangle 188">
            <a:extLst>
              <a:ext uri="{FF2B5EF4-FFF2-40B4-BE49-F238E27FC236}">
                <a16:creationId xmlns:a16="http://schemas.microsoft.com/office/drawing/2014/main" id="{74E43950-2114-0940-8B10-D4D89ABF23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7" y="2026339"/>
            <a:ext cx="1014384" cy="551654"/>
          </a:xfrm>
          <a:prstGeom prst="rect">
            <a:avLst/>
          </a:prstGeom>
          <a:solidFill>
            <a:srgbClr val="FFFF00"/>
          </a:solidFill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5005" name="Rectangle 189">
            <a:extLst>
              <a:ext uri="{FF2B5EF4-FFF2-40B4-BE49-F238E27FC236}">
                <a16:creationId xmlns:a16="http://schemas.microsoft.com/office/drawing/2014/main" id="{C40AE8F3-1090-B34D-8787-8D79D8B59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7" y="2583091"/>
            <a:ext cx="1014384" cy="503468"/>
          </a:xfrm>
          <a:prstGeom prst="rect">
            <a:avLst/>
          </a:prstGeom>
          <a:gradFill rotWithShape="1">
            <a:gsLst>
              <a:gs pos="0">
                <a:srgbClr val="00FFCC">
                  <a:gamma/>
                  <a:shade val="46275"/>
                  <a:invGamma/>
                </a:srgbClr>
              </a:gs>
              <a:gs pos="100000">
                <a:srgbClr val="00FFCC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5006" name="Rectangle 190">
            <a:extLst>
              <a:ext uri="{FF2B5EF4-FFF2-40B4-BE49-F238E27FC236}">
                <a16:creationId xmlns:a16="http://schemas.microsoft.com/office/drawing/2014/main" id="{6B1F6224-8A11-1444-84C2-DD6E9AE13D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7" y="3111272"/>
            <a:ext cx="1014384" cy="432194"/>
          </a:xfrm>
          <a:prstGeom prst="rect">
            <a:avLst/>
          </a:prstGeom>
          <a:solidFill>
            <a:srgbClr val="FFFF00"/>
          </a:solidFill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5007" name="Rectangle 191">
            <a:extLst>
              <a:ext uri="{FF2B5EF4-FFF2-40B4-BE49-F238E27FC236}">
                <a16:creationId xmlns:a16="http://schemas.microsoft.com/office/drawing/2014/main" id="{FF4428ED-80FD-E043-B5D6-26B04ADF8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7" y="3566485"/>
            <a:ext cx="1014384" cy="524620"/>
          </a:xfrm>
          <a:prstGeom prst="rect">
            <a:avLst/>
          </a:prstGeom>
          <a:gradFill rotWithShape="1">
            <a:gsLst>
              <a:gs pos="0">
                <a:srgbClr val="00FFCC">
                  <a:gamma/>
                  <a:shade val="46275"/>
                  <a:invGamma/>
                </a:srgbClr>
              </a:gs>
              <a:gs pos="100000">
                <a:srgbClr val="00FFCC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29060734-A7B5-784F-8D42-0256756EE2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500" r="31078"/>
          <a:stretch/>
        </p:blipFill>
        <p:spPr>
          <a:xfrm>
            <a:off x="218593" y="4170373"/>
            <a:ext cx="622192" cy="1001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353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599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353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3599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1" dur="500"/>
                                        <p:tgtEl>
                                          <p:spTgt spid="363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4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4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3599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64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64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5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5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365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6" dur="500"/>
                                        <p:tgtEl>
                                          <p:spTgt spid="3600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500"/>
                                        <p:tgtEl>
                                          <p:spTgt spid="3686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1" dur="500"/>
                                        <p:tgtEl>
                                          <p:spTgt spid="3600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368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6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600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9" dur="500"/>
                                        <p:tgtEl>
                                          <p:spTgt spid="3696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19" grpId="0"/>
      <p:bldP spid="367619" grpId="1"/>
      <p:bldP spid="363523" grpId="0"/>
      <p:bldP spid="363523" grpId="1"/>
      <p:bldP spid="369667" grpId="0"/>
      <p:bldP spid="369667" grpId="1"/>
      <p:bldP spid="365571" grpId="0"/>
      <p:bldP spid="365571" grpId="1"/>
      <p:bldP spid="366595" grpId="0"/>
      <p:bldP spid="366595" grpId="1"/>
      <p:bldP spid="364547" grpId="0"/>
      <p:bldP spid="364547" grpId="1"/>
      <p:bldP spid="353283" grpId="0"/>
      <p:bldP spid="353283" grpId="1"/>
      <p:bldP spid="359997" grpId="0"/>
      <p:bldP spid="359998" grpId="0"/>
      <p:bldP spid="359999" grpId="0"/>
      <p:bldP spid="360000" grpId="0"/>
      <p:bldP spid="360001" grpId="0"/>
      <p:bldP spid="360002" grpId="0"/>
      <p:bldP spid="360005" grpId="0"/>
      <p:bldP spid="360006" grpId="0"/>
      <p:bldP spid="368643" grpId="0"/>
      <p:bldP spid="36864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831"/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BAC855F3-E706-BD54-C7BD-29469EC70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58" y="1106510"/>
            <a:ext cx="1226627" cy="122662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4B4E082-FFDD-1BB0-9DEB-56A733826D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58" y="3626767"/>
            <a:ext cx="1226627" cy="122662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FBB826B-9B02-02F5-1A12-EE3F6370B2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6189" y="945456"/>
            <a:ext cx="1226627" cy="1226627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4A8381D0-2D7B-246D-25F4-AB6CA68541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1417" y="3577344"/>
            <a:ext cx="1241399" cy="1241399"/>
          </a:xfrm>
          <a:prstGeom prst="rect">
            <a:avLst/>
          </a:prstGeom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89746689-6ACA-FE73-25FB-4513DB595E7B}"/>
              </a:ext>
            </a:extLst>
          </p:cNvPr>
          <p:cNvSpPr/>
          <p:nvPr/>
        </p:nvSpPr>
        <p:spPr>
          <a:xfrm>
            <a:off x="3009813" y="0"/>
            <a:ext cx="27927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 w="0"/>
                <a:gradFill>
                  <a:gsLst>
                    <a:gs pos="0">
                      <a:srgbClr val="482400">
                        <a:lumMod val="50000"/>
                      </a:srgbClr>
                    </a:gs>
                    <a:gs pos="50000">
                      <a:srgbClr val="482400"/>
                    </a:gs>
                    <a:gs pos="100000">
                      <a:srgbClr val="482400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NỘI DUNG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1F50E0-80B7-7C59-254E-630CB1588A7B}"/>
              </a:ext>
            </a:extLst>
          </p:cNvPr>
          <p:cNvSpPr txBox="1"/>
          <p:nvPr/>
        </p:nvSpPr>
        <p:spPr>
          <a:xfrm>
            <a:off x="1544521" y="1106510"/>
            <a:ext cx="24949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Cuộc kháng chiến chống quân Mông Cổ năm 1258.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3DA93A2-3917-ED39-83D9-C99D1A1A37B2}"/>
              </a:ext>
            </a:extLst>
          </p:cNvPr>
          <p:cNvSpPr txBox="1"/>
          <p:nvPr/>
        </p:nvSpPr>
        <p:spPr>
          <a:xfrm>
            <a:off x="1486604" y="3626767"/>
            <a:ext cx="2699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Cuộc kháng chiến chống quân Nguyên năm 1285.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A22F8A2-43A1-1A71-0FBD-0D952A4EC964}"/>
              </a:ext>
            </a:extLst>
          </p:cNvPr>
          <p:cNvSpPr txBox="1"/>
          <p:nvPr/>
        </p:nvSpPr>
        <p:spPr>
          <a:xfrm>
            <a:off x="5761955" y="958604"/>
            <a:ext cx="3026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Cuộc kháng chiến chống quân Nguyên năm 1287 – 1288.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D967221-E049-F908-13A8-86F1A91EAC1E}"/>
              </a:ext>
            </a:extLst>
          </p:cNvPr>
          <p:cNvSpPr txBox="1"/>
          <p:nvPr/>
        </p:nvSpPr>
        <p:spPr>
          <a:xfrm>
            <a:off x="5635596" y="3442101"/>
            <a:ext cx="35494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Nguyên nhân thắng lợi và ý nghĩa lịch sử của ba lần kháng chiến chống quân Mông -  Nguyên.</a:t>
            </a:r>
          </a:p>
        </p:txBody>
      </p:sp>
    </p:spTree>
    <p:extLst>
      <p:ext uri="{BB962C8B-B14F-4D97-AF65-F5344CB8AC3E}">
        <p14:creationId xmlns:p14="http://schemas.microsoft.com/office/powerpoint/2010/main" val="8643648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116;p26">
            <a:extLst>
              <a:ext uri="{FF2B5EF4-FFF2-40B4-BE49-F238E27FC236}">
                <a16:creationId xmlns:a16="http://schemas.microsoft.com/office/drawing/2014/main" id="{72DA8422-239F-124C-AF0B-DC96ADFBD7FC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072630" y="23323"/>
            <a:ext cx="6207967" cy="241229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Cuộc kháng chiến chống quân Nguyên năm 1285.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B7184B-DEFB-AB4C-9FCE-D58BAF463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50044" y="-768185"/>
            <a:ext cx="4054519" cy="567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4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34" presetClass="emph" presetSubtype="0" repeatCount="2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8.33333E-7 1.11111E-6 L -8.33333E-7 -0.07222 " pathEditMode="relative" rAng="0" ptsTypes="AA">
                                          <p:cBhvr>
                                            <p:cTn id="14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6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7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8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34" presetClass="emph" presetSubtype="0" repeatCount="2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8.33333E-7 1.11111E-6 L -8.33333E-7 -0.07222 " pathEditMode="relative" rAng="0" ptsTypes="AA">
                                          <p:cBhvr>
                                            <p:cTn id="14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6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7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8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6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B6DE987B-DD42-6E41-9B7C-FA1AD6655A6C}"/>
              </a:ext>
            </a:extLst>
          </p:cNvPr>
          <p:cNvSpPr txBox="1"/>
          <p:nvPr/>
        </p:nvSpPr>
        <p:spPr>
          <a:xfrm>
            <a:off x="3617844" y="43094"/>
            <a:ext cx="5698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latin typeface="SVN-Blenda Script" panose="02000804000000020003" pitchFamily="2" charset="0"/>
              </a:rPr>
              <a:t> Âm mưu xâm </a:t>
            </a:r>
            <a:r>
              <a:rPr lang="vi-VN" sz="3600">
                <a:latin typeface="SVN-Blenda Script" panose="02000804000000020003" pitchFamily="2" charset="0"/>
              </a:rPr>
              <a:t>lược Ch</a:t>
            </a:r>
            <a:r>
              <a:rPr lang="en-US" sz="3600">
                <a:latin typeface="SVN-Blenda Script" panose="02000804000000020003" pitchFamily="2" charset="0"/>
              </a:rPr>
              <a:t>ă</a:t>
            </a:r>
            <a:r>
              <a:rPr lang="vi-VN" sz="3600">
                <a:latin typeface="SVN-Blenda Script" panose="02000804000000020003" pitchFamily="2" charset="0"/>
              </a:rPr>
              <a:t>m-pa </a:t>
            </a:r>
            <a:r>
              <a:rPr lang="vi-VN" sz="3600" dirty="0">
                <a:latin typeface="SVN-Blenda Script" panose="02000804000000020003" pitchFamily="2" charset="0"/>
              </a:rPr>
              <a:t>và Đại Việt của nhà Nguyên.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7DA5BD2-C227-2747-A504-89A4E5F62605}"/>
              </a:ext>
            </a:extLst>
          </p:cNvPr>
          <p:cNvGrpSpPr/>
          <p:nvPr/>
        </p:nvGrpSpPr>
        <p:grpSpPr>
          <a:xfrm>
            <a:off x="4173794" y="1769992"/>
            <a:ext cx="5008950" cy="2475297"/>
            <a:chOff x="3750364" y="1656521"/>
            <a:chExt cx="4591372" cy="2475297"/>
          </a:xfrm>
        </p:grpSpPr>
        <p:sp>
          <p:nvSpPr>
            <p:cNvPr id="43" name="Rounded Rectangle 42">
              <a:extLst>
                <a:ext uri="{FF2B5EF4-FFF2-40B4-BE49-F238E27FC236}">
                  <a16:creationId xmlns:a16="http://schemas.microsoft.com/office/drawing/2014/main" id="{E89FFDCE-6B64-1342-B8F5-E8CFFF63095E}"/>
                </a:ext>
              </a:extLst>
            </p:cNvPr>
            <p:cNvSpPr/>
            <p:nvPr/>
          </p:nvSpPr>
          <p:spPr>
            <a:xfrm>
              <a:off x="3750364" y="1656521"/>
              <a:ext cx="4591372" cy="2475297"/>
            </a:xfrm>
            <a:prstGeom prst="roundRect">
              <a:avLst>
                <a:gd name="adj" fmla="val 33214"/>
              </a:avLst>
            </a:prstGeom>
            <a:solidFill>
              <a:schemeClr val="tx2">
                <a:lumMod val="10000"/>
                <a:lumOff val="90000"/>
              </a:schemeClr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0662D2A-CF97-3847-ADCB-C2A139C6C99F}"/>
                </a:ext>
              </a:extLst>
            </p:cNvPr>
            <p:cNvSpPr/>
            <p:nvPr/>
          </p:nvSpPr>
          <p:spPr>
            <a:xfrm>
              <a:off x="3750364" y="1973541"/>
              <a:ext cx="440685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vi-V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Hốt Tất Liệt chủ trương xâm lược Chăm-pa và Đại Việt để làm gì? </a:t>
              </a:r>
              <a:endParaRPr lang="en-V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141E8665-6158-1D4F-88F7-C03698ED04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31526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B6DE987B-DD42-6E41-9B7C-FA1AD6655A6C}"/>
              </a:ext>
            </a:extLst>
          </p:cNvPr>
          <p:cNvSpPr txBox="1"/>
          <p:nvPr/>
        </p:nvSpPr>
        <p:spPr>
          <a:xfrm>
            <a:off x="3617844" y="43094"/>
            <a:ext cx="5698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latin typeface="SVN-Blenda Script" panose="02000804000000020003" pitchFamily="2" charset="0"/>
              </a:rPr>
              <a:t>Âm mưu xâm </a:t>
            </a:r>
            <a:r>
              <a:rPr lang="vi-VN" sz="3600">
                <a:latin typeface="SVN-Blenda Script" panose="02000804000000020003" pitchFamily="2" charset="0"/>
              </a:rPr>
              <a:t>lược Ch</a:t>
            </a:r>
            <a:r>
              <a:rPr lang="en-US" sz="3600">
                <a:latin typeface="SVN-Blenda Script" panose="02000804000000020003" pitchFamily="2" charset="0"/>
              </a:rPr>
              <a:t>ă</a:t>
            </a:r>
            <a:r>
              <a:rPr lang="vi-VN" sz="3600">
                <a:latin typeface="SVN-Blenda Script" panose="02000804000000020003" pitchFamily="2" charset="0"/>
              </a:rPr>
              <a:t>m-pa </a:t>
            </a:r>
            <a:r>
              <a:rPr lang="vi-VN" sz="3600" dirty="0">
                <a:latin typeface="SVN-Blenda Script" panose="02000804000000020003" pitchFamily="2" charset="0"/>
              </a:rPr>
              <a:t>và Đại Việt của nhà Nguyên.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DAC976-20EE-DF42-9806-08EECA234ADD}"/>
              </a:ext>
            </a:extLst>
          </p:cNvPr>
          <p:cNvSpPr/>
          <p:nvPr/>
        </p:nvSpPr>
        <p:spPr>
          <a:xfrm>
            <a:off x="4458850" y="1547948"/>
            <a:ext cx="466577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Thực hiện âm mưu xâm lược Chăm-pa và Đại Việt để làm cầu nối xâm lược và thôn tính các nước ở phía Nam Trung Quốc.</a:t>
            </a:r>
            <a:endParaRPr lang="en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DDF809-9BE8-6D4D-862A-C1ED43CBBA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9137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13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135;p28">
            <a:extLst>
              <a:ext uri="{FF2B5EF4-FFF2-40B4-BE49-F238E27FC236}">
                <a16:creationId xmlns:a16="http://schemas.microsoft.com/office/drawing/2014/main" id="{CDF20985-2A94-1544-AE59-1E7A6EC3CDE6}"/>
              </a:ext>
            </a:extLst>
          </p:cNvPr>
          <p:cNvSpPr txBox="1">
            <a:spLocks/>
          </p:cNvSpPr>
          <p:nvPr/>
        </p:nvSpPr>
        <p:spPr>
          <a:xfrm>
            <a:off x="4572001" y="1243423"/>
            <a:ext cx="4572000" cy="2656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800" b="0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400" b="0" i="0" u="none" strike="noStrike" cap="none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vi-VN" sz="4400" dirty="0">
                <a:latin typeface="SVN-Blenda Script" panose="02000804000000020003" pitchFamily="2" charset="0"/>
              </a:rPr>
              <a:t>Để xâm lược nước ta  quân nhà Nguyên đã chuẩn bị những gì?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1B26F5-87B9-4844-8C08-3F43F73F6E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83" t="12865" b="4693"/>
          <a:stretch/>
        </p:blipFill>
        <p:spPr>
          <a:xfrm>
            <a:off x="0" y="-112296"/>
            <a:ext cx="4903305" cy="525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86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3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38" grpId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07604E7-9A3A-AE4E-AF10-3BE1A6EAE105}"/>
              </a:ext>
            </a:extLst>
          </p:cNvPr>
          <p:cNvSpPr/>
          <p:nvPr/>
        </p:nvSpPr>
        <p:spPr>
          <a:xfrm>
            <a:off x="0" y="37857"/>
            <a:ext cx="8262141" cy="683795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ác tướng lĩnh của quân Nguyên.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B828725-BEEB-6445-BFA1-9108F07DD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632" y="723746"/>
            <a:ext cx="2899295" cy="362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D8DD68-168F-1E42-A5AE-4AF3E4216D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56" y="615844"/>
            <a:ext cx="2019718" cy="3733418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CF775F1-E2D7-524F-AB93-491EE42EE076}"/>
              </a:ext>
            </a:extLst>
          </p:cNvPr>
          <p:cNvSpPr/>
          <p:nvPr/>
        </p:nvSpPr>
        <p:spPr>
          <a:xfrm>
            <a:off x="0" y="4592410"/>
            <a:ext cx="2521201" cy="547228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Thoát Hoan</a:t>
            </a:r>
            <a:endParaRPr lang="en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7BBD2AB-D974-EA4F-BD0D-FFA66EB08AE8}"/>
              </a:ext>
            </a:extLst>
          </p:cNvPr>
          <p:cNvSpPr/>
          <p:nvPr/>
        </p:nvSpPr>
        <p:spPr>
          <a:xfrm>
            <a:off x="2939840" y="4553236"/>
            <a:ext cx="2521201" cy="59026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Toa Đô</a:t>
            </a:r>
            <a:endParaRPr lang="en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26099ACB-D395-A044-A59A-8675186CAC91}"/>
              </a:ext>
            </a:extLst>
          </p:cNvPr>
          <p:cNvSpPr/>
          <p:nvPr/>
        </p:nvSpPr>
        <p:spPr>
          <a:xfrm>
            <a:off x="5879680" y="4600134"/>
            <a:ext cx="2521201" cy="547228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 Mã Nhi</a:t>
            </a:r>
            <a:endParaRPr lang="en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ED018F0-0D2D-EC47-9FCC-BF8C0A999EF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7859"/>
          <a:stretch/>
        </p:blipFill>
        <p:spPr>
          <a:xfrm>
            <a:off x="3033710" y="590264"/>
            <a:ext cx="2142251" cy="356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34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9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9" grpId="0" animBg="1"/>
          <p:bldP spid="10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9" grpId="0" animBg="1"/>
          <p:bldP spid="10" grpId="0" animBg="1"/>
          <p:bldP spid="11" grpId="0" animBg="1"/>
        </p:bldLst>
      </p:timing>
    </mc:Fallback>
  </mc:AlternateContent>
</p:sld>
</file>

<file path=ppt/theme/theme1.xml><?xml version="1.0" encoding="utf-8"?>
<a:theme xmlns:a="http://schemas.openxmlformats.org/drawingml/2006/main" name="War Background by Slidesgo">
  <a:themeElements>
    <a:clrScheme name="Simple Light">
      <a:dk1>
        <a:srgbClr val="000000"/>
      </a:dk1>
      <a:lt1>
        <a:srgbClr val="FFFFFF"/>
      </a:lt1>
      <a:dk2>
        <a:srgbClr val="FFEDD6"/>
      </a:dk2>
      <a:lt2>
        <a:srgbClr val="004249"/>
      </a:lt2>
      <a:accent1>
        <a:srgbClr val="FABD4E"/>
      </a:accent1>
      <a:accent2>
        <a:srgbClr val="039292"/>
      </a:accent2>
      <a:accent3>
        <a:srgbClr val="01686D"/>
      </a:accent3>
      <a:accent4>
        <a:srgbClr val="004249"/>
      </a:accent4>
      <a:accent5>
        <a:srgbClr val="0097A7"/>
      </a:accent5>
      <a:accent6>
        <a:srgbClr val="FAC86A"/>
      </a:accent6>
      <a:hlink>
        <a:srgbClr val="0042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War Background by Slidesgo">
  <a:themeElements>
    <a:clrScheme name="Simple Light">
      <a:dk1>
        <a:srgbClr val="000000"/>
      </a:dk1>
      <a:lt1>
        <a:srgbClr val="FFFFFF"/>
      </a:lt1>
      <a:dk2>
        <a:srgbClr val="FFEDD6"/>
      </a:dk2>
      <a:lt2>
        <a:srgbClr val="004249"/>
      </a:lt2>
      <a:accent1>
        <a:srgbClr val="FABD4E"/>
      </a:accent1>
      <a:accent2>
        <a:srgbClr val="039292"/>
      </a:accent2>
      <a:accent3>
        <a:srgbClr val="01686D"/>
      </a:accent3>
      <a:accent4>
        <a:srgbClr val="004249"/>
      </a:accent4>
      <a:accent5>
        <a:srgbClr val="0097A7"/>
      </a:accent5>
      <a:accent6>
        <a:srgbClr val="FAC86A"/>
      </a:accent6>
      <a:hlink>
        <a:srgbClr val="0042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apyrus History Lesson by Slidesgo">
  <a:themeElements>
    <a:clrScheme name="Simple Light">
      <a:dk1>
        <a:srgbClr val="482400"/>
      </a:dk1>
      <a:lt1>
        <a:srgbClr val="FFFFFF"/>
      </a:lt1>
      <a:dk2>
        <a:srgbClr val="595959"/>
      </a:dk2>
      <a:lt2>
        <a:srgbClr val="EEEEEE"/>
      </a:lt2>
      <a:accent1>
        <a:srgbClr val="482400"/>
      </a:accent1>
      <a:accent2>
        <a:srgbClr val="C1AD8F"/>
      </a:accent2>
      <a:accent3>
        <a:srgbClr val="553333"/>
      </a:accent3>
      <a:accent4>
        <a:srgbClr val="C1AD8F"/>
      </a:accent4>
      <a:accent5>
        <a:srgbClr val="482400"/>
      </a:accent5>
      <a:accent6>
        <a:srgbClr val="C1AD8F"/>
      </a:accent6>
      <a:hlink>
        <a:srgbClr val="4824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1451</Words>
  <Application>Microsoft Office PowerPoint</Application>
  <PresentationFormat>On-screen Show (16:9)</PresentationFormat>
  <Paragraphs>167</Paragraphs>
  <Slides>36</Slides>
  <Notes>18</Notes>
  <HiddenSlides>0</HiddenSlides>
  <MMClips>30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36</vt:i4>
      </vt:variant>
    </vt:vector>
  </HeadingPairs>
  <TitlesOfParts>
    <vt:vector size="62" baseType="lpstr">
      <vt:lpstr>SVN-Blenda Script</vt:lpstr>
      <vt:lpstr>Wingdings</vt:lpstr>
      <vt:lpstr>SNELL ROUNDHAND BLACK</vt:lpstr>
      <vt:lpstr>Redressed</vt:lpstr>
      <vt:lpstr>Tahoma</vt:lpstr>
      <vt:lpstr>Rajdhani</vt:lpstr>
      <vt:lpstr>.VnTimeH</vt:lpstr>
      <vt:lpstr>.VnArial NarrowH</vt:lpstr>
      <vt:lpstr>Calibri Light</vt:lpstr>
      <vt:lpstr>Roboto Condensed Light</vt:lpstr>
      <vt:lpstr>.VnAristote</vt:lpstr>
      <vt:lpstr>Times New Roman</vt:lpstr>
      <vt:lpstr>Arial</vt:lpstr>
      <vt:lpstr>Livvic</vt:lpstr>
      <vt:lpstr>Livvic SemiBold</vt:lpstr>
      <vt:lpstr>Advent Pro</vt:lpstr>
      <vt:lpstr>SimSun</vt:lpstr>
      <vt:lpstr>Calibri</vt:lpstr>
      <vt:lpstr>Livvic Light</vt:lpstr>
      <vt:lpstr>War Background by Slidesgo</vt:lpstr>
      <vt:lpstr>Office Theme</vt:lpstr>
      <vt:lpstr>1_War Background by Slidesgo</vt:lpstr>
      <vt:lpstr>Default Design</vt:lpstr>
      <vt:lpstr>1_Office Theme</vt:lpstr>
      <vt:lpstr>Papyrus History Lesson by Slidesgo</vt:lpstr>
      <vt:lpstr>2_Office Theme</vt:lpstr>
      <vt:lpstr>PowerPoint Presentation</vt:lpstr>
      <vt:lpstr>PowerPoint Presentation</vt:lpstr>
      <vt:lpstr>PowerPoint Presentation</vt:lpstr>
      <vt:lpstr>PowerPoint Presentation</vt:lpstr>
      <vt:lpstr>2. Cuộc kháng chiến chống quân Nguyên năm 1285.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Đại Việt dưới thời nhà Trần (tiết 3)</dc:title>
  <cp:lastModifiedBy>Windows 11</cp:lastModifiedBy>
  <cp:revision>25</cp:revision>
  <dcterms:modified xsi:type="dcterms:W3CDTF">2025-05-09T12:52:15Z</dcterms:modified>
</cp:coreProperties>
</file>