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</p:sldMasterIdLst>
  <p:notesMasterIdLst>
    <p:notesMasterId r:id="rId10"/>
  </p:notesMasterIdLst>
  <p:sldIdLst>
    <p:sldId id="256" r:id="rId2"/>
    <p:sldId id="259" r:id="rId3"/>
    <p:sldId id="282" r:id="rId4"/>
    <p:sldId id="283" r:id="rId5"/>
    <p:sldId id="284" r:id="rId6"/>
    <p:sldId id="279" r:id="rId7"/>
    <p:sldId id="278" r:id="rId8"/>
    <p:sldId id="265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A31DD75D-FC99-48C9-AD5B-7A8AABB27A97}">
          <p14:sldIdLst>
            <p14:sldId id="256"/>
            <p14:sldId id="259"/>
            <p14:sldId id="282"/>
            <p14:sldId id="283"/>
            <p14:sldId id="284"/>
          </p14:sldIdLst>
        </p14:section>
        <p14:section name="Untitled Section" id="{512FEB1C-2A56-4EAF-99A5-45314C2CD08A}">
          <p14:sldIdLst>
            <p14:sldId id="279"/>
            <p14:sldId id="278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68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anh nguyen" initials="tn" lastIdx="1" clrIdx="0">
    <p:extLst>
      <p:ext uri="{19B8F6BF-5375-455C-9EA6-DF929625EA0E}">
        <p15:presenceInfo xmlns:p15="http://schemas.microsoft.com/office/powerpoint/2012/main" userId="95c401d5c699042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2D8CEF4-98ED-45BE-971D-859697FF41D6}">
  <a:tblStyle styleId="{62D8CEF4-98ED-45BE-971D-859697FF41D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4660"/>
  </p:normalViewPr>
  <p:slideViewPr>
    <p:cSldViewPr snapToGrid="0">
      <p:cViewPr varScale="1">
        <p:scale>
          <a:sx n="80" d="100"/>
          <a:sy n="80" d="100"/>
        </p:scale>
        <p:origin x="820" y="40"/>
      </p:cViewPr>
      <p:guideLst>
        <p:guide orient="horz" pos="5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f09f6a330b_0_15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f09f6a330b_0_15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>
          <a:extLst>
            <a:ext uri="{FF2B5EF4-FFF2-40B4-BE49-F238E27FC236}">
              <a16:creationId xmlns:a16="http://schemas.microsoft.com/office/drawing/2014/main" id="{B7B418EC-BFC8-C47D-AF25-213903A1A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f09f6a330b_0_1591:notes">
            <a:extLst>
              <a:ext uri="{FF2B5EF4-FFF2-40B4-BE49-F238E27FC236}">
                <a16:creationId xmlns:a16="http://schemas.microsoft.com/office/drawing/2014/main" id="{F4DCFF9C-D34E-E151-C952-51D356F8D9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f09f6a330b_0_1591:notes">
            <a:extLst>
              <a:ext uri="{FF2B5EF4-FFF2-40B4-BE49-F238E27FC236}">
                <a16:creationId xmlns:a16="http://schemas.microsoft.com/office/drawing/2014/main" id="{992251E7-32D8-1F71-6AD0-757ED2C026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2874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11d3c097be0_8_1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11d3c097be0_8_1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11d3c097be0_8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11d3c097be0_8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707900" y="539325"/>
            <a:ext cx="4436131" cy="4604444"/>
            <a:chOff x="4707900" y="539325"/>
            <a:chExt cx="4436131" cy="4604444"/>
          </a:xfrm>
        </p:grpSpPr>
        <p:sp>
          <p:nvSpPr>
            <p:cNvPr id="10" name="Google Shape;10;p2"/>
            <p:cNvSpPr/>
            <p:nvPr/>
          </p:nvSpPr>
          <p:spPr>
            <a:xfrm>
              <a:off x="4707900" y="539325"/>
              <a:ext cx="4436131" cy="4604444"/>
            </a:xfrm>
            <a:custGeom>
              <a:avLst/>
              <a:gdLst/>
              <a:ahLst/>
              <a:cxnLst/>
              <a:rect l="l" t="t" r="r" b="b"/>
              <a:pathLst>
                <a:path w="74761" h="78796" extrusionOk="0">
                  <a:moveTo>
                    <a:pt x="74760" y="0"/>
                  </a:moveTo>
                  <a:cubicBezTo>
                    <a:pt x="63711" y="2465"/>
                    <a:pt x="53615" y="9263"/>
                    <a:pt x="47400" y="18752"/>
                  </a:cubicBezTo>
                  <a:cubicBezTo>
                    <a:pt x="40113" y="29897"/>
                    <a:pt x="38113" y="44017"/>
                    <a:pt x="29981" y="54554"/>
                  </a:cubicBezTo>
                  <a:cubicBezTo>
                    <a:pt x="23551" y="62853"/>
                    <a:pt x="14015" y="68020"/>
                    <a:pt x="5561" y="74247"/>
                  </a:cubicBezTo>
                  <a:cubicBezTo>
                    <a:pt x="3656" y="75652"/>
                    <a:pt x="1775" y="77176"/>
                    <a:pt x="1" y="78795"/>
                  </a:cubicBezTo>
                  <a:lnTo>
                    <a:pt x="74760" y="78795"/>
                  </a:lnTo>
                  <a:lnTo>
                    <a:pt x="747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4905576" y="676300"/>
              <a:ext cx="4238388" cy="4467339"/>
            </a:xfrm>
            <a:custGeom>
              <a:avLst/>
              <a:gdLst/>
              <a:ahLst/>
              <a:cxnLst/>
              <a:rect l="l" t="t" r="r" b="b"/>
              <a:pathLst>
                <a:path w="74761" h="78796" extrusionOk="0">
                  <a:moveTo>
                    <a:pt x="74760" y="0"/>
                  </a:moveTo>
                  <a:cubicBezTo>
                    <a:pt x="63711" y="2465"/>
                    <a:pt x="53615" y="9263"/>
                    <a:pt x="47400" y="18752"/>
                  </a:cubicBezTo>
                  <a:cubicBezTo>
                    <a:pt x="40113" y="29897"/>
                    <a:pt x="38113" y="44017"/>
                    <a:pt x="29981" y="54554"/>
                  </a:cubicBezTo>
                  <a:cubicBezTo>
                    <a:pt x="23551" y="62853"/>
                    <a:pt x="14015" y="68020"/>
                    <a:pt x="5561" y="74247"/>
                  </a:cubicBezTo>
                  <a:cubicBezTo>
                    <a:pt x="3656" y="75652"/>
                    <a:pt x="1775" y="77176"/>
                    <a:pt x="1" y="78795"/>
                  </a:cubicBezTo>
                  <a:lnTo>
                    <a:pt x="74760" y="78795"/>
                  </a:lnTo>
                  <a:lnTo>
                    <a:pt x="74760" y="0"/>
                  </a:lnTo>
                  <a:close/>
                </a:path>
              </a:pathLst>
            </a:cu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46925" y="1448375"/>
            <a:ext cx="7453500" cy="166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442375" y="3510482"/>
            <a:ext cx="4381800" cy="46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sz="28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87950" y="2083554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Google Shape;15;p2"/>
          <p:cNvSpPr/>
          <p:nvPr/>
        </p:nvSpPr>
        <p:spPr>
          <a:xfrm>
            <a:off x="3909050" y="4707972"/>
            <a:ext cx="235579" cy="263646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Google Shape;16;p2"/>
          <p:cNvSpPr/>
          <p:nvPr/>
        </p:nvSpPr>
        <p:spPr>
          <a:xfrm>
            <a:off x="8607275" y="3110679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" name="Google Shape;17;p2"/>
          <p:cNvSpPr/>
          <p:nvPr/>
        </p:nvSpPr>
        <p:spPr>
          <a:xfrm>
            <a:off x="4788425" y="157372"/>
            <a:ext cx="235579" cy="263646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3"/>
          <p:cNvGrpSpPr/>
          <p:nvPr/>
        </p:nvGrpSpPr>
        <p:grpSpPr>
          <a:xfrm>
            <a:off x="0" y="2261496"/>
            <a:ext cx="3916572" cy="2889942"/>
            <a:chOff x="0" y="2261496"/>
            <a:chExt cx="3916572" cy="2889942"/>
          </a:xfrm>
        </p:grpSpPr>
        <p:sp>
          <p:nvSpPr>
            <p:cNvPr id="20" name="Google Shape;20;p3"/>
            <p:cNvSpPr/>
            <p:nvPr/>
          </p:nvSpPr>
          <p:spPr>
            <a:xfrm>
              <a:off x="0" y="2261496"/>
              <a:ext cx="3916572" cy="2889942"/>
            </a:xfrm>
            <a:custGeom>
              <a:avLst/>
              <a:gdLst/>
              <a:ahLst/>
              <a:cxnLst/>
              <a:rect l="l" t="t" r="r" b="b"/>
              <a:pathLst>
                <a:path w="59342" h="43787" extrusionOk="0">
                  <a:moveTo>
                    <a:pt x="46143" y="1"/>
                  </a:moveTo>
                  <a:cubicBezTo>
                    <a:pt x="42123" y="1"/>
                    <a:pt x="38074" y="1706"/>
                    <a:pt x="35160" y="4532"/>
                  </a:cubicBezTo>
                  <a:cubicBezTo>
                    <a:pt x="31528" y="8044"/>
                    <a:pt x="29468" y="13080"/>
                    <a:pt x="25349" y="16009"/>
                  </a:cubicBezTo>
                  <a:cubicBezTo>
                    <a:pt x="23975" y="16983"/>
                    <a:pt x="22201" y="17628"/>
                    <a:pt x="20536" y="17628"/>
                  </a:cubicBezTo>
                  <a:cubicBezTo>
                    <a:pt x="19229" y="17628"/>
                    <a:pt x="17989" y="17231"/>
                    <a:pt x="17062" y="16283"/>
                  </a:cubicBezTo>
                  <a:cubicBezTo>
                    <a:pt x="15693" y="14878"/>
                    <a:pt x="15467" y="12747"/>
                    <a:pt x="15157" y="10794"/>
                  </a:cubicBezTo>
                  <a:cubicBezTo>
                    <a:pt x="14848" y="8854"/>
                    <a:pt x="14205" y="6699"/>
                    <a:pt x="12454" y="5782"/>
                  </a:cubicBezTo>
                  <a:cubicBezTo>
                    <a:pt x="11923" y="5510"/>
                    <a:pt x="11340" y="5388"/>
                    <a:pt x="10749" y="5388"/>
                  </a:cubicBezTo>
                  <a:cubicBezTo>
                    <a:pt x="9762" y="5388"/>
                    <a:pt x="8752" y="5727"/>
                    <a:pt x="7918" y="6270"/>
                  </a:cubicBezTo>
                  <a:cubicBezTo>
                    <a:pt x="6573" y="7139"/>
                    <a:pt x="5608" y="8473"/>
                    <a:pt x="4715" y="9794"/>
                  </a:cubicBezTo>
                  <a:cubicBezTo>
                    <a:pt x="2929" y="12461"/>
                    <a:pt x="1513" y="15259"/>
                    <a:pt x="36" y="18081"/>
                  </a:cubicBezTo>
                  <a:lnTo>
                    <a:pt x="0" y="43727"/>
                  </a:lnTo>
                  <a:lnTo>
                    <a:pt x="39672" y="43786"/>
                  </a:lnTo>
                  <a:cubicBezTo>
                    <a:pt x="44470" y="36940"/>
                    <a:pt x="49268" y="30094"/>
                    <a:pt x="54067" y="23236"/>
                  </a:cubicBezTo>
                  <a:cubicBezTo>
                    <a:pt x="56269" y="20105"/>
                    <a:pt x="58532" y="16771"/>
                    <a:pt x="58865" y="12961"/>
                  </a:cubicBezTo>
                  <a:cubicBezTo>
                    <a:pt x="59341" y="7544"/>
                    <a:pt x="55376" y="2246"/>
                    <a:pt x="50185" y="614"/>
                  </a:cubicBezTo>
                  <a:cubicBezTo>
                    <a:pt x="48872" y="198"/>
                    <a:pt x="47509" y="1"/>
                    <a:pt x="46143" y="1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dk2"/>
                </a:gs>
              </a:gsLst>
              <a:lin ang="2698631" scaled="0"/>
            </a:gradFill>
            <a:ln w="2286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0" y="2261496"/>
              <a:ext cx="3916572" cy="2889942"/>
            </a:xfrm>
            <a:custGeom>
              <a:avLst/>
              <a:gdLst/>
              <a:ahLst/>
              <a:cxnLst/>
              <a:rect l="l" t="t" r="r" b="b"/>
              <a:pathLst>
                <a:path w="59342" h="43787" extrusionOk="0">
                  <a:moveTo>
                    <a:pt x="46143" y="1"/>
                  </a:moveTo>
                  <a:cubicBezTo>
                    <a:pt x="42123" y="1"/>
                    <a:pt x="38074" y="1706"/>
                    <a:pt x="35160" y="4532"/>
                  </a:cubicBezTo>
                  <a:cubicBezTo>
                    <a:pt x="31528" y="8044"/>
                    <a:pt x="29468" y="13080"/>
                    <a:pt x="25349" y="16009"/>
                  </a:cubicBezTo>
                  <a:cubicBezTo>
                    <a:pt x="23975" y="16983"/>
                    <a:pt x="22201" y="17628"/>
                    <a:pt x="20536" y="17628"/>
                  </a:cubicBezTo>
                  <a:cubicBezTo>
                    <a:pt x="19229" y="17628"/>
                    <a:pt x="17989" y="17231"/>
                    <a:pt x="17062" y="16283"/>
                  </a:cubicBezTo>
                  <a:cubicBezTo>
                    <a:pt x="15693" y="14878"/>
                    <a:pt x="15467" y="12747"/>
                    <a:pt x="15157" y="10794"/>
                  </a:cubicBezTo>
                  <a:cubicBezTo>
                    <a:pt x="14848" y="8854"/>
                    <a:pt x="14205" y="6699"/>
                    <a:pt x="12454" y="5782"/>
                  </a:cubicBezTo>
                  <a:cubicBezTo>
                    <a:pt x="11923" y="5510"/>
                    <a:pt x="11340" y="5388"/>
                    <a:pt x="10749" y="5388"/>
                  </a:cubicBezTo>
                  <a:cubicBezTo>
                    <a:pt x="9762" y="5388"/>
                    <a:pt x="8752" y="5727"/>
                    <a:pt x="7918" y="6270"/>
                  </a:cubicBezTo>
                  <a:cubicBezTo>
                    <a:pt x="6573" y="7139"/>
                    <a:pt x="5608" y="8473"/>
                    <a:pt x="4715" y="9794"/>
                  </a:cubicBezTo>
                  <a:cubicBezTo>
                    <a:pt x="2929" y="12461"/>
                    <a:pt x="1513" y="15259"/>
                    <a:pt x="36" y="18081"/>
                  </a:cubicBezTo>
                  <a:lnTo>
                    <a:pt x="0" y="43727"/>
                  </a:lnTo>
                  <a:lnTo>
                    <a:pt x="39672" y="43786"/>
                  </a:lnTo>
                  <a:cubicBezTo>
                    <a:pt x="44470" y="36940"/>
                    <a:pt x="49268" y="30094"/>
                    <a:pt x="54067" y="23236"/>
                  </a:cubicBezTo>
                  <a:cubicBezTo>
                    <a:pt x="56269" y="20105"/>
                    <a:pt x="58532" y="16771"/>
                    <a:pt x="58865" y="12961"/>
                  </a:cubicBezTo>
                  <a:cubicBezTo>
                    <a:pt x="59341" y="7544"/>
                    <a:pt x="55376" y="2246"/>
                    <a:pt x="50185" y="614"/>
                  </a:cubicBezTo>
                  <a:cubicBezTo>
                    <a:pt x="48872" y="198"/>
                    <a:pt x="47509" y="1"/>
                    <a:pt x="46143" y="1"/>
                  </a:cubicBezTo>
                  <a:close/>
                </a:path>
              </a:pathLst>
            </a:cu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2" name="Google Shape;22;p3"/>
          <p:cNvSpPr txBox="1">
            <a:spLocks noGrp="1"/>
          </p:cNvSpPr>
          <p:nvPr>
            <p:ph type="ctrTitle"/>
          </p:nvPr>
        </p:nvSpPr>
        <p:spPr>
          <a:xfrm>
            <a:off x="2185100" y="1371150"/>
            <a:ext cx="6001200" cy="240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2995225" y="4128300"/>
            <a:ext cx="43809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1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873600" y="897575"/>
            <a:ext cx="982500" cy="92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/>
          <p:nvPr/>
        </p:nvSpPr>
        <p:spPr>
          <a:xfrm>
            <a:off x="-131328" y="1098083"/>
            <a:ext cx="282148" cy="315759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8"/>
          <p:cNvSpPr txBox="1">
            <a:spLocks noGrp="1"/>
          </p:cNvSpPr>
          <p:nvPr>
            <p:ph type="title"/>
          </p:nvPr>
        </p:nvSpPr>
        <p:spPr>
          <a:xfrm>
            <a:off x="2286445" y="1360275"/>
            <a:ext cx="5391600" cy="20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0" name="Google Shape;70;p8"/>
          <p:cNvSpPr/>
          <p:nvPr/>
        </p:nvSpPr>
        <p:spPr>
          <a:xfrm rot="5400000" flipH="1">
            <a:off x="89807" y="-89917"/>
            <a:ext cx="3322753" cy="3502482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8"/>
          <p:cNvSpPr/>
          <p:nvPr/>
        </p:nvSpPr>
        <p:spPr>
          <a:xfrm rot="-5400000" flipH="1">
            <a:off x="5731382" y="1730883"/>
            <a:ext cx="3322753" cy="3502482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72;p8"/>
          <p:cNvSpPr/>
          <p:nvPr/>
        </p:nvSpPr>
        <p:spPr>
          <a:xfrm>
            <a:off x="8510250" y="897629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" name="Google Shape;73;p8"/>
          <p:cNvSpPr/>
          <p:nvPr/>
        </p:nvSpPr>
        <p:spPr>
          <a:xfrm>
            <a:off x="4671725" y="155271"/>
            <a:ext cx="185827" cy="207947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74;p8"/>
          <p:cNvSpPr/>
          <p:nvPr/>
        </p:nvSpPr>
        <p:spPr>
          <a:xfrm>
            <a:off x="293913" y="3415491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_1_2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7"/>
          <p:cNvSpPr txBox="1">
            <a:spLocks noGrp="1"/>
          </p:cNvSpPr>
          <p:nvPr>
            <p:ph type="title"/>
          </p:nvPr>
        </p:nvSpPr>
        <p:spPr>
          <a:xfrm>
            <a:off x="3204525" y="1923000"/>
            <a:ext cx="2735100" cy="6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17"/>
          <p:cNvSpPr txBox="1">
            <a:spLocks noGrp="1"/>
          </p:cNvSpPr>
          <p:nvPr>
            <p:ph type="subTitle" idx="1"/>
          </p:nvPr>
        </p:nvSpPr>
        <p:spPr>
          <a:xfrm>
            <a:off x="3204400" y="2548025"/>
            <a:ext cx="27351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22" name="Google Shape;222;p17"/>
          <p:cNvSpPr/>
          <p:nvPr/>
        </p:nvSpPr>
        <p:spPr>
          <a:xfrm flipH="1">
            <a:off x="98" y="272838"/>
            <a:ext cx="4621164" cy="4870775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3" name="Google Shape;223;p17"/>
          <p:cNvSpPr/>
          <p:nvPr/>
        </p:nvSpPr>
        <p:spPr>
          <a:xfrm rot="10800000" flipH="1">
            <a:off x="6318670" y="-2"/>
            <a:ext cx="2825405" cy="2977898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_1_1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1"/>
          <p:cNvSpPr/>
          <p:nvPr/>
        </p:nvSpPr>
        <p:spPr>
          <a:xfrm rot="10800000" flipH="1">
            <a:off x="6318670" y="-2"/>
            <a:ext cx="2825405" cy="2977898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5" name="Google Shape;425;p31"/>
          <p:cNvSpPr/>
          <p:nvPr/>
        </p:nvSpPr>
        <p:spPr>
          <a:xfrm flipH="1">
            <a:off x="-5" y="2165598"/>
            <a:ext cx="2825405" cy="2977898"/>
          </a:xfrm>
          <a:custGeom>
            <a:avLst/>
            <a:gdLst/>
            <a:ahLst/>
            <a:cxnLst/>
            <a:rect l="l" t="t" r="r" b="b"/>
            <a:pathLst>
              <a:path w="74761" h="78796" extrusionOk="0">
                <a:moveTo>
                  <a:pt x="74760" y="0"/>
                </a:moveTo>
                <a:cubicBezTo>
                  <a:pt x="63711" y="2465"/>
                  <a:pt x="53615" y="9263"/>
                  <a:pt x="47400" y="18752"/>
                </a:cubicBezTo>
                <a:cubicBezTo>
                  <a:pt x="40113" y="29897"/>
                  <a:pt x="38113" y="44017"/>
                  <a:pt x="29981" y="54554"/>
                </a:cubicBezTo>
                <a:cubicBezTo>
                  <a:pt x="23551" y="62853"/>
                  <a:pt x="14015" y="68020"/>
                  <a:pt x="5561" y="74247"/>
                </a:cubicBezTo>
                <a:cubicBezTo>
                  <a:pt x="3656" y="75652"/>
                  <a:pt x="1775" y="77176"/>
                  <a:pt x="1" y="78795"/>
                </a:cubicBezTo>
                <a:lnTo>
                  <a:pt x="74760" y="78795"/>
                </a:lnTo>
                <a:lnTo>
                  <a:pt x="747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6" name="Google Shape;426;p31"/>
          <p:cNvSpPr/>
          <p:nvPr/>
        </p:nvSpPr>
        <p:spPr>
          <a:xfrm>
            <a:off x="170735" y="4436526"/>
            <a:ext cx="299490" cy="335145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TITLE_AND_DESCRIPTION_1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8" name="Google Shape;428;p32"/>
          <p:cNvGrpSpPr/>
          <p:nvPr/>
        </p:nvGrpSpPr>
        <p:grpSpPr>
          <a:xfrm>
            <a:off x="4707900" y="539325"/>
            <a:ext cx="4436131" cy="4604444"/>
            <a:chOff x="4707900" y="539325"/>
            <a:chExt cx="4436131" cy="4604444"/>
          </a:xfrm>
        </p:grpSpPr>
        <p:sp>
          <p:nvSpPr>
            <p:cNvPr id="429" name="Google Shape;429;p32"/>
            <p:cNvSpPr/>
            <p:nvPr/>
          </p:nvSpPr>
          <p:spPr>
            <a:xfrm>
              <a:off x="4707900" y="539325"/>
              <a:ext cx="4436131" cy="4604444"/>
            </a:xfrm>
            <a:custGeom>
              <a:avLst/>
              <a:gdLst/>
              <a:ahLst/>
              <a:cxnLst/>
              <a:rect l="l" t="t" r="r" b="b"/>
              <a:pathLst>
                <a:path w="74761" h="78796" extrusionOk="0">
                  <a:moveTo>
                    <a:pt x="74760" y="0"/>
                  </a:moveTo>
                  <a:cubicBezTo>
                    <a:pt x="63711" y="2465"/>
                    <a:pt x="53615" y="9263"/>
                    <a:pt x="47400" y="18752"/>
                  </a:cubicBezTo>
                  <a:cubicBezTo>
                    <a:pt x="40113" y="29897"/>
                    <a:pt x="38113" y="44017"/>
                    <a:pt x="29981" y="54554"/>
                  </a:cubicBezTo>
                  <a:cubicBezTo>
                    <a:pt x="23551" y="62853"/>
                    <a:pt x="14015" y="68020"/>
                    <a:pt x="5561" y="74247"/>
                  </a:cubicBezTo>
                  <a:cubicBezTo>
                    <a:pt x="3656" y="75652"/>
                    <a:pt x="1775" y="77176"/>
                    <a:pt x="1" y="78795"/>
                  </a:cubicBezTo>
                  <a:lnTo>
                    <a:pt x="74760" y="78795"/>
                  </a:lnTo>
                  <a:lnTo>
                    <a:pt x="747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0" name="Google Shape;430;p32"/>
            <p:cNvSpPr/>
            <p:nvPr/>
          </p:nvSpPr>
          <p:spPr>
            <a:xfrm>
              <a:off x="4905576" y="676300"/>
              <a:ext cx="4238388" cy="4467339"/>
            </a:xfrm>
            <a:custGeom>
              <a:avLst/>
              <a:gdLst/>
              <a:ahLst/>
              <a:cxnLst/>
              <a:rect l="l" t="t" r="r" b="b"/>
              <a:pathLst>
                <a:path w="74761" h="78796" extrusionOk="0">
                  <a:moveTo>
                    <a:pt x="74760" y="0"/>
                  </a:moveTo>
                  <a:cubicBezTo>
                    <a:pt x="63711" y="2465"/>
                    <a:pt x="53615" y="9263"/>
                    <a:pt x="47400" y="18752"/>
                  </a:cubicBezTo>
                  <a:cubicBezTo>
                    <a:pt x="40113" y="29897"/>
                    <a:pt x="38113" y="44017"/>
                    <a:pt x="29981" y="54554"/>
                  </a:cubicBezTo>
                  <a:cubicBezTo>
                    <a:pt x="23551" y="62853"/>
                    <a:pt x="14015" y="68020"/>
                    <a:pt x="5561" y="74247"/>
                  </a:cubicBezTo>
                  <a:cubicBezTo>
                    <a:pt x="3656" y="75652"/>
                    <a:pt x="1775" y="77176"/>
                    <a:pt x="1" y="78795"/>
                  </a:cubicBezTo>
                  <a:lnTo>
                    <a:pt x="74760" y="78795"/>
                  </a:lnTo>
                  <a:lnTo>
                    <a:pt x="74760" y="0"/>
                  </a:lnTo>
                  <a:close/>
                </a:path>
              </a:pathLst>
            </a:cu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31" name="Google Shape;431;p32"/>
          <p:cNvSpPr/>
          <p:nvPr/>
        </p:nvSpPr>
        <p:spPr>
          <a:xfrm>
            <a:off x="187950" y="2083554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2" name="Google Shape;432;p32"/>
          <p:cNvSpPr/>
          <p:nvPr/>
        </p:nvSpPr>
        <p:spPr>
          <a:xfrm>
            <a:off x="3909050" y="4707972"/>
            <a:ext cx="235579" cy="263646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3" name="Google Shape;433;p32"/>
          <p:cNvSpPr/>
          <p:nvPr/>
        </p:nvSpPr>
        <p:spPr>
          <a:xfrm>
            <a:off x="8607275" y="3110679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4" name="Google Shape;434;p32"/>
          <p:cNvSpPr/>
          <p:nvPr/>
        </p:nvSpPr>
        <p:spPr>
          <a:xfrm>
            <a:off x="4788425" y="157372"/>
            <a:ext cx="235579" cy="263646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7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7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●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○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■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●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○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■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●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○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 Medium"/>
              <a:buChar char="■"/>
              <a:defRPr>
                <a:solidFill>
                  <a:schemeClr val="dk1"/>
                </a:solidFill>
                <a:latin typeface="Karla Medium"/>
                <a:ea typeface="Karla Medium"/>
                <a:cs typeface="Karla Medium"/>
                <a:sym typeface="Karla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4" r:id="rId3"/>
    <p:sldLayoutId id="2147483658" r:id="rId4"/>
    <p:sldLayoutId id="2147483663" r:id="rId5"/>
    <p:sldLayoutId id="2147483677" r:id="rId6"/>
    <p:sldLayoutId id="214748367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Hmongs_in_Ody.JPG" TargetMode="External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rthodoxscouter.blogspot.com/2011/05/chinas-vietnams-miao-ethnic-minority.html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s://creativecommons.org/licenses/by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quynhsj/34051414721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nc-sa/3.0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5" name="Google Shape;445;p36"/>
          <p:cNvGrpSpPr/>
          <p:nvPr/>
        </p:nvGrpSpPr>
        <p:grpSpPr>
          <a:xfrm>
            <a:off x="716650" y="637800"/>
            <a:ext cx="7714350" cy="3867900"/>
            <a:chOff x="716650" y="637800"/>
            <a:chExt cx="7714350" cy="3867900"/>
          </a:xfrm>
        </p:grpSpPr>
        <p:sp>
          <p:nvSpPr>
            <p:cNvPr id="446" name="Google Shape;446;p36"/>
            <p:cNvSpPr/>
            <p:nvPr/>
          </p:nvSpPr>
          <p:spPr>
            <a:xfrm>
              <a:off x="716650" y="963600"/>
              <a:ext cx="7713900" cy="35421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7" name="Google Shape;447;p36"/>
            <p:cNvSpPr/>
            <p:nvPr/>
          </p:nvSpPr>
          <p:spPr>
            <a:xfrm>
              <a:off x="717100" y="637800"/>
              <a:ext cx="7713900" cy="3303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48" name="Google Shape;448;p36"/>
          <p:cNvGrpSpPr/>
          <p:nvPr/>
        </p:nvGrpSpPr>
        <p:grpSpPr>
          <a:xfrm>
            <a:off x="952694" y="3188882"/>
            <a:ext cx="7241813" cy="1104900"/>
            <a:chOff x="908176" y="3090407"/>
            <a:chExt cx="7241813" cy="1104900"/>
          </a:xfrm>
        </p:grpSpPr>
        <p:sp>
          <p:nvSpPr>
            <p:cNvPr id="449" name="Google Shape;449;p36"/>
            <p:cNvSpPr/>
            <p:nvPr/>
          </p:nvSpPr>
          <p:spPr>
            <a:xfrm>
              <a:off x="908176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0" name="Google Shape;450;p36"/>
            <p:cNvSpPr/>
            <p:nvPr/>
          </p:nvSpPr>
          <p:spPr>
            <a:xfrm>
              <a:off x="1613301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1" name="Google Shape;451;p36"/>
            <p:cNvSpPr/>
            <p:nvPr/>
          </p:nvSpPr>
          <p:spPr>
            <a:xfrm>
              <a:off x="2343198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2" name="Google Shape;452;p36"/>
            <p:cNvSpPr/>
            <p:nvPr/>
          </p:nvSpPr>
          <p:spPr>
            <a:xfrm>
              <a:off x="3071648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3" name="Google Shape;453;p36"/>
            <p:cNvSpPr/>
            <p:nvPr/>
          </p:nvSpPr>
          <p:spPr>
            <a:xfrm>
              <a:off x="3800233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4" name="Google Shape;454;p36"/>
            <p:cNvSpPr/>
            <p:nvPr/>
          </p:nvSpPr>
          <p:spPr>
            <a:xfrm>
              <a:off x="4530131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5" name="Google Shape;455;p36"/>
            <p:cNvSpPr/>
            <p:nvPr/>
          </p:nvSpPr>
          <p:spPr>
            <a:xfrm>
              <a:off x="5258581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6" name="Google Shape;456;p36"/>
            <p:cNvSpPr/>
            <p:nvPr/>
          </p:nvSpPr>
          <p:spPr>
            <a:xfrm>
              <a:off x="5952141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7" name="Google Shape;457;p36"/>
            <p:cNvSpPr/>
            <p:nvPr/>
          </p:nvSpPr>
          <p:spPr>
            <a:xfrm>
              <a:off x="6682038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8" name="Google Shape;458;p36"/>
            <p:cNvSpPr/>
            <p:nvPr/>
          </p:nvSpPr>
          <p:spPr>
            <a:xfrm>
              <a:off x="7410488" y="3090407"/>
              <a:ext cx="739500" cy="1104900"/>
            </a:xfrm>
            <a:prstGeom prst="parallelogram">
              <a:avLst>
                <a:gd name="adj" fmla="val 513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59" name="Google Shape;459;p36"/>
          <p:cNvGrpSpPr/>
          <p:nvPr/>
        </p:nvGrpSpPr>
        <p:grpSpPr>
          <a:xfrm>
            <a:off x="3844819" y="1256679"/>
            <a:ext cx="1457561" cy="134244"/>
            <a:chOff x="3599100" y="1158250"/>
            <a:chExt cx="1726150" cy="159000"/>
          </a:xfrm>
        </p:grpSpPr>
        <p:sp>
          <p:nvSpPr>
            <p:cNvPr id="460" name="Google Shape;460;p36"/>
            <p:cNvSpPr/>
            <p:nvPr/>
          </p:nvSpPr>
          <p:spPr>
            <a:xfrm>
              <a:off x="3599100" y="1158250"/>
              <a:ext cx="472200" cy="159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1" name="Google Shape;461;p36"/>
            <p:cNvSpPr/>
            <p:nvPr/>
          </p:nvSpPr>
          <p:spPr>
            <a:xfrm>
              <a:off x="4226075" y="1158250"/>
              <a:ext cx="472200" cy="159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2" name="Google Shape;462;p36"/>
            <p:cNvSpPr/>
            <p:nvPr/>
          </p:nvSpPr>
          <p:spPr>
            <a:xfrm>
              <a:off x="4853050" y="1158250"/>
              <a:ext cx="472200" cy="159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63" name="Google Shape;463;p36"/>
          <p:cNvGrpSpPr/>
          <p:nvPr/>
        </p:nvGrpSpPr>
        <p:grpSpPr>
          <a:xfrm>
            <a:off x="187947" y="421025"/>
            <a:ext cx="1256977" cy="1227202"/>
            <a:chOff x="2180272" y="-464800"/>
            <a:chExt cx="1256977" cy="1227202"/>
          </a:xfrm>
        </p:grpSpPr>
        <p:sp>
          <p:nvSpPr>
            <p:cNvPr id="464" name="Google Shape;464;p36"/>
            <p:cNvSpPr/>
            <p:nvPr/>
          </p:nvSpPr>
          <p:spPr>
            <a:xfrm rot="1305289">
              <a:off x="2317483" y="-315805"/>
              <a:ext cx="982555" cy="929213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lt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5" name="Google Shape;465;p36"/>
            <p:cNvSpPr/>
            <p:nvPr/>
          </p:nvSpPr>
          <p:spPr>
            <a:xfrm rot="1305284">
              <a:off x="2487572" y="-154950"/>
              <a:ext cx="642378" cy="607502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66" name="Google Shape;466;p36"/>
          <p:cNvGrpSpPr/>
          <p:nvPr/>
        </p:nvGrpSpPr>
        <p:grpSpPr>
          <a:xfrm>
            <a:off x="2182475" y="3321182"/>
            <a:ext cx="4901700" cy="840300"/>
            <a:chOff x="2182475" y="3128725"/>
            <a:chExt cx="4901700" cy="840300"/>
          </a:xfrm>
        </p:grpSpPr>
        <p:sp>
          <p:nvSpPr>
            <p:cNvPr id="467" name="Google Shape;467;p36"/>
            <p:cNvSpPr/>
            <p:nvPr/>
          </p:nvSpPr>
          <p:spPr>
            <a:xfrm>
              <a:off x="2182475" y="3128725"/>
              <a:ext cx="4901700" cy="8403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dist="76200" dir="2460000" algn="bl" rotWithShape="0">
                <a:schemeClr val="lt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/>
            </a:p>
          </p:txBody>
        </p:sp>
        <p:sp>
          <p:nvSpPr>
            <p:cNvPr id="468" name="Google Shape;468;p36"/>
            <p:cNvSpPr/>
            <p:nvPr/>
          </p:nvSpPr>
          <p:spPr>
            <a:xfrm>
              <a:off x="2315925" y="3245150"/>
              <a:ext cx="4634700" cy="607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274869B-493A-77CF-4DE8-55AD2D75C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225" y="1137225"/>
            <a:ext cx="7453500" cy="1662300"/>
          </a:xfrm>
        </p:spPr>
        <p:txBody>
          <a:bodyPr/>
          <a:lstStyle/>
          <a:p>
            <a:r>
              <a:rPr lang="vi-VN" dirty="0"/>
              <a:t>HELLO  EVERYONE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4533C6C-5454-8896-562A-4527F68D6B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vi-VN" dirty="0"/>
              <a:t>      </a:t>
            </a:r>
            <a:r>
              <a:rPr lang="vi-VN" sz="2400" dirty="0"/>
              <a:t>OUR GROUP IS GROUP 2</a:t>
            </a:r>
            <a:endParaRPr lang="en-US" dirty="0"/>
          </a:p>
        </p:txBody>
      </p:sp>
      <p:grpSp>
        <p:nvGrpSpPr>
          <p:cNvPr id="471" name="Google Shape;471;p36"/>
          <p:cNvGrpSpPr/>
          <p:nvPr/>
        </p:nvGrpSpPr>
        <p:grpSpPr>
          <a:xfrm rot="1124476">
            <a:off x="161859" y="4051655"/>
            <a:ext cx="3002061" cy="1104891"/>
            <a:chOff x="419375" y="2109025"/>
            <a:chExt cx="1137975" cy="418825"/>
          </a:xfrm>
        </p:grpSpPr>
        <p:sp>
          <p:nvSpPr>
            <p:cNvPr id="472" name="Google Shape;472;p36"/>
            <p:cNvSpPr/>
            <p:nvPr/>
          </p:nvSpPr>
          <p:spPr>
            <a:xfrm>
              <a:off x="434575" y="2109025"/>
              <a:ext cx="1122775" cy="418825"/>
            </a:xfrm>
            <a:custGeom>
              <a:avLst/>
              <a:gdLst/>
              <a:ahLst/>
              <a:cxnLst/>
              <a:rect l="l" t="t" r="r" b="b"/>
              <a:pathLst>
                <a:path w="44911" h="16753" extrusionOk="0">
                  <a:moveTo>
                    <a:pt x="393" y="0"/>
                  </a:moveTo>
                  <a:cubicBezTo>
                    <a:pt x="179" y="0"/>
                    <a:pt x="0" y="179"/>
                    <a:pt x="0" y="393"/>
                  </a:cubicBezTo>
                  <a:lnTo>
                    <a:pt x="0" y="16359"/>
                  </a:lnTo>
                  <a:cubicBezTo>
                    <a:pt x="0" y="16574"/>
                    <a:pt x="179" y="16752"/>
                    <a:pt x="393" y="16752"/>
                  </a:cubicBezTo>
                  <a:lnTo>
                    <a:pt x="44518" y="16752"/>
                  </a:lnTo>
                  <a:cubicBezTo>
                    <a:pt x="44732" y="16752"/>
                    <a:pt x="44911" y="16574"/>
                    <a:pt x="44911" y="16359"/>
                  </a:cubicBezTo>
                  <a:lnTo>
                    <a:pt x="44911" y="393"/>
                  </a:lnTo>
                  <a:cubicBezTo>
                    <a:pt x="44911" y="179"/>
                    <a:pt x="44732" y="0"/>
                    <a:pt x="44518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3" name="Google Shape;473;p36"/>
            <p:cNvSpPr/>
            <p:nvPr/>
          </p:nvSpPr>
          <p:spPr>
            <a:xfrm>
              <a:off x="419375" y="2109025"/>
              <a:ext cx="1098675" cy="418825"/>
            </a:xfrm>
            <a:custGeom>
              <a:avLst/>
              <a:gdLst/>
              <a:ahLst/>
              <a:cxnLst/>
              <a:rect l="l" t="t" r="r" b="b"/>
              <a:pathLst>
                <a:path w="43947" h="16753" extrusionOk="0">
                  <a:moveTo>
                    <a:pt x="394" y="0"/>
                  </a:moveTo>
                  <a:cubicBezTo>
                    <a:pt x="180" y="0"/>
                    <a:pt x="1" y="179"/>
                    <a:pt x="1" y="393"/>
                  </a:cubicBezTo>
                  <a:lnTo>
                    <a:pt x="1" y="16359"/>
                  </a:lnTo>
                  <a:cubicBezTo>
                    <a:pt x="1" y="16574"/>
                    <a:pt x="180" y="16752"/>
                    <a:pt x="394" y="16752"/>
                  </a:cubicBezTo>
                  <a:lnTo>
                    <a:pt x="43554" y="16752"/>
                  </a:lnTo>
                  <a:cubicBezTo>
                    <a:pt x="43780" y="16752"/>
                    <a:pt x="43947" y="16574"/>
                    <a:pt x="43947" y="16359"/>
                  </a:cubicBezTo>
                  <a:lnTo>
                    <a:pt x="43947" y="393"/>
                  </a:lnTo>
                  <a:cubicBezTo>
                    <a:pt x="43947" y="179"/>
                    <a:pt x="43780" y="0"/>
                    <a:pt x="43554" y="0"/>
                  </a:cubicBezTo>
                  <a:close/>
                </a:path>
              </a:pathLst>
            </a:custGeom>
            <a:solidFill>
              <a:schemeClr val="accent1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4" name="Google Shape;474;p36"/>
            <p:cNvSpPr/>
            <p:nvPr/>
          </p:nvSpPr>
          <p:spPr>
            <a:xfrm>
              <a:off x="700075" y="2428400"/>
              <a:ext cx="522125" cy="55400"/>
            </a:xfrm>
            <a:custGeom>
              <a:avLst/>
              <a:gdLst/>
              <a:ahLst/>
              <a:cxnLst/>
              <a:rect l="l" t="t" r="r" b="b"/>
              <a:pathLst>
                <a:path w="20885" h="2216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lnTo>
                    <a:pt x="1" y="2037"/>
                  </a:lnTo>
                  <a:cubicBezTo>
                    <a:pt x="1" y="2132"/>
                    <a:pt x="84" y="2215"/>
                    <a:pt x="179" y="2215"/>
                  </a:cubicBezTo>
                  <a:lnTo>
                    <a:pt x="20694" y="2215"/>
                  </a:lnTo>
                  <a:cubicBezTo>
                    <a:pt x="20801" y="2215"/>
                    <a:pt x="20884" y="2132"/>
                    <a:pt x="20884" y="2037"/>
                  </a:cubicBezTo>
                  <a:lnTo>
                    <a:pt x="20884" y="179"/>
                  </a:lnTo>
                  <a:cubicBezTo>
                    <a:pt x="20884" y="72"/>
                    <a:pt x="20801" y="1"/>
                    <a:pt x="2069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5" name="Google Shape;475;p36"/>
            <p:cNvSpPr/>
            <p:nvPr/>
          </p:nvSpPr>
          <p:spPr>
            <a:xfrm>
              <a:off x="467000" y="2157825"/>
              <a:ext cx="55400" cy="55400"/>
            </a:xfrm>
            <a:custGeom>
              <a:avLst/>
              <a:gdLst/>
              <a:ahLst/>
              <a:cxnLst/>
              <a:rect l="l" t="t" r="r" b="b"/>
              <a:pathLst>
                <a:path w="2216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6" name="Google Shape;476;p36"/>
            <p:cNvSpPr/>
            <p:nvPr/>
          </p:nvSpPr>
          <p:spPr>
            <a:xfrm>
              <a:off x="587550" y="22486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2024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6" y="2132"/>
                    <a:pt x="2216" y="2024"/>
                  </a:cubicBezTo>
                  <a:lnTo>
                    <a:pt x="2216" y="191"/>
                  </a:lnTo>
                  <a:cubicBezTo>
                    <a:pt x="2216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7" name="Google Shape;477;p36"/>
            <p:cNvSpPr/>
            <p:nvPr/>
          </p:nvSpPr>
          <p:spPr>
            <a:xfrm>
              <a:off x="665250" y="22486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0" y="84"/>
                    <a:pt x="0" y="191"/>
                  </a:cubicBezTo>
                  <a:lnTo>
                    <a:pt x="0" y="2024"/>
                  </a:lnTo>
                  <a:cubicBezTo>
                    <a:pt x="0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8" name="Google Shape;478;p36"/>
            <p:cNvSpPr/>
            <p:nvPr/>
          </p:nvSpPr>
          <p:spPr>
            <a:xfrm>
              <a:off x="742950" y="22486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lnTo>
                    <a:pt x="0" y="2024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26" y="2132"/>
                    <a:pt x="2226" y="2024"/>
                  </a:cubicBezTo>
                  <a:lnTo>
                    <a:pt x="2226" y="191"/>
                  </a:lnTo>
                  <a:cubicBezTo>
                    <a:pt x="2226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9" name="Google Shape;479;p36"/>
            <p:cNvSpPr/>
            <p:nvPr/>
          </p:nvSpPr>
          <p:spPr>
            <a:xfrm>
              <a:off x="820625" y="22486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203" y="0"/>
                  </a:moveTo>
                  <a:cubicBezTo>
                    <a:pt x="96" y="0"/>
                    <a:pt x="1" y="84"/>
                    <a:pt x="1" y="191"/>
                  </a:cubicBezTo>
                  <a:lnTo>
                    <a:pt x="1" y="2024"/>
                  </a:lnTo>
                  <a:cubicBezTo>
                    <a:pt x="1" y="2132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32" y="2215"/>
                    <a:pt x="2227" y="2132"/>
                    <a:pt x="2227" y="2024"/>
                  </a:cubicBezTo>
                  <a:lnTo>
                    <a:pt x="2227" y="191"/>
                  </a:lnTo>
                  <a:cubicBezTo>
                    <a:pt x="2227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0" name="Google Shape;480;p36"/>
            <p:cNvSpPr/>
            <p:nvPr/>
          </p:nvSpPr>
          <p:spPr>
            <a:xfrm>
              <a:off x="898325" y="22486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202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2024"/>
                  </a:lnTo>
                  <a:cubicBezTo>
                    <a:pt x="0" y="2132"/>
                    <a:pt x="95" y="2215"/>
                    <a:pt x="202" y="2215"/>
                  </a:cubicBezTo>
                  <a:lnTo>
                    <a:pt x="2024" y="2215"/>
                  </a:lnTo>
                  <a:cubicBezTo>
                    <a:pt x="2143" y="2215"/>
                    <a:pt x="2227" y="2132"/>
                    <a:pt x="2227" y="2024"/>
                  </a:cubicBezTo>
                  <a:lnTo>
                    <a:pt x="2227" y="191"/>
                  </a:lnTo>
                  <a:cubicBezTo>
                    <a:pt x="2227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1" name="Google Shape;481;p36"/>
            <p:cNvSpPr/>
            <p:nvPr/>
          </p:nvSpPr>
          <p:spPr>
            <a:xfrm>
              <a:off x="976300" y="22486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2024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2" name="Google Shape;482;p36"/>
            <p:cNvSpPr/>
            <p:nvPr/>
          </p:nvSpPr>
          <p:spPr>
            <a:xfrm>
              <a:off x="1054000" y="2248625"/>
              <a:ext cx="55375" cy="55375"/>
            </a:xfrm>
            <a:custGeom>
              <a:avLst/>
              <a:gdLst/>
              <a:ahLst/>
              <a:cxnLst/>
              <a:rect l="l" t="t" r="r" b="b"/>
              <a:pathLst>
                <a:path w="2215" h="2215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lnTo>
                    <a:pt x="0" y="2024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3" name="Google Shape;483;p36"/>
            <p:cNvSpPr/>
            <p:nvPr/>
          </p:nvSpPr>
          <p:spPr>
            <a:xfrm>
              <a:off x="1131675" y="22486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2024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4" name="Google Shape;484;p36"/>
            <p:cNvSpPr/>
            <p:nvPr/>
          </p:nvSpPr>
          <p:spPr>
            <a:xfrm>
              <a:off x="1209375" y="2248625"/>
              <a:ext cx="55375" cy="55375"/>
            </a:xfrm>
            <a:custGeom>
              <a:avLst/>
              <a:gdLst/>
              <a:ahLst/>
              <a:cxnLst/>
              <a:rect l="l" t="t" r="r" b="b"/>
              <a:pathLst>
                <a:path w="2215" h="2215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lnTo>
                    <a:pt x="0" y="2024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5" name="Google Shape;485;p36"/>
            <p:cNvSpPr/>
            <p:nvPr/>
          </p:nvSpPr>
          <p:spPr>
            <a:xfrm>
              <a:off x="1287050" y="2248625"/>
              <a:ext cx="55700" cy="55375"/>
            </a:xfrm>
            <a:custGeom>
              <a:avLst/>
              <a:gdLst/>
              <a:ahLst/>
              <a:cxnLst/>
              <a:rect l="l" t="t" r="r" b="b"/>
              <a:pathLst>
                <a:path w="2228" h="2215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2024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27" y="2132"/>
                    <a:pt x="2215" y="2024"/>
                  </a:cubicBezTo>
                  <a:lnTo>
                    <a:pt x="2215" y="191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6" name="Google Shape;486;p36"/>
            <p:cNvSpPr/>
            <p:nvPr/>
          </p:nvSpPr>
          <p:spPr>
            <a:xfrm>
              <a:off x="467000" y="2248325"/>
              <a:ext cx="95275" cy="55675"/>
            </a:xfrm>
            <a:custGeom>
              <a:avLst/>
              <a:gdLst/>
              <a:ahLst/>
              <a:cxnLst/>
              <a:rect l="l" t="t" r="r" b="b"/>
              <a:pathLst>
                <a:path w="3811" h="2227" extrusionOk="0">
                  <a:moveTo>
                    <a:pt x="251" y="0"/>
                  </a:moveTo>
                  <a:cubicBezTo>
                    <a:pt x="108" y="0"/>
                    <a:pt x="1" y="119"/>
                    <a:pt x="1" y="262"/>
                  </a:cubicBezTo>
                  <a:lnTo>
                    <a:pt x="1" y="1977"/>
                  </a:lnTo>
                  <a:cubicBezTo>
                    <a:pt x="1" y="2108"/>
                    <a:pt x="108" y="2227"/>
                    <a:pt x="251" y="2227"/>
                  </a:cubicBezTo>
                  <a:lnTo>
                    <a:pt x="3549" y="2227"/>
                  </a:lnTo>
                  <a:cubicBezTo>
                    <a:pt x="3692" y="2227"/>
                    <a:pt x="3811" y="2108"/>
                    <a:pt x="3811" y="1977"/>
                  </a:cubicBezTo>
                  <a:lnTo>
                    <a:pt x="3811" y="262"/>
                  </a:lnTo>
                  <a:cubicBezTo>
                    <a:pt x="3811" y="119"/>
                    <a:pt x="3692" y="0"/>
                    <a:pt x="3549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7" name="Google Shape;487;p36"/>
            <p:cNvSpPr/>
            <p:nvPr/>
          </p:nvSpPr>
          <p:spPr>
            <a:xfrm>
              <a:off x="544700" y="2157825"/>
              <a:ext cx="55375" cy="55400"/>
            </a:xfrm>
            <a:custGeom>
              <a:avLst/>
              <a:gdLst/>
              <a:ahLst/>
              <a:cxnLst/>
              <a:rect l="l" t="t" r="r" b="b"/>
              <a:pathLst>
                <a:path w="2215" h="2216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8" name="Google Shape;488;p36"/>
            <p:cNvSpPr/>
            <p:nvPr/>
          </p:nvSpPr>
          <p:spPr>
            <a:xfrm>
              <a:off x="622375" y="2157825"/>
              <a:ext cx="55400" cy="55400"/>
            </a:xfrm>
            <a:custGeom>
              <a:avLst/>
              <a:gdLst/>
              <a:ahLst/>
              <a:cxnLst/>
              <a:rect l="l" t="t" r="r" b="b"/>
              <a:pathLst>
                <a:path w="2216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6" y="2132"/>
                    <a:pt x="2216" y="2025"/>
                  </a:cubicBezTo>
                  <a:lnTo>
                    <a:pt x="2216" y="191"/>
                  </a:lnTo>
                  <a:cubicBezTo>
                    <a:pt x="2216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9" name="Google Shape;489;p36"/>
            <p:cNvSpPr/>
            <p:nvPr/>
          </p:nvSpPr>
          <p:spPr>
            <a:xfrm>
              <a:off x="700075" y="2157825"/>
              <a:ext cx="55675" cy="55400"/>
            </a:xfrm>
            <a:custGeom>
              <a:avLst/>
              <a:gdLst/>
              <a:ahLst/>
              <a:cxnLst/>
              <a:rect l="l" t="t" r="r" b="b"/>
              <a:pathLst>
                <a:path w="2227" h="2216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32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0" name="Google Shape;490;p36"/>
            <p:cNvSpPr/>
            <p:nvPr/>
          </p:nvSpPr>
          <p:spPr>
            <a:xfrm>
              <a:off x="777775" y="2157825"/>
              <a:ext cx="55675" cy="55400"/>
            </a:xfrm>
            <a:custGeom>
              <a:avLst/>
              <a:gdLst/>
              <a:ahLst/>
              <a:cxnLst/>
              <a:rect l="l" t="t" r="r" b="b"/>
              <a:pathLst>
                <a:path w="2227" h="2216" extrusionOk="0">
                  <a:moveTo>
                    <a:pt x="202" y="1"/>
                  </a:moveTo>
                  <a:cubicBezTo>
                    <a:pt x="95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95" y="2215"/>
                    <a:pt x="202" y="2215"/>
                  </a:cubicBezTo>
                  <a:lnTo>
                    <a:pt x="2024" y="2215"/>
                  </a:lnTo>
                  <a:cubicBezTo>
                    <a:pt x="2131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1" name="Google Shape;491;p36"/>
            <p:cNvSpPr/>
            <p:nvPr/>
          </p:nvSpPr>
          <p:spPr>
            <a:xfrm>
              <a:off x="855450" y="2157825"/>
              <a:ext cx="55700" cy="55400"/>
            </a:xfrm>
            <a:custGeom>
              <a:avLst/>
              <a:gdLst/>
              <a:ahLst/>
              <a:cxnLst/>
              <a:rect l="l" t="t" r="r" b="b"/>
              <a:pathLst>
                <a:path w="2228" h="2216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96" y="2215"/>
                    <a:pt x="203" y="2215"/>
                  </a:cubicBezTo>
                  <a:lnTo>
                    <a:pt x="2037" y="2215"/>
                  </a:lnTo>
                  <a:cubicBezTo>
                    <a:pt x="2144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44" y="1"/>
                    <a:pt x="2037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2" name="Google Shape;492;p36"/>
            <p:cNvSpPr/>
            <p:nvPr/>
          </p:nvSpPr>
          <p:spPr>
            <a:xfrm>
              <a:off x="933150" y="2157825"/>
              <a:ext cx="55675" cy="55400"/>
            </a:xfrm>
            <a:custGeom>
              <a:avLst/>
              <a:gdLst/>
              <a:ahLst/>
              <a:cxnLst/>
              <a:rect l="l" t="t" r="r" b="b"/>
              <a:pathLst>
                <a:path w="2227" h="2216" extrusionOk="0">
                  <a:moveTo>
                    <a:pt x="203" y="1"/>
                  </a:moveTo>
                  <a:cubicBezTo>
                    <a:pt x="95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95" y="2215"/>
                    <a:pt x="203" y="2215"/>
                  </a:cubicBezTo>
                  <a:lnTo>
                    <a:pt x="2036" y="2215"/>
                  </a:lnTo>
                  <a:cubicBezTo>
                    <a:pt x="2143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43" y="1"/>
                    <a:pt x="2036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3" name="Google Shape;493;p36"/>
            <p:cNvSpPr/>
            <p:nvPr/>
          </p:nvSpPr>
          <p:spPr>
            <a:xfrm>
              <a:off x="1011125" y="2157825"/>
              <a:ext cx="55400" cy="55400"/>
            </a:xfrm>
            <a:custGeom>
              <a:avLst/>
              <a:gdLst/>
              <a:ahLst/>
              <a:cxnLst/>
              <a:rect l="l" t="t" r="r" b="b"/>
              <a:pathLst>
                <a:path w="2216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4" name="Google Shape;494;p36"/>
            <p:cNvSpPr/>
            <p:nvPr/>
          </p:nvSpPr>
          <p:spPr>
            <a:xfrm>
              <a:off x="1088825" y="2157825"/>
              <a:ext cx="55375" cy="55400"/>
            </a:xfrm>
            <a:custGeom>
              <a:avLst/>
              <a:gdLst/>
              <a:ahLst/>
              <a:cxnLst/>
              <a:rect l="l" t="t" r="r" b="b"/>
              <a:pathLst>
                <a:path w="2215" h="2216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5" name="Google Shape;495;p36"/>
            <p:cNvSpPr/>
            <p:nvPr/>
          </p:nvSpPr>
          <p:spPr>
            <a:xfrm>
              <a:off x="1166500" y="2157825"/>
              <a:ext cx="55700" cy="55400"/>
            </a:xfrm>
            <a:custGeom>
              <a:avLst/>
              <a:gdLst/>
              <a:ahLst/>
              <a:cxnLst/>
              <a:rect l="l" t="t" r="r" b="b"/>
              <a:pathLst>
                <a:path w="2228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6" name="Google Shape;496;p36"/>
            <p:cNvSpPr/>
            <p:nvPr/>
          </p:nvSpPr>
          <p:spPr>
            <a:xfrm>
              <a:off x="1244200" y="2157825"/>
              <a:ext cx="55675" cy="55400"/>
            </a:xfrm>
            <a:custGeom>
              <a:avLst/>
              <a:gdLst/>
              <a:ahLst/>
              <a:cxnLst/>
              <a:rect l="l" t="t" r="r" b="b"/>
              <a:pathLst>
                <a:path w="2227" h="2216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7" name="Google Shape;497;p36"/>
            <p:cNvSpPr/>
            <p:nvPr/>
          </p:nvSpPr>
          <p:spPr>
            <a:xfrm>
              <a:off x="1321875" y="2157825"/>
              <a:ext cx="55700" cy="55400"/>
            </a:xfrm>
            <a:custGeom>
              <a:avLst/>
              <a:gdLst/>
              <a:ahLst/>
              <a:cxnLst/>
              <a:rect l="l" t="t" r="r" b="b"/>
              <a:pathLst>
                <a:path w="2228" h="2216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44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8" name="Google Shape;498;p36"/>
            <p:cNvSpPr/>
            <p:nvPr/>
          </p:nvSpPr>
          <p:spPr>
            <a:xfrm>
              <a:off x="1399875" y="2157825"/>
              <a:ext cx="55375" cy="55400"/>
            </a:xfrm>
            <a:custGeom>
              <a:avLst/>
              <a:gdLst/>
              <a:ahLst/>
              <a:cxnLst/>
              <a:rect l="l" t="t" r="r" b="b"/>
              <a:pathLst>
                <a:path w="2215" h="2216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9" name="Google Shape;499;p36"/>
            <p:cNvSpPr/>
            <p:nvPr/>
          </p:nvSpPr>
          <p:spPr>
            <a:xfrm>
              <a:off x="467000" y="23385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1"/>
                    <a:pt x="2215" y="2024"/>
                  </a:cubicBezTo>
                  <a:lnTo>
                    <a:pt x="2215" y="191"/>
                  </a:lnTo>
                  <a:cubicBezTo>
                    <a:pt x="2215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0" name="Google Shape;500;p36"/>
            <p:cNvSpPr/>
            <p:nvPr/>
          </p:nvSpPr>
          <p:spPr>
            <a:xfrm>
              <a:off x="544700" y="2338525"/>
              <a:ext cx="55375" cy="55375"/>
            </a:xfrm>
            <a:custGeom>
              <a:avLst/>
              <a:gdLst/>
              <a:ahLst/>
              <a:cxnLst/>
              <a:rect l="l" t="t" r="r" b="b"/>
              <a:pathLst>
                <a:path w="2215" h="2215" extrusionOk="0">
                  <a:moveTo>
                    <a:pt x="191" y="0"/>
                  </a:moveTo>
                  <a:cubicBezTo>
                    <a:pt x="84" y="0"/>
                    <a:pt x="0" y="83"/>
                    <a:pt x="0" y="191"/>
                  </a:cubicBezTo>
                  <a:lnTo>
                    <a:pt x="0" y="2024"/>
                  </a:lnTo>
                  <a:cubicBezTo>
                    <a:pt x="0" y="2131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1"/>
                    <a:pt x="2215" y="2024"/>
                  </a:cubicBezTo>
                  <a:lnTo>
                    <a:pt x="2215" y="191"/>
                  </a:lnTo>
                  <a:cubicBezTo>
                    <a:pt x="2215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1" name="Google Shape;501;p36"/>
            <p:cNvSpPr/>
            <p:nvPr/>
          </p:nvSpPr>
          <p:spPr>
            <a:xfrm>
              <a:off x="622375" y="23385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6" y="2131"/>
                    <a:pt x="2216" y="2024"/>
                  </a:cubicBezTo>
                  <a:lnTo>
                    <a:pt x="2216" y="191"/>
                  </a:lnTo>
                  <a:cubicBezTo>
                    <a:pt x="2216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2" name="Google Shape;502;p36"/>
            <p:cNvSpPr/>
            <p:nvPr/>
          </p:nvSpPr>
          <p:spPr>
            <a:xfrm>
              <a:off x="467000" y="2428400"/>
              <a:ext cx="55400" cy="55400"/>
            </a:xfrm>
            <a:custGeom>
              <a:avLst/>
              <a:gdLst/>
              <a:ahLst/>
              <a:cxnLst/>
              <a:rect l="l" t="t" r="r" b="b"/>
              <a:pathLst>
                <a:path w="2216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3" name="Google Shape;503;p36"/>
            <p:cNvSpPr/>
            <p:nvPr/>
          </p:nvSpPr>
          <p:spPr>
            <a:xfrm>
              <a:off x="544700" y="2428400"/>
              <a:ext cx="55375" cy="55400"/>
            </a:xfrm>
            <a:custGeom>
              <a:avLst/>
              <a:gdLst/>
              <a:ahLst/>
              <a:cxnLst/>
              <a:rect l="l" t="t" r="r" b="b"/>
              <a:pathLst>
                <a:path w="2215" h="2216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4" name="Google Shape;504;p36"/>
            <p:cNvSpPr/>
            <p:nvPr/>
          </p:nvSpPr>
          <p:spPr>
            <a:xfrm>
              <a:off x="622375" y="2428400"/>
              <a:ext cx="55400" cy="55400"/>
            </a:xfrm>
            <a:custGeom>
              <a:avLst/>
              <a:gdLst/>
              <a:ahLst/>
              <a:cxnLst/>
              <a:rect l="l" t="t" r="r" b="b"/>
              <a:pathLst>
                <a:path w="2216" h="2216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6" y="2132"/>
                    <a:pt x="2216" y="2025"/>
                  </a:cubicBezTo>
                  <a:lnTo>
                    <a:pt x="2216" y="191"/>
                  </a:lnTo>
                  <a:cubicBezTo>
                    <a:pt x="2216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5" name="Google Shape;505;p36"/>
            <p:cNvSpPr/>
            <p:nvPr/>
          </p:nvSpPr>
          <p:spPr>
            <a:xfrm>
              <a:off x="700075" y="23385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32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6" name="Google Shape;506;p36"/>
            <p:cNvSpPr/>
            <p:nvPr/>
          </p:nvSpPr>
          <p:spPr>
            <a:xfrm>
              <a:off x="777775" y="23385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202" y="0"/>
                  </a:moveTo>
                  <a:cubicBezTo>
                    <a:pt x="95" y="0"/>
                    <a:pt x="0" y="83"/>
                    <a:pt x="0" y="191"/>
                  </a:cubicBezTo>
                  <a:lnTo>
                    <a:pt x="0" y="2024"/>
                  </a:lnTo>
                  <a:cubicBezTo>
                    <a:pt x="0" y="2131"/>
                    <a:pt x="95" y="2215"/>
                    <a:pt x="202" y="2215"/>
                  </a:cubicBezTo>
                  <a:lnTo>
                    <a:pt x="2024" y="2215"/>
                  </a:lnTo>
                  <a:cubicBezTo>
                    <a:pt x="2131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7" name="Google Shape;507;p36"/>
            <p:cNvSpPr/>
            <p:nvPr/>
          </p:nvSpPr>
          <p:spPr>
            <a:xfrm>
              <a:off x="855450" y="2338525"/>
              <a:ext cx="55700" cy="55375"/>
            </a:xfrm>
            <a:custGeom>
              <a:avLst/>
              <a:gdLst/>
              <a:ahLst/>
              <a:cxnLst/>
              <a:rect l="l" t="t" r="r" b="b"/>
              <a:pathLst>
                <a:path w="2228" h="2215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96" y="2215"/>
                    <a:pt x="203" y="2215"/>
                  </a:cubicBezTo>
                  <a:lnTo>
                    <a:pt x="2037" y="2215"/>
                  </a:lnTo>
                  <a:cubicBezTo>
                    <a:pt x="2144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8" name="Google Shape;508;p36"/>
            <p:cNvSpPr/>
            <p:nvPr/>
          </p:nvSpPr>
          <p:spPr>
            <a:xfrm>
              <a:off x="933150" y="23385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lnTo>
                    <a:pt x="0" y="2024"/>
                  </a:lnTo>
                  <a:cubicBezTo>
                    <a:pt x="0" y="2131"/>
                    <a:pt x="95" y="2215"/>
                    <a:pt x="203" y="2215"/>
                  </a:cubicBezTo>
                  <a:lnTo>
                    <a:pt x="2036" y="2215"/>
                  </a:lnTo>
                  <a:cubicBezTo>
                    <a:pt x="2143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43" y="0"/>
                    <a:pt x="2036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9" name="Google Shape;509;p36"/>
            <p:cNvSpPr/>
            <p:nvPr/>
          </p:nvSpPr>
          <p:spPr>
            <a:xfrm>
              <a:off x="1011125" y="2338525"/>
              <a:ext cx="55400" cy="55375"/>
            </a:xfrm>
            <a:custGeom>
              <a:avLst/>
              <a:gdLst/>
              <a:ahLst/>
              <a:cxnLst/>
              <a:rect l="l" t="t" r="r" b="b"/>
              <a:pathLst>
                <a:path w="2216" h="2215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15" y="2131"/>
                    <a:pt x="2215" y="2024"/>
                  </a:cubicBezTo>
                  <a:lnTo>
                    <a:pt x="2215" y="191"/>
                  </a:lnTo>
                  <a:cubicBezTo>
                    <a:pt x="2215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0" name="Google Shape;510;p36"/>
            <p:cNvSpPr/>
            <p:nvPr/>
          </p:nvSpPr>
          <p:spPr>
            <a:xfrm>
              <a:off x="1088825" y="2338525"/>
              <a:ext cx="55375" cy="55375"/>
            </a:xfrm>
            <a:custGeom>
              <a:avLst/>
              <a:gdLst/>
              <a:ahLst/>
              <a:cxnLst/>
              <a:rect l="l" t="t" r="r" b="b"/>
              <a:pathLst>
                <a:path w="2215" h="2215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lnTo>
                    <a:pt x="0" y="2024"/>
                  </a:lnTo>
                  <a:cubicBezTo>
                    <a:pt x="0" y="2131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1"/>
                    <a:pt x="2215" y="2024"/>
                  </a:cubicBezTo>
                  <a:lnTo>
                    <a:pt x="2215" y="191"/>
                  </a:lnTo>
                  <a:cubicBezTo>
                    <a:pt x="2215" y="83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1" name="Google Shape;511;p36"/>
            <p:cNvSpPr/>
            <p:nvPr/>
          </p:nvSpPr>
          <p:spPr>
            <a:xfrm>
              <a:off x="1166500" y="2338525"/>
              <a:ext cx="55700" cy="55375"/>
            </a:xfrm>
            <a:custGeom>
              <a:avLst/>
              <a:gdLst/>
              <a:ahLst/>
              <a:cxnLst/>
              <a:rect l="l" t="t" r="r" b="b"/>
              <a:pathLst>
                <a:path w="2228" h="2215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84" y="2215"/>
                    <a:pt x="191" y="2215"/>
                  </a:cubicBezTo>
                  <a:lnTo>
                    <a:pt x="2025" y="2215"/>
                  </a:lnTo>
                  <a:cubicBezTo>
                    <a:pt x="2132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2" name="Google Shape;512;p36"/>
            <p:cNvSpPr/>
            <p:nvPr/>
          </p:nvSpPr>
          <p:spPr>
            <a:xfrm>
              <a:off x="1244200" y="2338525"/>
              <a:ext cx="55675" cy="55375"/>
            </a:xfrm>
            <a:custGeom>
              <a:avLst/>
              <a:gdLst/>
              <a:ahLst/>
              <a:cxnLst/>
              <a:rect l="l" t="t" r="r" b="b"/>
              <a:pathLst>
                <a:path w="2227" h="2215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lnTo>
                    <a:pt x="0" y="2024"/>
                  </a:lnTo>
                  <a:cubicBezTo>
                    <a:pt x="0" y="2131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3" name="Google Shape;513;p36"/>
            <p:cNvSpPr/>
            <p:nvPr/>
          </p:nvSpPr>
          <p:spPr>
            <a:xfrm>
              <a:off x="1321875" y="2338525"/>
              <a:ext cx="55700" cy="55375"/>
            </a:xfrm>
            <a:custGeom>
              <a:avLst/>
              <a:gdLst/>
              <a:ahLst/>
              <a:cxnLst/>
              <a:rect l="l" t="t" r="r" b="b"/>
              <a:pathLst>
                <a:path w="2228" h="2215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lnTo>
                    <a:pt x="1" y="2024"/>
                  </a:lnTo>
                  <a:cubicBezTo>
                    <a:pt x="1" y="2131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44" y="2215"/>
                    <a:pt x="2227" y="2131"/>
                    <a:pt x="2227" y="2024"/>
                  </a:cubicBezTo>
                  <a:lnTo>
                    <a:pt x="2227" y="191"/>
                  </a:lnTo>
                  <a:cubicBezTo>
                    <a:pt x="2227" y="83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4" name="Google Shape;514;p36"/>
            <p:cNvSpPr/>
            <p:nvPr/>
          </p:nvSpPr>
          <p:spPr>
            <a:xfrm>
              <a:off x="1377550" y="2248325"/>
              <a:ext cx="77700" cy="145575"/>
            </a:xfrm>
            <a:custGeom>
              <a:avLst/>
              <a:gdLst/>
              <a:ahLst/>
              <a:cxnLst/>
              <a:rect l="l" t="t" r="r" b="b"/>
              <a:pathLst>
                <a:path w="3108" h="5823" extrusionOk="0">
                  <a:moveTo>
                    <a:pt x="655" y="0"/>
                  </a:moveTo>
                  <a:cubicBezTo>
                    <a:pt x="286" y="0"/>
                    <a:pt x="0" y="310"/>
                    <a:pt x="0" y="691"/>
                  </a:cubicBezTo>
                  <a:lnTo>
                    <a:pt x="0" y="1667"/>
                  </a:lnTo>
                  <a:cubicBezTo>
                    <a:pt x="0" y="2048"/>
                    <a:pt x="286" y="2358"/>
                    <a:pt x="655" y="2358"/>
                  </a:cubicBezTo>
                  <a:lnTo>
                    <a:pt x="893" y="2358"/>
                  </a:lnTo>
                  <a:lnTo>
                    <a:pt x="893" y="4965"/>
                  </a:lnTo>
                  <a:cubicBezTo>
                    <a:pt x="893" y="5442"/>
                    <a:pt x="1250" y="5823"/>
                    <a:pt x="1703" y="5823"/>
                  </a:cubicBezTo>
                  <a:lnTo>
                    <a:pt x="2298" y="5823"/>
                  </a:lnTo>
                  <a:cubicBezTo>
                    <a:pt x="2739" y="5823"/>
                    <a:pt x="3108" y="5442"/>
                    <a:pt x="3108" y="4965"/>
                  </a:cubicBezTo>
                  <a:lnTo>
                    <a:pt x="3108" y="1667"/>
                  </a:lnTo>
                  <a:lnTo>
                    <a:pt x="3108" y="1560"/>
                  </a:lnTo>
                  <a:lnTo>
                    <a:pt x="3108" y="691"/>
                  </a:lnTo>
                  <a:cubicBezTo>
                    <a:pt x="3108" y="310"/>
                    <a:pt x="2822" y="0"/>
                    <a:pt x="2453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5" name="Google Shape;515;p36"/>
            <p:cNvSpPr/>
            <p:nvPr/>
          </p:nvSpPr>
          <p:spPr>
            <a:xfrm>
              <a:off x="1244200" y="2428400"/>
              <a:ext cx="55675" cy="55400"/>
            </a:xfrm>
            <a:custGeom>
              <a:avLst/>
              <a:gdLst/>
              <a:ahLst/>
              <a:cxnLst/>
              <a:rect l="l" t="t" r="r" b="b"/>
              <a:pathLst>
                <a:path w="2227" h="2216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6" name="Google Shape;516;p36"/>
            <p:cNvSpPr/>
            <p:nvPr/>
          </p:nvSpPr>
          <p:spPr>
            <a:xfrm>
              <a:off x="1321875" y="2428400"/>
              <a:ext cx="55700" cy="55400"/>
            </a:xfrm>
            <a:custGeom>
              <a:avLst/>
              <a:gdLst/>
              <a:ahLst/>
              <a:cxnLst/>
              <a:rect l="l" t="t" r="r" b="b"/>
              <a:pathLst>
                <a:path w="2228" h="2216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96" y="2215"/>
                    <a:pt x="203" y="2215"/>
                  </a:cubicBezTo>
                  <a:lnTo>
                    <a:pt x="2025" y="2215"/>
                  </a:lnTo>
                  <a:cubicBezTo>
                    <a:pt x="2144" y="2215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7" name="Google Shape;517;p36"/>
            <p:cNvSpPr/>
            <p:nvPr/>
          </p:nvSpPr>
          <p:spPr>
            <a:xfrm>
              <a:off x="1399875" y="2428400"/>
              <a:ext cx="55375" cy="55400"/>
            </a:xfrm>
            <a:custGeom>
              <a:avLst/>
              <a:gdLst/>
              <a:ahLst/>
              <a:cxnLst/>
              <a:rect l="l" t="t" r="r" b="b"/>
              <a:pathLst>
                <a:path w="2215" h="2216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15"/>
                    <a:pt x="191" y="2215"/>
                  </a:cubicBezTo>
                  <a:lnTo>
                    <a:pt x="2024" y="2215"/>
                  </a:lnTo>
                  <a:cubicBezTo>
                    <a:pt x="2131" y="2215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8" name="Google Shape;518;p36"/>
            <p:cNvSpPr/>
            <p:nvPr/>
          </p:nvSpPr>
          <p:spPr>
            <a:xfrm>
              <a:off x="700075" y="2420675"/>
              <a:ext cx="522125" cy="55675"/>
            </a:xfrm>
            <a:custGeom>
              <a:avLst/>
              <a:gdLst/>
              <a:ahLst/>
              <a:cxnLst/>
              <a:rect l="l" t="t" r="r" b="b"/>
              <a:pathLst>
                <a:path w="20885" h="2227" extrusionOk="0">
                  <a:moveTo>
                    <a:pt x="179" y="0"/>
                  </a:moveTo>
                  <a:cubicBezTo>
                    <a:pt x="84" y="0"/>
                    <a:pt x="1" y="83"/>
                    <a:pt x="1" y="191"/>
                  </a:cubicBezTo>
                  <a:lnTo>
                    <a:pt x="1" y="2048"/>
                  </a:lnTo>
                  <a:cubicBezTo>
                    <a:pt x="1" y="2143"/>
                    <a:pt x="84" y="2227"/>
                    <a:pt x="179" y="2227"/>
                  </a:cubicBezTo>
                  <a:lnTo>
                    <a:pt x="20694" y="2227"/>
                  </a:lnTo>
                  <a:cubicBezTo>
                    <a:pt x="20801" y="2227"/>
                    <a:pt x="20884" y="2143"/>
                    <a:pt x="20884" y="2048"/>
                  </a:cubicBezTo>
                  <a:lnTo>
                    <a:pt x="20884" y="191"/>
                  </a:lnTo>
                  <a:cubicBezTo>
                    <a:pt x="20884" y="83"/>
                    <a:pt x="20801" y="0"/>
                    <a:pt x="2069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9" name="Google Shape;519;p36"/>
            <p:cNvSpPr/>
            <p:nvPr/>
          </p:nvSpPr>
          <p:spPr>
            <a:xfrm>
              <a:off x="467000" y="2150100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43"/>
                    <a:pt x="2215" y="2036"/>
                  </a:cubicBezTo>
                  <a:lnTo>
                    <a:pt x="2215" y="203"/>
                  </a:lnTo>
                  <a:cubicBezTo>
                    <a:pt x="2215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0" name="Google Shape;520;p36"/>
            <p:cNvSpPr/>
            <p:nvPr/>
          </p:nvSpPr>
          <p:spPr>
            <a:xfrm>
              <a:off x="587550" y="2240875"/>
              <a:ext cx="55400" cy="55700"/>
            </a:xfrm>
            <a:custGeom>
              <a:avLst/>
              <a:gdLst/>
              <a:ahLst/>
              <a:cxnLst/>
              <a:rect l="l" t="t" r="r" b="b"/>
              <a:pathLst>
                <a:path w="2216" h="2228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6" y="2132"/>
                    <a:pt x="2216" y="2025"/>
                  </a:cubicBezTo>
                  <a:lnTo>
                    <a:pt x="2216" y="191"/>
                  </a:lnTo>
                  <a:cubicBezTo>
                    <a:pt x="2216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1" name="Google Shape;521;p36"/>
            <p:cNvSpPr/>
            <p:nvPr/>
          </p:nvSpPr>
          <p:spPr>
            <a:xfrm>
              <a:off x="665250" y="2240875"/>
              <a:ext cx="55400" cy="55700"/>
            </a:xfrm>
            <a:custGeom>
              <a:avLst/>
              <a:gdLst/>
              <a:ahLst/>
              <a:cxnLst/>
              <a:rect l="l" t="t" r="r" b="b"/>
              <a:pathLst>
                <a:path w="2216" h="222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2" name="Google Shape;522;p36"/>
            <p:cNvSpPr/>
            <p:nvPr/>
          </p:nvSpPr>
          <p:spPr>
            <a:xfrm>
              <a:off x="742950" y="2240875"/>
              <a:ext cx="55675" cy="55700"/>
            </a:xfrm>
            <a:custGeom>
              <a:avLst/>
              <a:gdLst/>
              <a:ahLst/>
              <a:cxnLst/>
              <a:rect l="l" t="t" r="r" b="b"/>
              <a:pathLst>
                <a:path w="2227" h="2228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26" y="2132"/>
                    <a:pt x="2226" y="2025"/>
                  </a:cubicBezTo>
                  <a:lnTo>
                    <a:pt x="2226" y="191"/>
                  </a:lnTo>
                  <a:cubicBezTo>
                    <a:pt x="2226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3" name="Google Shape;523;p36"/>
            <p:cNvSpPr/>
            <p:nvPr/>
          </p:nvSpPr>
          <p:spPr>
            <a:xfrm>
              <a:off x="820625" y="2240875"/>
              <a:ext cx="55675" cy="55700"/>
            </a:xfrm>
            <a:custGeom>
              <a:avLst/>
              <a:gdLst/>
              <a:ahLst/>
              <a:cxnLst/>
              <a:rect l="l" t="t" r="r" b="b"/>
              <a:pathLst>
                <a:path w="2227" h="2228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96" y="2227"/>
                    <a:pt x="203" y="2227"/>
                  </a:cubicBezTo>
                  <a:lnTo>
                    <a:pt x="2025" y="2227"/>
                  </a:lnTo>
                  <a:cubicBezTo>
                    <a:pt x="2132" y="2227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4" name="Google Shape;524;p36"/>
            <p:cNvSpPr/>
            <p:nvPr/>
          </p:nvSpPr>
          <p:spPr>
            <a:xfrm>
              <a:off x="898325" y="2240875"/>
              <a:ext cx="55675" cy="55700"/>
            </a:xfrm>
            <a:custGeom>
              <a:avLst/>
              <a:gdLst/>
              <a:ahLst/>
              <a:cxnLst/>
              <a:rect l="l" t="t" r="r" b="b"/>
              <a:pathLst>
                <a:path w="2227" h="2228" extrusionOk="0">
                  <a:moveTo>
                    <a:pt x="202" y="1"/>
                  </a:moveTo>
                  <a:cubicBezTo>
                    <a:pt x="95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95" y="2227"/>
                    <a:pt x="202" y="2227"/>
                  </a:cubicBezTo>
                  <a:lnTo>
                    <a:pt x="2024" y="2227"/>
                  </a:lnTo>
                  <a:cubicBezTo>
                    <a:pt x="2143" y="2227"/>
                    <a:pt x="2227" y="2132"/>
                    <a:pt x="2227" y="2025"/>
                  </a:cubicBezTo>
                  <a:lnTo>
                    <a:pt x="2227" y="191"/>
                  </a:lnTo>
                  <a:cubicBezTo>
                    <a:pt x="2227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5" name="Google Shape;525;p36"/>
            <p:cNvSpPr/>
            <p:nvPr/>
          </p:nvSpPr>
          <p:spPr>
            <a:xfrm>
              <a:off x="976300" y="2240875"/>
              <a:ext cx="55400" cy="55700"/>
            </a:xfrm>
            <a:custGeom>
              <a:avLst/>
              <a:gdLst/>
              <a:ahLst/>
              <a:cxnLst/>
              <a:rect l="l" t="t" r="r" b="b"/>
              <a:pathLst>
                <a:path w="2216" h="2228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6" name="Google Shape;526;p36"/>
            <p:cNvSpPr/>
            <p:nvPr/>
          </p:nvSpPr>
          <p:spPr>
            <a:xfrm>
              <a:off x="1054000" y="2240875"/>
              <a:ext cx="55375" cy="55700"/>
            </a:xfrm>
            <a:custGeom>
              <a:avLst/>
              <a:gdLst/>
              <a:ahLst/>
              <a:cxnLst/>
              <a:rect l="l" t="t" r="r" b="b"/>
              <a:pathLst>
                <a:path w="2215" h="2228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7" name="Google Shape;527;p36"/>
            <p:cNvSpPr/>
            <p:nvPr/>
          </p:nvSpPr>
          <p:spPr>
            <a:xfrm>
              <a:off x="1131675" y="2240875"/>
              <a:ext cx="55400" cy="55700"/>
            </a:xfrm>
            <a:custGeom>
              <a:avLst/>
              <a:gdLst/>
              <a:ahLst/>
              <a:cxnLst/>
              <a:rect l="l" t="t" r="r" b="b"/>
              <a:pathLst>
                <a:path w="2216" h="2228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8" name="Google Shape;528;p36"/>
            <p:cNvSpPr/>
            <p:nvPr/>
          </p:nvSpPr>
          <p:spPr>
            <a:xfrm>
              <a:off x="1209375" y="2240875"/>
              <a:ext cx="55375" cy="55700"/>
            </a:xfrm>
            <a:custGeom>
              <a:avLst/>
              <a:gdLst/>
              <a:ahLst/>
              <a:cxnLst/>
              <a:rect l="l" t="t" r="r" b="b"/>
              <a:pathLst>
                <a:path w="2215" h="2228" extrusionOk="0">
                  <a:moveTo>
                    <a:pt x="191" y="1"/>
                  </a:moveTo>
                  <a:cubicBezTo>
                    <a:pt x="83" y="1"/>
                    <a:pt x="0" y="84"/>
                    <a:pt x="0" y="191"/>
                  </a:cubicBezTo>
                  <a:lnTo>
                    <a:pt x="0" y="2025"/>
                  </a:lnTo>
                  <a:cubicBezTo>
                    <a:pt x="0" y="2132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1" y="1"/>
                    <a:pt x="2024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9" name="Google Shape;529;p36"/>
            <p:cNvSpPr/>
            <p:nvPr/>
          </p:nvSpPr>
          <p:spPr>
            <a:xfrm>
              <a:off x="1287050" y="2240875"/>
              <a:ext cx="55700" cy="55700"/>
            </a:xfrm>
            <a:custGeom>
              <a:avLst/>
              <a:gdLst/>
              <a:ahLst/>
              <a:cxnLst/>
              <a:rect l="l" t="t" r="r" b="b"/>
              <a:pathLst>
                <a:path w="2228" h="2228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lnTo>
                    <a:pt x="1" y="2025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27" y="2132"/>
                    <a:pt x="2215" y="2025"/>
                  </a:cubicBezTo>
                  <a:lnTo>
                    <a:pt x="2215" y="191"/>
                  </a:lnTo>
                  <a:cubicBezTo>
                    <a:pt x="2215" y="84"/>
                    <a:pt x="2132" y="1"/>
                    <a:pt x="2025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0" name="Google Shape;530;p36"/>
            <p:cNvSpPr/>
            <p:nvPr/>
          </p:nvSpPr>
          <p:spPr>
            <a:xfrm>
              <a:off x="467000" y="2240875"/>
              <a:ext cx="95275" cy="55700"/>
            </a:xfrm>
            <a:custGeom>
              <a:avLst/>
              <a:gdLst/>
              <a:ahLst/>
              <a:cxnLst/>
              <a:rect l="l" t="t" r="r" b="b"/>
              <a:pathLst>
                <a:path w="3811" h="2228" extrusionOk="0">
                  <a:moveTo>
                    <a:pt x="251" y="1"/>
                  </a:moveTo>
                  <a:cubicBezTo>
                    <a:pt x="108" y="1"/>
                    <a:pt x="1" y="108"/>
                    <a:pt x="1" y="251"/>
                  </a:cubicBezTo>
                  <a:lnTo>
                    <a:pt x="1" y="1965"/>
                  </a:lnTo>
                  <a:cubicBezTo>
                    <a:pt x="1" y="2108"/>
                    <a:pt x="108" y="2227"/>
                    <a:pt x="251" y="2227"/>
                  </a:cubicBezTo>
                  <a:lnTo>
                    <a:pt x="3549" y="2227"/>
                  </a:lnTo>
                  <a:cubicBezTo>
                    <a:pt x="3692" y="2227"/>
                    <a:pt x="3811" y="2108"/>
                    <a:pt x="3811" y="1965"/>
                  </a:cubicBezTo>
                  <a:lnTo>
                    <a:pt x="3811" y="251"/>
                  </a:lnTo>
                  <a:cubicBezTo>
                    <a:pt x="3811" y="108"/>
                    <a:pt x="3692" y="1"/>
                    <a:pt x="3549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1" name="Google Shape;531;p36"/>
            <p:cNvSpPr/>
            <p:nvPr/>
          </p:nvSpPr>
          <p:spPr>
            <a:xfrm>
              <a:off x="544700" y="2150100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43"/>
                    <a:pt x="2215" y="2036"/>
                  </a:cubicBezTo>
                  <a:lnTo>
                    <a:pt x="2215" y="203"/>
                  </a:lnTo>
                  <a:cubicBezTo>
                    <a:pt x="2215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2" name="Google Shape;532;p36"/>
            <p:cNvSpPr/>
            <p:nvPr/>
          </p:nvSpPr>
          <p:spPr>
            <a:xfrm>
              <a:off x="622375" y="2150100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6" y="2143"/>
                    <a:pt x="2216" y="2036"/>
                  </a:cubicBezTo>
                  <a:lnTo>
                    <a:pt x="2216" y="203"/>
                  </a:lnTo>
                  <a:cubicBezTo>
                    <a:pt x="2216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3" name="Google Shape;533;p36"/>
            <p:cNvSpPr/>
            <p:nvPr/>
          </p:nvSpPr>
          <p:spPr>
            <a:xfrm>
              <a:off x="700075" y="2150100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96" y="2227"/>
                    <a:pt x="203" y="2227"/>
                  </a:cubicBezTo>
                  <a:lnTo>
                    <a:pt x="2025" y="2227"/>
                  </a:lnTo>
                  <a:cubicBezTo>
                    <a:pt x="2132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4" name="Google Shape;534;p36"/>
            <p:cNvSpPr/>
            <p:nvPr/>
          </p:nvSpPr>
          <p:spPr>
            <a:xfrm>
              <a:off x="777775" y="2150100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2" y="0"/>
                  </a:moveTo>
                  <a:cubicBezTo>
                    <a:pt x="95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95" y="2227"/>
                    <a:pt x="202" y="2227"/>
                  </a:cubicBezTo>
                  <a:lnTo>
                    <a:pt x="2024" y="2227"/>
                  </a:lnTo>
                  <a:cubicBezTo>
                    <a:pt x="2131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5" name="Google Shape;535;p36"/>
            <p:cNvSpPr/>
            <p:nvPr/>
          </p:nvSpPr>
          <p:spPr>
            <a:xfrm>
              <a:off x="855450" y="2150100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96" y="2227"/>
                    <a:pt x="203" y="2227"/>
                  </a:cubicBezTo>
                  <a:lnTo>
                    <a:pt x="2037" y="2227"/>
                  </a:lnTo>
                  <a:cubicBezTo>
                    <a:pt x="2144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6" name="Google Shape;536;p36"/>
            <p:cNvSpPr/>
            <p:nvPr/>
          </p:nvSpPr>
          <p:spPr>
            <a:xfrm>
              <a:off x="933150" y="2150100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3" y="0"/>
                  </a:moveTo>
                  <a:cubicBezTo>
                    <a:pt x="95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95" y="2227"/>
                    <a:pt x="203" y="2227"/>
                  </a:cubicBezTo>
                  <a:lnTo>
                    <a:pt x="2036" y="2227"/>
                  </a:lnTo>
                  <a:cubicBezTo>
                    <a:pt x="2143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43" y="0"/>
                    <a:pt x="2036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7" name="Google Shape;537;p36"/>
            <p:cNvSpPr/>
            <p:nvPr/>
          </p:nvSpPr>
          <p:spPr>
            <a:xfrm>
              <a:off x="1011125" y="2150100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43"/>
                    <a:pt x="2215" y="2036"/>
                  </a:cubicBezTo>
                  <a:lnTo>
                    <a:pt x="2215" y="203"/>
                  </a:lnTo>
                  <a:cubicBezTo>
                    <a:pt x="2215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8" name="Google Shape;538;p36"/>
            <p:cNvSpPr/>
            <p:nvPr/>
          </p:nvSpPr>
          <p:spPr>
            <a:xfrm>
              <a:off x="1088825" y="2150100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3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43"/>
                    <a:pt x="2215" y="2036"/>
                  </a:cubicBezTo>
                  <a:lnTo>
                    <a:pt x="2215" y="203"/>
                  </a:lnTo>
                  <a:cubicBezTo>
                    <a:pt x="2215" y="96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9" name="Google Shape;539;p36"/>
            <p:cNvSpPr/>
            <p:nvPr/>
          </p:nvSpPr>
          <p:spPr>
            <a:xfrm>
              <a:off x="1166500" y="2150100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191" y="0"/>
                  </a:moveTo>
                  <a:cubicBezTo>
                    <a:pt x="84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0" name="Google Shape;540;p36"/>
            <p:cNvSpPr/>
            <p:nvPr/>
          </p:nvSpPr>
          <p:spPr>
            <a:xfrm>
              <a:off x="1244200" y="2150100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191" y="0"/>
                  </a:moveTo>
                  <a:cubicBezTo>
                    <a:pt x="83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1" name="Google Shape;541;p36"/>
            <p:cNvSpPr/>
            <p:nvPr/>
          </p:nvSpPr>
          <p:spPr>
            <a:xfrm>
              <a:off x="1321875" y="2150100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lnTo>
                    <a:pt x="1" y="2036"/>
                  </a:lnTo>
                  <a:cubicBezTo>
                    <a:pt x="1" y="2143"/>
                    <a:pt x="96" y="2227"/>
                    <a:pt x="203" y="2227"/>
                  </a:cubicBezTo>
                  <a:lnTo>
                    <a:pt x="2037" y="2227"/>
                  </a:lnTo>
                  <a:cubicBezTo>
                    <a:pt x="2144" y="2227"/>
                    <a:pt x="2227" y="2143"/>
                    <a:pt x="2227" y="2036"/>
                  </a:cubicBezTo>
                  <a:lnTo>
                    <a:pt x="2227" y="203"/>
                  </a:lnTo>
                  <a:cubicBezTo>
                    <a:pt x="2227" y="96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2" name="Google Shape;542;p36"/>
            <p:cNvSpPr/>
            <p:nvPr/>
          </p:nvSpPr>
          <p:spPr>
            <a:xfrm>
              <a:off x="1399875" y="2150100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3" y="0"/>
                    <a:pt x="0" y="96"/>
                    <a:pt x="0" y="203"/>
                  </a:cubicBezTo>
                  <a:lnTo>
                    <a:pt x="0" y="2036"/>
                  </a:lnTo>
                  <a:cubicBezTo>
                    <a:pt x="0" y="2143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43"/>
                    <a:pt x="2215" y="2036"/>
                  </a:cubicBezTo>
                  <a:lnTo>
                    <a:pt x="2215" y="203"/>
                  </a:lnTo>
                  <a:cubicBezTo>
                    <a:pt x="2215" y="96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3" name="Google Shape;543;p36"/>
            <p:cNvSpPr/>
            <p:nvPr/>
          </p:nvSpPr>
          <p:spPr>
            <a:xfrm>
              <a:off x="467000" y="2330775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4"/>
                  </a:cubicBezTo>
                  <a:lnTo>
                    <a:pt x="2215" y="203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4" name="Google Shape;544;p36"/>
            <p:cNvSpPr/>
            <p:nvPr/>
          </p:nvSpPr>
          <p:spPr>
            <a:xfrm>
              <a:off x="544700" y="2330775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4" y="0"/>
                    <a:pt x="0" y="84"/>
                    <a:pt x="0" y="203"/>
                  </a:cubicBezTo>
                  <a:lnTo>
                    <a:pt x="0" y="2024"/>
                  </a:lnTo>
                  <a:cubicBezTo>
                    <a:pt x="0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4"/>
                  </a:cubicBezTo>
                  <a:lnTo>
                    <a:pt x="2215" y="203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5" name="Google Shape;545;p36"/>
            <p:cNvSpPr/>
            <p:nvPr/>
          </p:nvSpPr>
          <p:spPr>
            <a:xfrm>
              <a:off x="622375" y="2330775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6" y="2132"/>
                    <a:pt x="2216" y="2024"/>
                  </a:cubicBezTo>
                  <a:lnTo>
                    <a:pt x="2216" y="203"/>
                  </a:lnTo>
                  <a:cubicBezTo>
                    <a:pt x="2216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6" name="Google Shape;546;p36"/>
            <p:cNvSpPr/>
            <p:nvPr/>
          </p:nvSpPr>
          <p:spPr>
            <a:xfrm>
              <a:off x="467000" y="2420675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95"/>
                    <a:pt x="1" y="203"/>
                  </a:cubicBezTo>
                  <a:lnTo>
                    <a:pt x="1" y="2024"/>
                  </a:lnTo>
                  <a:cubicBezTo>
                    <a:pt x="1" y="2131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1"/>
                    <a:pt x="2215" y="2024"/>
                  </a:cubicBezTo>
                  <a:lnTo>
                    <a:pt x="2215" y="203"/>
                  </a:lnTo>
                  <a:cubicBezTo>
                    <a:pt x="2215" y="95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7" name="Google Shape;547;p36"/>
            <p:cNvSpPr/>
            <p:nvPr/>
          </p:nvSpPr>
          <p:spPr>
            <a:xfrm>
              <a:off x="544700" y="2420675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4" y="0"/>
                    <a:pt x="0" y="95"/>
                    <a:pt x="0" y="203"/>
                  </a:cubicBezTo>
                  <a:lnTo>
                    <a:pt x="0" y="2024"/>
                  </a:lnTo>
                  <a:cubicBezTo>
                    <a:pt x="0" y="2131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1"/>
                    <a:pt x="2215" y="2024"/>
                  </a:cubicBezTo>
                  <a:lnTo>
                    <a:pt x="2215" y="203"/>
                  </a:lnTo>
                  <a:cubicBezTo>
                    <a:pt x="2215" y="95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8" name="Google Shape;548;p36"/>
            <p:cNvSpPr/>
            <p:nvPr/>
          </p:nvSpPr>
          <p:spPr>
            <a:xfrm>
              <a:off x="622375" y="2420675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95"/>
                    <a:pt x="1" y="203"/>
                  </a:cubicBezTo>
                  <a:lnTo>
                    <a:pt x="1" y="2024"/>
                  </a:lnTo>
                  <a:cubicBezTo>
                    <a:pt x="1" y="2131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6" y="2131"/>
                    <a:pt x="2216" y="2024"/>
                  </a:cubicBezTo>
                  <a:lnTo>
                    <a:pt x="2216" y="203"/>
                  </a:lnTo>
                  <a:cubicBezTo>
                    <a:pt x="2216" y="95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9" name="Google Shape;549;p36"/>
            <p:cNvSpPr/>
            <p:nvPr/>
          </p:nvSpPr>
          <p:spPr>
            <a:xfrm>
              <a:off x="700075" y="2330775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3" y="0"/>
                  </a:moveTo>
                  <a:cubicBezTo>
                    <a:pt x="96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96" y="2227"/>
                    <a:pt x="203" y="2227"/>
                  </a:cubicBezTo>
                  <a:lnTo>
                    <a:pt x="2025" y="2227"/>
                  </a:lnTo>
                  <a:cubicBezTo>
                    <a:pt x="2132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0" name="Google Shape;550;p36"/>
            <p:cNvSpPr/>
            <p:nvPr/>
          </p:nvSpPr>
          <p:spPr>
            <a:xfrm>
              <a:off x="777775" y="2330775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lnTo>
                    <a:pt x="0" y="2024"/>
                  </a:lnTo>
                  <a:cubicBezTo>
                    <a:pt x="0" y="2132"/>
                    <a:pt x="95" y="2227"/>
                    <a:pt x="202" y="2227"/>
                  </a:cubicBezTo>
                  <a:lnTo>
                    <a:pt x="2024" y="2227"/>
                  </a:lnTo>
                  <a:cubicBezTo>
                    <a:pt x="2131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1" name="Google Shape;551;p36"/>
            <p:cNvSpPr/>
            <p:nvPr/>
          </p:nvSpPr>
          <p:spPr>
            <a:xfrm>
              <a:off x="855450" y="2330775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203" y="0"/>
                  </a:moveTo>
                  <a:cubicBezTo>
                    <a:pt x="96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96" y="2227"/>
                    <a:pt x="203" y="2227"/>
                  </a:cubicBezTo>
                  <a:lnTo>
                    <a:pt x="2037" y="2227"/>
                  </a:lnTo>
                  <a:cubicBezTo>
                    <a:pt x="2144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2" name="Google Shape;552;p36"/>
            <p:cNvSpPr/>
            <p:nvPr/>
          </p:nvSpPr>
          <p:spPr>
            <a:xfrm>
              <a:off x="933150" y="2330775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203" y="0"/>
                  </a:moveTo>
                  <a:cubicBezTo>
                    <a:pt x="95" y="0"/>
                    <a:pt x="0" y="84"/>
                    <a:pt x="0" y="203"/>
                  </a:cubicBezTo>
                  <a:lnTo>
                    <a:pt x="0" y="2024"/>
                  </a:lnTo>
                  <a:cubicBezTo>
                    <a:pt x="0" y="2132"/>
                    <a:pt x="95" y="2227"/>
                    <a:pt x="203" y="2227"/>
                  </a:cubicBezTo>
                  <a:lnTo>
                    <a:pt x="2036" y="2227"/>
                  </a:lnTo>
                  <a:cubicBezTo>
                    <a:pt x="2143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43" y="0"/>
                    <a:pt x="2036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3" name="Google Shape;553;p36"/>
            <p:cNvSpPr/>
            <p:nvPr/>
          </p:nvSpPr>
          <p:spPr>
            <a:xfrm>
              <a:off x="1011125" y="2330775"/>
              <a:ext cx="55400" cy="55675"/>
            </a:xfrm>
            <a:custGeom>
              <a:avLst/>
              <a:gdLst/>
              <a:ahLst/>
              <a:cxnLst/>
              <a:rect l="l" t="t" r="r" b="b"/>
              <a:pathLst>
                <a:path w="2216" h="2227" extrusionOk="0">
                  <a:moveTo>
                    <a:pt x="191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15" y="2132"/>
                    <a:pt x="2215" y="2024"/>
                  </a:cubicBezTo>
                  <a:lnTo>
                    <a:pt x="2215" y="203"/>
                  </a:lnTo>
                  <a:cubicBezTo>
                    <a:pt x="2215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4" name="Google Shape;554;p36"/>
            <p:cNvSpPr/>
            <p:nvPr/>
          </p:nvSpPr>
          <p:spPr>
            <a:xfrm>
              <a:off x="1088825" y="2330775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3" y="0"/>
                    <a:pt x="0" y="84"/>
                    <a:pt x="0" y="203"/>
                  </a:cubicBezTo>
                  <a:lnTo>
                    <a:pt x="0" y="2024"/>
                  </a:lnTo>
                  <a:cubicBezTo>
                    <a:pt x="0" y="2132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32"/>
                    <a:pt x="2215" y="2024"/>
                  </a:cubicBezTo>
                  <a:lnTo>
                    <a:pt x="2215" y="203"/>
                  </a:lnTo>
                  <a:cubicBezTo>
                    <a:pt x="2215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5" name="Google Shape;555;p36"/>
            <p:cNvSpPr/>
            <p:nvPr/>
          </p:nvSpPr>
          <p:spPr>
            <a:xfrm>
              <a:off x="1166500" y="2330775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191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84" y="2227"/>
                    <a:pt x="191" y="2227"/>
                  </a:cubicBezTo>
                  <a:lnTo>
                    <a:pt x="2025" y="2227"/>
                  </a:lnTo>
                  <a:cubicBezTo>
                    <a:pt x="2132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32" y="0"/>
                    <a:pt x="2025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6" name="Google Shape;556;p36"/>
            <p:cNvSpPr/>
            <p:nvPr/>
          </p:nvSpPr>
          <p:spPr>
            <a:xfrm>
              <a:off x="1244200" y="2330775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191" y="0"/>
                  </a:moveTo>
                  <a:cubicBezTo>
                    <a:pt x="83" y="0"/>
                    <a:pt x="0" y="84"/>
                    <a:pt x="0" y="203"/>
                  </a:cubicBezTo>
                  <a:lnTo>
                    <a:pt x="0" y="2024"/>
                  </a:lnTo>
                  <a:cubicBezTo>
                    <a:pt x="0" y="2132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7" name="Google Shape;557;p36"/>
            <p:cNvSpPr/>
            <p:nvPr/>
          </p:nvSpPr>
          <p:spPr>
            <a:xfrm>
              <a:off x="1321875" y="2330775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203" y="0"/>
                  </a:moveTo>
                  <a:cubicBezTo>
                    <a:pt x="96" y="0"/>
                    <a:pt x="1" y="84"/>
                    <a:pt x="1" y="203"/>
                  </a:cubicBezTo>
                  <a:lnTo>
                    <a:pt x="1" y="2024"/>
                  </a:lnTo>
                  <a:cubicBezTo>
                    <a:pt x="1" y="2132"/>
                    <a:pt x="96" y="2227"/>
                    <a:pt x="203" y="2227"/>
                  </a:cubicBezTo>
                  <a:lnTo>
                    <a:pt x="2037" y="2227"/>
                  </a:lnTo>
                  <a:cubicBezTo>
                    <a:pt x="2144" y="2227"/>
                    <a:pt x="2227" y="2132"/>
                    <a:pt x="2227" y="2024"/>
                  </a:cubicBezTo>
                  <a:lnTo>
                    <a:pt x="2227" y="203"/>
                  </a:lnTo>
                  <a:cubicBezTo>
                    <a:pt x="2227" y="84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8" name="Google Shape;558;p36"/>
            <p:cNvSpPr/>
            <p:nvPr/>
          </p:nvSpPr>
          <p:spPr>
            <a:xfrm>
              <a:off x="1377550" y="2240875"/>
              <a:ext cx="77700" cy="145575"/>
            </a:xfrm>
            <a:custGeom>
              <a:avLst/>
              <a:gdLst/>
              <a:ahLst/>
              <a:cxnLst/>
              <a:rect l="l" t="t" r="r" b="b"/>
              <a:pathLst>
                <a:path w="3108" h="5823" extrusionOk="0">
                  <a:moveTo>
                    <a:pt x="655" y="1"/>
                  </a:moveTo>
                  <a:cubicBezTo>
                    <a:pt x="286" y="1"/>
                    <a:pt x="0" y="310"/>
                    <a:pt x="0" y="691"/>
                  </a:cubicBezTo>
                  <a:lnTo>
                    <a:pt x="0" y="1668"/>
                  </a:lnTo>
                  <a:cubicBezTo>
                    <a:pt x="0" y="2049"/>
                    <a:pt x="286" y="2358"/>
                    <a:pt x="655" y="2358"/>
                  </a:cubicBezTo>
                  <a:lnTo>
                    <a:pt x="893" y="2358"/>
                  </a:lnTo>
                  <a:lnTo>
                    <a:pt x="893" y="4954"/>
                  </a:lnTo>
                  <a:cubicBezTo>
                    <a:pt x="893" y="5430"/>
                    <a:pt x="1250" y="5823"/>
                    <a:pt x="1703" y="5823"/>
                  </a:cubicBezTo>
                  <a:lnTo>
                    <a:pt x="2298" y="5823"/>
                  </a:lnTo>
                  <a:cubicBezTo>
                    <a:pt x="2739" y="5823"/>
                    <a:pt x="3108" y="5430"/>
                    <a:pt x="3108" y="4954"/>
                  </a:cubicBezTo>
                  <a:lnTo>
                    <a:pt x="3108" y="1668"/>
                  </a:lnTo>
                  <a:lnTo>
                    <a:pt x="3108" y="1560"/>
                  </a:lnTo>
                  <a:lnTo>
                    <a:pt x="3108" y="691"/>
                  </a:lnTo>
                  <a:cubicBezTo>
                    <a:pt x="3108" y="310"/>
                    <a:pt x="2822" y="1"/>
                    <a:pt x="2453" y="1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9" name="Google Shape;559;p36"/>
            <p:cNvSpPr/>
            <p:nvPr/>
          </p:nvSpPr>
          <p:spPr>
            <a:xfrm>
              <a:off x="1244200" y="2420675"/>
              <a:ext cx="55675" cy="55675"/>
            </a:xfrm>
            <a:custGeom>
              <a:avLst/>
              <a:gdLst/>
              <a:ahLst/>
              <a:cxnLst/>
              <a:rect l="l" t="t" r="r" b="b"/>
              <a:pathLst>
                <a:path w="2227" h="2227" extrusionOk="0">
                  <a:moveTo>
                    <a:pt x="191" y="0"/>
                  </a:moveTo>
                  <a:cubicBezTo>
                    <a:pt x="83" y="0"/>
                    <a:pt x="0" y="95"/>
                    <a:pt x="0" y="203"/>
                  </a:cubicBezTo>
                  <a:lnTo>
                    <a:pt x="0" y="2024"/>
                  </a:lnTo>
                  <a:cubicBezTo>
                    <a:pt x="0" y="2131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27" y="2131"/>
                    <a:pt x="2227" y="2024"/>
                  </a:cubicBezTo>
                  <a:lnTo>
                    <a:pt x="2227" y="203"/>
                  </a:lnTo>
                  <a:cubicBezTo>
                    <a:pt x="2227" y="95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0" name="Google Shape;560;p36"/>
            <p:cNvSpPr/>
            <p:nvPr/>
          </p:nvSpPr>
          <p:spPr>
            <a:xfrm>
              <a:off x="1321875" y="2420675"/>
              <a:ext cx="55700" cy="55675"/>
            </a:xfrm>
            <a:custGeom>
              <a:avLst/>
              <a:gdLst/>
              <a:ahLst/>
              <a:cxnLst/>
              <a:rect l="l" t="t" r="r" b="b"/>
              <a:pathLst>
                <a:path w="2228" h="2227" extrusionOk="0">
                  <a:moveTo>
                    <a:pt x="203" y="0"/>
                  </a:moveTo>
                  <a:cubicBezTo>
                    <a:pt x="96" y="0"/>
                    <a:pt x="1" y="95"/>
                    <a:pt x="1" y="203"/>
                  </a:cubicBezTo>
                  <a:lnTo>
                    <a:pt x="1" y="2024"/>
                  </a:lnTo>
                  <a:cubicBezTo>
                    <a:pt x="1" y="2131"/>
                    <a:pt x="96" y="2227"/>
                    <a:pt x="203" y="2227"/>
                  </a:cubicBezTo>
                  <a:lnTo>
                    <a:pt x="2037" y="2227"/>
                  </a:lnTo>
                  <a:cubicBezTo>
                    <a:pt x="2144" y="2227"/>
                    <a:pt x="2227" y="2131"/>
                    <a:pt x="2227" y="2024"/>
                  </a:cubicBezTo>
                  <a:lnTo>
                    <a:pt x="2227" y="203"/>
                  </a:lnTo>
                  <a:cubicBezTo>
                    <a:pt x="2227" y="95"/>
                    <a:pt x="2144" y="0"/>
                    <a:pt x="2037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1" name="Google Shape;561;p36"/>
            <p:cNvSpPr/>
            <p:nvPr/>
          </p:nvSpPr>
          <p:spPr>
            <a:xfrm>
              <a:off x="1399875" y="2420675"/>
              <a:ext cx="55375" cy="55675"/>
            </a:xfrm>
            <a:custGeom>
              <a:avLst/>
              <a:gdLst/>
              <a:ahLst/>
              <a:cxnLst/>
              <a:rect l="l" t="t" r="r" b="b"/>
              <a:pathLst>
                <a:path w="2215" h="2227" extrusionOk="0">
                  <a:moveTo>
                    <a:pt x="191" y="0"/>
                  </a:moveTo>
                  <a:cubicBezTo>
                    <a:pt x="83" y="0"/>
                    <a:pt x="0" y="95"/>
                    <a:pt x="0" y="203"/>
                  </a:cubicBezTo>
                  <a:lnTo>
                    <a:pt x="0" y="2024"/>
                  </a:lnTo>
                  <a:cubicBezTo>
                    <a:pt x="0" y="2131"/>
                    <a:pt x="83" y="2227"/>
                    <a:pt x="191" y="2227"/>
                  </a:cubicBezTo>
                  <a:lnTo>
                    <a:pt x="2024" y="2227"/>
                  </a:lnTo>
                  <a:cubicBezTo>
                    <a:pt x="2131" y="2227"/>
                    <a:pt x="2215" y="2131"/>
                    <a:pt x="2215" y="2024"/>
                  </a:cubicBezTo>
                  <a:lnTo>
                    <a:pt x="2215" y="203"/>
                  </a:lnTo>
                  <a:cubicBezTo>
                    <a:pt x="2215" y="95"/>
                    <a:pt x="2131" y="0"/>
                    <a:pt x="2024" y="0"/>
                  </a:cubicBezTo>
                  <a:close/>
                </a:path>
              </a:pathLst>
            </a:custGeom>
            <a:solidFill>
              <a:schemeClr val="dk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62" name="Google Shape;562;p36"/>
          <p:cNvGrpSpPr/>
          <p:nvPr/>
        </p:nvGrpSpPr>
        <p:grpSpPr>
          <a:xfrm flipH="1">
            <a:off x="7744172" y="3783875"/>
            <a:ext cx="1256977" cy="1227202"/>
            <a:chOff x="2180272" y="-464800"/>
            <a:chExt cx="1256977" cy="1227202"/>
          </a:xfrm>
        </p:grpSpPr>
        <p:sp>
          <p:nvSpPr>
            <p:cNvPr id="563" name="Google Shape;563;p36"/>
            <p:cNvSpPr/>
            <p:nvPr/>
          </p:nvSpPr>
          <p:spPr>
            <a:xfrm rot="1305289">
              <a:off x="2317483" y="-315805"/>
              <a:ext cx="982555" cy="929213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lt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4" name="Google Shape;564;p36"/>
            <p:cNvSpPr/>
            <p:nvPr/>
          </p:nvSpPr>
          <p:spPr>
            <a:xfrm rot="1305284">
              <a:off x="2487572" y="-154950"/>
              <a:ext cx="642378" cy="607502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65" name="Google Shape;565;p36"/>
          <p:cNvGrpSpPr/>
          <p:nvPr/>
        </p:nvGrpSpPr>
        <p:grpSpPr>
          <a:xfrm rot="-2700000" flipH="1">
            <a:off x="7599152" y="258927"/>
            <a:ext cx="1139797" cy="1617797"/>
            <a:chOff x="1801400" y="1718664"/>
            <a:chExt cx="640972" cy="909778"/>
          </a:xfrm>
        </p:grpSpPr>
        <p:sp>
          <p:nvSpPr>
            <p:cNvPr id="566" name="Google Shape;566;p36"/>
            <p:cNvSpPr/>
            <p:nvPr/>
          </p:nvSpPr>
          <p:spPr>
            <a:xfrm>
              <a:off x="2087331" y="1718664"/>
              <a:ext cx="355041" cy="909778"/>
            </a:xfrm>
            <a:custGeom>
              <a:avLst/>
              <a:gdLst/>
              <a:ahLst/>
              <a:cxnLst/>
              <a:rect l="l" t="t" r="r" b="b"/>
              <a:pathLst>
                <a:path w="6180" h="15836" extrusionOk="0">
                  <a:moveTo>
                    <a:pt x="0" y="0"/>
                  </a:moveTo>
                  <a:lnTo>
                    <a:pt x="0" y="15836"/>
                  </a:lnTo>
                  <a:lnTo>
                    <a:pt x="1298" y="15836"/>
                  </a:lnTo>
                  <a:cubicBezTo>
                    <a:pt x="2417" y="15836"/>
                    <a:pt x="3418" y="15383"/>
                    <a:pt x="4251" y="14645"/>
                  </a:cubicBezTo>
                  <a:cubicBezTo>
                    <a:pt x="5525" y="13550"/>
                    <a:pt x="6180" y="11895"/>
                    <a:pt x="6180" y="10216"/>
                  </a:cubicBezTo>
                  <a:lnTo>
                    <a:pt x="6180" y="5608"/>
                  </a:lnTo>
                  <a:cubicBezTo>
                    <a:pt x="6180" y="3929"/>
                    <a:pt x="5525" y="2286"/>
                    <a:pt x="4251" y="1179"/>
                  </a:cubicBezTo>
                  <a:cubicBezTo>
                    <a:pt x="3418" y="441"/>
                    <a:pt x="2417" y="0"/>
                    <a:pt x="1298" y="0"/>
                  </a:cubicBezTo>
                  <a:close/>
                </a:path>
              </a:pathLst>
            </a:custGeom>
            <a:solidFill>
              <a:schemeClr val="accent1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7" name="Google Shape;567;p36"/>
            <p:cNvSpPr/>
            <p:nvPr/>
          </p:nvSpPr>
          <p:spPr>
            <a:xfrm>
              <a:off x="1801400" y="1718664"/>
              <a:ext cx="560252" cy="909778"/>
            </a:xfrm>
            <a:custGeom>
              <a:avLst/>
              <a:gdLst/>
              <a:ahLst/>
              <a:cxnLst/>
              <a:rect l="l" t="t" r="r" b="b"/>
              <a:pathLst>
                <a:path w="9752" h="15836" extrusionOk="0">
                  <a:moveTo>
                    <a:pt x="4977" y="0"/>
                  </a:moveTo>
                  <a:cubicBezTo>
                    <a:pt x="2977" y="0"/>
                    <a:pt x="1227" y="1370"/>
                    <a:pt x="751" y="3310"/>
                  </a:cubicBezTo>
                  <a:cubicBezTo>
                    <a:pt x="13" y="6263"/>
                    <a:pt x="1" y="9347"/>
                    <a:pt x="810" y="12561"/>
                  </a:cubicBezTo>
                  <a:cubicBezTo>
                    <a:pt x="1287" y="14490"/>
                    <a:pt x="3037" y="15836"/>
                    <a:pt x="5025" y="15836"/>
                  </a:cubicBezTo>
                  <a:cubicBezTo>
                    <a:pt x="7692" y="15836"/>
                    <a:pt x="9752" y="13443"/>
                    <a:pt x="9323" y="10811"/>
                  </a:cubicBezTo>
                  <a:cubicBezTo>
                    <a:pt x="9002" y="8882"/>
                    <a:pt x="9002" y="6942"/>
                    <a:pt x="9323" y="5013"/>
                  </a:cubicBezTo>
                  <a:cubicBezTo>
                    <a:pt x="9752" y="2382"/>
                    <a:pt x="7692" y="0"/>
                    <a:pt x="502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8" name="Google Shape;568;p36"/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extrusionOk="0">
                  <a:moveTo>
                    <a:pt x="655" y="0"/>
                  </a:moveTo>
                  <a:lnTo>
                    <a:pt x="655" y="0"/>
                  </a:lnTo>
                  <a:cubicBezTo>
                    <a:pt x="655" y="1"/>
                    <a:pt x="0" y="1894"/>
                    <a:pt x="60" y="4418"/>
                  </a:cubicBezTo>
                  <a:lnTo>
                    <a:pt x="655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9" name="Google Shape;569;p36"/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fill="none" extrusionOk="0">
                  <a:moveTo>
                    <a:pt x="655" y="0"/>
                  </a:moveTo>
                  <a:cubicBezTo>
                    <a:pt x="655" y="0"/>
                    <a:pt x="0" y="1893"/>
                    <a:pt x="60" y="4418"/>
                  </a:cubicBezTo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39"/>
          <p:cNvGrpSpPr/>
          <p:nvPr/>
        </p:nvGrpSpPr>
        <p:grpSpPr>
          <a:xfrm>
            <a:off x="2461403" y="214951"/>
            <a:ext cx="6486225" cy="3464478"/>
            <a:chOff x="1944678" y="839576"/>
            <a:chExt cx="6486225" cy="3464478"/>
          </a:xfrm>
        </p:grpSpPr>
        <p:grpSp>
          <p:nvGrpSpPr>
            <p:cNvPr id="623" name="Google Shape;623;p39"/>
            <p:cNvGrpSpPr/>
            <p:nvPr/>
          </p:nvGrpSpPr>
          <p:grpSpPr>
            <a:xfrm>
              <a:off x="1944678" y="839576"/>
              <a:ext cx="6486225" cy="3464478"/>
              <a:chOff x="716650" y="637800"/>
              <a:chExt cx="7714350" cy="3867900"/>
            </a:xfrm>
          </p:grpSpPr>
          <p:sp>
            <p:nvSpPr>
              <p:cNvPr id="624" name="Google Shape;624;p39"/>
              <p:cNvSpPr/>
              <p:nvPr/>
            </p:nvSpPr>
            <p:spPr>
              <a:xfrm>
                <a:off x="716650" y="963600"/>
                <a:ext cx="7713900" cy="3542100"/>
              </a:xfrm>
              <a:prstGeom prst="rect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5" name="Google Shape;625;p39"/>
              <p:cNvSpPr/>
              <p:nvPr/>
            </p:nvSpPr>
            <p:spPr>
              <a:xfrm>
                <a:off x="717100" y="637800"/>
                <a:ext cx="7713900" cy="33030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accent6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626" name="Google Shape;626;p39"/>
            <p:cNvGrpSpPr/>
            <p:nvPr/>
          </p:nvGrpSpPr>
          <p:grpSpPr>
            <a:xfrm>
              <a:off x="7636525" y="920633"/>
              <a:ext cx="699000" cy="138300"/>
              <a:chOff x="7189925" y="928775"/>
              <a:chExt cx="699000" cy="138300"/>
            </a:xfrm>
          </p:grpSpPr>
          <p:sp>
            <p:nvSpPr>
              <p:cNvPr id="627" name="Google Shape;627;p39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8" name="Google Shape;628;p39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9" name="Google Shape;629;p39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630" name="Google Shape;630;p39"/>
          <p:cNvGrpSpPr/>
          <p:nvPr/>
        </p:nvGrpSpPr>
        <p:grpSpPr>
          <a:xfrm>
            <a:off x="1944678" y="839576"/>
            <a:ext cx="6486225" cy="3464478"/>
            <a:chOff x="1944678" y="839576"/>
            <a:chExt cx="6486225" cy="3464478"/>
          </a:xfrm>
        </p:grpSpPr>
        <p:grpSp>
          <p:nvGrpSpPr>
            <p:cNvPr id="631" name="Google Shape;631;p39"/>
            <p:cNvGrpSpPr/>
            <p:nvPr/>
          </p:nvGrpSpPr>
          <p:grpSpPr>
            <a:xfrm>
              <a:off x="1944678" y="839576"/>
              <a:ext cx="6486225" cy="3464478"/>
              <a:chOff x="716650" y="637800"/>
              <a:chExt cx="7714350" cy="3867900"/>
            </a:xfrm>
          </p:grpSpPr>
          <p:sp>
            <p:nvSpPr>
              <p:cNvPr id="632" name="Google Shape;632;p39"/>
              <p:cNvSpPr/>
              <p:nvPr/>
            </p:nvSpPr>
            <p:spPr>
              <a:xfrm>
                <a:off x="716650" y="963600"/>
                <a:ext cx="7713900" cy="35421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3" name="Google Shape;633;p39"/>
              <p:cNvSpPr/>
              <p:nvPr/>
            </p:nvSpPr>
            <p:spPr>
              <a:xfrm>
                <a:off x="717100" y="637800"/>
                <a:ext cx="7713900" cy="33030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dk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634" name="Google Shape;634;p39"/>
            <p:cNvGrpSpPr/>
            <p:nvPr/>
          </p:nvGrpSpPr>
          <p:grpSpPr>
            <a:xfrm>
              <a:off x="7636525" y="920633"/>
              <a:ext cx="699000" cy="138300"/>
              <a:chOff x="7189925" y="928775"/>
              <a:chExt cx="699000" cy="138300"/>
            </a:xfrm>
          </p:grpSpPr>
          <p:sp>
            <p:nvSpPr>
              <p:cNvPr id="635" name="Google Shape;635;p39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6" name="Google Shape;636;p39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7" name="Google Shape;637;p39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638" name="Google Shape;638;p39"/>
          <p:cNvGrpSpPr/>
          <p:nvPr/>
        </p:nvGrpSpPr>
        <p:grpSpPr>
          <a:xfrm>
            <a:off x="580298" y="441602"/>
            <a:ext cx="1569110" cy="1553955"/>
            <a:chOff x="716597" y="637800"/>
            <a:chExt cx="7714403" cy="1734906"/>
          </a:xfrm>
        </p:grpSpPr>
        <p:sp>
          <p:nvSpPr>
            <p:cNvPr id="639" name="Google Shape;639;p39"/>
            <p:cNvSpPr/>
            <p:nvPr/>
          </p:nvSpPr>
          <p:spPr>
            <a:xfrm>
              <a:off x="716597" y="963606"/>
              <a:ext cx="7713900" cy="1409100"/>
            </a:xfrm>
            <a:prstGeom prst="rect">
              <a:avLst/>
            </a:prstGeom>
            <a:solidFill>
              <a:schemeClr val="accent4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0" name="Google Shape;640;p39"/>
            <p:cNvSpPr/>
            <p:nvPr/>
          </p:nvSpPr>
          <p:spPr>
            <a:xfrm>
              <a:off x="717100" y="637800"/>
              <a:ext cx="7713900" cy="330300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41" name="Google Shape;641;p39"/>
          <p:cNvSpPr txBox="1">
            <a:spLocks noGrp="1"/>
          </p:cNvSpPr>
          <p:nvPr>
            <p:ph type="ctrTitle"/>
          </p:nvPr>
        </p:nvSpPr>
        <p:spPr>
          <a:xfrm>
            <a:off x="2185100" y="1142550"/>
            <a:ext cx="6001200" cy="240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IMAGE OF THE H’MONG PEOPLE</a:t>
            </a:r>
            <a:endParaRPr dirty="0"/>
          </a:p>
        </p:txBody>
      </p:sp>
      <p:sp>
        <p:nvSpPr>
          <p:cNvPr id="646" name="Google Shape;646;p39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enter a subtitle here if you need it</a:t>
            </a:r>
            <a:endParaRPr dirty="0"/>
          </a:p>
        </p:txBody>
      </p:sp>
      <p:sp>
        <p:nvSpPr>
          <p:cNvPr id="642" name="Google Shape;642;p39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 dirty="0"/>
          </a:p>
        </p:txBody>
      </p:sp>
      <p:grpSp>
        <p:nvGrpSpPr>
          <p:cNvPr id="643" name="Google Shape;643;p39"/>
          <p:cNvGrpSpPr/>
          <p:nvPr/>
        </p:nvGrpSpPr>
        <p:grpSpPr>
          <a:xfrm>
            <a:off x="2734825" y="3923707"/>
            <a:ext cx="4901700" cy="840300"/>
            <a:chOff x="2182475" y="3128725"/>
            <a:chExt cx="4901700" cy="840300"/>
          </a:xfrm>
        </p:grpSpPr>
        <p:sp>
          <p:nvSpPr>
            <p:cNvPr id="644" name="Google Shape;644;p39"/>
            <p:cNvSpPr/>
            <p:nvPr/>
          </p:nvSpPr>
          <p:spPr>
            <a:xfrm>
              <a:off x="2182475" y="3128725"/>
              <a:ext cx="4901700" cy="8403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dist="76200" dir="2460000" algn="bl" rotWithShape="0">
                <a:schemeClr val="lt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5" name="Google Shape;645;p39"/>
            <p:cNvSpPr/>
            <p:nvPr/>
          </p:nvSpPr>
          <p:spPr>
            <a:xfrm>
              <a:off x="2315925" y="3245150"/>
              <a:ext cx="4634700" cy="607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47" name="Google Shape;647;p39"/>
          <p:cNvGrpSpPr/>
          <p:nvPr/>
        </p:nvGrpSpPr>
        <p:grpSpPr>
          <a:xfrm>
            <a:off x="1366823" y="513500"/>
            <a:ext cx="699000" cy="138300"/>
            <a:chOff x="7189925" y="928775"/>
            <a:chExt cx="699000" cy="138300"/>
          </a:xfrm>
        </p:grpSpPr>
        <p:sp>
          <p:nvSpPr>
            <p:cNvPr id="648" name="Google Shape;648;p39"/>
            <p:cNvSpPr/>
            <p:nvPr/>
          </p:nvSpPr>
          <p:spPr>
            <a:xfrm>
              <a:off x="7189925" y="928775"/>
              <a:ext cx="138300" cy="138300"/>
            </a:xfrm>
            <a:prstGeom prst="ellipse">
              <a:avLst/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9" name="Google Shape;649;p39"/>
            <p:cNvSpPr/>
            <p:nvPr/>
          </p:nvSpPr>
          <p:spPr>
            <a:xfrm>
              <a:off x="7470275" y="928775"/>
              <a:ext cx="138300" cy="138300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0" name="Google Shape;650;p39"/>
            <p:cNvSpPr/>
            <p:nvPr/>
          </p:nvSpPr>
          <p:spPr>
            <a:xfrm>
              <a:off x="7750625" y="928775"/>
              <a:ext cx="138300" cy="138300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51" name="Google Shape;651;p39"/>
          <p:cNvGrpSpPr/>
          <p:nvPr/>
        </p:nvGrpSpPr>
        <p:grpSpPr>
          <a:xfrm rot="-2700000" flipH="1">
            <a:off x="916044" y="3152024"/>
            <a:ext cx="1236790" cy="1755465"/>
            <a:chOff x="1801400" y="1718664"/>
            <a:chExt cx="640972" cy="909778"/>
          </a:xfrm>
        </p:grpSpPr>
        <p:sp>
          <p:nvSpPr>
            <p:cNvPr id="652" name="Google Shape;652;p39"/>
            <p:cNvSpPr/>
            <p:nvPr/>
          </p:nvSpPr>
          <p:spPr>
            <a:xfrm>
              <a:off x="2087331" y="1718664"/>
              <a:ext cx="355041" cy="909778"/>
            </a:xfrm>
            <a:custGeom>
              <a:avLst/>
              <a:gdLst/>
              <a:ahLst/>
              <a:cxnLst/>
              <a:rect l="l" t="t" r="r" b="b"/>
              <a:pathLst>
                <a:path w="6180" h="15836" extrusionOk="0">
                  <a:moveTo>
                    <a:pt x="0" y="0"/>
                  </a:moveTo>
                  <a:lnTo>
                    <a:pt x="0" y="15836"/>
                  </a:lnTo>
                  <a:lnTo>
                    <a:pt x="1298" y="15836"/>
                  </a:lnTo>
                  <a:cubicBezTo>
                    <a:pt x="2417" y="15836"/>
                    <a:pt x="3418" y="15383"/>
                    <a:pt x="4251" y="14645"/>
                  </a:cubicBezTo>
                  <a:cubicBezTo>
                    <a:pt x="5525" y="13550"/>
                    <a:pt x="6180" y="11895"/>
                    <a:pt x="6180" y="10216"/>
                  </a:cubicBezTo>
                  <a:lnTo>
                    <a:pt x="6180" y="5608"/>
                  </a:lnTo>
                  <a:cubicBezTo>
                    <a:pt x="6180" y="3929"/>
                    <a:pt x="5525" y="2286"/>
                    <a:pt x="4251" y="1179"/>
                  </a:cubicBezTo>
                  <a:cubicBezTo>
                    <a:pt x="3418" y="441"/>
                    <a:pt x="2417" y="0"/>
                    <a:pt x="1298" y="0"/>
                  </a:cubicBezTo>
                  <a:close/>
                </a:path>
              </a:pathLst>
            </a:custGeom>
            <a:solidFill>
              <a:schemeClr val="lt1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3" name="Google Shape;653;p39"/>
            <p:cNvSpPr/>
            <p:nvPr/>
          </p:nvSpPr>
          <p:spPr>
            <a:xfrm>
              <a:off x="1801400" y="1718664"/>
              <a:ext cx="560252" cy="909778"/>
            </a:xfrm>
            <a:custGeom>
              <a:avLst/>
              <a:gdLst/>
              <a:ahLst/>
              <a:cxnLst/>
              <a:rect l="l" t="t" r="r" b="b"/>
              <a:pathLst>
                <a:path w="9752" h="15836" extrusionOk="0">
                  <a:moveTo>
                    <a:pt x="4977" y="0"/>
                  </a:moveTo>
                  <a:cubicBezTo>
                    <a:pt x="2977" y="0"/>
                    <a:pt x="1227" y="1370"/>
                    <a:pt x="751" y="3310"/>
                  </a:cubicBezTo>
                  <a:cubicBezTo>
                    <a:pt x="13" y="6263"/>
                    <a:pt x="1" y="9347"/>
                    <a:pt x="810" y="12561"/>
                  </a:cubicBezTo>
                  <a:cubicBezTo>
                    <a:pt x="1287" y="14490"/>
                    <a:pt x="3037" y="15836"/>
                    <a:pt x="5025" y="15836"/>
                  </a:cubicBezTo>
                  <a:cubicBezTo>
                    <a:pt x="7692" y="15836"/>
                    <a:pt x="9752" y="13443"/>
                    <a:pt x="9323" y="10811"/>
                  </a:cubicBezTo>
                  <a:cubicBezTo>
                    <a:pt x="9002" y="8882"/>
                    <a:pt x="9002" y="6942"/>
                    <a:pt x="9323" y="5013"/>
                  </a:cubicBezTo>
                  <a:cubicBezTo>
                    <a:pt x="9752" y="2382"/>
                    <a:pt x="7692" y="0"/>
                    <a:pt x="5025" y="0"/>
                  </a:cubicBezTo>
                  <a:close/>
                </a:path>
              </a:pathLst>
            </a:custGeom>
            <a:solidFill>
              <a:schemeClr val="accent4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4" name="Google Shape;654;p39"/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extrusionOk="0">
                  <a:moveTo>
                    <a:pt x="655" y="0"/>
                  </a:moveTo>
                  <a:lnTo>
                    <a:pt x="655" y="0"/>
                  </a:lnTo>
                  <a:cubicBezTo>
                    <a:pt x="655" y="1"/>
                    <a:pt x="0" y="1894"/>
                    <a:pt x="60" y="4418"/>
                  </a:cubicBezTo>
                  <a:lnTo>
                    <a:pt x="655" y="0"/>
                  </a:lnTo>
                  <a:close/>
                </a:path>
              </a:pathLst>
            </a:custGeom>
            <a:solidFill>
              <a:srgbClr val="BD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5" name="Google Shape;655;p39"/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fill="none" extrusionOk="0">
                  <a:moveTo>
                    <a:pt x="655" y="0"/>
                  </a:moveTo>
                  <a:cubicBezTo>
                    <a:pt x="655" y="0"/>
                    <a:pt x="0" y="1893"/>
                    <a:pt x="60" y="4418"/>
                  </a:cubicBezTo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56" name="Google Shape;656;p39"/>
          <p:cNvGrpSpPr/>
          <p:nvPr/>
        </p:nvGrpSpPr>
        <p:grpSpPr>
          <a:xfrm flipH="1">
            <a:off x="7827794" y="3871342"/>
            <a:ext cx="1206195" cy="1177623"/>
            <a:chOff x="2180272" y="-464800"/>
            <a:chExt cx="1256977" cy="1227202"/>
          </a:xfrm>
        </p:grpSpPr>
        <p:sp>
          <p:nvSpPr>
            <p:cNvPr id="657" name="Google Shape;657;p39"/>
            <p:cNvSpPr/>
            <p:nvPr/>
          </p:nvSpPr>
          <p:spPr>
            <a:xfrm rot="1305289">
              <a:off x="2317483" y="-315805"/>
              <a:ext cx="982555" cy="929213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lt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8" name="Google Shape;658;p39"/>
            <p:cNvSpPr/>
            <p:nvPr/>
          </p:nvSpPr>
          <p:spPr>
            <a:xfrm rot="1305284">
              <a:off x="2487572" y="-154950"/>
              <a:ext cx="642378" cy="607502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59" name="Google Shape;659;p39"/>
          <p:cNvSpPr/>
          <p:nvPr/>
        </p:nvSpPr>
        <p:spPr>
          <a:xfrm>
            <a:off x="1295413" y="2412129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DAA72-D42B-99D0-B21F-4C987BE12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841750" y="57150"/>
            <a:ext cx="5251450" cy="50228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58F818-E6ED-FEFA-655D-D86145DEA888}"/>
              </a:ext>
            </a:extLst>
          </p:cNvPr>
          <p:cNvSpPr txBox="1"/>
          <p:nvPr/>
        </p:nvSpPr>
        <p:spPr>
          <a:xfrm>
            <a:off x="1143000" y="5143500"/>
            <a:ext cx="685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commons.wikimedia.org/wiki/File:Hmongs_in_Ody.JP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310300-6B55-7340-617C-12FEE7EE2F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0800" y="57150"/>
            <a:ext cx="3740150" cy="4978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45DC2FC-B6AF-E432-EEC5-618EEA663FDA}"/>
              </a:ext>
            </a:extLst>
          </p:cNvPr>
          <p:cNvSpPr txBox="1"/>
          <p:nvPr/>
        </p:nvSpPr>
        <p:spPr>
          <a:xfrm>
            <a:off x="1593000" y="5593500"/>
            <a:ext cx="685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orthodoxscouter.blogspot.com/2011/05/chinas-vietnams-miao-ethnic-minority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/3.0/"/>
              </a:rPr>
              <a:t>CC BY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2591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crowd of people in a large area&#10;&#10;Description automatically generated">
            <a:extLst>
              <a:ext uri="{FF2B5EF4-FFF2-40B4-BE49-F238E27FC236}">
                <a16:creationId xmlns:a16="http://schemas.microsoft.com/office/drawing/2014/main" id="{9CB474B7-DEE8-96D4-1532-BBB66AF4F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E25DEC-44A0-F6AD-6753-1362B98BD3D1}"/>
              </a:ext>
            </a:extLst>
          </p:cNvPr>
          <p:cNvSpPr txBox="1"/>
          <p:nvPr/>
        </p:nvSpPr>
        <p:spPr>
          <a:xfrm>
            <a:off x="0" y="514350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www.flickr.com/photos/quynhsj/34051414721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5092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>
          <a:extLst>
            <a:ext uri="{FF2B5EF4-FFF2-40B4-BE49-F238E27FC236}">
              <a16:creationId xmlns:a16="http://schemas.microsoft.com/office/drawing/2014/main" id="{C7626A0B-0E8A-6DCD-AB2D-799050AEC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39">
            <a:extLst>
              <a:ext uri="{FF2B5EF4-FFF2-40B4-BE49-F238E27FC236}">
                <a16:creationId xmlns:a16="http://schemas.microsoft.com/office/drawing/2014/main" id="{7DA02E3D-0F33-1A98-B925-2D7B32DE2BF8}"/>
              </a:ext>
            </a:extLst>
          </p:cNvPr>
          <p:cNvGrpSpPr/>
          <p:nvPr/>
        </p:nvGrpSpPr>
        <p:grpSpPr>
          <a:xfrm>
            <a:off x="2461403" y="214951"/>
            <a:ext cx="6486225" cy="3464478"/>
            <a:chOff x="1944678" y="839576"/>
            <a:chExt cx="6486225" cy="3464478"/>
          </a:xfrm>
        </p:grpSpPr>
        <p:grpSp>
          <p:nvGrpSpPr>
            <p:cNvPr id="623" name="Google Shape;623;p39">
              <a:extLst>
                <a:ext uri="{FF2B5EF4-FFF2-40B4-BE49-F238E27FC236}">
                  <a16:creationId xmlns:a16="http://schemas.microsoft.com/office/drawing/2014/main" id="{AAE16724-C016-BB05-ABAD-EC633B1C12DC}"/>
                </a:ext>
              </a:extLst>
            </p:cNvPr>
            <p:cNvGrpSpPr/>
            <p:nvPr/>
          </p:nvGrpSpPr>
          <p:grpSpPr>
            <a:xfrm>
              <a:off x="1944678" y="839576"/>
              <a:ext cx="6486225" cy="3464478"/>
              <a:chOff x="716650" y="637800"/>
              <a:chExt cx="7714350" cy="3867900"/>
            </a:xfrm>
          </p:grpSpPr>
          <p:sp>
            <p:nvSpPr>
              <p:cNvPr id="624" name="Google Shape;624;p39">
                <a:extLst>
                  <a:ext uri="{FF2B5EF4-FFF2-40B4-BE49-F238E27FC236}">
                    <a16:creationId xmlns:a16="http://schemas.microsoft.com/office/drawing/2014/main" id="{3602C3FB-C25B-BB36-1022-D527EF41CCF2}"/>
                  </a:ext>
                </a:extLst>
              </p:cNvPr>
              <p:cNvSpPr/>
              <p:nvPr/>
            </p:nvSpPr>
            <p:spPr>
              <a:xfrm>
                <a:off x="716650" y="963600"/>
                <a:ext cx="7713900" cy="3542100"/>
              </a:xfrm>
              <a:prstGeom prst="rect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5" name="Google Shape;625;p39">
                <a:extLst>
                  <a:ext uri="{FF2B5EF4-FFF2-40B4-BE49-F238E27FC236}">
                    <a16:creationId xmlns:a16="http://schemas.microsoft.com/office/drawing/2014/main" id="{F6D42AC6-F654-9E10-CC60-86B40DF7185C}"/>
                  </a:ext>
                </a:extLst>
              </p:cNvPr>
              <p:cNvSpPr/>
              <p:nvPr/>
            </p:nvSpPr>
            <p:spPr>
              <a:xfrm>
                <a:off x="717100" y="637800"/>
                <a:ext cx="7713900" cy="33030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accent6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626" name="Google Shape;626;p39">
              <a:extLst>
                <a:ext uri="{FF2B5EF4-FFF2-40B4-BE49-F238E27FC236}">
                  <a16:creationId xmlns:a16="http://schemas.microsoft.com/office/drawing/2014/main" id="{6380EB96-D4DB-57A3-5029-8D099ECDAB0C}"/>
                </a:ext>
              </a:extLst>
            </p:cNvPr>
            <p:cNvGrpSpPr/>
            <p:nvPr/>
          </p:nvGrpSpPr>
          <p:grpSpPr>
            <a:xfrm>
              <a:off x="7636525" y="920633"/>
              <a:ext cx="699000" cy="138300"/>
              <a:chOff x="7189925" y="928775"/>
              <a:chExt cx="699000" cy="138300"/>
            </a:xfrm>
          </p:grpSpPr>
          <p:sp>
            <p:nvSpPr>
              <p:cNvPr id="627" name="Google Shape;627;p39">
                <a:extLst>
                  <a:ext uri="{FF2B5EF4-FFF2-40B4-BE49-F238E27FC236}">
                    <a16:creationId xmlns:a16="http://schemas.microsoft.com/office/drawing/2014/main" id="{73477C6E-A399-D27D-7D97-FB66016B939F}"/>
                  </a:ext>
                </a:extLst>
              </p:cNvPr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8" name="Google Shape;628;p39">
                <a:extLst>
                  <a:ext uri="{FF2B5EF4-FFF2-40B4-BE49-F238E27FC236}">
                    <a16:creationId xmlns:a16="http://schemas.microsoft.com/office/drawing/2014/main" id="{76BF1B94-A54D-C9E5-31BC-F37AD1186F5E}"/>
                  </a:ext>
                </a:extLst>
              </p:cNvPr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29" name="Google Shape;629;p39">
                <a:extLst>
                  <a:ext uri="{FF2B5EF4-FFF2-40B4-BE49-F238E27FC236}">
                    <a16:creationId xmlns:a16="http://schemas.microsoft.com/office/drawing/2014/main" id="{416F8E62-F0E0-A9E2-2FEC-AAC0BE93CA0B}"/>
                  </a:ext>
                </a:extLst>
              </p:cNvPr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630" name="Google Shape;630;p39">
            <a:extLst>
              <a:ext uri="{FF2B5EF4-FFF2-40B4-BE49-F238E27FC236}">
                <a16:creationId xmlns:a16="http://schemas.microsoft.com/office/drawing/2014/main" id="{F402BC08-6619-7CCE-6C02-C28EF8652A75}"/>
              </a:ext>
            </a:extLst>
          </p:cNvPr>
          <p:cNvGrpSpPr/>
          <p:nvPr/>
        </p:nvGrpSpPr>
        <p:grpSpPr>
          <a:xfrm>
            <a:off x="1945056" y="1015242"/>
            <a:ext cx="6486225" cy="2649686"/>
            <a:chOff x="1944678" y="839576"/>
            <a:chExt cx="6486225" cy="3464478"/>
          </a:xfrm>
        </p:grpSpPr>
        <p:grpSp>
          <p:nvGrpSpPr>
            <p:cNvPr id="631" name="Google Shape;631;p39">
              <a:extLst>
                <a:ext uri="{FF2B5EF4-FFF2-40B4-BE49-F238E27FC236}">
                  <a16:creationId xmlns:a16="http://schemas.microsoft.com/office/drawing/2014/main" id="{B24509A9-A55E-C873-8AEB-4AC0B00A3566}"/>
                </a:ext>
              </a:extLst>
            </p:cNvPr>
            <p:cNvGrpSpPr/>
            <p:nvPr/>
          </p:nvGrpSpPr>
          <p:grpSpPr>
            <a:xfrm>
              <a:off x="1944678" y="839576"/>
              <a:ext cx="6486225" cy="3464478"/>
              <a:chOff x="716650" y="637800"/>
              <a:chExt cx="7714350" cy="3867900"/>
            </a:xfrm>
          </p:grpSpPr>
          <p:sp>
            <p:nvSpPr>
              <p:cNvPr id="632" name="Google Shape;632;p39">
                <a:extLst>
                  <a:ext uri="{FF2B5EF4-FFF2-40B4-BE49-F238E27FC236}">
                    <a16:creationId xmlns:a16="http://schemas.microsoft.com/office/drawing/2014/main" id="{548162F8-0911-FEB1-A8A1-A7284AE68969}"/>
                  </a:ext>
                </a:extLst>
              </p:cNvPr>
              <p:cNvSpPr/>
              <p:nvPr/>
            </p:nvSpPr>
            <p:spPr>
              <a:xfrm>
                <a:off x="716650" y="968099"/>
                <a:ext cx="7713900" cy="3537601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3" name="Google Shape;633;p39">
                <a:extLst>
                  <a:ext uri="{FF2B5EF4-FFF2-40B4-BE49-F238E27FC236}">
                    <a16:creationId xmlns:a16="http://schemas.microsoft.com/office/drawing/2014/main" id="{066E7B5C-CE25-998E-5805-11E466C57BDB}"/>
                  </a:ext>
                </a:extLst>
              </p:cNvPr>
              <p:cNvSpPr/>
              <p:nvPr/>
            </p:nvSpPr>
            <p:spPr>
              <a:xfrm>
                <a:off x="717100" y="637800"/>
                <a:ext cx="7713900" cy="33030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dk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634" name="Google Shape;634;p39">
              <a:extLst>
                <a:ext uri="{FF2B5EF4-FFF2-40B4-BE49-F238E27FC236}">
                  <a16:creationId xmlns:a16="http://schemas.microsoft.com/office/drawing/2014/main" id="{DB0BCAB1-1689-EBB3-5D0F-D5211A10F564}"/>
                </a:ext>
              </a:extLst>
            </p:cNvPr>
            <p:cNvGrpSpPr/>
            <p:nvPr/>
          </p:nvGrpSpPr>
          <p:grpSpPr>
            <a:xfrm>
              <a:off x="7636525" y="920633"/>
              <a:ext cx="699000" cy="138300"/>
              <a:chOff x="7189925" y="928775"/>
              <a:chExt cx="699000" cy="138300"/>
            </a:xfrm>
          </p:grpSpPr>
          <p:sp>
            <p:nvSpPr>
              <p:cNvPr id="635" name="Google Shape;635;p39">
                <a:extLst>
                  <a:ext uri="{FF2B5EF4-FFF2-40B4-BE49-F238E27FC236}">
                    <a16:creationId xmlns:a16="http://schemas.microsoft.com/office/drawing/2014/main" id="{C5FA04B8-96A8-F380-746D-77E1D00506B0}"/>
                  </a:ext>
                </a:extLst>
              </p:cNvPr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6" name="Google Shape;636;p39">
                <a:extLst>
                  <a:ext uri="{FF2B5EF4-FFF2-40B4-BE49-F238E27FC236}">
                    <a16:creationId xmlns:a16="http://schemas.microsoft.com/office/drawing/2014/main" id="{853F9BDD-BBDB-CCDC-19CC-81F2FE704B9E}"/>
                  </a:ext>
                </a:extLst>
              </p:cNvPr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37" name="Google Shape;637;p39">
                <a:extLst>
                  <a:ext uri="{FF2B5EF4-FFF2-40B4-BE49-F238E27FC236}">
                    <a16:creationId xmlns:a16="http://schemas.microsoft.com/office/drawing/2014/main" id="{80773551-B6B9-6FC2-1FF9-4BB59B5A596C}"/>
                  </a:ext>
                </a:extLst>
              </p:cNvPr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638" name="Google Shape;638;p39">
            <a:extLst>
              <a:ext uri="{FF2B5EF4-FFF2-40B4-BE49-F238E27FC236}">
                <a16:creationId xmlns:a16="http://schemas.microsoft.com/office/drawing/2014/main" id="{25D6FDE5-41B3-1A3D-5554-4FD7E0E339A4}"/>
              </a:ext>
            </a:extLst>
          </p:cNvPr>
          <p:cNvGrpSpPr/>
          <p:nvPr/>
        </p:nvGrpSpPr>
        <p:grpSpPr>
          <a:xfrm>
            <a:off x="580298" y="441602"/>
            <a:ext cx="1569110" cy="1553955"/>
            <a:chOff x="716597" y="637800"/>
            <a:chExt cx="7714403" cy="1734906"/>
          </a:xfrm>
        </p:grpSpPr>
        <p:sp>
          <p:nvSpPr>
            <p:cNvPr id="639" name="Google Shape;639;p39">
              <a:extLst>
                <a:ext uri="{FF2B5EF4-FFF2-40B4-BE49-F238E27FC236}">
                  <a16:creationId xmlns:a16="http://schemas.microsoft.com/office/drawing/2014/main" id="{2ABD8C2A-DA2F-5181-7B37-2C42695FB409}"/>
                </a:ext>
              </a:extLst>
            </p:cNvPr>
            <p:cNvSpPr/>
            <p:nvPr/>
          </p:nvSpPr>
          <p:spPr>
            <a:xfrm>
              <a:off x="716597" y="963606"/>
              <a:ext cx="7713900" cy="1409100"/>
            </a:xfrm>
            <a:prstGeom prst="rect">
              <a:avLst/>
            </a:prstGeom>
            <a:solidFill>
              <a:schemeClr val="accent4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0" name="Google Shape;640;p39">
              <a:extLst>
                <a:ext uri="{FF2B5EF4-FFF2-40B4-BE49-F238E27FC236}">
                  <a16:creationId xmlns:a16="http://schemas.microsoft.com/office/drawing/2014/main" id="{9638014A-58A7-F307-0985-634581794245}"/>
                </a:ext>
              </a:extLst>
            </p:cNvPr>
            <p:cNvSpPr/>
            <p:nvPr/>
          </p:nvSpPr>
          <p:spPr>
            <a:xfrm>
              <a:off x="717100" y="637800"/>
              <a:ext cx="7713900" cy="330300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41" name="Google Shape;641;p39">
            <a:extLst>
              <a:ext uri="{FF2B5EF4-FFF2-40B4-BE49-F238E27FC236}">
                <a16:creationId xmlns:a16="http://schemas.microsoft.com/office/drawing/2014/main" id="{BBFDD444-39B4-B977-D092-65C8A27B88A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185100" y="1142550"/>
            <a:ext cx="6001200" cy="16714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EXERCISE</a:t>
            </a:r>
            <a:endParaRPr dirty="0"/>
          </a:p>
        </p:txBody>
      </p:sp>
      <p:sp>
        <p:nvSpPr>
          <p:cNvPr id="646" name="Google Shape;646;p39">
            <a:extLst>
              <a:ext uri="{FF2B5EF4-FFF2-40B4-BE49-F238E27FC236}">
                <a16:creationId xmlns:a16="http://schemas.microsoft.com/office/drawing/2014/main" id="{6BFCBAA6-9A3C-67B2-CBD8-E60202CA1DC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enter a subtitle here if you need it</a:t>
            </a:r>
            <a:endParaRPr dirty="0"/>
          </a:p>
        </p:txBody>
      </p:sp>
      <p:sp>
        <p:nvSpPr>
          <p:cNvPr id="642" name="Google Shape;642;p39">
            <a:extLst>
              <a:ext uri="{FF2B5EF4-FFF2-40B4-BE49-F238E27FC236}">
                <a16:creationId xmlns:a16="http://schemas.microsoft.com/office/drawing/2014/main" id="{D2CC244C-6FB7-3654-B935-8EE92162AA39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vi-VN" dirty="0"/>
              <a:t>02</a:t>
            </a:r>
            <a:endParaRPr dirty="0"/>
          </a:p>
        </p:txBody>
      </p:sp>
      <p:grpSp>
        <p:nvGrpSpPr>
          <p:cNvPr id="643" name="Google Shape;643;p39">
            <a:extLst>
              <a:ext uri="{FF2B5EF4-FFF2-40B4-BE49-F238E27FC236}">
                <a16:creationId xmlns:a16="http://schemas.microsoft.com/office/drawing/2014/main" id="{CB35EE99-7BBB-9C43-AA56-910D179A71CD}"/>
              </a:ext>
            </a:extLst>
          </p:cNvPr>
          <p:cNvGrpSpPr/>
          <p:nvPr/>
        </p:nvGrpSpPr>
        <p:grpSpPr>
          <a:xfrm>
            <a:off x="2734825" y="3339159"/>
            <a:ext cx="4901700" cy="1177625"/>
            <a:chOff x="2206878" y="3082520"/>
            <a:chExt cx="4901700" cy="840300"/>
          </a:xfrm>
        </p:grpSpPr>
        <p:sp>
          <p:nvSpPr>
            <p:cNvPr id="644" name="Google Shape;644;p39">
              <a:extLst>
                <a:ext uri="{FF2B5EF4-FFF2-40B4-BE49-F238E27FC236}">
                  <a16:creationId xmlns:a16="http://schemas.microsoft.com/office/drawing/2014/main" id="{441BE8B2-0A46-5172-42B1-907A8D738DD9}"/>
                </a:ext>
              </a:extLst>
            </p:cNvPr>
            <p:cNvSpPr/>
            <p:nvPr/>
          </p:nvSpPr>
          <p:spPr>
            <a:xfrm>
              <a:off x="2206878" y="3082520"/>
              <a:ext cx="4901700" cy="8403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dist="76200" dir="2460000" algn="bl" rotWithShape="0">
                <a:schemeClr val="lt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5" name="Google Shape;645;p39">
              <a:extLst>
                <a:ext uri="{FF2B5EF4-FFF2-40B4-BE49-F238E27FC236}">
                  <a16:creationId xmlns:a16="http://schemas.microsoft.com/office/drawing/2014/main" id="{C6152BBF-90B2-F023-E3E1-87A7D5B22489}"/>
                </a:ext>
              </a:extLst>
            </p:cNvPr>
            <p:cNvSpPr/>
            <p:nvPr/>
          </p:nvSpPr>
          <p:spPr>
            <a:xfrm>
              <a:off x="2315925" y="3245151"/>
              <a:ext cx="4634700" cy="4711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47" name="Google Shape;647;p39">
            <a:extLst>
              <a:ext uri="{FF2B5EF4-FFF2-40B4-BE49-F238E27FC236}">
                <a16:creationId xmlns:a16="http://schemas.microsoft.com/office/drawing/2014/main" id="{C087A975-0092-52F7-21B3-0382314F899E}"/>
              </a:ext>
            </a:extLst>
          </p:cNvPr>
          <p:cNvGrpSpPr/>
          <p:nvPr/>
        </p:nvGrpSpPr>
        <p:grpSpPr>
          <a:xfrm>
            <a:off x="1366823" y="513500"/>
            <a:ext cx="699000" cy="138300"/>
            <a:chOff x="7189925" y="928775"/>
            <a:chExt cx="699000" cy="138300"/>
          </a:xfrm>
        </p:grpSpPr>
        <p:sp>
          <p:nvSpPr>
            <p:cNvPr id="648" name="Google Shape;648;p39">
              <a:extLst>
                <a:ext uri="{FF2B5EF4-FFF2-40B4-BE49-F238E27FC236}">
                  <a16:creationId xmlns:a16="http://schemas.microsoft.com/office/drawing/2014/main" id="{DF865385-3F1A-C8CF-86D5-A9708993388B}"/>
                </a:ext>
              </a:extLst>
            </p:cNvPr>
            <p:cNvSpPr/>
            <p:nvPr/>
          </p:nvSpPr>
          <p:spPr>
            <a:xfrm>
              <a:off x="7189925" y="928775"/>
              <a:ext cx="138300" cy="138300"/>
            </a:xfrm>
            <a:prstGeom prst="ellipse">
              <a:avLst/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9" name="Google Shape;649;p39">
              <a:extLst>
                <a:ext uri="{FF2B5EF4-FFF2-40B4-BE49-F238E27FC236}">
                  <a16:creationId xmlns:a16="http://schemas.microsoft.com/office/drawing/2014/main" id="{ECFE07E7-26F2-189A-CE1F-812CA2F3280A}"/>
                </a:ext>
              </a:extLst>
            </p:cNvPr>
            <p:cNvSpPr/>
            <p:nvPr/>
          </p:nvSpPr>
          <p:spPr>
            <a:xfrm>
              <a:off x="7470275" y="928775"/>
              <a:ext cx="138300" cy="138300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0" name="Google Shape;650;p39">
              <a:extLst>
                <a:ext uri="{FF2B5EF4-FFF2-40B4-BE49-F238E27FC236}">
                  <a16:creationId xmlns:a16="http://schemas.microsoft.com/office/drawing/2014/main" id="{6B1A297C-B46D-6933-5B04-B7311605FD1E}"/>
                </a:ext>
              </a:extLst>
            </p:cNvPr>
            <p:cNvSpPr/>
            <p:nvPr/>
          </p:nvSpPr>
          <p:spPr>
            <a:xfrm>
              <a:off x="7750625" y="928775"/>
              <a:ext cx="138300" cy="138300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51" name="Google Shape;651;p39">
            <a:extLst>
              <a:ext uri="{FF2B5EF4-FFF2-40B4-BE49-F238E27FC236}">
                <a16:creationId xmlns:a16="http://schemas.microsoft.com/office/drawing/2014/main" id="{F82ED714-E0D6-C939-6D16-7391948774DA}"/>
              </a:ext>
            </a:extLst>
          </p:cNvPr>
          <p:cNvGrpSpPr/>
          <p:nvPr/>
        </p:nvGrpSpPr>
        <p:grpSpPr>
          <a:xfrm rot="-2700000" flipH="1">
            <a:off x="916044" y="3152024"/>
            <a:ext cx="1236790" cy="1755465"/>
            <a:chOff x="1801400" y="1718664"/>
            <a:chExt cx="640972" cy="909778"/>
          </a:xfrm>
        </p:grpSpPr>
        <p:sp>
          <p:nvSpPr>
            <p:cNvPr id="652" name="Google Shape;652;p39">
              <a:extLst>
                <a:ext uri="{FF2B5EF4-FFF2-40B4-BE49-F238E27FC236}">
                  <a16:creationId xmlns:a16="http://schemas.microsoft.com/office/drawing/2014/main" id="{76359459-29E2-C5BE-3701-5A51797A1501}"/>
                </a:ext>
              </a:extLst>
            </p:cNvPr>
            <p:cNvSpPr/>
            <p:nvPr/>
          </p:nvSpPr>
          <p:spPr>
            <a:xfrm>
              <a:off x="2087331" y="1718664"/>
              <a:ext cx="355041" cy="909778"/>
            </a:xfrm>
            <a:custGeom>
              <a:avLst/>
              <a:gdLst/>
              <a:ahLst/>
              <a:cxnLst/>
              <a:rect l="l" t="t" r="r" b="b"/>
              <a:pathLst>
                <a:path w="6180" h="15836" extrusionOk="0">
                  <a:moveTo>
                    <a:pt x="0" y="0"/>
                  </a:moveTo>
                  <a:lnTo>
                    <a:pt x="0" y="15836"/>
                  </a:lnTo>
                  <a:lnTo>
                    <a:pt x="1298" y="15836"/>
                  </a:lnTo>
                  <a:cubicBezTo>
                    <a:pt x="2417" y="15836"/>
                    <a:pt x="3418" y="15383"/>
                    <a:pt x="4251" y="14645"/>
                  </a:cubicBezTo>
                  <a:cubicBezTo>
                    <a:pt x="5525" y="13550"/>
                    <a:pt x="6180" y="11895"/>
                    <a:pt x="6180" y="10216"/>
                  </a:cubicBezTo>
                  <a:lnTo>
                    <a:pt x="6180" y="5608"/>
                  </a:lnTo>
                  <a:cubicBezTo>
                    <a:pt x="6180" y="3929"/>
                    <a:pt x="5525" y="2286"/>
                    <a:pt x="4251" y="1179"/>
                  </a:cubicBezTo>
                  <a:cubicBezTo>
                    <a:pt x="3418" y="441"/>
                    <a:pt x="2417" y="0"/>
                    <a:pt x="1298" y="0"/>
                  </a:cubicBezTo>
                  <a:close/>
                </a:path>
              </a:pathLst>
            </a:custGeom>
            <a:solidFill>
              <a:schemeClr val="lt1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3" name="Google Shape;653;p39">
              <a:extLst>
                <a:ext uri="{FF2B5EF4-FFF2-40B4-BE49-F238E27FC236}">
                  <a16:creationId xmlns:a16="http://schemas.microsoft.com/office/drawing/2014/main" id="{90AFA983-7639-E15A-58DC-A648815A2590}"/>
                </a:ext>
              </a:extLst>
            </p:cNvPr>
            <p:cNvSpPr/>
            <p:nvPr/>
          </p:nvSpPr>
          <p:spPr>
            <a:xfrm>
              <a:off x="1801400" y="1718664"/>
              <a:ext cx="560252" cy="909778"/>
            </a:xfrm>
            <a:custGeom>
              <a:avLst/>
              <a:gdLst/>
              <a:ahLst/>
              <a:cxnLst/>
              <a:rect l="l" t="t" r="r" b="b"/>
              <a:pathLst>
                <a:path w="9752" h="15836" extrusionOk="0">
                  <a:moveTo>
                    <a:pt x="4977" y="0"/>
                  </a:moveTo>
                  <a:cubicBezTo>
                    <a:pt x="2977" y="0"/>
                    <a:pt x="1227" y="1370"/>
                    <a:pt x="751" y="3310"/>
                  </a:cubicBezTo>
                  <a:cubicBezTo>
                    <a:pt x="13" y="6263"/>
                    <a:pt x="1" y="9347"/>
                    <a:pt x="810" y="12561"/>
                  </a:cubicBezTo>
                  <a:cubicBezTo>
                    <a:pt x="1287" y="14490"/>
                    <a:pt x="3037" y="15836"/>
                    <a:pt x="5025" y="15836"/>
                  </a:cubicBezTo>
                  <a:cubicBezTo>
                    <a:pt x="7692" y="15836"/>
                    <a:pt x="9752" y="13443"/>
                    <a:pt x="9323" y="10811"/>
                  </a:cubicBezTo>
                  <a:cubicBezTo>
                    <a:pt x="9002" y="8882"/>
                    <a:pt x="9002" y="6942"/>
                    <a:pt x="9323" y="5013"/>
                  </a:cubicBezTo>
                  <a:cubicBezTo>
                    <a:pt x="9752" y="2382"/>
                    <a:pt x="7692" y="0"/>
                    <a:pt x="5025" y="0"/>
                  </a:cubicBezTo>
                  <a:close/>
                </a:path>
              </a:pathLst>
            </a:custGeom>
            <a:solidFill>
              <a:schemeClr val="accent4"/>
            </a:solidFill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4" name="Google Shape;654;p39">
              <a:extLst>
                <a:ext uri="{FF2B5EF4-FFF2-40B4-BE49-F238E27FC236}">
                  <a16:creationId xmlns:a16="http://schemas.microsoft.com/office/drawing/2014/main" id="{20A4EBBE-7B1F-12EF-1FD3-288E546D492E}"/>
                </a:ext>
              </a:extLst>
            </p:cNvPr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extrusionOk="0">
                  <a:moveTo>
                    <a:pt x="655" y="0"/>
                  </a:moveTo>
                  <a:lnTo>
                    <a:pt x="655" y="0"/>
                  </a:lnTo>
                  <a:cubicBezTo>
                    <a:pt x="655" y="1"/>
                    <a:pt x="0" y="1894"/>
                    <a:pt x="60" y="4418"/>
                  </a:cubicBezTo>
                  <a:lnTo>
                    <a:pt x="655" y="0"/>
                  </a:lnTo>
                  <a:close/>
                </a:path>
              </a:pathLst>
            </a:custGeom>
            <a:solidFill>
              <a:srgbClr val="BD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5" name="Google Shape;655;p39">
              <a:extLst>
                <a:ext uri="{FF2B5EF4-FFF2-40B4-BE49-F238E27FC236}">
                  <a16:creationId xmlns:a16="http://schemas.microsoft.com/office/drawing/2014/main" id="{1264196D-A03E-358A-BFF6-D8056B79A249}"/>
                </a:ext>
              </a:extLst>
            </p:cNvPr>
            <p:cNvSpPr/>
            <p:nvPr/>
          </p:nvSpPr>
          <p:spPr>
            <a:xfrm>
              <a:off x="2058606" y="1718664"/>
              <a:ext cx="37687" cy="253814"/>
            </a:xfrm>
            <a:custGeom>
              <a:avLst/>
              <a:gdLst/>
              <a:ahLst/>
              <a:cxnLst/>
              <a:rect l="l" t="t" r="r" b="b"/>
              <a:pathLst>
                <a:path w="656" h="4418" fill="none" extrusionOk="0">
                  <a:moveTo>
                    <a:pt x="655" y="0"/>
                  </a:moveTo>
                  <a:cubicBezTo>
                    <a:pt x="655" y="0"/>
                    <a:pt x="0" y="1893"/>
                    <a:pt x="60" y="4418"/>
                  </a:cubicBezTo>
                </a:path>
              </a:pathLst>
            </a:custGeom>
            <a:noFill/>
            <a:ln w="285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656" name="Google Shape;656;p39">
            <a:extLst>
              <a:ext uri="{FF2B5EF4-FFF2-40B4-BE49-F238E27FC236}">
                <a16:creationId xmlns:a16="http://schemas.microsoft.com/office/drawing/2014/main" id="{957F15CC-C8FC-A752-D091-1645420F6566}"/>
              </a:ext>
            </a:extLst>
          </p:cNvPr>
          <p:cNvGrpSpPr/>
          <p:nvPr/>
        </p:nvGrpSpPr>
        <p:grpSpPr>
          <a:xfrm flipH="1">
            <a:off x="7827794" y="3871342"/>
            <a:ext cx="1206195" cy="1177623"/>
            <a:chOff x="2180272" y="-464800"/>
            <a:chExt cx="1256977" cy="1227202"/>
          </a:xfrm>
        </p:grpSpPr>
        <p:sp>
          <p:nvSpPr>
            <p:cNvPr id="657" name="Google Shape;657;p39">
              <a:extLst>
                <a:ext uri="{FF2B5EF4-FFF2-40B4-BE49-F238E27FC236}">
                  <a16:creationId xmlns:a16="http://schemas.microsoft.com/office/drawing/2014/main" id="{28104E2E-CEFC-A5AA-DFE8-045B1689EA1C}"/>
                </a:ext>
              </a:extLst>
            </p:cNvPr>
            <p:cNvSpPr/>
            <p:nvPr/>
          </p:nvSpPr>
          <p:spPr>
            <a:xfrm rot="1305289">
              <a:off x="2317483" y="-315805"/>
              <a:ext cx="982555" cy="929213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lt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8" name="Google Shape;658;p39">
              <a:extLst>
                <a:ext uri="{FF2B5EF4-FFF2-40B4-BE49-F238E27FC236}">
                  <a16:creationId xmlns:a16="http://schemas.microsoft.com/office/drawing/2014/main" id="{F2357EDD-CA78-53BF-9FA8-FB15E1CE3DAF}"/>
                </a:ext>
              </a:extLst>
            </p:cNvPr>
            <p:cNvSpPr/>
            <p:nvPr/>
          </p:nvSpPr>
          <p:spPr>
            <a:xfrm rot="1305284">
              <a:off x="2487572" y="-154950"/>
              <a:ext cx="642378" cy="607502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59" name="Google Shape;659;p39">
            <a:extLst>
              <a:ext uri="{FF2B5EF4-FFF2-40B4-BE49-F238E27FC236}">
                <a16:creationId xmlns:a16="http://schemas.microsoft.com/office/drawing/2014/main" id="{78E7B396-5A38-B33C-7F3B-9D84482600E1}"/>
              </a:ext>
            </a:extLst>
          </p:cNvPr>
          <p:cNvSpPr/>
          <p:nvPr/>
        </p:nvSpPr>
        <p:spPr>
          <a:xfrm>
            <a:off x="1295413" y="2412129"/>
            <a:ext cx="350229" cy="391938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43356205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0E86CF2-237F-5CC0-33A2-5926AD68C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75098"/>
            <a:ext cx="9144000" cy="4669277"/>
          </a:xfrm>
        </p:spPr>
        <p:txBody>
          <a:bodyPr/>
          <a:lstStyle/>
          <a:p>
            <a:pPr algn="l"/>
            <a:r>
              <a:rPr lang="vi-VN" sz="1800" dirty="0"/>
              <a:t>-</a:t>
            </a:r>
            <a:r>
              <a:rPr lang="vi-VN" sz="2400" b="1" dirty="0"/>
              <a:t>Population :</a:t>
            </a:r>
            <a:r>
              <a:rPr lang="en-US" sz="2000" dirty="0"/>
              <a:t> 1,393,547 (2019), is a minority ethnic group in the high mountainous </a:t>
            </a:r>
            <a:r>
              <a:rPr lang="vi-VN" sz="2000" dirty="0"/>
              <a:t>reg</a:t>
            </a:r>
            <a:r>
              <a:rPr lang="en-US" sz="2000" dirty="0"/>
              <a:t>ions of </a:t>
            </a:r>
            <a:r>
              <a:rPr lang="vi-VN" sz="2000" dirty="0"/>
              <a:t>the noth.</a:t>
            </a:r>
            <a:endParaRPr lang="vi-VN" sz="1800" dirty="0"/>
          </a:p>
          <a:p>
            <a:pPr algn="l"/>
            <a:endParaRPr lang="vi-VN" sz="2400" b="1" dirty="0"/>
          </a:p>
          <a:p>
            <a:pPr algn="l"/>
            <a:r>
              <a:rPr lang="vi-VN" sz="2400" b="1" dirty="0"/>
              <a:t>-Living place : </a:t>
            </a:r>
            <a:r>
              <a:rPr lang="vi-VN" sz="2000" dirty="0"/>
              <a:t>on the mountain.</a:t>
            </a:r>
            <a:endParaRPr lang="vi-VN" sz="1800" dirty="0"/>
          </a:p>
          <a:p>
            <a:pPr algn="l"/>
            <a:endParaRPr lang="vi-VN" sz="2400" dirty="0"/>
          </a:p>
          <a:p>
            <a:pPr algn="l"/>
            <a:r>
              <a:rPr lang="vi-VN" sz="2400" dirty="0"/>
              <a:t>-</a:t>
            </a:r>
            <a:r>
              <a:rPr lang="vi-VN" sz="2400" b="1" dirty="0"/>
              <a:t>Houses : </a:t>
            </a:r>
            <a:r>
              <a:rPr lang="en-US" sz="2000" dirty="0"/>
              <a:t>It is a single-story house with a turtle shell-shaped roof, made from materials such as wood, bamboo, and rattan</a:t>
            </a:r>
            <a:r>
              <a:rPr lang="en-US" sz="2000" b="1" dirty="0"/>
              <a:t>.</a:t>
            </a:r>
            <a:endParaRPr lang="vi-VN" sz="2000" b="1" dirty="0"/>
          </a:p>
          <a:p>
            <a:pPr algn="l"/>
            <a:endParaRPr lang="vi-VN" sz="2400" b="1" dirty="0">
              <a:solidFill>
                <a:schemeClr val="tx1"/>
              </a:solidFill>
            </a:endParaRPr>
          </a:p>
          <a:p>
            <a:pPr algn="l"/>
            <a:r>
              <a:rPr lang="vi-VN" sz="2400" b="1" dirty="0">
                <a:solidFill>
                  <a:schemeClr val="tx1"/>
                </a:solidFill>
              </a:rPr>
              <a:t>-Economy : </a:t>
            </a:r>
            <a:r>
              <a:rPr lang="en-US" sz="2000" dirty="0">
                <a:solidFill>
                  <a:schemeClr val="tx1"/>
                </a:solidFill>
              </a:rPr>
              <a:t>cultivating fields for settled agriculture or shifting cultivation; planting corn, rice, and barley.</a:t>
            </a:r>
            <a:endParaRPr lang="vi-VN" sz="2000" dirty="0">
              <a:solidFill>
                <a:schemeClr val="tx1"/>
              </a:solidFill>
            </a:endParaRPr>
          </a:p>
          <a:p>
            <a:pPr algn="l"/>
            <a:endParaRPr lang="vi-VN" sz="2400" b="1" dirty="0">
              <a:solidFill>
                <a:schemeClr val="tx1"/>
              </a:solidFill>
            </a:endParaRPr>
          </a:p>
          <a:p>
            <a:pPr algn="l"/>
            <a:r>
              <a:rPr lang="vi-VN" sz="2400" b="1" dirty="0">
                <a:solidFill>
                  <a:schemeClr val="tx1"/>
                </a:solidFill>
              </a:rPr>
              <a:t>-Traditional culture :</a:t>
            </a:r>
            <a:r>
              <a:rPr lang="vi-VN" sz="2000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a treasure trove of folk music rich in identity, with many values.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6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7" name="Google Shape;1367;p58"/>
          <p:cNvGrpSpPr/>
          <p:nvPr/>
        </p:nvGrpSpPr>
        <p:grpSpPr>
          <a:xfrm>
            <a:off x="716650" y="637800"/>
            <a:ext cx="7714350" cy="3867900"/>
            <a:chOff x="716650" y="637800"/>
            <a:chExt cx="7714350" cy="3867900"/>
          </a:xfrm>
        </p:grpSpPr>
        <p:grpSp>
          <p:nvGrpSpPr>
            <p:cNvPr id="1368" name="Google Shape;1368;p58"/>
            <p:cNvGrpSpPr/>
            <p:nvPr/>
          </p:nvGrpSpPr>
          <p:grpSpPr>
            <a:xfrm>
              <a:off x="716650" y="637800"/>
              <a:ext cx="7714350" cy="3867900"/>
              <a:chOff x="716650" y="637800"/>
              <a:chExt cx="7714350" cy="3867900"/>
            </a:xfrm>
          </p:grpSpPr>
          <p:sp>
            <p:nvSpPr>
              <p:cNvPr id="1369" name="Google Shape;1369;p58"/>
              <p:cNvSpPr/>
              <p:nvPr/>
            </p:nvSpPr>
            <p:spPr>
              <a:xfrm>
                <a:off x="716650" y="963600"/>
                <a:ext cx="7713900" cy="35421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70" name="Google Shape;1370;p58"/>
              <p:cNvSpPr/>
              <p:nvPr/>
            </p:nvSpPr>
            <p:spPr>
              <a:xfrm>
                <a:off x="717100" y="637800"/>
                <a:ext cx="7713900" cy="330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dk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371" name="Google Shape;1371;p58"/>
            <p:cNvGrpSpPr/>
            <p:nvPr/>
          </p:nvGrpSpPr>
          <p:grpSpPr>
            <a:xfrm>
              <a:off x="7478003" y="729844"/>
              <a:ext cx="784907" cy="155297"/>
              <a:chOff x="7189925" y="928775"/>
              <a:chExt cx="699000" cy="138300"/>
            </a:xfrm>
          </p:grpSpPr>
          <p:sp>
            <p:nvSpPr>
              <p:cNvPr id="1372" name="Google Shape;1372;p58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73" name="Google Shape;1373;p58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74" name="Google Shape;1374;p58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1375" name="Google Shape;1375;p58"/>
          <p:cNvGrpSpPr/>
          <p:nvPr/>
        </p:nvGrpSpPr>
        <p:grpSpPr>
          <a:xfrm>
            <a:off x="2876146" y="1492281"/>
            <a:ext cx="3391608" cy="2235204"/>
            <a:chOff x="963600" y="1217410"/>
            <a:chExt cx="3391608" cy="2235204"/>
          </a:xfrm>
        </p:grpSpPr>
        <p:grpSp>
          <p:nvGrpSpPr>
            <p:cNvPr id="1376" name="Google Shape;1376;p58"/>
            <p:cNvGrpSpPr/>
            <p:nvPr/>
          </p:nvGrpSpPr>
          <p:grpSpPr>
            <a:xfrm>
              <a:off x="963600" y="1217410"/>
              <a:ext cx="3391608" cy="2235204"/>
              <a:chOff x="2185014" y="637808"/>
              <a:chExt cx="6246056" cy="2222315"/>
            </a:xfrm>
          </p:grpSpPr>
          <p:sp>
            <p:nvSpPr>
              <p:cNvPr id="1377" name="Google Shape;1377;p58"/>
              <p:cNvSpPr/>
              <p:nvPr/>
            </p:nvSpPr>
            <p:spPr>
              <a:xfrm>
                <a:off x="2185014" y="968108"/>
                <a:ext cx="6245701" cy="1892015"/>
              </a:xfrm>
              <a:prstGeom prst="rect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78" name="Google Shape;1378;p58"/>
              <p:cNvSpPr/>
              <p:nvPr/>
            </p:nvSpPr>
            <p:spPr>
              <a:xfrm>
                <a:off x="2185370" y="637808"/>
                <a:ext cx="6245700" cy="33030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accent6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379" name="Google Shape;1379;p58"/>
            <p:cNvGrpSpPr/>
            <p:nvPr/>
          </p:nvGrpSpPr>
          <p:grpSpPr>
            <a:xfrm>
              <a:off x="3439778" y="1308429"/>
              <a:ext cx="784907" cy="155297"/>
              <a:chOff x="7189925" y="928775"/>
              <a:chExt cx="699000" cy="138300"/>
            </a:xfrm>
          </p:grpSpPr>
          <p:sp>
            <p:nvSpPr>
              <p:cNvPr id="1380" name="Google Shape;1380;p58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81" name="Google Shape;1381;p58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382" name="Google Shape;1382;p58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sp>
        <p:nvSpPr>
          <p:cNvPr id="1384" name="Google Shape;1384;p58"/>
          <p:cNvSpPr txBox="1">
            <a:spLocks noGrp="1"/>
          </p:cNvSpPr>
          <p:nvPr>
            <p:ph type="subTitle" idx="1"/>
          </p:nvPr>
        </p:nvSpPr>
        <p:spPr>
          <a:xfrm>
            <a:off x="2875696" y="2168181"/>
            <a:ext cx="3391415" cy="10172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/>
              <a:t>We have completed our presentation.</a:t>
            </a:r>
            <a:endParaRPr sz="2400" b="1" dirty="0"/>
          </a:p>
        </p:txBody>
      </p:sp>
      <p:grpSp>
        <p:nvGrpSpPr>
          <p:cNvPr id="1385" name="Google Shape;1385;p58"/>
          <p:cNvGrpSpPr/>
          <p:nvPr/>
        </p:nvGrpSpPr>
        <p:grpSpPr>
          <a:xfrm>
            <a:off x="325612" y="1381750"/>
            <a:ext cx="1408778" cy="809700"/>
            <a:chOff x="1970600" y="969525"/>
            <a:chExt cx="675900" cy="809700"/>
          </a:xfrm>
        </p:grpSpPr>
        <p:sp>
          <p:nvSpPr>
            <p:cNvPr id="1386" name="Google Shape;1386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7" name="Google Shape;1387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Cmd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388" name="Google Shape;1388;p58"/>
          <p:cNvGrpSpPr/>
          <p:nvPr/>
        </p:nvGrpSpPr>
        <p:grpSpPr>
          <a:xfrm>
            <a:off x="7320037" y="3555500"/>
            <a:ext cx="1408778" cy="809700"/>
            <a:chOff x="1970600" y="969525"/>
            <a:chExt cx="675900" cy="809700"/>
          </a:xfrm>
        </p:grpSpPr>
        <p:sp>
          <p:nvSpPr>
            <p:cNvPr id="1389" name="Google Shape;1389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0" name="Google Shape;1390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Ctrl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391" name="Google Shape;1391;p58"/>
          <p:cNvGrpSpPr/>
          <p:nvPr/>
        </p:nvGrpSpPr>
        <p:grpSpPr>
          <a:xfrm>
            <a:off x="2393825" y="868675"/>
            <a:ext cx="675900" cy="809700"/>
            <a:chOff x="1970600" y="969525"/>
            <a:chExt cx="675900" cy="809700"/>
          </a:xfrm>
        </p:grpSpPr>
        <p:sp>
          <p:nvSpPr>
            <p:cNvPr id="1392" name="Google Shape;1392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3" name="Google Shape;1393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A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394" name="Google Shape;1394;p58"/>
          <p:cNvGrpSpPr/>
          <p:nvPr/>
        </p:nvGrpSpPr>
        <p:grpSpPr>
          <a:xfrm>
            <a:off x="1717925" y="2581775"/>
            <a:ext cx="675900" cy="809700"/>
            <a:chOff x="1970600" y="969525"/>
            <a:chExt cx="675900" cy="809700"/>
          </a:xfrm>
        </p:grpSpPr>
        <p:sp>
          <p:nvSpPr>
            <p:cNvPr id="1395" name="Google Shape;1395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6" name="Google Shape;1396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Z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397" name="Google Shape;1397;p58"/>
          <p:cNvGrpSpPr/>
          <p:nvPr/>
        </p:nvGrpSpPr>
        <p:grpSpPr>
          <a:xfrm>
            <a:off x="5939500" y="3555500"/>
            <a:ext cx="675900" cy="809700"/>
            <a:chOff x="1970600" y="969525"/>
            <a:chExt cx="675900" cy="809700"/>
          </a:xfrm>
        </p:grpSpPr>
        <p:sp>
          <p:nvSpPr>
            <p:cNvPr id="1398" name="Google Shape;1398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C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400" name="Google Shape;1400;p58"/>
          <p:cNvGrpSpPr/>
          <p:nvPr/>
        </p:nvGrpSpPr>
        <p:grpSpPr>
          <a:xfrm>
            <a:off x="6696750" y="2252700"/>
            <a:ext cx="675900" cy="809700"/>
            <a:chOff x="1970600" y="969525"/>
            <a:chExt cx="675900" cy="809700"/>
          </a:xfrm>
        </p:grpSpPr>
        <p:sp>
          <p:nvSpPr>
            <p:cNvPr id="1401" name="Google Shape;1401;p58"/>
            <p:cNvSpPr/>
            <p:nvPr/>
          </p:nvSpPr>
          <p:spPr>
            <a:xfrm>
              <a:off x="1970600" y="11033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76200" dir="2520000" algn="bl" rotWithShape="0">
                <a:schemeClr val="lt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2" name="Google Shape;1402;p58"/>
            <p:cNvSpPr/>
            <p:nvPr/>
          </p:nvSpPr>
          <p:spPr>
            <a:xfrm>
              <a:off x="1970600" y="969525"/>
              <a:ext cx="675900" cy="675900"/>
            </a:xfrm>
            <a:prstGeom prst="roundRect">
              <a:avLst>
                <a:gd name="adj" fmla="val 10841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Fredoka One"/>
                  <a:ea typeface="Fredoka One"/>
                  <a:cs typeface="Fredoka One"/>
                  <a:sym typeface="Fredoka One"/>
                </a:rPr>
                <a:t>+</a:t>
              </a:r>
              <a:endParaRPr sz="2400" dirty="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</p:grpSp>
      <p:grpSp>
        <p:nvGrpSpPr>
          <p:cNvPr id="1403" name="Google Shape;1403;p58"/>
          <p:cNvGrpSpPr/>
          <p:nvPr/>
        </p:nvGrpSpPr>
        <p:grpSpPr>
          <a:xfrm>
            <a:off x="7279500" y="184175"/>
            <a:ext cx="1726200" cy="1889400"/>
            <a:chOff x="7279500" y="184175"/>
            <a:chExt cx="1726200" cy="1889400"/>
          </a:xfrm>
        </p:grpSpPr>
        <p:sp>
          <p:nvSpPr>
            <p:cNvPr id="1404" name="Google Shape;1404;p58"/>
            <p:cNvSpPr/>
            <p:nvPr/>
          </p:nvSpPr>
          <p:spPr>
            <a:xfrm>
              <a:off x="7279500" y="184175"/>
              <a:ext cx="1726200" cy="1889400"/>
            </a:xfrm>
            <a:prstGeom prst="rect">
              <a:avLst/>
            </a:pr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405" name="Google Shape;1405;p58"/>
            <p:cNvGrpSpPr/>
            <p:nvPr/>
          </p:nvGrpSpPr>
          <p:grpSpPr>
            <a:xfrm>
              <a:off x="7548150" y="468450"/>
              <a:ext cx="1188900" cy="1320850"/>
              <a:chOff x="7548150" y="448425"/>
              <a:chExt cx="1188900" cy="1320850"/>
            </a:xfrm>
          </p:grpSpPr>
          <p:sp>
            <p:nvSpPr>
              <p:cNvPr id="1406" name="Google Shape;1406;p58"/>
              <p:cNvSpPr/>
              <p:nvPr/>
            </p:nvSpPr>
            <p:spPr>
              <a:xfrm>
                <a:off x="7548150" y="448425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07" name="Google Shape;1407;p58"/>
              <p:cNvSpPr/>
              <p:nvPr/>
            </p:nvSpPr>
            <p:spPr>
              <a:xfrm>
                <a:off x="7548150" y="755913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08" name="Google Shape;1408;p58"/>
              <p:cNvSpPr/>
              <p:nvPr/>
            </p:nvSpPr>
            <p:spPr>
              <a:xfrm>
                <a:off x="7548150" y="1063400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09" name="Google Shape;1409;p58"/>
              <p:cNvSpPr/>
              <p:nvPr/>
            </p:nvSpPr>
            <p:spPr>
              <a:xfrm>
                <a:off x="7548150" y="1370888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10" name="Google Shape;1410;p58"/>
              <p:cNvSpPr/>
              <p:nvPr/>
            </p:nvSpPr>
            <p:spPr>
              <a:xfrm>
                <a:off x="7548150" y="1678375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sp>
        <p:nvSpPr>
          <p:cNvPr id="1411" name="Google Shape;1411;p58"/>
          <p:cNvSpPr/>
          <p:nvPr/>
        </p:nvSpPr>
        <p:spPr>
          <a:xfrm rot="1917045">
            <a:off x="6997777" y="197155"/>
            <a:ext cx="400234" cy="544161"/>
          </a:xfrm>
          <a:prstGeom prst="upArrow">
            <a:avLst>
              <a:gd name="adj1" fmla="val 25005"/>
              <a:gd name="adj2" fmla="val 100000"/>
            </a:avLst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85725" dir="3000000" algn="bl" rotWithShape="0">
              <a:schemeClr val="lt1">
                <a:alpha val="3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412" name="Google Shape;1412;p58"/>
          <p:cNvGrpSpPr/>
          <p:nvPr/>
        </p:nvGrpSpPr>
        <p:grpSpPr>
          <a:xfrm>
            <a:off x="-227875" y="3897150"/>
            <a:ext cx="1726200" cy="1889400"/>
            <a:chOff x="7279500" y="184175"/>
            <a:chExt cx="1726200" cy="1889400"/>
          </a:xfrm>
        </p:grpSpPr>
        <p:sp>
          <p:nvSpPr>
            <p:cNvPr id="1413" name="Google Shape;1413;p58"/>
            <p:cNvSpPr/>
            <p:nvPr/>
          </p:nvSpPr>
          <p:spPr>
            <a:xfrm>
              <a:off x="7279500" y="184175"/>
              <a:ext cx="1726200" cy="1889400"/>
            </a:xfrm>
            <a:prstGeom prst="rect">
              <a:avLst/>
            </a:prstGeom>
            <a:solidFill>
              <a:schemeClr val="dk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414" name="Google Shape;1414;p58"/>
            <p:cNvGrpSpPr/>
            <p:nvPr/>
          </p:nvGrpSpPr>
          <p:grpSpPr>
            <a:xfrm>
              <a:off x="7548150" y="468450"/>
              <a:ext cx="1188900" cy="1320850"/>
              <a:chOff x="7548150" y="448425"/>
              <a:chExt cx="1188900" cy="1320850"/>
            </a:xfrm>
          </p:grpSpPr>
          <p:sp>
            <p:nvSpPr>
              <p:cNvPr id="1415" name="Google Shape;1415;p58"/>
              <p:cNvSpPr/>
              <p:nvPr/>
            </p:nvSpPr>
            <p:spPr>
              <a:xfrm>
                <a:off x="7548150" y="448425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16" name="Google Shape;1416;p58"/>
              <p:cNvSpPr/>
              <p:nvPr/>
            </p:nvSpPr>
            <p:spPr>
              <a:xfrm>
                <a:off x="7548150" y="755913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17" name="Google Shape;1417;p58"/>
              <p:cNvSpPr/>
              <p:nvPr/>
            </p:nvSpPr>
            <p:spPr>
              <a:xfrm>
                <a:off x="7548150" y="1063400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18" name="Google Shape;1418;p58"/>
              <p:cNvSpPr/>
              <p:nvPr/>
            </p:nvSpPr>
            <p:spPr>
              <a:xfrm>
                <a:off x="7548150" y="1370888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19" name="Google Shape;1419;p58"/>
              <p:cNvSpPr/>
              <p:nvPr/>
            </p:nvSpPr>
            <p:spPr>
              <a:xfrm>
                <a:off x="7548150" y="1678375"/>
                <a:ext cx="1188900" cy="909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45"/>
          <p:cNvGrpSpPr/>
          <p:nvPr/>
        </p:nvGrpSpPr>
        <p:grpSpPr>
          <a:xfrm>
            <a:off x="1463888" y="1057963"/>
            <a:ext cx="5685032" cy="3426600"/>
            <a:chOff x="2746075" y="637800"/>
            <a:chExt cx="5685032" cy="3426600"/>
          </a:xfrm>
        </p:grpSpPr>
        <p:grpSp>
          <p:nvGrpSpPr>
            <p:cNvPr id="821" name="Google Shape;821;p45"/>
            <p:cNvGrpSpPr/>
            <p:nvPr/>
          </p:nvGrpSpPr>
          <p:grpSpPr>
            <a:xfrm>
              <a:off x="2746075" y="637800"/>
              <a:ext cx="5685032" cy="3426600"/>
              <a:chOff x="2746075" y="637800"/>
              <a:chExt cx="5685032" cy="3426600"/>
            </a:xfrm>
          </p:grpSpPr>
          <p:sp>
            <p:nvSpPr>
              <p:cNvPr id="822" name="Google Shape;822;p45"/>
              <p:cNvSpPr/>
              <p:nvPr/>
            </p:nvSpPr>
            <p:spPr>
              <a:xfrm>
                <a:off x="2746075" y="963600"/>
                <a:ext cx="5684700" cy="31008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23" name="Google Shape;823;p45"/>
              <p:cNvSpPr/>
              <p:nvPr/>
            </p:nvSpPr>
            <p:spPr>
              <a:xfrm>
                <a:off x="2746407" y="637800"/>
                <a:ext cx="5684700" cy="330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dk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824" name="Google Shape;824;p45"/>
            <p:cNvGrpSpPr/>
            <p:nvPr/>
          </p:nvGrpSpPr>
          <p:grpSpPr>
            <a:xfrm>
              <a:off x="7478003" y="729844"/>
              <a:ext cx="784907" cy="155297"/>
              <a:chOff x="7189925" y="928775"/>
              <a:chExt cx="699000" cy="138300"/>
            </a:xfrm>
          </p:grpSpPr>
          <p:sp>
            <p:nvSpPr>
              <p:cNvPr id="825" name="Google Shape;825;p45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26" name="Google Shape;826;p45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27" name="Google Shape;827;p45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grpSp>
        <p:nvGrpSpPr>
          <p:cNvPr id="828" name="Google Shape;828;p45"/>
          <p:cNvGrpSpPr/>
          <p:nvPr/>
        </p:nvGrpSpPr>
        <p:grpSpPr>
          <a:xfrm>
            <a:off x="2139738" y="539313"/>
            <a:ext cx="5685032" cy="3426600"/>
            <a:chOff x="2746075" y="637800"/>
            <a:chExt cx="5685032" cy="3426600"/>
          </a:xfrm>
        </p:grpSpPr>
        <p:grpSp>
          <p:nvGrpSpPr>
            <p:cNvPr id="829" name="Google Shape;829;p45"/>
            <p:cNvGrpSpPr/>
            <p:nvPr/>
          </p:nvGrpSpPr>
          <p:grpSpPr>
            <a:xfrm>
              <a:off x="2746075" y="637800"/>
              <a:ext cx="5685032" cy="3426600"/>
              <a:chOff x="2746075" y="637800"/>
              <a:chExt cx="5685032" cy="3426600"/>
            </a:xfrm>
          </p:grpSpPr>
          <p:sp>
            <p:nvSpPr>
              <p:cNvPr id="830" name="Google Shape;830;p45"/>
              <p:cNvSpPr/>
              <p:nvPr/>
            </p:nvSpPr>
            <p:spPr>
              <a:xfrm>
                <a:off x="2746075" y="963600"/>
                <a:ext cx="5684700" cy="31008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31" name="Google Shape;831;p45"/>
              <p:cNvSpPr/>
              <p:nvPr/>
            </p:nvSpPr>
            <p:spPr>
              <a:xfrm>
                <a:off x="2746407" y="637800"/>
                <a:ext cx="5684700" cy="330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dk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832" name="Google Shape;832;p45"/>
            <p:cNvGrpSpPr/>
            <p:nvPr/>
          </p:nvGrpSpPr>
          <p:grpSpPr>
            <a:xfrm>
              <a:off x="7478003" y="729844"/>
              <a:ext cx="784907" cy="155297"/>
              <a:chOff x="7189925" y="928775"/>
              <a:chExt cx="699000" cy="138300"/>
            </a:xfrm>
          </p:grpSpPr>
          <p:sp>
            <p:nvSpPr>
              <p:cNvPr id="833" name="Google Shape;833;p45"/>
              <p:cNvSpPr/>
              <p:nvPr/>
            </p:nvSpPr>
            <p:spPr>
              <a:xfrm>
                <a:off x="7189925" y="928775"/>
                <a:ext cx="138300" cy="1383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34" name="Google Shape;834;p45"/>
              <p:cNvSpPr/>
              <p:nvPr/>
            </p:nvSpPr>
            <p:spPr>
              <a:xfrm>
                <a:off x="7470275" y="928775"/>
                <a:ext cx="138300" cy="13830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835" name="Google Shape;835;p45"/>
              <p:cNvSpPr/>
              <p:nvPr/>
            </p:nvSpPr>
            <p:spPr>
              <a:xfrm>
                <a:off x="7750625" y="928775"/>
                <a:ext cx="138300" cy="138300"/>
              </a:xfrm>
              <a:prstGeom prst="ellipse">
                <a:avLst/>
              </a:prstGeom>
              <a:solidFill>
                <a:schemeClr val="accent3"/>
              </a:solidFill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sp>
        <p:nvSpPr>
          <p:cNvPr id="836" name="Google Shape;836;p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dirty="0"/>
              <a:t>THANK YOU</a:t>
            </a:r>
            <a:endParaRPr dirty="0"/>
          </a:p>
        </p:txBody>
      </p:sp>
      <p:grpSp>
        <p:nvGrpSpPr>
          <p:cNvPr id="837" name="Google Shape;837;p45"/>
          <p:cNvGrpSpPr/>
          <p:nvPr/>
        </p:nvGrpSpPr>
        <p:grpSpPr>
          <a:xfrm>
            <a:off x="7381100" y="2560975"/>
            <a:ext cx="1479375" cy="2440300"/>
            <a:chOff x="7381100" y="2560975"/>
            <a:chExt cx="1479375" cy="2440300"/>
          </a:xfrm>
        </p:grpSpPr>
        <p:sp>
          <p:nvSpPr>
            <p:cNvPr id="838" name="Google Shape;838;p45"/>
            <p:cNvSpPr/>
            <p:nvPr/>
          </p:nvSpPr>
          <p:spPr>
            <a:xfrm>
              <a:off x="7381100" y="2658575"/>
              <a:ext cx="1479300" cy="2342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95250" dir="2580000" algn="bl" rotWithShape="0">
                <a:schemeClr val="lt1">
                  <a:alpha val="2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9" name="Google Shape;839;p45"/>
            <p:cNvSpPr/>
            <p:nvPr/>
          </p:nvSpPr>
          <p:spPr>
            <a:xfrm>
              <a:off x="7381175" y="2560975"/>
              <a:ext cx="1479300" cy="2259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0" name="Google Shape;840;p45"/>
            <p:cNvSpPr/>
            <p:nvPr/>
          </p:nvSpPr>
          <p:spPr>
            <a:xfrm>
              <a:off x="8001200" y="2785200"/>
              <a:ext cx="239100" cy="6516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cxnSp>
          <p:nvCxnSpPr>
            <p:cNvPr id="841" name="Google Shape;841;p45"/>
            <p:cNvCxnSpPr>
              <a:stCxn id="839" idx="0"/>
              <a:endCxn id="840" idx="0"/>
            </p:cNvCxnSpPr>
            <p:nvPr/>
          </p:nvCxnSpPr>
          <p:spPr>
            <a:xfrm>
              <a:off x="8120825" y="2560975"/>
              <a:ext cx="0" cy="2241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42" name="Google Shape;842;p45"/>
          <p:cNvSpPr/>
          <p:nvPr/>
        </p:nvSpPr>
        <p:spPr>
          <a:xfrm rot="1917594">
            <a:off x="3161122" y="3670800"/>
            <a:ext cx="520851" cy="708153"/>
          </a:xfrm>
          <a:prstGeom prst="upArrow">
            <a:avLst>
              <a:gd name="adj1" fmla="val 25005"/>
              <a:gd name="adj2" fmla="val 100000"/>
            </a:avLst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85725" dir="3000000" algn="bl" rotWithShape="0">
              <a:schemeClr val="lt1">
                <a:alpha val="24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843" name="Google Shape;843;p45"/>
          <p:cNvGrpSpPr/>
          <p:nvPr/>
        </p:nvGrpSpPr>
        <p:grpSpPr>
          <a:xfrm flipH="1">
            <a:off x="341744" y="3900229"/>
            <a:ext cx="1206195" cy="1177623"/>
            <a:chOff x="2180272" y="-464800"/>
            <a:chExt cx="1256977" cy="1227202"/>
          </a:xfrm>
        </p:grpSpPr>
        <p:sp>
          <p:nvSpPr>
            <p:cNvPr id="844" name="Google Shape;844;p45"/>
            <p:cNvSpPr/>
            <p:nvPr/>
          </p:nvSpPr>
          <p:spPr>
            <a:xfrm rot="1305289">
              <a:off x="2317483" y="-315805"/>
              <a:ext cx="982555" cy="929213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lt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5" name="Google Shape;845;p45"/>
            <p:cNvSpPr/>
            <p:nvPr/>
          </p:nvSpPr>
          <p:spPr>
            <a:xfrm rot="1305284">
              <a:off x="2487572" y="-154950"/>
              <a:ext cx="642378" cy="607502"/>
            </a:xfrm>
            <a:custGeom>
              <a:avLst/>
              <a:gdLst/>
              <a:ahLst/>
              <a:cxnLst/>
              <a:rect l="l" t="t" r="r" b="b"/>
              <a:pathLst>
                <a:path w="2358" h="2230" extrusionOk="0">
                  <a:moveTo>
                    <a:pt x="1231" y="0"/>
                  </a:moveTo>
                  <a:cubicBezTo>
                    <a:pt x="1192" y="0"/>
                    <a:pt x="1154" y="21"/>
                    <a:pt x="1131" y="66"/>
                  </a:cubicBezTo>
                  <a:lnTo>
                    <a:pt x="822" y="566"/>
                  </a:lnTo>
                  <a:cubicBezTo>
                    <a:pt x="810" y="602"/>
                    <a:pt x="774" y="626"/>
                    <a:pt x="726" y="626"/>
                  </a:cubicBezTo>
                  <a:lnTo>
                    <a:pt x="131" y="661"/>
                  </a:lnTo>
                  <a:cubicBezTo>
                    <a:pt x="48" y="673"/>
                    <a:pt x="0" y="780"/>
                    <a:pt x="60" y="852"/>
                  </a:cubicBezTo>
                  <a:lnTo>
                    <a:pt x="453" y="1292"/>
                  </a:lnTo>
                  <a:cubicBezTo>
                    <a:pt x="476" y="1328"/>
                    <a:pt x="488" y="1376"/>
                    <a:pt x="476" y="1399"/>
                  </a:cubicBezTo>
                  <a:lnTo>
                    <a:pt x="334" y="1983"/>
                  </a:lnTo>
                  <a:cubicBezTo>
                    <a:pt x="314" y="2051"/>
                    <a:pt x="374" y="2127"/>
                    <a:pt x="442" y="2127"/>
                  </a:cubicBezTo>
                  <a:cubicBezTo>
                    <a:pt x="457" y="2127"/>
                    <a:pt x="473" y="2123"/>
                    <a:pt x="488" y="2114"/>
                  </a:cubicBezTo>
                  <a:lnTo>
                    <a:pt x="1048" y="1876"/>
                  </a:lnTo>
                  <a:cubicBezTo>
                    <a:pt x="1055" y="1872"/>
                    <a:pt x="1064" y="1871"/>
                    <a:pt x="1074" y="1871"/>
                  </a:cubicBezTo>
                  <a:cubicBezTo>
                    <a:pt x="1098" y="1871"/>
                    <a:pt x="1126" y="1879"/>
                    <a:pt x="1143" y="1888"/>
                  </a:cubicBezTo>
                  <a:lnTo>
                    <a:pt x="1655" y="2209"/>
                  </a:lnTo>
                  <a:cubicBezTo>
                    <a:pt x="1672" y="2223"/>
                    <a:pt x="1691" y="2229"/>
                    <a:pt x="1710" y="2229"/>
                  </a:cubicBezTo>
                  <a:cubicBezTo>
                    <a:pt x="1770" y="2229"/>
                    <a:pt x="1828" y="2168"/>
                    <a:pt x="1810" y="2114"/>
                  </a:cubicBezTo>
                  <a:lnTo>
                    <a:pt x="1774" y="1519"/>
                  </a:lnTo>
                  <a:cubicBezTo>
                    <a:pt x="1774" y="1471"/>
                    <a:pt x="1786" y="1447"/>
                    <a:pt x="1810" y="1411"/>
                  </a:cubicBezTo>
                  <a:lnTo>
                    <a:pt x="2274" y="1042"/>
                  </a:lnTo>
                  <a:cubicBezTo>
                    <a:pt x="2358" y="971"/>
                    <a:pt x="2322" y="852"/>
                    <a:pt x="2239" y="840"/>
                  </a:cubicBezTo>
                  <a:lnTo>
                    <a:pt x="1643" y="697"/>
                  </a:lnTo>
                  <a:cubicBezTo>
                    <a:pt x="1608" y="685"/>
                    <a:pt x="1584" y="661"/>
                    <a:pt x="1560" y="626"/>
                  </a:cubicBezTo>
                  <a:lnTo>
                    <a:pt x="1346" y="78"/>
                  </a:lnTo>
                  <a:cubicBezTo>
                    <a:pt x="1320" y="27"/>
                    <a:pt x="1275" y="0"/>
                    <a:pt x="1231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846" name="Google Shape;846;p45"/>
          <p:cNvSpPr/>
          <p:nvPr/>
        </p:nvSpPr>
        <p:spPr>
          <a:xfrm>
            <a:off x="806175" y="1691250"/>
            <a:ext cx="1713300" cy="62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76200" dir="3420000" algn="bl" rotWithShape="0">
              <a:schemeClr val="lt1">
                <a:alpha val="26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rPr>
              <a:t>Enter</a:t>
            </a:r>
            <a:endParaRPr dirty="0">
              <a:solidFill>
                <a:schemeClr val="lt1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847" name="Google Shape;847;p45"/>
          <p:cNvSpPr/>
          <p:nvPr/>
        </p:nvSpPr>
        <p:spPr>
          <a:xfrm>
            <a:off x="8069950" y="1751221"/>
            <a:ext cx="185827" cy="207947"/>
          </a:xfrm>
          <a:custGeom>
            <a:avLst/>
            <a:gdLst/>
            <a:ahLst/>
            <a:cxnLst/>
            <a:rect l="l" t="t" r="r" b="b"/>
            <a:pathLst>
              <a:path w="3871" h="4332" extrusionOk="0">
                <a:moveTo>
                  <a:pt x="1942" y="1"/>
                </a:moveTo>
                <a:cubicBezTo>
                  <a:pt x="1894" y="1"/>
                  <a:pt x="1846" y="24"/>
                  <a:pt x="1823" y="72"/>
                </a:cubicBezTo>
                <a:cubicBezTo>
                  <a:pt x="1596" y="572"/>
                  <a:pt x="1513" y="1167"/>
                  <a:pt x="1465" y="1703"/>
                </a:cubicBezTo>
                <a:cubicBezTo>
                  <a:pt x="1001" y="1739"/>
                  <a:pt x="513" y="1834"/>
                  <a:pt x="108" y="2037"/>
                </a:cubicBezTo>
                <a:cubicBezTo>
                  <a:pt x="1" y="2084"/>
                  <a:pt x="1" y="2239"/>
                  <a:pt x="108" y="2299"/>
                </a:cubicBezTo>
                <a:cubicBezTo>
                  <a:pt x="513" y="2501"/>
                  <a:pt x="1001" y="2596"/>
                  <a:pt x="1465" y="2632"/>
                </a:cubicBezTo>
                <a:cubicBezTo>
                  <a:pt x="1513" y="3215"/>
                  <a:pt x="1704" y="4239"/>
                  <a:pt x="1882" y="4323"/>
                </a:cubicBezTo>
                <a:cubicBezTo>
                  <a:pt x="1899" y="4328"/>
                  <a:pt x="1917" y="4331"/>
                  <a:pt x="1934" y="4331"/>
                </a:cubicBezTo>
                <a:cubicBezTo>
                  <a:pt x="1986" y="4331"/>
                  <a:pt x="2034" y="4302"/>
                  <a:pt x="2061" y="4239"/>
                </a:cubicBezTo>
                <a:cubicBezTo>
                  <a:pt x="2287" y="3751"/>
                  <a:pt x="2370" y="3156"/>
                  <a:pt x="2406" y="2620"/>
                </a:cubicBezTo>
                <a:cubicBezTo>
                  <a:pt x="2858" y="2572"/>
                  <a:pt x="3347" y="2477"/>
                  <a:pt x="3751" y="2275"/>
                </a:cubicBezTo>
                <a:cubicBezTo>
                  <a:pt x="3787" y="2263"/>
                  <a:pt x="3799" y="2251"/>
                  <a:pt x="3811" y="2215"/>
                </a:cubicBezTo>
                <a:cubicBezTo>
                  <a:pt x="3870" y="2144"/>
                  <a:pt x="3847" y="2072"/>
                  <a:pt x="3787" y="2037"/>
                </a:cubicBezTo>
                <a:cubicBezTo>
                  <a:pt x="3382" y="1834"/>
                  <a:pt x="2882" y="1727"/>
                  <a:pt x="2418" y="1703"/>
                </a:cubicBezTo>
                <a:cubicBezTo>
                  <a:pt x="2382" y="1167"/>
                  <a:pt x="2287" y="572"/>
                  <a:pt x="2061" y="72"/>
                </a:cubicBezTo>
                <a:cubicBezTo>
                  <a:pt x="2037" y="24"/>
                  <a:pt x="1989" y="1"/>
                  <a:pt x="194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Mouse &amp; Keyboard Efficient Use Workshop by Slidesgo">
  <a:themeElements>
    <a:clrScheme name="Simple Light">
      <a:dk1>
        <a:srgbClr val="415A75"/>
      </a:dk1>
      <a:lt1>
        <a:srgbClr val="7CACE1"/>
      </a:lt1>
      <a:dk2>
        <a:srgbClr val="BFE2EC"/>
      </a:dk2>
      <a:lt2>
        <a:srgbClr val="E7FFFF"/>
      </a:lt2>
      <a:accent1>
        <a:srgbClr val="FFFDD1"/>
      </a:accent1>
      <a:accent2>
        <a:srgbClr val="FEE4A7"/>
      </a:accent2>
      <a:accent3>
        <a:srgbClr val="FFE0E1"/>
      </a:accent3>
      <a:accent4>
        <a:srgbClr val="FFFFFF"/>
      </a:accent4>
      <a:accent5>
        <a:srgbClr val="FFFFFF"/>
      </a:accent5>
      <a:accent6>
        <a:srgbClr val="FCCBCD"/>
      </a:accent6>
      <a:hlink>
        <a:srgbClr val="415A7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175</Words>
  <Application>Microsoft Office PowerPoint</Application>
  <PresentationFormat>On-screen Show (16:9)</PresentationFormat>
  <Paragraphs>29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Fredoka One</vt:lpstr>
      <vt:lpstr>Karla Medium</vt:lpstr>
      <vt:lpstr>Mouse &amp; Keyboard Efficient Use Workshop by Slidesgo</vt:lpstr>
      <vt:lpstr>HELLO  EVERYONE</vt:lpstr>
      <vt:lpstr>IMAGE OF THE H’MONG PEOPLE</vt:lpstr>
      <vt:lpstr>PowerPoint Presentation</vt:lpstr>
      <vt:lpstr>PowerPoint Presentation</vt:lpstr>
      <vt:lpstr>EXERCISE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thanhdoaṇ</dc:creator>
  <cp:lastModifiedBy>Administrator</cp:lastModifiedBy>
  <cp:revision>3</cp:revision>
  <dcterms:modified xsi:type="dcterms:W3CDTF">2024-12-16T02:07:08Z</dcterms:modified>
</cp:coreProperties>
</file>