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bookmarkIdSeed="3">
  <p:sldMasterIdLst>
    <p:sldMasterId id="2147483648" r:id="rId1"/>
  </p:sldMasterIdLst>
  <p:notesMasterIdLst>
    <p:notesMasterId r:id="rId30"/>
  </p:notesMasterIdLst>
  <p:sldIdLst>
    <p:sldId id="256" r:id="rId2"/>
    <p:sldId id="3153" r:id="rId3"/>
    <p:sldId id="3081" r:id="rId4"/>
    <p:sldId id="3229" r:id="rId5"/>
    <p:sldId id="3154" r:id="rId6"/>
    <p:sldId id="295" r:id="rId7"/>
    <p:sldId id="3230" r:id="rId8"/>
    <p:sldId id="3231" r:id="rId9"/>
    <p:sldId id="3082" r:id="rId10"/>
    <p:sldId id="3135" r:id="rId11"/>
    <p:sldId id="3136" r:id="rId12"/>
    <p:sldId id="3155" r:id="rId13"/>
    <p:sldId id="3156" r:id="rId14"/>
    <p:sldId id="3157" r:id="rId15"/>
    <p:sldId id="3158" r:id="rId16"/>
    <p:sldId id="3159" r:id="rId17"/>
    <p:sldId id="3161" r:id="rId18"/>
    <p:sldId id="3137" r:id="rId19"/>
    <p:sldId id="3160" r:id="rId20"/>
    <p:sldId id="3162" r:id="rId21"/>
    <p:sldId id="3163" r:id="rId22"/>
    <p:sldId id="3164" r:id="rId23"/>
    <p:sldId id="3088" r:id="rId24"/>
    <p:sldId id="3096" r:id="rId25"/>
    <p:sldId id="3226" r:id="rId26"/>
    <p:sldId id="3233" r:id="rId27"/>
    <p:sldId id="3227" r:id="rId28"/>
    <p:sldId id="3234" r:id="rId29"/>
  </p:sldIdLst>
  <p:sldSz cx="12192000" cy="6858000"/>
  <p:notesSz cx="6858000" cy="91440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Segoe Print" panose="02000600000000000000" pitchFamily="2" charset="0"/>
      <p:regular r:id="rId35"/>
      <p:bold r:id="rId36"/>
    </p:embeddedFont>
  </p:embeddedFont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BD8D2"/>
    <a:srgbClr val="D34CD6"/>
    <a:srgbClr val="FF6600"/>
    <a:srgbClr val="00B050"/>
    <a:srgbClr val="FB9B5A"/>
    <a:srgbClr val="EB54E9"/>
    <a:srgbClr val="FFF789"/>
    <a:srgbClr val="E46C0A"/>
    <a:srgbClr val="E072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015" autoAdjust="0"/>
    <p:restoredTop sz="94660"/>
  </p:normalViewPr>
  <p:slideViewPr>
    <p:cSldViewPr snapToGrid="0">
      <p:cViewPr varScale="1">
        <p:scale>
          <a:sx n="58" d="100"/>
          <a:sy n="58" d="100"/>
        </p:scale>
        <p:origin x="60" y="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623CD6-BC69-4FAB-A085-9D9848133995}" type="datetimeFigureOut">
              <a:rPr lang="en-US" smtClean="0"/>
              <a:t>1/7/2023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311CA4-9036-4EF8-AB62-128503DB3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76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xmlns="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xmlns="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xmlns="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xmlns="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xmlns="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xmlns="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xmlns="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xmlns="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xmlns="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xmlns="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xmlns="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xmlns="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xmlns="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xmlns="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xmlns="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xmlns="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xmlns="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xmlns="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xmlns="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xmlns="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xmlns="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xmlns="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xmlns="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xmlns="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xmlns="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xmlns="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xmlns="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xmlns="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xmlns="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xmlns="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xmlns="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xmlns="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xmlns="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xmlns="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xmlns="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xmlns="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xmlns="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xmlns="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xmlns="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xmlns="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xmlns="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xmlns="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xmlns="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xmlns="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xmlns="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xmlns="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xmlns="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xmlns="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xmlns="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xmlns="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xmlns="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xmlns="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xmlns="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xmlns="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xmlns="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xmlns="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xmlns="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xmlns="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xmlns="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xmlns="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xmlns="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xmlns="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xmlns="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xmlns="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xmlns="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xmlns="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xmlns="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xmlns="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xmlns="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xmlns="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xmlns="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xmlns="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xmlns="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xmlns="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xmlns="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xmlns="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xmlns="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xmlns="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xmlns="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xmlns="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xmlns="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xmlns="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xmlns="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xmlns="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xmlns="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xmlns="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xmlns="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xmlns="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xmlns="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xmlns="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xmlns="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xmlns="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xmlns="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xmlns="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xmlns="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xmlns="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xmlns="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xmlns="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xmlns="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xmlns="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xmlns="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xmlns="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xmlns="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xmlns="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xmlns="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xmlns="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xmlns="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xmlns="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xmlns="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xmlns="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xmlns="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xmlns="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xmlns="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xmlns="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xmlns="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xmlns="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xmlns="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xmlns="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xmlns="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xmlns="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xmlns="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xmlns="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xmlns="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xmlns="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xmlns="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xmlns="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xmlns="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xmlns="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xmlns="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xmlns="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xmlns="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xmlns="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xmlns="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xmlns="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xmlns="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xmlns="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xmlns="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xmlns="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xmlns="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xmlns="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xmlns="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xmlns="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xmlns="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xmlns="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xmlns="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xmlns="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xmlns="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xmlns="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xmlns="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xmlns="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xmlns="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xmlns="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xmlns="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xmlns="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xmlns="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xmlns="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xmlns="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xmlns="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xmlns="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xmlns="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xmlns="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xmlns="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xmlns="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xmlns="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xmlns="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xmlns="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xmlns="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xmlns="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xmlns="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xmlns="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xmlns="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xmlns="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xmlns="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xmlns="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xmlns="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xmlns="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xmlns="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xmlns="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xmlns="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xmlns="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xmlns="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xmlns="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xmlns="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xmlns="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xmlns="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xmlns="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xmlns="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xmlns="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xmlns="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xmlns="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xmlns="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xmlns="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xmlns="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xmlns="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xmlns="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xmlns="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xmlns="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xmlns="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xmlns="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xmlns="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xmlns="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xmlns="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xmlns="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xmlns="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D2819940-F204-450A-ACE4-C1FAA7496E24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xmlns="" id="{1F1FE917-12C4-4F03-BFC9-63C483556F98}"/>
                </a:ext>
              </a:extLst>
            </p:cNvPr>
            <p:cNvSpPr/>
            <p:nvPr/>
          </p:nvSpPr>
          <p:spPr>
            <a:xfrm>
              <a:off x="3307961" y="6403932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xmlns="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xmlns="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xmlns="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xmlns="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xmlns="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xmlns="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xmlns="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7272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2382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xmlns="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xmlns="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xmlns="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xmlns="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xmlns="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xmlns="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xmlns="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xmlns="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xmlns="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xmlns="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xmlns="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xmlns="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xmlns="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xmlns="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xmlns="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xmlns="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xmlns="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xmlns="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xmlns="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xmlns="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xmlns="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xmlns="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xmlns="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xmlns="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xmlns="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xmlns="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xmlns="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xmlns="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xmlns="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xmlns="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xmlns="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xmlns="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xmlns="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xmlns="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xmlns="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xmlns="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xmlns="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xmlns="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xmlns="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xmlns="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xmlns="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xmlns="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xmlns="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xmlns="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xmlns="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xmlns="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xmlns="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xmlns="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xmlns="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xmlns="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xmlns="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xmlns="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xmlns="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xmlns="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xmlns="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xmlns="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xmlns="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xmlns="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xmlns="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xmlns="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xmlns="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xmlns="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xmlns="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xmlns="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xmlns="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xmlns="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xmlns="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xmlns="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xmlns="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xmlns="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xmlns="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xmlns="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xmlns="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xmlns="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xmlns="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xmlns="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xmlns="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xmlns="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xmlns="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xmlns="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xmlns="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xmlns="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xmlns="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xmlns="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xmlns="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xmlns="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xmlns="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xmlns="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xmlns="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xmlns="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xmlns="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xmlns="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xmlns="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xmlns="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xmlns="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xmlns="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xmlns="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xmlns="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xmlns="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xmlns="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xmlns="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xmlns="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xmlns="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xmlns="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xmlns="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xmlns="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xmlns="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xmlns="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xmlns="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xmlns="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xmlns="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xmlns="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xmlns="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xmlns="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xmlns="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xmlns="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xmlns="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xmlns="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xmlns="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xmlns="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xmlns="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xmlns="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xmlns="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xmlns="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xmlns="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xmlns="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xmlns="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xmlns="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xmlns="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xmlns="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xmlns="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xmlns="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xmlns="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xmlns="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xmlns="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xmlns="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xmlns="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xmlns="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xmlns="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xmlns="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xmlns="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xmlns="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xmlns="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xmlns="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xmlns="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xmlns="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xmlns="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xmlns="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xmlns="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xmlns="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xmlns="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xmlns="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xmlns="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xmlns="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xmlns="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xmlns="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xmlns="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xmlns="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xmlns="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xmlns="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xmlns="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xmlns="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xmlns="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xmlns="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xmlns="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xmlns="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xmlns="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xmlns="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xmlns="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xmlns="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xmlns="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xmlns="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xmlns="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xmlns="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xmlns="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xmlns="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xmlns="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xmlns="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xmlns="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xmlns="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xmlns="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xmlns="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xmlns="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xmlns="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xmlns="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xmlns="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xmlns="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xmlns="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xmlns="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xmlns="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xmlns="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xmlns="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xmlns="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xmlns="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xmlns="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xmlns="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xmlns="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xmlns="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xmlns="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xmlns="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xmlns="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xmlns="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xmlns="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xmlns="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xmlns="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xmlns="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xmlns="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xmlns="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xmlns="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xmlns="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xmlns="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xmlns="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619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xmlns="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xmlns="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xmlns="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xmlns="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xmlns="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xmlns="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xmlns="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xmlns="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xmlns="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xmlns="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xmlns="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xmlns="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xmlns="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xmlns="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xmlns="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xmlns="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xmlns="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xmlns="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xmlns="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xmlns="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xmlns="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xmlns="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xmlns="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xmlns="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xmlns="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xmlns="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xmlns="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xmlns="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xmlns="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xmlns="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xmlns="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xmlns="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xmlns="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xmlns="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xmlns="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xmlns="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xmlns="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xmlns="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xmlns="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xmlns="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xmlns="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xmlns="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xmlns="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xmlns="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xmlns="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xmlns="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xmlns="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xmlns="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xmlns="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xmlns="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xmlns="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xmlns="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xmlns="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xmlns="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xmlns="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xmlns="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xmlns="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xmlns="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xmlns="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xmlns="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xmlns="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xmlns="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xmlns="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xmlns="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xmlns="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xmlns="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xmlns="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xmlns="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xmlns="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xmlns="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xmlns="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xmlns="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xmlns="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xmlns="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xmlns="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xmlns="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xmlns="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xmlns="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xmlns="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xmlns="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xmlns="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xmlns="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xmlns="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xmlns="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xmlns="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xmlns="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xmlns="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xmlns="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xmlns="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xmlns="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xmlns="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xmlns="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xmlns="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xmlns="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xmlns="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xmlns="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xmlns="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xmlns="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xmlns="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xmlns="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xmlns="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xmlns="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xmlns="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xmlns="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xmlns="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xmlns="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xmlns="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xmlns="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xmlns="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xmlns="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xmlns="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xmlns="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xmlns="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xmlns="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xmlns="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xmlns="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xmlns="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xmlns="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xmlns="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xmlns="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xmlns="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xmlns="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xmlns="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xmlns="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xmlns="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xmlns="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xmlns="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xmlns="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xmlns="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xmlns="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xmlns="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xmlns="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xmlns="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xmlns="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xmlns="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xmlns="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38135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xmlns="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xmlns="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xmlns="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xmlns="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xmlns="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xmlns="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xmlns="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xmlns="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xmlns="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xmlns="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xmlns="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xmlns="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xmlns="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xmlns="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xmlns="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xmlns="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xmlns="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xmlns="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xmlns="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xmlns="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xmlns="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xmlns="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xmlns="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xmlns="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xmlns="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xmlns="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xmlns="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xmlns="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xmlns="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xmlns="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xmlns="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xmlns="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xmlns="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xmlns="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xmlns="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xmlns="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xmlns="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xmlns="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xmlns="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xmlns="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xmlns="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xmlns="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xmlns="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xmlns="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xmlns="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xmlns="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xmlns="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xmlns="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xmlns="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xmlns="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xmlns="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xmlns="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xmlns="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xmlns="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xmlns="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xmlns="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xmlns="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xmlns="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xmlns="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xmlns="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xmlns="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xmlns="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xmlns="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xmlns="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xmlns="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37576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xmlns="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xmlns="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xmlns="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xmlns="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xmlns="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xmlns="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xmlns="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xmlns="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xmlns="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xmlns="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xmlns="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xmlns="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xmlns="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xmlns="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xmlns="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xmlns="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xmlns="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xmlns="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xmlns="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xmlns="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xmlns="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xmlns="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xmlns="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xmlns="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xmlns="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xmlns="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xmlns="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xmlns="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xmlns="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xmlns="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xmlns="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xmlns="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xmlns="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xmlns="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xmlns="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xmlns="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xmlns="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xmlns="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xmlns="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xmlns="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xmlns="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xmlns="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xmlns="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xmlns="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xmlns="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xmlns="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xmlns="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xmlns="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xmlns="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xmlns="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xmlns="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xmlns="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xmlns="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xmlns="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xmlns="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xmlns="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xmlns="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xmlns="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xmlns="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xmlns="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xmlns="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xmlns="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xmlns="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xmlns="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xmlns="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xmlns="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xmlns="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xmlns="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xmlns="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xmlns="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xmlns="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xmlns="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xmlns="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xmlns="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xmlns="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xmlns="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xmlns="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xmlns="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xmlns="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xmlns="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xmlns="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xmlns="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xmlns="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xmlns="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xmlns="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xmlns="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xmlns="" id="{93F46B3B-D663-4FBA-8528-CFD2F9C1E141}"/>
              </a:ext>
            </a:extLst>
          </p:cNvPr>
          <p:cNvSpPr txBox="1"/>
          <p:nvPr userDrawn="1"/>
        </p:nvSpPr>
        <p:spPr>
          <a:xfrm>
            <a:off x="3604226" y="1596479"/>
            <a:ext cx="47520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8378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305065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xmlns="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xmlns="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xmlns="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xmlns="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xmlns="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xmlns="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xmlns="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xmlns="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xmlns="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xmlns="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xmlns="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xmlns="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xmlns="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xmlns="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xmlns="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xmlns="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xmlns="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xmlns="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xmlns="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xmlns="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xmlns="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xmlns="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xmlns="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xmlns="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xmlns="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xmlns="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xmlns="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xmlns="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xmlns="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xmlns="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xmlns="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xmlns="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xmlns="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xmlns="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xmlns="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xmlns="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xmlns="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xmlns="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xmlns="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xmlns="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xmlns="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xmlns="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xmlns="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xmlns="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xmlns="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xmlns="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xmlns="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xmlns="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xmlns="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xmlns="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xmlns="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xmlns="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xmlns="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xmlns="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xmlns="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xmlns="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xmlns="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xmlns="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xmlns="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xmlns="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xmlns="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xmlns="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xmlns="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xmlns="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xmlns="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xmlns="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xmlns="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xmlns="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xmlns="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xmlns="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xmlns="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xmlns="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xmlns="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xmlns="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xmlns="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xmlns="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xmlns="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xmlns="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xmlns="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xmlns="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xmlns="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xmlns="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xmlns="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xmlns="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xmlns="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xmlns="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xmlns="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xmlns="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xmlns="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xmlns="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xmlns="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xmlns="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xmlns="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xmlns="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xmlns="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xmlns="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xmlns="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xmlns="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xmlns="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xmlns="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xmlns="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xmlns="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xmlns="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xmlns="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xmlns="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xmlns="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xmlns="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xmlns="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xmlns="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xmlns="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xmlns="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xmlns="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xmlns="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xmlns="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xmlns="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xmlns="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xmlns="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xmlns="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xmlns="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xmlns="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xmlns="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xmlns="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xmlns="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xmlns="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xmlns="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xmlns="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xmlns="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xmlns="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xmlns="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xmlns="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xmlns="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xmlns="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xmlns="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xmlns="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xmlns="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xmlns="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xmlns="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xmlns="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xmlns="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xmlns="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xmlns="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xmlns="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xmlns="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xmlns="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xmlns="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xmlns="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xmlns="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xmlns="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xmlns="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xmlns="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xmlns="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xmlns="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xmlns="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xmlns="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xmlns="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xmlns="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xmlns="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xmlns="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xmlns="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xmlns="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xmlns="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xmlns="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xmlns="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xmlns="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xmlns="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xmlns="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xmlns="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xmlns="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xmlns="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xmlns="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xmlns="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xmlns="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xmlns="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xmlns="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xmlns="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xmlns="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xmlns="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xmlns="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xmlns="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xmlns="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xmlns="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xmlns="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xmlns="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xmlns="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xmlns="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xmlns="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xmlns="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xmlns="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xmlns="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xmlns="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xmlns="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xmlns="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xmlns="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xmlns="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xmlns="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xmlns="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xmlns="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xmlns="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xmlns="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xmlns="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xmlns="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xmlns="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xmlns="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xmlns="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xmlns="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xmlns="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xmlns="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xmlns="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xmlns="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xmlns="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xmlns="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xmlns="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523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xmlns="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xmlns="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xmlns="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xmlns="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xmlns="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xmlns="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xmlns="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xmlns="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xmlns="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xmlns="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xmlns="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xmlns="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xmlns="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xmlns="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xmlns="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xmlns="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xmlns="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xmlns="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xmlns="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xmlns="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xmlns="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xmlns="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xmlns="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xmlns="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xmlns="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xmlns="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xmlns="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xmlns="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xmlns="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xmlns="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xmlns="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xmlns="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xmlns="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xmlns="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xmlns="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xmlns="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xmlns="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xmlns="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xmlns="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xmlns="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xmlns="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xmlns="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xmlns="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xmlns="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xmlns="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xmlns="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xmlns="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xmlns="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xmlns="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xmlns="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xmlns="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xmlns="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xmlns="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xmlns="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xmlns="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xmlns="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xmlns="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xmlns="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xmlns="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xmlns="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xmlns="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xmlns="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xmlns="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xmlns="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xmlns="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xmlns="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xmlns="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xmlns="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xmlns="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xmlns="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xmlns="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xmlns="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xmlns="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xmlns="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xmlns="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xmlns="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xmlns="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xmlns="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xmlns="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xmlns="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xmlns="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xmlns="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xmlns="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xmlns="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xmlns="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xmlns="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xmlns="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xmlns="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xmlns="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xmlns="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xmlns="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xmlns="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xmlns="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xmlns="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xmlns="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xmlns="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xmlns="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xmlns="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xmlns="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xmlns="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xmlns="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xmlns="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xmlns="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xmlns="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xmlns="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xmlns="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xmlns="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xmlns="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xmlns="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xmlns="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xmlns="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xmlns="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xmlns="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xmlns="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xmlns="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xmlns="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xmlns="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xmlns="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xmlns="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xmlns="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xmlns="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xmlns="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xmlns="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xmlns="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xmlns="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xmlns="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xmlns="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xmlns="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xmlns="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xmlns="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xmlns="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xmlns="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xmlns="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xmlns="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xmlns="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xmlns="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82156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xmlns="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xmlns="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xmlns="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xmlns="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xmlns="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xmlns="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xmlns="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xmlns="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xmlns="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xmlns="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xmlns="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xmlns="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xmlns="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xmlns="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xmlns="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xmlns="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xmlns="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xmlns="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xmlns="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xmlns="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xmlns="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xmlns="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xmlns="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xmlns="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xmlns="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xmlns="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xmlns="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xmlns="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xmlns="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xmlns="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xmlns="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xmlns="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xmlns="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xmlns="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xmlns="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xmlns="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xmlns="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xmlns="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xmlns="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xmlns="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xmlns="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xmlns="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xmlns="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xmlns="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xmlns="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xmlns="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xmlns="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xmlns="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xmlns="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xmlns="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xmlns="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xmlns="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xmlns="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xmlns="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xmlns="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xmlns="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xmlns="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xmlns="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xmlns="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xmlns="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xmlns="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xmlns="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xmlns="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xmlns="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xmlns="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49485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xmlns="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xmlns="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xmlns="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xmlns="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xmlns="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xmlns="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xmlns="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xmlns="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xmlns="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xmlns="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xmlns="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xmlns="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xmlns="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xmlns="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xmlns="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xmlns="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xmlns="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xmlns="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xmlns="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xmlns="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xmlns="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xmlns="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xmlns="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xmlns="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xmlns="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xmlns="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xmlns="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xmlns="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xmlns="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xmlns="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xmlns="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xmlns="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xmlns="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xmlns="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xmlns="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xmlns="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xmlns="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xmlns="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xmlns="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xmlns="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xmlns="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xmlns="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xmlns="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xmlns="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xmlns="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xmlns="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xmlns="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xmlns="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xmlns="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xmlns="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xmlns="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xmlns="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xmlns="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xmlns="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xmlns="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xmlns="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xmlns="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xmlns="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xmlns="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xmlns="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xmlns="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xmlns="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xmlns="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xmlns="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xmlns="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xmlns="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xmlns="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xmlns="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xmlns="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xmlns="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xmlns="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xmlns="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xmlns="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xmlns="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xmlns="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xmlns="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xmlns="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xmlns="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xmlns="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xmlns="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xmlns="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xmlns="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xmlns="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xmlns="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xmlns="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xmlns="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xmlns="" id="{93F46B3B-D663-4FBA-8528-CFD2F9C1E141}"/>
              </a:ext>
            </a:extLst>
          </p:cNvPr>
          <p:cNvSpPr txBox="1"/>
          <p:nvPr userDrawn="1"/>
        </p:nvSpPr>
        <p:spPr>
          <a:xfrm>
            <a:off x="3705562" y="1647225"/>
            <a:ext cx="44848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8086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xmlns="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xmlns="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xmlns="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xmlns="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xmlns="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xmlns="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xmlns="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xmlns="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xmlns="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xmlns="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xmlns="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xmlns="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xmlns="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xmlns="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xmlns="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xmlns="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xmlns="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xmlns="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xmlns="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xmlns="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xmlns="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xmlns="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xmlns="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xmlns="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xmlns="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xmlns="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xmlns="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xmlns="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xmlns="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xmlns="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xmlns="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xmlns="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xmlns="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xmlns="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xmlns="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xmlns="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xmlns="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xmlns="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xmlns="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xmlns="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xmlns="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xmlns="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xmlns="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xmlns="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xmlns="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xmlns="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xmlns="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xmlns="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xmlns="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xmlns="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xmlns="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xmlns="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xmlns="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xmlns="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xmlns="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xmlns="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xmlns="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xmlns="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xmlns="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xmlns="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xmlns="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xmlns="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xmlns="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xmlns="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xmlns="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xmlns="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xmlns="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xmlns="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xmlns="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xmlns="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xmlns="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xmlns="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xmlns="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xmlns="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xmlns="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xmlns="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xmlns="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xmlns="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xmlns="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xmlns="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xmlns="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xmlns="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xmlns="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xmlns="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xmlns="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xmlns="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xmlns="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xmlns="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xmlns="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xmlns="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xmlns="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xmlns="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xmlns="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xmlns="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xmlns="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xmlns="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xmlns="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xmlns="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xmlns="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xmlns="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xmlns="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xmlns="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xmlns="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xmlns="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xmlns="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xmlns="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xmlns="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xmlns="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xmlns="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xmlns="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xmlns="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xmlns="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xmlns="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xmlns="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xmlns="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xmlns="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xmlns="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xmlns="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xmlns="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xmlns="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xmlns="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xmlns="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xmlns="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xmlns="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xmlns="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xmlns="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xmlns="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xmlns="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xmlns="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xmlns="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xmlns="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xmlns="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xmlns="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xmlns="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xmlns="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5" name="TextBox 234">
            <a:extLst>
              <a:ext uri="{FF2B5EF4-FFF2-40B4-BE49-F238E27FC236}">
                <a16:creationId xmlns:a16="http://schemas.microsoft.com/office/drawing/2014/main" xmlns="" id="{1E4DED0B-3FCF-4DB8-8C88-6AED41C3D872}"/>
              </a:ext>
            </a:extLst>
          </p:cNvPr>
          <p:cNvSpPr txBox="1"/>
          <p:nvPr userDrawn="1"/>
        </p:nvSpPr>
        <p:spPr>
          <a:xfrm>
            <a:off x="4334110" y="1572168"/>
            <a:ext cx="37254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96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234217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5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66821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xmlns="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xmlns="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xmlns="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xmlns="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xmlns="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xmlns="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xmlns="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xmlns="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xmlns="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xmlns="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xmlns="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xmlns="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xmlns="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xmlns="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xmlns="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xmlns="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xmlns="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xmlns="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xmlns="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xmlns="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xmlns="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xmlns="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xmlns="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xmlns="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xmlns="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xmlns="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xmlns="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xmlns="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xmlns="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xmlns="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xmlns="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xmlns="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xmlns="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xmlns="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xmlns="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xmlns="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xmlns="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xmlns="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xmlns="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xmlns="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xmlns="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xmlns="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xmlns="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xmlns="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xmlns="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xmlns="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xmlns="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xmlns="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xmlns="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xmlns="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xmlns="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xmlns="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xmlns="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xmlns="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xmlns="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xmlns="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xmlns="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xmlns="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xmlns="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xmlns="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xmlns="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xmlns="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xmlns="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xmlns="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xmlns="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xmlns="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xmlns="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xmlns="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rgbClr val="F35757"/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xmlns="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xmlns="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xmlns="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xmlns="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xmlns="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xmlns="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xmlns="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xmlns="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xmlns="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xmlns="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xmlns="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xmlns="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xmlns="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xmlns="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xmlns="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xmlns="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xmlns="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xmlns="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xmlns="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xmlns="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xmlns="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xmlns="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xmlns="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xmlns="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xmlns="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xmlns="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xmlns="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xmlns="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xmlns="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xmlns="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xmlns="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xmlns="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xmlns="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xmlns="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xmlns="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xmlns="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xmlns="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xmlns="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xmlns="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xmlns="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xmlns="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xmlns="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xmlns="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xmlns="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xmlns="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xmlns="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xmlns="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xmlns="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xmlns="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xmlns="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xmlns="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xmlns="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xmlns="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xmlns="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xmlns="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xmlns="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xmlns="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xmlns="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xmlns="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xmlns="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xmlns="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xmlns="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xmlns="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xmlns="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xmlns="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xmlns="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xmlns="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xmlns="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xmlns="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xmlns="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xmlns="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xmlns="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xmlns="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xmlns="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xmlns="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xmlns="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xmlns="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xmlns="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xmlns="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xmlns="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xmlns="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xmlns="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xmlns="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xmlns="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xmlns="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xmlns="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xmlns="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xmlns="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xmlns="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xmlns="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xmlns="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xmlns="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xmlns="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xmlns="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xmlns="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xmlns="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xmlns="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xmlns="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xmlns="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xmlns="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xmlns="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xmlns="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xmlns="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xmlns="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xmlns="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xmlns="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xmlns="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xmlns="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xmlns="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xmlns="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xmlns="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xmlns="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xmlns="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xmlns="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xmlns="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xmlns="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xmlns="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xmlns="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xmlns="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xmlns="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xmlns="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xmlns="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xmlns="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xmlns="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xmlns="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xmlns="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xmlns="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xmlns="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xmlns="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xmlns="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xmlns="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xmlns="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xmlns="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xmlns="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xmlns="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xmlns="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xmlns="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xmlns="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xmlns="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xmlns="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xmlns="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xmlns="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xmlns="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xmlns="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4038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xmlns="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xmlns="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xmlns="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xmlns="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xmlns="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xmlns="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xmlns="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xmlns="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xmlns="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xmlns="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xmlns="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xmlns="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xmlns="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xmlns="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xmlns="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xmlns="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xmlns="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xmlns="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xmlns="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xmlns="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xmlns="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xmlns="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xmlns="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xmlns="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xmlns="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xmlns="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xmlns="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xmlns="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xmlns="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xmlns="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xmlns="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xmlns="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xmlns="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xmlns="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xmlns="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xmlns="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xmlns="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xmlns="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xmlns="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xmlns="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xmlns="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xmlns="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xmlns="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xmlns="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xmlns="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xmlns="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xmlns="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xmlns="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xmlns="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xmlns="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xmlns="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xmlns="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xmlns="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xmlns="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xmlns="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xmlns="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xmlns="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xmlns="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xmlns="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xmlns="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xmlns="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xmlns="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xmlns="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xmlns="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xmlns="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xmlns="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xmlns="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xmlns="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xmlns="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xmlns="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xmlns="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xmlns="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xmlns="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xmlns="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xmlns="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xmlns="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xmlns="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xmlns="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xmlns="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xmlns="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xmlns="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xmlns="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xmlns="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xmlns="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xmlns="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xmlns="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xmlns="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xmlns="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xmlns="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xmlns="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xmlns="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xmlns="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xmlns="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xmlns="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xmlns="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xmlns="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xmlns="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xmlns="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xmlns="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xmlns="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xmlns="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xmlns="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xmlns="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xmlns="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xmlns="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xmlns="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xmlns="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xmlns="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xmlns="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xmlns="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xmlns="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xmlns="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xmlns="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xmlns="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xmlns="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xmlns="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xmlns="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xmlns="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xmlns="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xmlns="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xmlns="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xmlns="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xmlns="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xmlns="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xmlns="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xmlns="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xmlns="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xmlns="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xmlns="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xmlns="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xmlns="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xmlns="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xmlns="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xmlns="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xmlns="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xmlns="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67935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and Conten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xmlns="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xmlns="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xmlns="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xmlns="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xmlns="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xmlns="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xmlns="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xmlns="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xmlns="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xmlns="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xmlns="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xmlns="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xmlns="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xmlns="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xmlns="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xmlns="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xmlns="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xmlns="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xmlns="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xmlns="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xmlns="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xmlns="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xmlns="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xmlns="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xmlns="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xmlns="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xmlns="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xmlns="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xmlns="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xmlns="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xmlns="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xmlns="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xmlns="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xmlns="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xmlns="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xmlns="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xmlns="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xmlns="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xmlns="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xmlns="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xmlns="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xmlns="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xmlns="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xmlns="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xmlns="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xmlns="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xmlns="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xmlns="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xmlns="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xmlns="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xmlns="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xmlns="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xmlns="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xmlns="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xmlns="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xmlns="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xmlns="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xmlns="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xmlns="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xmlns="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xmlns="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xmlns="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xmlns="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xmlns="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xmlns="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1089537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xmlns="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xmlns="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xmlns="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xmlns="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xmlns="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xmlns="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xmlns="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xmlns="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xmlns="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xmlns="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xmlns="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xmlns="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xmlns="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xmlns="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xmlns="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xmlns="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xmlns="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xmlns="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xmlns="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xmlns="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xmlns="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xmlns="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xmlns="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xmlns="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xmlns="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xmlns="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xmlns="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xmlns="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xmlns="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xmlns="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xmlns="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xmlns="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xmlns="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xmlns="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xmlns="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xmlns="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xmlns="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xmlns="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xmlns="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xmlns="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xmlns="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xmlns="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xmlns="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xmlns="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xmlns="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xmlns="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xmlns="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xmlns="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xmlns="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xmlns="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xmlns="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xmlns="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xmlns="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xmlns="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xmlns="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xmlns="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xmlns="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xmlns="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xmlns="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xmlns="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xmlns="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xmlns="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xmlns="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xmlns="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xmlns="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xmlns="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xmlns="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xmlns="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xmlns="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xmlns="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xmlns="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xmlns="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xmlns="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xmlns="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xmlns="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xmlns="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xmlns="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xmlns="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xmlns="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xmlns="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xmlns="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xmlns="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xmlns="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xmlns="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xmlns="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xmlns="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xmlns="" id="{93F46B3B-D663-4FBA-8528-CFD2F9C1E141}"/>
              </a:ext>
            </a:extLst>
          </p:cNvPr>
          <p:cNvSpPr txBox="1"/>
          <p:nvPr userDrawn="1"/>
        </p:nvSpPr>
        <p:spPr>
          <a:xfrm>
            <a:off x="3781444" y="1468551"/>
            <a:ext cx="4514832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3667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4440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xmlns="" id="{1E4DED0B-3FCF-4DB8-8C88-6AED41C3D872}"/>
              </a:ext>
            </a:extLst>
          </p:cNvPr>
          <p:cNvSpPr txBox="1"/>
          <p:nvPr userDrawn="1"/>
        </p:nvSpPr>
        <p:spPr>
          <a:xfrm>
            <a:off x="3558840" y="1522374"/>
            <a:ext cx="451803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96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xmlns="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xmlns="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xmlns="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xmlns="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xmlns="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xmlns="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xmlns="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xmlns="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xmlns="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xmlns="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xmlns="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xmlns="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xmlns="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xmlns="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xmlns="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xmlns="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xmlns="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xmlns="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xmlns="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xmlns="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xmlns="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xmlns="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xmlns="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xmlns="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xmlns="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xmlns="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xmlns="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xmlns="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xmlns="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xmlns="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xmlns="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xmlns="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xmlns="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xmlns="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xmlns="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xmlns="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xmlns="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xmlns="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xmlns="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xmlns="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xmlns="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xmlns="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xmlns="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xmlns="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xmlns="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xmlns="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xmlns="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xmlns="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xmlns="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xmlns="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xmlns="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xmlns="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xmlns="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xmlns="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xmlns="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xmlns="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xmlns="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xmlns="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xmlns="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xmlns="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xmlns="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xmlns="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xmlns="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xmlns="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599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35" grpId="0"/>
      <p:bldP spid="295" grpId="0" animBg="1"/>
      <p:bldP spid="296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xmlns="" id="{1E4DED0B-3FCF-4DB8-8C88-6AED41C3D872}"/>
              </a:ext>
            </a:extLst>
          </p:cNvPr>
          <p:cNvSpPr txBox="1"/>
          <p:nvPr userDrawn="1"/>
        </p:nvSpPr>
        <p:spPr>
          <a:xfrm>
            <a:off x="3615997" y="1557579"/>
            <a:ext cx="475208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8800">
                <a:solidFill>
                  <a:srgbClr val="002060"/>
                </a:solidFill>
                <a:latin typeface="+mj-lt"/>
              </a:rPr>
              <a:t>LUYỆN TẬP</a:t>
            </a:r>
            <a:endParaRPr lang="vi-VN" sz="8800" dirty="0">
              <a:solidFill>
                <a:srgbClr val="002060"/>
              </a:solidFill>
              <a:latin typeface="+mj-lt"/>
            </a:endParaRPr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xmlns="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xmlns="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xmlns="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xmlns="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xmlns="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xmlns="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xmlns="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xmlns="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xmlns="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xmlns="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xmlns="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xmlns="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xmlns="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xmlns="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xmlns="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xmlns="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xmlns="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xmlns="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xmlns="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xmlns="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xmlns="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xmlns="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xmlns="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xmlns="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xmlns="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xmlns="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xmlns="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xmlns="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xmlns="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xmlns="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xmlns="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xmlns="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xmlns="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xmlns="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xmlns="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xmlns="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xmlns="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xmlns="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xmlns="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xmlns="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xmlns="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xmlns="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xmlns="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xmlns="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xmlns="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xmlns="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xmlns="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xmlns="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xmlns="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xmlns="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xmlns="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xmlns="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xmlns="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xmlns="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xmlns="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xmlns="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xmlns="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xmlns="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xmlns="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xmlns="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xmlns="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xmlns="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xmlns="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xmlns="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xmlns="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xmlns="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xmlns="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xmlns="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xmlns="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xmlns="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xmlns="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xmlns="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xmlns="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xmlns="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xmlns="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xmlns="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xmlns="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xmlns="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xmlns="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xmlns="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xmlns="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xmlns="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xmlns="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xmlns="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xmlns="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xmlns="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9709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35" grpId="0"/>
      <p:bldP spid="219" grpId="0" animBg="1"/>
      <p:bldP spid="220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68867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xmlns="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xmlns="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xmlns="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xmlns="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xmlns="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xmlns="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xmlns="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xmlns="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xmlns="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xmlns="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xmlns="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xmlns="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xmlns="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xmlns="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xmlns="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xmlns="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xmlns="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xmlns="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xmlns="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xmlns="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xmlns="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xmlns="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xmlns="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xmlns="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xmlns="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xmlns="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xmlns="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xmlns="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xmlns="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xmlns="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xmlns="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xmlns="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xmlns="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xmlns="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xmlns="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xmlns="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xmlns="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xmlns="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xmlns="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xmlns="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xmlns="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xmlns="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xmlns="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xmlns="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xmlns="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xmlns="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xmlns="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xmlns="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xmlns="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xmlns="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xmlns="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xmlns="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xmlns="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xmlns="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xmlns="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xmlns="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xmlns="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xmlns="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xmlns="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xmlns="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xmlns="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xmlns="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xmlns="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xmlns="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xmlns="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xmlns="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xmlns="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xmlns="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5">
              <a:lumMod val="75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xmlns="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xmlns="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xmlns="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xmlns="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xmlns="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xmlns="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xmlns="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xmlns="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xmlns="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xmlns="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xmlns="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xmlns="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xmlns="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xmlns="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xmlns="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xmlns="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xmlns="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xmlns="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xmlns="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xmlns="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xmlns="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xmlns="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xmlns="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xmlns="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xmlns="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xmlns="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xmlns="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xmlns="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xmlns="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xmlns="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xmlns="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xmlns="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xmlns="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xmlns="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xmlns="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xmlns="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xmlns="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xmlns="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xmlns="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xmlns="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xmlns="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xmlns="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xmlns="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xmlns="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xmlns="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xmlns="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xmlns="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xmlns="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xmlns="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xmlns="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xmlns="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xmlns="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xmlns="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xmlns="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xmlns="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xmlns="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xmlns="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xmlns="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xmlns="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xmlns="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xmlns="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xmlns="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xmlns="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xmlns="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xmlns="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xmlns="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xmlns="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xmlns="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xmlns="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xmlns="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xmlns="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xmlns="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xmlns="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xmlns="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xmlns="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xmlns="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xmlns="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xmlns="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xmlns="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xmlns="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xmlns="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xmlns="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xmlns="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xmlns="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xmlns="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xmlns="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xmlns="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xmlns="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xmlns="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xmlns="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xmlns="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xmlns="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xmlns="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xmlns="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xmlns="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xmlns="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xmlns="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xmlns="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xmlns="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xmlns="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xmlns="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xmlns="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xmlns="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xmlns="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xmlns="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xmlns="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xmlns="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xmlns="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xmlns="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xmlns="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xmlns="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xmlns="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xmlns="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xmlns="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xmlns="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xmlns="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xmlns="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xmlns="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xmlns="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xmlns="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xmlns="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xmlns="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xmlns="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xmlns="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xmlns="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xmlns="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xmlns="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xmlns="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xmlns="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xmlns="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xmlns="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xmlns="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xmlns="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xmlns="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xmlns="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xmlns="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xmlns="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xmlns="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xmlns="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xmlns="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xmlns="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xmlns="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xmlns="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xmlns="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1248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xmlns="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xmlns="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xmlns="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xmlns="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xmlns="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xmlns="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xmlns="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xmlns="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xmlns="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xmlns="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xmlns="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xmlns="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xmlns="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xmlns="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xmlns="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xmlns="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xmlns="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xmlns="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xmlns="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xmlns="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xmlns="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xmlns="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xmlns="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xmlns="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xmlns="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xmlns="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xmlns="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xmlns="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xmlns="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xmlns="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xmlns="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xmlns="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xmlns="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xmlns="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xmlns="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xmlns="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xmlns="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xmlns="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xmlns="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xmlns="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xmlns="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xmlns="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xmlns="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xmlns="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xmlns="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xmlns="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xmlns="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xmlns="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xmlns="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xmlns="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xmlns="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xmlns="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xmlns="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xmlns="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xmlns="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xmlns="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xmlns="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xmlns="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xmlns="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xmlns="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xmlns="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xmlns="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xmlns="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xmlns="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xmlns="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xmlns="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xmlns="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xmlns="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xmlns="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xmlns="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xmlns="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xmlns="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xmlns="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xmlns="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xmlns="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xmlns="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xmlns="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xmlns="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xmlns="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xmlns="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xmlns="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xmlns="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xmlns="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xmlns="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xmlns="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xmlns="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xmlns="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xmlns="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xmlns="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xmlns="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xmlns="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xmlns="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xmlns="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xmlns="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xmlns="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xmlns="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xmlns="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xmlns="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xmlns="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xmlns="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xmlns="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xmlns="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xmlns="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xmlns="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xmlns="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xmlns="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xmlns="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xmlns="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xmlns="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xmlns="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xmlns="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xmlns="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xmlns="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xmlns="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xmlns="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xmlns="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xmlns="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xmlns="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xmlns="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xmlns="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xmlns="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xmlns="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xmlns="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xmlns="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xmlns="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xmlns="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xmlns="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xmlns="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xmlns="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xmlns="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xmlns="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xmlns="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xmlns="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xmlns="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xmlns="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xmlns="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286231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xmlns="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xmlns="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xmlns="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xmlns="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xmlns="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xmlns="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xmlns="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xmlns="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xmlns="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xmlns="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xmlns="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xmlns="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xmlns="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xmlns="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xmlns="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xmlns="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xmlns="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xmlns="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xmlns="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xmlns="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xmlns="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xmlns="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xmlns="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xmlns="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xmlns="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xmlns="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xmlns="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xmlns="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xmlns="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xmlns="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xmlns="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xmlns="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xmlns="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xmlns="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xmlns="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xmlns="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xmlns="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xmlns="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xmlns="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xmlns="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xmlns="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xmlns="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xmlns="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xmlns="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xmlns="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xmlns="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xmlns="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xmlns="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xmlns="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xmlns="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xmlns="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xmlns="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xmlns="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xmlns="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xmlns="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xmlns="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xmlns="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xmlns="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xmlns="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xmlns="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xmlns="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xmlns="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xmlns="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xmlns="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xmlns="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118767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xmlns="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xmlns="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xmlns="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xmlns="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xmlns="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xmlns="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xmlns="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xmlns="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xmlns="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xmlns="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xmlns="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xmlns="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xmlns="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xmlns="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xmlns="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xmlns="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xmlns="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xmlns="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xmlns="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xmlns="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xmlns="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xmlns="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xmlns="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xmlns="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xmlns="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xmlns="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xmlns="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xmlns="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xmlns="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xmlns="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xmlns="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xmlns="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xmlns="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xmlns="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xmlns="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xmlns="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xmlns="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xmlns="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xmlns="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xmlns="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xmlns="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xmlns="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xmlns="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xmlns="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xmlns="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xmlns="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xmlns="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xmlns="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xmlns="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xmlns="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xmlns="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xmlns="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xmlns="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xmlns="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xmlns="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xmlns="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xmlns="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xmlns="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xmlns="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xmlns="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xmlns="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xmlns="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xmlns="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xmlns="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xmlns="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xmlns="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xmlns="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xmlns="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xmlns="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xmlns="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xmlns="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xmlns="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xmlns="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xmlns="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xmlns="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xmlns="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xmlns="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xmlns="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xmlns="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xmlns="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xmlns="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xmlns="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xmlns="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xmlns="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xmlns="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xmlns="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xmlns="" id="{93F46B3B-D663-4FBA-8528-CFD2F9C1E141}"/>
              </a:ext>
            </a:extLst>
          </p:cNvPr>
          <p:cNvSpPr txBox="1"/>
          <p:nvPr userDrawn="1"/>
        </p:nvSpPr>
        <p:spPr>
          <a:xfrm>
            <a:off x="3642720" y="1503378"/>
            <a:ext cx="472820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002060"/>
                </a:solidFill>
                <a:latin typeface="+mj-lt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371829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BE58C40B-6789-4E71-8632-AD2A12B6B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vi-V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0DD5742-5ACC-4D14-BBCB-E7E863829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48355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74" r:id="rId5"/>
    <p:sldLayoutId id="2147483662" r:id="rId6"/>
    <p:sldLayoutId id="2147483663" r:id="rId7"/>
    <p:sldLayoutId id="2147483664" r:id="rId8"/>
    <p:sldLayoutId id="2147483665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  <p:sldLayoutId id="2147483683" r:id="rId18"/>
    <p:sldLayoutId id="2147483684" r:id="rId19"/>
    <p:sldLayoutId id="2147483685" r:id="rId20"/>
    <p:sldLayoutId id="2147483686" r:id="rId21"/>
    <p:sldLayoutId id="2147483687" r:id="rId22"/>
    <p:sldLayoutId id="2147483688" r:id="rId23"/>
    <p:sldLayoutId id="2147483689" r:id="rId24"/>
    <p:sldLayoutId id="2147483690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microsoft.com/office/2007/relationships/hdphoto" Target="../media/hdphoto4.wdp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tm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wmf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B5044254-DE52-4029-B43E-ACD26C567FBA}"/>
              </a:ext>
            </a:extLst>
          </p:cNvPr>
          <p:cNvGrpSpPr/>
          <p:nvPr/>
        </p:nvGrpSpPr>
        <p:grpSpPr>
          <a:xfrm>
            <a:off x="993911" y="106016"/>
            <a:ext cx="2190751" cy="980661"/>
            <a:chOff x="1523998" y="0"/>
            <a:chExt cx="2190751" cy="98066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xmlns="" id="{B2407F96-D165-408B-8186-033E4D2C4D5C}"/>
                </a:ext>
              </a:extLst>
            </p:cNvPr>
            <p:cNvGrpSpPr/>
            <p:nvPr/>
          </p:nvGrpSpPr>
          <p:grpSpPr>
            <a:xfrm>
              <a:off x="1523998" y="0"/>
              <a:ext cx="2190751" cy="980661"/>
              <a:chOff x="1523999" y="0"/>
              <a:chExt cx="1285462" cy="1828800"/>
            </a:xfrm>
          </p:grpSpPr>
          <p:sp>
            <p:nvSpPr>
              <p:cNvPr id="2" name="Rectangle: Top Corners Rounded 1">
                <a:extLst>
                  <a:ext uri="{FF2B5EF4-FFF2-40B4-BE49-F238E27FC236}">
                    <a16:creationId xmlns:a16="http://schemas.microsoft.com/office/drawing/2014/main" xmlns="" id="{2974D671-0870-4777-BE31-5FD1BBBF9AD7}"/>
                  </a:ext>
                </a:extLst>
              </p:cNvPr>
              <p:cNvSpPr/>
              <p:nvPr/>
            </p:nvSpPr>
            <p:spPr>
              <a:xfrm rot="10800000">
                <a:off x="1523999" y="0"/>
                <a:ext cx="1285462" cy="1828800"/>
              </a:xfrm>
              <a:prstGeom prst="round2Same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" name="Rectangle: Top Corners Rounded 2">
                <a:extLst>
                  <a:ext uri="{FF2B5EF4-FFF2-40B4-BE49-F238E27FC236}">
                    <a16:creationId xmlns:a16="http://schemas.microsoft.com/office/drawing/2014/main" xmlns="" id="{219332FA-4BE4-4F03-A894-08EEC78551F0}"/>
                  </a:ext>
                </a:extLst>
              </p:cNvPr>
              <p:cNvSpPr/>
              <p:nvPr/>
            </p:nvSpPr>
            <p:spPr>
              <a:xfrm rot="10800000">
                <a:off x="1566862" y="76199"/>
                <a:ext cx="1204497" cy="1709738"/>
              </a:xfrm>
              <a:prstGeom prst="round2SameRect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75000"/>
                  </a:schemeClr>
                </a:solidFill>
                <a:prstDash val="lg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46C80A5A-72BA-45B9-A254-2A8D09624ECF}"/>
                </a:ext>
              </a:extLst>
            </p:cNvPr>
            <p:cNvSpPr txBox="1"/>
            <p:nvPr/>
          </p:nvSpPr>
          <p:spPr>
            <a:xfrm>
              <a:off x="1677724" y="206880"/>
              <a:ext cx="19720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3200" dirty="0">
                  <a:solidFill>
                    <a:schemeClr val="accent6">
                      <a:lumMod val="75000"/>
                    </a:schemeClr>
                  </a:solidFill>
                  <a:latin typeface="+mj-lt"/>
                </a:rPr>
                <a:t>CH</a:t>
              </a:r>
              <a:r>
                <a:rPr lang="en-US" sz="3200" dirty="0">
                  <a:solidFill>
                    <a:schemeClr val="accent6">
                      <a:lumMod val="75000"/>
                    </a:schemeClr>
                  </a:solidFill>
                  <a:latin typeface="+mj-lt"/>
                </a:rPr>
                <a:t>Ủ</a:t>
              </a:r>
              <a:r>
                <a:rPr lang="vi-VN" sz="3200" dirty="0">
                  <a:solidFill>
                    <a:schemeClr val="accent6">
                      <a:lumMod val="75000"/>
                    </a:schemeClr>
                  </a:solidFill>
                  <a:latin typeface="+mj-lt"/>
                </a:rPr>
                <a:t> ĐỀ </a:t>
              </a:r>
              <a:r>
                <a:rPr lang="en-US" sz="3200" dirty="0">
                  <a:solidFill>
                    <a:schemeClr val="accent6">
                      <a:lumMod val="75000"/>
                    </a:schemeClr>
                  </a:solidFill>
                  <a:latin typeface="+mj-lt"/>
                </a:rPr>
                <a:t>E</a:t>
              </a:r>
              <a:endParaRPr lang="vi-VN" sz="3200" dirty="0">
                <a:solidFill>
                  <a:schemeClr val="accent6">
                    <a:lumMod val="75000"/>
                  </a:schemeClr>
                </a:solidFill>
                <a:latin typeface="+mj-lt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049F577-F92A-4405-A19E-48EB947980F5}"/>
              </a:ext>
            </a:extLst>
          </p:cNvPr>
          <p:cNvSpPr txBox="1"/>
          <p:nvPr/>
        </p:nvSpPr>
        <p:spPr>
          <a:xfrm>
            <a:off x="3199297" y="251340"/>
            <a:ext cx="68885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ỨNG DỤNG TIN HỌC</a:t>
            </a:r>
            <a:endParaRPr lang="vi-VN" sz="4000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05E2FA4-701D-4C92-898E-7EE4AF07FEBA}"/>
              </a:ext>
            </a:extLst>
          </p:cNvPr>
          <p:cNvSpPr txBox="1"/>
          <p:nvPr/>
        </p:nvSpPr>
        <p:spPr>
          <a:xfrm>
            <a:off x="2349439" y="2442571"/>
            <a:ext cx="7278531" cy="2206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4000" dirty="0">
                <a:ln w="19050">
                  <a:solidFill>
                    <a:schemeClr val="bg1"/>
                  </a:solidFill>
                </a:ln>
                <a:latin typeface="+mj-lt"/>
              </a:rPr>
              <a:t>BÀI </a:t>
            </a:r>
            <a:r>
              <a:rPr lang="en-US" sz="4000" dirty="0">
                <a:ln w="19050">
                  <a:solidFill>
                    <a:schemeClr val="bg1"/>
                  </a:solidFill>
                </a:ln>
                <a:latin typeface="+mj-lt"/>
              </a:rPr>
              <a:t>3</a:t>
            </a:r>
            <a:endParaRPr lang="vi-VN" sz="4000" dirty="0">
              <a:ln w="19050">
                <a:solidFill>
                  <a:schemeClr val="bg1"/>
                </a:solidFill>
              </a:ln>
              <a:latin typeface="+mj-lt"/>
            </a:endParaRPr>
          </a:p>
          <a:p>
            <a:pPr algn="ctr">
              <a:lnSpc>
                <a:spcPct val="120000"/>
              </a:lnSpc>
            </a:pPr>
            <a:r>
              <a:rPr lang="en-US" sz="4000" dirty="0">
                <a:ln w="19050">
                  <a:solidFill>
                    <a:schemeClr val="bg1"/>
                  </a:solidFill>
                </a:ln>
                <a:latin typeface="+mj-lt"/>
              </a:rPr>
              <a:t>TẠO </a:t>
            </a:r>
            <a:r>
              <a:rPr lang="vi-VN" sz="4000" dirty="0">
                <a:ln w="19050">
                  <a:solidFill>
                    <a:schemeClr val="bg1"/>
                  </a:solidFill>
                </a:ln>
                <a:latin typeface="+mj-lt"/>
              </a:rPr>
              <a:t>DANH SÁCH DẠNG </a:t>
            </a:r>
            <a:r>
              <a:rPr lang="en-US" sz="4000" dirty="0">
                <a:ln w="19050">
                  <a:solidFill>
                    <a:schemeClr val="bg1"/>
                  </a:solidFill>
                </a:ln>
                <a:latin typeface="+mj-lt"/>
              </a:rPr>
              <a:t>LIỆT</a:t>
            </a:r>
            <a:r>
              <a:rPr lang="vi-VN" sz="4000" dirty="0">
                <a:ln w="19050">
                  <a:solidFill>
                    <a:schemeClr val="bg1"/>
                  </a:solidFill>
                </a:ln>
                <a:latin typeface="+mj-lt"/>
              </a:rPr>
              <a:t> KÊ </a:t>
            </a:r>
            <a:endParaRPr lang="en-US" sz="4000" dirty="0">
              <a:ln w="19050">
                <a:solidFill>
                  <a:schemeClr val="bg1"/>
                </a:solidFill>
              </a:ln>
              <a:latin typeface="+mj-lt"/>
            </a:endParaRPr>
          </a:p>
          <a:p>
            <a:pPr algn="ctr">
              <a:lnSpc>
                <a:spcPct val="120000"/>
              </a:lnSpc>
            </a:pPr>
            <a:r>
              <a:rPr lang="vi-VN" sz="4000" dirty="0">
                <a:ln w="19050">
                  <a:solidFill>
                    <a:schemeClr val="bg1"/>
                  </a:solidFill>
                </a:ln>
                <a:latin typeface="+mj-lt"/>
              </a:rPr>
              <a:t>VÀ </a:t>
            </a:r>
            <a:r>
              <a:rPr lang="en-US" sz="4000" dirty="0">
                <a:ln w="19050">
                  <a:solidFill>
                    <a:schemeClr val="bg1"/>
                  </a:solidFill>
                </a:ln>
                <a:latin typeface="+mj-lt"/>
              </a:rPr>
              <a:t>TIÊU ĐỀ TRANG</a:t>
            </a:r>
            <a:endParaRPr lang="vi-VN" sz="4000" dirty="0">
              <a:ln w="19050">
                <a:solidFill>
                  <a:schemeClr val="bg1"/>
                </a:solidFill>
              </a:ln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049F577-F92A-4405-A19E-48EB947980F5}"/>
              </a:ext>
            </a:extLst>
          </p:cNvPr>
          <p:cNvSpPr txBox="1"/>
          <p:nvPr/>
        </p:nvSpPr>
        <p:spPr>
          <a:xfrm>
            <a:off x="426105" y="1051976"/>
            <a:ext cx="11125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SOẠN THẢO VĂN BẢN VÀ TRÌNH CHIẾU NÂNG CAO</a:t>
            </a:r>
            <a:endParaRPr lang="vi-VN" sz="4000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7492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391FB4D9-362F-411C-84F5-BE98A5303E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526" y="422728"/>
            <a:ext cx="888648" cy="88572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995CFEF5-65BB-46A9-93B7-66A5F04A9AB8}"/>
              </a:ext>
            </a:extLst>
          </p:cNvPr>
          <p:cNvSpPr/>
          <p:nvPr/>
        </p:nvSpPr>
        <p:spPr>
          <a:xfrm>
            <a:off x="614527" y="2199599"/>
            <a:ext cx="2857543" cy="1501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342900">
              <a:lnSpc>
                <a:spcPct val="135000"/>
              </a:lnSpc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vi-V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 sách có thứ tự.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A477DF1-1996-BA17-6F0E-FD467BE07C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72070" y="1631529"/>
            <a:ext cx="7605784" cy="28492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3247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391FB4D9-362F-411C-84F5-BE98A5303E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526" y="422728"/>
            <a:ext cx="888648" cy="88572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995CFEF5-65BB-46A9-93B7-66A5F04A9AB8}"/>
              </a:ext>
            </a:extLst>
          </p:cNvPr>
          <p:cNvSpPr/>
          <p:nvPr/>
        </p:nvSpPr>
        <p:spPr>
          <a:xfrm>
            <a:off x="1058850" y="2300388"/>
            <a:ext cx="4022788" cy="2257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342900">
              <a:lnSpc>
                <a:spcPct val="135000"/>
              </a:lnSpc>
            </a:pPr>
            <a:r>
              <a:rPr lang="vi-V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 sách dấu đầu dòng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6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vi-V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5E71482-F443-8D11-E240-021C4F5A18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60349" y="1723100"/>
            <a:ext cx="4543825" cy="34117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410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765;p26">
            <a:extLst>
              <a:ext uri="{FF2B5EF4-FFF2-40B4-BE49-F238E27FC236}">
                <a16:creationId xmlns:a16="http://schemas.microsoft.com/office/drawing/2014/main" xmlns="" id="{1A379531-265B-4DE8-864F-72EBFAADF1F7}"/>
              </a:ext>
            </a:extLst>
          </p:cNvPr>
          <p:cNvSpPr/>
          <p:nvPr/>
        </p:nvSpPr>
        <p:spPr>
          <a:xfrm rot="126755">
            <a:off x="1381233" y="1665892"/>
            <a:ext cx="8856910" cy="24883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Google Shape;1766;p26">
            <a:extLst>
              <a:ext uri="{FF2B5EF4-FFF2-40B4-BE49-F238E27FC236}">
                <a16:creationId xmlns:a16="http://schemas.microsoft.com/office/drawing/2014/main" xmlns="" id="{8CDA747D-9A2B-42CA-988B-EF6F49C769C7}"/>
              </a:ext>
            </a:extLst>
          </p:cNvPr>
          <p:cNvSpPr/>
          <p:nvPr/>
        </p:nvSpPr>
        <p:spPr>
          <a:xfrm rot="21464125">
            <a:off x="960911" y="1247273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Google Shape;1767;p26">
            <a:extLst>
              <a:ext uri="{FF2B5EF4-FFF2-40B4-BE49-F238E27FC236}">
                <a16:creationId xmlns:a16="http://schemas.microsoft.com/office/drawing/2014/main" xmlns="" id="{FF70B85D-AC43-4F3A-94A0-B4BADDF56878}"/>
              </a:ext>
            </a:extLst>
          </p:cNvPr>
          <p:cNvSpPr/>
          <p:nvPr/>
        </p:nvSpPr>
        <p:spPr>
          <a:xfrm rot="4829593">
            <a:off x="9285665" y="1556883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04C48D2-1DD6-4A8B-AA47-BA4710F38FBC}"/>
              </a:ext>
            </a:extLst>
          </p:cNvPr>
          <p:cNvSpPr txBox="1"/>
          <p:nvPr/>
        </p:nvSpPr>
        <p:spPr>
          <a:xfrm>
            <a:off x="1485554" y="1780754"/>
            <a:ext cx="83056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a.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Tạo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danh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sách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liệt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kê</a:t>
            </a:r>
            <a:endParaRPr kumimoji="0" lang="vi-VN" sz="6600" b="0" i="0" u="none" strike="noStrike" kern="1200" cap="none" spc="0" normalizeH="0" baseline="0" noProof="0" dirty="0">
              <a:ln>
                <a:noFill/>
              </a:ln>
              <a:solidFill>
                <a:srgbClr val="F14124">
                  <a:lumMod val="50000"/>
                </a:srgb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9" name="Google Shape;211;p3">
            <a:extLst>
              <a:ext uri="{FF2B5EF4-FFF2-40B4-BE49-F238E27FC236}">
                <a16:creationId xmlns:a16="http://schemas.microsoft.com/office/drawing/2014/main" xmlns="" id="{648E9DE7-A2F2-4E9E-B789-80D0AE258E59}"/>
              </a:ext>
            </a:extLst>
          </p:cNvPr>
          <p:cNvGrpSpPr/>
          <p:nvPr/>
        </p:nvGrpSpPr>
        <p:grpSpPr>
          <a:xfrm>
            <a:off x="931175" y="792681"/>
            <a:ext cx="444275" cy="398525"/>
            <a:chOff x="2495125" y="2142250"/>
            <a:chExt cx="444275" cy="398525"/>
          </a:xfrm>
        </p:grpSpPr>
        <p:sp>
          <p:nvSpPr>
            <p:cNvPr id="10" name="Google Shape;212;p3">
              <a:extLst>
                <a:ext uri="{FF2B5EF4-FFF2-40B4-BE49-F238E27FC236}">
                  <a16:creationId xmlns:a16="http://schemas.microsoft.com/office/drawing/2014/main" xmlns="" id="{9D9A6D16-3090-4587-ADE5-287D855E21EB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" name="Google Shape;213;p3">
              <a:extLst>
                <a:ext uri="{FF2B5EF4-FFF2-40B4-BE49-F238E27FC236}">
                  <a16:creationId xmlns:a16="http://schemas.microsoft.com/office/drawing/2014/main" xmlns="" id="{5F956386-136D-49E9-AE42-0A805EC7EC9B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2" name="Google Shape;214;p3">
            <a:extLst>
              <a:ext uri="{FF2B5EF4-FFF2-40B4-BE49-F238E27FC236}">
                <a16:creationId xmlns:a16="http://schemas.microsoft.com/office/drawing/2014/main" xmlns="" id="{102A82DF-00CF-4004-9BF3-0112E17089FB}"/>
              </a:ext>
            </a:extLst>
          </p:cNvPr>
          <p:cNvGrpSpPr/>
          <p:nvPr/>
        </p:nvGrpSpPr>
        <p:grpSpPr>
          <a:xfrm>
            <a:off x="10561107" y="5590180"/>
            <a:ext cx="291375" cy="281375"/>
            <a:chOff x="3243875" y="2372825"/>
            <a:chExt cx="291375" cy="281375"/>
          </a:xfrm>
        </p:grpSpPr>
        <p:sp>
          <p:nvSpPr>
            <p:cNvPr id="13" name="Google Shape;215;p3">
              <a:extLst>
                <a:ext uri="{FF2B5EF4-FFF2-40B4-BE49-F238E27FC236}">
                  <a16:creationId xmlns:a16="http://schemas.microsoft.com/office/drawing/2014/main" xmlns="" id="{F096BDAB-D775-4B1B-8D0F-C638B52C2A75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" name="Google Shape;216;p3">
              <a:extLst>
                <a:ext uri="{FF2B5EF4-FFF2-40B4-BE49-F238E27FC236}">
                  <a16:creationId xmlns:a16="http://schemas.microsoft.com/office/drawing/2014/main" xmlns="" id="{FC3B66ED-B1FD-4203-8394-9F2AFA41288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" name="Google Shape;217;p3">
              <a:extLst>
                <a:ext uri="{FF2B5EF4-FFF2-40B4-BE49-F238E27FC236}">
                  <a16:creationId xmlns:a16="http://schemas.microsoft.com/office/drawing/2014/main" xmlns="" id="{254DCD1F-4A69-4180-B3B4-399298C2ADAD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Google Shape;218;p3">
              <a:extLst>
                <a:ext uri="{FF2B5EF4-FFF2-40B4-BE49-F238E27FC236}">
                  <a16:creationId xmlns:a16="http://schemas.microsoft.com/office/drawing/2014/main" xmlns="" id="{6E614D8E-D864-479A-90EC-B03D7178D21B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" name="Google Shape;219;p3">
              <a:extLst>
                <a:ext uri="{FF2B5EF4-FFF2-40B4-BE49-F238E27FC236}">
                  <a16:creationId xmlns:a16="http://schemas.microsoft.com/office/drawing/2014/main" xmlns="" id="{A13BA238-ECB5-430F-B5DF-CCE35039B3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" name="Google Shape;220;p3">
              <a:extLst>
                <a:ext uri="{FF2B5EF4-FFF2-40B4-BE49-F238E27FC236}">
                  <a16:creationId xmlns:a16="http://schemas.microsoft.com/office/drawing/2014/main" xmlns="" id="{ABA7282B-E0EC-49EC-AC4F-4FB8D1783A50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" name="Google Shape;221;p3">
              <a:extLst>
                <a:ext uri="{FF2B5EF4-FFF2-40B4-BE49-F238E27FC236}">
                  <a16:creationId xmlns:a16="http://schemas.microsoft.com/office/drawing/2014/main" xmlns="" id="{20D2900C-17A1-4063-B5FB-B75F4DAD8E39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" name="Google Shape;222;p3">
              <a:extLst>
                <a:ext uri="{FF2B5EF4-FFF2-40B4-BE49-F238E27FC236}">
                  <a16:creationId xmlns:a16="http://schemas.microsoft.com/office/drawing/2014/main" xmlns="" id="{48084099-3DE7-46F8-9767-1D205AD56FC7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" name="Google Shape;223;p3">
              <a:extLst>
                <a:ext uri="{FF2B5EF4-FFF2-40B4-BE49-F238E27FC236}">
                  <a16:creationId xmlns:a16="http://schemas.microsoft.com/office/drawing/2014/main" xmlns="" id="{083A1912-2219-4A98-BD7D-D9782915DF81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" name="Google Shape;224;p3">
              <a:extLst>
                <a:ext uri="{FF2B5EF4-FFF2-40B4-BE49-F238E27FC236}">
                  <a16:creationId xmlns:a16="http://schemas.microsoft.com/office/drawing/2014/main" xmlns="" id="{A148B64D-9C62-40A3-B5C6-99BB5E136471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3" name="Google Shape;225;p3">
            <a:extLst>
              <a:ext uri="{FF2B5EF4-FFF2-40B4-BE49-F238E27FC236}">
                <a16:creationId xmlns:a16="http://schemas.microsoft.com/office/drawing/2014/main" xmlns="" id="{B0593916-936C-458A-A49C-0F2C3F2DB45B}"/>
              </a:ext>
            </a:extLst>
          </p:cNvPr>
          <p:cNvGrpSpPr/>
          <p:nvPr/>
        </p:nvGrpSpPr>
        <p:grpSpPr>
          <a:xfrm>
            <a:off x="10679557" y="-625348"/>
            <a:ext cx="166675" cy="168575"/>
            <a:chOff x="4954425" y="2036375"/>
            <a:chExt cx="166675" cy="168575"/>
          </a:xfrm>
        </p:grpSpPr>
        <p:sp>
          <p:nvSpPr>
            <p:cNvPr id="24" name="Google Shape;226;p3">
              <a:extLst>
                <a:ext uri="{FF2B5EF4-FFF2-40B4-BE49-F238E27FC236}">
                  <a16:creationId xmlns:a16="http://schemas.microsoft.com/office/drawing/2014/main" xmlns="" id="{CBB9C158-3CA6-45D7-932E-2664ED5B867D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" name="Google Shape;227;p3">
              <a:extLst>
                <a:ext uri="{FF2B5EF4-FFF2-40B4-BE49-F238E27FC236}">
                  <a16:creationId xmlns:a16="http://schemas.microsoft.com/office/drawing/2014/main" xmlns="" id="{0559FDE8-344E-42DF-A2E5-10C16465DC5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6" name="Google Shape;228;p3">
            <a:extLst>
              <a:ext uri="{FF2B5EF4-FFF2-40B4-BE49-F238E27FC236}">
                <a16:creationId xmlns:a16="http://schemas.microsoft.com/office/drawing/2014/main" xmlns="" id="{22531104-0150-41F0-9257-7CAF2942CB76}"/>
              </a:ext>
            </a:extLst>
          </p:cNvPr>
          <p:cNvSpPr/>
          <p:nvPr/>
        </p:nvSpPr>
        <p:spPr>
          <a:xfrm>
            <a:off x="1478019" y="2809107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Google Shape;229;p3">
            <a:extLst>
              <a:ext uri="{FF2B5EF4-FFF2-40B4-BE49-F238E27FC236}">
                <a16:creationId xmlns:a16="http://schemas.microsoft.com/office/drawing/2014/main" xmlns="" id="{2CA8861A-0960-4822-8EC7-DCD49F69BE9C}"/>
              </a:ext>
            </a:extLst>
          </p:cNvPr>
          <p:cNvSpPr/>
          <p:nvPr/>
        </p:nvSpPr>
        <p:spPr>
          <a:xfrm>
            <a:off x="9747753" y="3099860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8" name="Google Shape;230;p3">
            <a:extLst>
              <a:ext uri="{FF2B5EF4-FFF2-40B4-BE49-F238E27FC236}">
                <a16:creationId xmlns:a16="http://schemas.microsoft.com/office/drawing/2014/main" xmlns="" id="{FF95A791-D863-49BE-9455-DE402BB65FD9}"/>
              </a:ext>
            </a:extLst>
          </p:cNvPr>
          <p:cNvGrpSpPr/>
          <p:nvPr/>
        </p:nvGrpSpPr>
        <p:grpSpPr>
          <a:xfrm>
            <a:off x="1274794" y="6093034"/>
            <a:ext cx="166675" cy="168575"/>
            <a:chOff x="4954425" y="2036375"/>
            <a:chExt cx="166675" cy="168575"/>
          </a:xfrm>
        </p:grpSpPr>
        <p:sp>
          <p:nvSpPr>
            <p:cNvPr id="29" name="Google Shape;231;p3">
              <a:extLst>
                <a:ext uri="{FF2B5EF4-FFF2-40B4-BE49-F238E27FC236}">
                  <a16:creationId xmlns:a16="http://schemas.microsoft.com/office/drawing/2014/main" xmlns="" id="{52FF443F-7564-41AB-BA87-7FC3D25473B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Google Shape;232;p3">
              <a:extLst>
                <a:ext uri="{FF2B5EF4-FFF2-40B4-BE49-F238E27FC236}">
                  <a16:creationId xmlns:a16="http://schemas.microsoft.com/office/drawing/2014/main" xmlns="" id="{2865EA98-F102-47F4-8E65-1ACBB21114B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DA6FAE4F-E437-4A2D-BAAA-41A1A06D29ED}"/>
              </a:ext>
            </a:extLst>
          </p:cNvPr>
          <p:cNvSpPr txBox="1"/>
          <p:nvPr/>
        </p:nvSpPr>
        <p:spPr>
          <a:xfrm>
            <a:off x="1040472" y="4855271"/>
            <a:ext cx="9538432" cy="69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Em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hãy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nêu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bước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tạo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danh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sách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liệt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kê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384318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26" grpId="0" animBg="1"/>
      <p:bldP spid="27" grpId="0" animBg="1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1814B9E2-EBA0-4B30-A5BC-95144377C64E}"/>
              </a:ext>
            </a:extLst>
          </p:cNvPr>
          <p:cNvSpPr txBox="1"/>
          <p:nvPr/>
        </p:nvSpPr>
        <p:spPr>
          <a:xfrm>
            <a:off x="549489" y="115699"/>
            <a:ext cx="10757139" cy="1776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defTabSz="342900">
              <a:lnSpc>
                <a:spcPct val="135000"/>
              </a:lnSpc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	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 các đoạn cần tạo danh sách liệt kê.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defTabSz="342900">
              <a:lnSpc>
                <a:spcPct val="135000"/>
              </a:lnSpc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	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 dải lệnh 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nháy chuột vào lệnh 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Bullets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hoặc 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Numbering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nháy chọn một kiểu đánh dấu đầu đoạn trong bảng xuất hiện.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Shape 28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5919" y="3177329"/>
            <a:ext cx="7966809" cy="32652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814B9E2-EBA0-4B30-A5BC-95144377C64E}"/>
              </a:ext>
            </a:extLst>
          </p:cNvPr>
          <p:cNvSpPr txBox="1"/>
          <p:nvPr/>
        </p:nvSpPr>
        <p:spPr>
          <a:xfrm>
            <a:off x="581545" y="2368403"/>
            <a:ext cx="2427626" cy="53732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Chọn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Home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2234090" y="3090630"/>
            <a:ext cx="954742" cy="64211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814B9E2-EBA0-4B30-A5BC-95144377C64E}"/>
              </a:ext>
            </a:extLst>
          </p:cNvPr>
          <p:cNvSpPr txBox="1"/>
          <p:nvPr/>
        </p:nvSpPr>
        <p:spPr>
          <a:xfrm>
            <a:off x="3537099" y="1924082"/>
            <a:ext cx="4735032" cy="830997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Nháy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chuột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lệnh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Bullets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hoặc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lệnh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Numbering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6056245" y="3487212"/>
            <a:ext cx="612437" cy="553337"/>
          </a:xfrm>
          <a:prstGeom prst="ellipse">
            <a:avLst/>
          </a:prstGeom>
          <a:noFill/>
          <a:ln w="5715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814B9E2-EBA0-4B30-A5BC-95144377C64E}"/>
              </a:ext>
            </a:extLst>
          </p:cNvPr>
          <p:cNvSpPr txBox="1"/>
          <p:nvPr/>
        </p:nvSpPr>
        <p:spPr>
          <a:xfrm>
            <a:off x="8654902" y="1924082"/>
            <a:ext cx="2467395" cy="830997"/>
          </a:xfrm>
          <a:prstGeom prst="rect">
            <a:avLst/>
          </a:prstGeom>
          <a:solidFill>
            <a:srgbClr val="EB54E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Chọn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kiểu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269401" y="4363395"/>
            <a:ext cx="1002730" cy="987684"/>
          </a:xfrm>
          <a:prstGeom prst="rect">
            <a:avLst/>
          </a:prstGeom>
          <a:noFill/>
          <a:ln w="57150">
            <a:solidFill>
              <a:srgbClr val="D34C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30121BD8-4F37-5289-0BDB-D97CAF730EFA}"/>
              </a:ext>
            </a:extLst>
          </p:cNvPr>
          <p:cNvSpPr/>
          <p:nvPr/>
        </p:nvSpPr>
        <p:spPr>
          <a:xfrm>
            <a:off x="5440017" y="3480587"/>
            <a:ext cx="612437" cy="553337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73FC17BB-85EF-CC48-C95E-3306A49F29C3}"/>
              </a:ext>
            </a:extLst>
          </p:cNvPr>
          <p:cNvCxnSpPr>
            <a:endCxn id="2" idx="2"/>
          </p:cNvCxnSpPr>
          <p:nvPr/>
        </p:nvCxnSpPr>
        <p:spPr>
          <a:xfrm>
            <a:off x="1146629" y="3064962"/>
            <a:ext cx="1087461" cy="32684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xmlns="" id="{D3BF8217-ED5E-1BEB-9DCB-CE645BD1DFE7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4589927" y="2802780"/>
            <a:ext cx="939779" cy="758841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xmlns="" id="{4D3D9B7C-09D1-26E3-816B-EDD19A917666}"/>
              </a:ext>
            </a:extLst>
          </p:cNvPr>
          <p:cNvCxnSpPr>
            <a:cxnSpLocks/>
          </p:cNvCxnSpPr>
          <p:nvPr/>
        </p:nvCxnSpPr>
        <p:spPr>
          <a:xfrm flipH="1">
            <a:off x="6362463" y="2711209"/>
            <a:ext cx="315064" cy="826093"/>
          </a:xfrm>
          <a:prstGeom prst="straightConnector1">
            <a:avLst/>
          </a:prstGeom>
          <a:ln w="38100">
            <a:solidFill>
              <a:srgbClr val="FF6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xmlns="" id="{826FA974-D5E0-44AA-26BD-EB940F188D82}"/>
              </a:ext>
            </a:extLst>
          </p:cNvPr>
          <p:cNvCxnSpPr>
            <a:cxnSpLocks/>
          </p:cNvCxnSpPr>
          <p:nvPr/>
        </p:nvCxnSpPr>
        <p:spPr>
          <a:xfrm flipH="1">
            <a:off x="8181464" y="2796662"/>
            <a:ext cx="2151755" cy="1566733"/>
          </a:xfrm>
          <a:prstGeom prst="straightConnector1">
            <a:avLst/>
          </a:prstGeom>
          <a:ln w="38100">
            <a:solidFill>
              <a:srgbClr val="D34CD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6363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5" grpId="0" animBg="1"/>
      <p:bldP spid="2" grpId="0" animBg="1"/>
      <p:bldP spid="7" grpId="0" animBg="1"/>
      <p:bldP spid="8" grpId="0" animBg="1"/>
      <p:bldP spid="9" grpId="0" animBg="1"/>
      <p:bldP spid="3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765;p26">
            <a:extLst>
              <a:ext uri="{FF2B5EF4-FFF2-40B4-BE49-F238E27FC236}">
                <a16:creationId xmlns:a16="http://schemas.microsoft.com/office/drawing/2014/main" xmlns="" id="{1A379531-265B-4DE8-864F-72EBFAADF1F7}"/>
              </a:ext>
            </a:extLst>
          </p:cNvPr>
          <p:cNvSpPr/>
          <p:nvPr/>
        </p:nvSpPr>
        <p:spPr>
          <a:xfrm rot="126755">
            <a:off x="1391088" y="540020"/>
            <a:ext cx="8856910" cy="42442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Google Shape;1766;p26">
            <a:extLst>
              <a:ext uri="{FF2B5EF4-FFF2-40B4-BE49-F238E27FC236}">
                <a16:creationId xmlns:a16="http://schemas.microsoft.com/office/drawing/2014/main" xmlns="" id="{8CDA747D-9A2B-42CA-988B-EF6F49C769C7}"/>
              </a:ext>
            </a:extLst>
          </p:cNvPr>
          <p:cNvSpPr/>
          <p:nvPr/>
        </p:nvSpPr>
        <p:spPr>
          <a:xfrm rot="21464125">
            <a:off x="960911" y="695734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Google Shape;1767;p26">
            <a:extLst>
              <a:ext uri="{FF2B5EF4-FFF2-40B4-BE49-F238E27FC236}">
                <a16:creationId xmlns:a16="http://schemas.microsoft.com/office/drawing/2014/main" xmlns="" id="{FF70B85D-AC43-4F3A-94A0-B4BADDF56878}"/>
              </a:ext>
            </a:extLst>
          </p:cNvPr>
          <p:cNvSpPr/>
          <p:nvPr/>
        </p:nvSpPr>
        <p:spPr>
          <a:xfrm rot="4829593">
            <a:off x="9285665" y="1005344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04C48D2-1DD6-4A8B-AA47-BA4710F38FBC}"/>
              </a:ext>
            </a:extLst>
          </p:cNvPr>
          <p:cNvSpPr txBox="1"/>
          <p:nvPr/>
        </p:nvSpPr>
        <p:spPr>
          <a:xfrm>
            <a:off x="1597144" y="978660"/>
            <a:ext cx="830569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b. </a:t>
            </a:r>
            <a:r>
              <a:rPr kumimoji="0" lang="en-US" sz="6600" b="0" i="0" u="none" strike="noStrike" kern="1200" cap="none" spc="0" normalizeH="0" baseline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Thay</a:t>
            </a: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 </a:t>
            </a:r>
            <a:r>
              <a:rPr kumimoji="0" lang="en-US" sz="6600" b="0" i="0" u="none" strike="noStrike" kern="1200" cap="none" spc="0" normalizeH="0" baseline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đổi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hoặc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hủy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bỏ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danh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sách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liệt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kê</a:t>
            </a:r>
            <a:endParaRPr kumimoji="0" lang="vi-VN" sz="6600" b="0" i="0" u="none" strike="noStrike" kern="1200" cap="none" spc="0" normalizeH="0" baseline="0" noProof="0" dirty="0">
              <a:ln>
                <a:noFill/>
              </a:ln>
              <a:solidFill>
                <a:srgbClr val="F14124">
                  <a:lumMod val="50000"/>
                </a:srgb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9" name="Google Shape;211;p3">
            <a:extLst>
              <a:ext uri="{FF2B5EF4-FFF2-40B4-BE49-F238E27FC236}">
                <a16:creationId xmlns:a16="http://schemas.microsoft.com/office/drawing/2014/main" xmlns="" id="{648E9DE7-A2F2-4E9E-B789-80D0AE258E59}"/>
              </a:ext>
            </a:extLst>
          </p:cNvPr>
          <p:cNvGrpSpPr/>
          <p:nvPr/>
        </p:nvGrpSpPr>
        <p:grpSpPr>
          <a:xfrm>
            <a:off x="931175" y="241142"/>
            <a:ext cx="444275" cy="398525"/>
            <a:chOff x="2495125" y="2142250"/>
            <a:chExt cx="444275" cy="398525"/>
          </a:xfrm>
        </p:grpSpPr>
        <p:sp>
          <p:nvSpPr>
            <p:cNvPr id="10" name="Google Shape;212;p3">
              <a:extLst>
                <a:ext uri="{FF2B5EF4-FFF2-40B4-BE49-F238E27FC236}">
                  <a16:creationId xmlns:a16="http://schemas.microsoft.com/office/drawing/2014/main" xmlns="" id="{9D9A6D16-3090-4587-ADE5-287D855E21EB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" name="Google Shape;213;p3">
              <a:extLst>
                <a:ext uri="{FF2B5EF4-FFF2-40B4-BE49-F238E27FC236}">
                  <a16:creationId xmlns:a16="http://schemas.microsoft.com/office/drawing/2014/main" xmlns="" id="{5F956386-136D-49E9-AE42-0A805EC7EC9B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2" name="Google Shape;214;p3">
            <a:extLst>
              <a:ext uri="{FF2B5EF4-FFF2-40B4-BE49-F238E27FC236}">
                <a16:creationId xmlns:a16="http://schemas.microsoft.com/office/drawing/2014/main" xmlns="" id="{102A82DF-00CF-4004-9BF3-0112E17089FB}"/>
              </a:ext>
            </a:extLst>
          </p:cNvPr>
          <p:cNvGrpSpPr/>
          <p:nvPr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3" name="Google Shape;215;p3">
              <a:extLst>
                <a:ext uri="{FF2B5EF4-FFF2-40B4-BE49-F238E27FC236}">
                  <a16:creationId xmlns:a16="http://schemas.microsoft.com/office/drawing/2014/main" xmlns="" id="{F096BDAB-D775-4B1B-8D0F-C638B52C2A75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" name="Google Shape;216;p3">
              <a:extLst>
                <a:ext uri="{FF2B5EF4-FFF2-40B4-BE49-F238E27FC236}">
                  <a16:creationId xmlns:a16="http://schemas.microsoft.com/office/drawing/2014/main" xmlns="" id="{FC3B66ED-B1FD-4203-8394-9F2AFA41288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" name="Google Shape;217;p3">
              <a:extLst>
                <a:ext uri="{FF2B5EF4-FFF2-40B4-BE49-F238E27FC236}">
                  <a16:creationId xmlns:a16="http://schemas.microsoft.com/office/drawing/2014/main" xmlns="" id="{254DCD1F-4A69-4180-B3B4-399298C2ADAD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Google Shape;218;p3">
              <a:extLst>
                <a:ext uri="{FF2B5EF4-FFF2-40B4-BE49-F238E27FC236}">
                  <a16:creationId xmlns:a16="http://schemas.microsoft.com/office/drawing/2014/main" xmlns="" id="{6E614D8E-D864-479A-90EC-B03D7178D21B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" name="Google Shape;219;p3">
              <a:extLst>
                <a:ext uri="{FF2B5EF4-FFF2-40B4-BE49-F238E27FC236}">
                  <a16:creationId xmlns:a16="http://schemas.microsoft.com/office/drawing/2014/main" xmlns="" id="{A13BA238-ECB5-430F-B5DF-CCE35039B3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" name="Google Shape;220;p3">
              <a:extLst>
                <a:ext uri="{FF2B5EF4-FFF2-40B4-BE49-F238E27FC236}">
                  <a16:creationId xmlns:a16="http://schemas.microsoft.com/office/drawing/2014/main" xmlns="" id="{ABA7282B-E0EC-49EC-AC4F-4FB8D1783A50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" name="Google Shape;221;p3">
              <a:extLst>
                <a:ext uri="{FF2B5EF4-FFF2-40B4-BE49-F238E27FC236}">
                  <a16:creationId xmlns:a16="http://schemas.microsoft.com/office/drawing/2014/main" xmlns="" id="{20D2900C-17A1-4063-B5FB-B75F4DAD8E39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" name="Google Shape;222;p3">
              <a:extLst>
                <a:ext uri="{FF2B5EF4-FFF2-40B4-BE49-F238E27FC236}">
                  <a16:creationId xmlns:a16="http://schemas.microsoft.com/office/drawing/2014/main" xmlns="" id="{48084099-3DE7-46F8-9767-1D205AD56FC7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" name="Google Shape;223;p3">
              <a:extLst>
                <a:ext uri="{FF2B5EF4-FFF2-40B4-BE49-F238E27FC236}">
                  <a16:creationId xmlns:a16="http://schemas.microsoft.com/office/drawing/2014/main" xmlns="" id="{083A1912-2219-4A98-BD7D-D9782915DF81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" name="Google Shape;224;p3">
              <a:extLst>
                <a:ext uri="{FF2B5EF4-FFF2-40B4-BE49-F238E27FC236}">
                  <a16:creationId xmlns:a16="http://schemas.microsoft.com/office/drawing/2014/main" xmlns="" id="{A148B64D-9C62-40A3-B5C6-99BB5E136471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3" name="Google Shape;225;p3">
            <a:extLst>
              <a:ext uri="{FF2B5EF4-FFF2-40B4-BE49-F238E27FC236}">
                <a16:creationId xmlns:a16="http://schemas.microsoft.com/office/drawing/2014/main" xmlns="" id="{B0593916-936C-458A-A49C-0F2C3F2DB45B}"/>
              </a:ext>
            </a:extLst>
          </p:cNvPr>
          <p:cNvGrpSpPr/>
          <p:nvPr/>
        </p:nvGrpSpPr>
        <p:grpSpPr>
          <a:xfrm>
            <a:off x="10679557" y="-625348"/>
            <a:ext cx="166675" cy="168575"/>
            <a:chOff x="4954425" y="2036375"/>
            <a:chExt cx="166675" cy="168575"/>
          </a:xfrm>
        </p:grpSpPr>
        <p:sp>
          <p:nvSpPr>
            <p:cNvPr id="24" name="Google Shape;226;p3">
              <a:extLst>
                <a:ext uri="{FF2B5EF4-FFF2-40B4-BE49-F238E27FC236}">
                  <a16:creationId xmlns:a16="http://schemas.microsoft.com/office/drawing/2014/main" xmlns="" id="{CBB9C158-3CA6-45D7-932E-2664ED5B867D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" name="Google Shape;227;p3">
              <a:extLst>
                <a:ext uri="{FF2B5EF4-FFF2-40B4-BE49-F238E27FC236}">
                  <a16:creationId xmlns:a16="http://schemas.microsoft.com/office/drawing/2014/main" xmlns="" id="{0559FDE8-344E-42DF-A2E5-10C16465DC5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6" name="Google Shape;228;p3">
            <a:extLst>
              <a:ext uri="{FF2B5EF4-FFF2-40B4-BE49-F238E27FC236}">
                <a16:creationId xmlns:a16="http://schemas.microsoft.com/office/drawing/2014/main" xmlns="" id="{22531104-0150-41F0-9257-7CAF2942CB76}"/>
              </a:ext>
            </a:extLst>
          </p:cNvPr>
          <p:cNvSpPr/>
          <p:nvPr/>
        </p:nvSpPr>
        <p:spPr>
          <a:xfrm>
            <a:off x="1478019" y="2257568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Google Shape;229;p3">
            <a:extLst>
              <a:ext uri="{FF2B5EF4-FFF2-40B4-BE49-F238E27FC236}">
                <a16:creationId xmlns:a16="http://schemas.microsoft.com/office/drawing/2014/main" xmlns="" id="{2CA8861A-0960-4822-8EC7-DCD49F69BE9C}"/>
              </a:ext>
            </a:extLst>
          </p:cNvPr>
          <p:cNvSpPr/>
          <p:nvPr/>
        </p:nvSpPr>
        <p:spPr>
          <a:xfrm>
            <a:off x="9747753" y="2548321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8" name="Google Shape;230;p3">
            <a:extLst>
              <a:ext uri="{FF2B5EF4-FFF2-40B4-BE49-F238E27FC236}">
                <a16:creationId xmlns:a16="http://schemas.microsoft.com/office/drawing/2014/main" xmlns="" id="{FF95A791-D863-49BE-9455-DE402BB65FD9}"/>
              </a:ext>
            </a:extLst>
          </p:cNvPr>
          <p:cNvGrpSpPr/>
          <p:nvPr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" name="Google Shape;231;p3">
              <a:extLst>
                <a:ext uri="{FF2B5EF4-FFF2-40B4-BE49-F238E27FC236}">
                  <a16:creationId xmlns:a16="http://schemas.microsoft.com/office/drawing/2014/main" xmlns="" id="{52FF443F-7564-41AB-BA87-7FC3D25473B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Google Shape;232;p3">
              <a:extLst>
                <a:ext uri="{FF2B5EF4-FFF2-40B4-BE49-F238E27FC236}">
                  <a16:creationId xmlns:a16="http://schemas.microsoft.com/office/drawing/2014/main" xmlns="" id="{2865EA98-F102-47F4-8E65-1ACBB21114B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751A3AAD-B1F4-4BF8-96E9-7E2AAE1916F5}"/>
              </a:ext>
            </a:extLst>
          </p:cNvPr>
          <p:cNvSpPr txBox="1"/>
          <p:nvPr/>
        </p:nvSpPr>
        <p:spPr>
          <a:xfrm>
            <a:off x="1048605" y="4977275"/>
            <a:ext cx="9274611" cy="1222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Em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hãy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nêu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thay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đổi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định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dạng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liệt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kê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đoạn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văn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bản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0208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26" grpId="0" animBg="1"/>
      <p:bldP spid="27" grpId="0" animBg="1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1814B9E2-EBA0-4B30-A5BC-95144377C64E}"/>
              </a:ext>
            </a:extLst>
          </p:cNvPr>
          <p:cNvSpPr txBox="1"/>
          <p:nvPr/>
        </p:nvSpPr>
        <p:spPr>
          <a:xfrm>
            <a:off x="549490" y="115699"/>
            <a:ext cx="10513550" cy="1776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	Chọn các đoạn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algn="just" defTabSz="3429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	Trên dải lệnh 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nháy chuột vào lệnh 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Bullets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hoặc 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Numbering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nháy chọn một kiểu đánh dấu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Shape 28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5919" y="3307955"/>
            <a:ext cx="7966809" cy="32652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814B9E2-EBA0-4B30-A5BC-95144377C64E}"/>
              </a:ext>
            </a:extLst>
          </p:cNvPr>
          <p:cNvSpPr txBox="1"/>
          <p:nvPr/>
        </p:nvSpPr>
        <p:spPr>
          <a:xfrm>
            <a:off x="581545" y="2499029"/>
            <a:ext cx="2427626" cy="53732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Chọn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Home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2234090" y="3221256"/>
            <a:ext cx="954742" cy="64211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814B9E2-EBA0-4B30-A5BC-95144377C64E}"/>
              </a:ext>
            </a:extLst>
          </p:cNvPr>
          <p:cNvSpPr txBox="1"/>
          <p:nvPr/>
        </p:nvSpPr>
        <p:spPr>
          <a:xfrm>
            <a:off x="3537099" y="2054708"/>
            <a:ext cx="4735032" cy="830997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Nháy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chuột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lệnh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Bullets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hoặc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lệnh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Numbering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6056245" y="3617838"/>
            <a:ext cx="612437" cy="553337"/>
          </a:xfrm>
          <a:prstGeom prst="ellipse">
            <a:avLst/>
          </a:prstGeom>
          <a:noFill/>
          <a:ln w="5715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814B9E2-EBA0-4B30-A5BC-95144377C64E}"/>
              </a:ext>
            </a:extLst>
          </p:cNvPr>
          <p:cNvSpPr txBox="1"/>
          <p:nvPr/>
        </p:nvSpPr>
        <p:spPr>
          <a:xfrm>
            <a:off x="8654902" y="2054708"/>
            <a:ext cx="2467395" cy="830997"/>
          </a:xfrm>
          <a:prstGeom prst="rect">
            <a:avLst/>
          </a:prstGeom>
          <a:solidFill>
            <a:srgbClr val="EB54E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Thay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đổi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kiểu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đánh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dấu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269401" y="5532929"/>
            <a:ext cx="1002730" cy="987684"/>
          </a:xfrm>
          <a:prstGeom prst="rect">
            <a:avLst/>
          </a:prstGeom>
          <a:noFill/>
          <a:ln w="57150">
            <a:solidFill>
              <a:srgbClr val="D34C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30121BD8-4F37-5289-0BDB-D97CAF730EFA}"/>
              </a:ext>
            </a:extLst>
          </p:cNvPr>
          <p:cNvSpPr/>
          <p:nvPr/>
        </p:nvSpPr>
        <p:spPr>
          <a:xfrm>
            <a:off x="5440017" y="3611213"/>
            <a:ext cx="612437" cy="553337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73FC17BB-85EF-CC48-C95E-3306A49F29C3}"/>
              </a:ext>
            </a:extLst>
          </p:cNvPr>
          <p:cNvCxnSpPr>
            <a:endCxn id="2" idx="2"/>
          </p:cNvCxnSpPr>
          <p:nvPr/>
        </p:nvCxnSpPr>
        <p:spPr>
          <a:xfrm>
            <a:off x="1146629" y="3195588"/>
            <a:ext cx="1087461" cy="32684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xmlns="" id="{D3BF8217-ED5E-1BEB-9DCB-CE645BD1DFE7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4589927" y="2933406"/>
            <a:ext cx="939779" cy="758841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xmlns="" id="{4D3D9B7C-09D1-26E3-816B-EDD19A917666}"/>
              </a:ext>
            </a:extLst>
          </p:cNvPr>
          <p:cNvCxnSpPr>
            <a:cxnSpLocks/>
          </p:cNvCxnSpPr>
          <p:nvPr/>
        </p:nvCxnSpPr>
        <p:spPr>
          <a:xfrm flipH="1">
            <a:off x="6362463" y="2841835"/>
            <a:ext cx="315064" cy="826093"/>
          </a:xfrm>
          <a:prstGeom prst="straightConnector1">
            <a:avLst/>
          </a:prstGeom>
          <a:ln w="38100">
            <a:solidFill>
              <a:srgbClr val="FF6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xmlns="" id="{826FA974-D5E0-44AA-26BD-EB940F188D82}"/>
              </a:ext>
            </a:extLst>
          </p:cNvPr>
          <p:cNvCxnSpPr>
            <a:cxnSpLocks/>
          </p:cNvCxnSpPr>
          <p:nvPr/>
        </p:nvCxnSpPr>
        <p:spPr>
          <a:xfrm flipH="1">
            <a:off x="7885543" y="2927288"/>
            <a:ext cx="2447676" cy="2605641"/>
          </a:xfrm>
          <a:prstGeom prst="straightConnector1">
            <a:avLst/>
          </a:prstGeom>
          <a:ln w="38100">
            <a:solidFill>
              <a:srgbClr val="D34CD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934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5" grpId="0" animBg="1"/>
      <p:bldP spid="2" grpId="0" animBg="1"/>
      <p:bldP spid="7" grpId="0" animBg="1"/>
      <p:bldP spid="8" grpId="0" animBg="1"/>
      <p:bldP spid="9" grpId="0" animBg="1"/>
      <p:bldP spid="3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765;p26">
            <a:extLst>
              <a:ext uri="{FF2B5EF4-FFF2-40B4-BE49-F238E27FC236}">
                <a16:creationId xmlns:a16="http://schemas.microsoft.com/office/drawing/2014/main" xmlns="" id="{1A379531-265B-4DE8-864F-72EBFAADF1F7}"/>
              </a:ext>
            </a:extLst>
          </p:cNvPr>
          <p:cNvSpPr/>
          <p:nvPr/>
        </p:nvSpPr>
        <p:spPr>
          <a:xfrm rot="126755">
            <a:off x="1273249" y="1113873"/>
            <a:ext cx="9002710" cy="48800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Google Shape;1766;p26">
            <a:extLst>
              <a:ext uri="{FF2B5EF4-FFF2-40B4-BE49-F238E27FC236}">
                <a16:creationId xmlns:a16="http://schemas.microsoft.com/office/drawing/2014/main" xmlns="" id="{8CDA747D-9A2B-42CA-988B-EF6F49C769C7}"/>
              </a:ext>
            </a:extLst>
          </p:cNvPr>
          <p:cNvSpPr/>
          <p:nvPr/>
        </p:nvSpPr>
        <p:spPr>
          <a:xfrm rot="21464125">
            <a:off x="1040982" y="664514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Google Shape;1767;p26">
            <a:extLst>
              <a:ext uri="{FF2B5EF4-FFF2-40B4-BE49-F238E27FC236}">
                <a16:creationId xmlns:a16="http://schemas.microsoft.com/office/drawing/2014/main" xmlns="" id="{FF70B85D-AC43-4F3A-94A0-B4BADDF56878}"/>
              </a:ext>
            </a:extLst>
          </p:cNvPr>
          <p:cNvSpPr/>
          <p:nvPr/>
        </p:nvSpPr>
        <p:spPr>
          <a:xfrm rot="4829593">
            <a:off x="9185709" y="106593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04C48D2-1DD6-4A8B-AA47-BA4710F38FBC}"/>
              </a:ext>
            </a:extLst>
          </p:cNvPr>
          <p:cNvSpPr txBox="1"/>
          <p:nvPr/>
        </p:nvSpPr>
        <p:spPr>
          <a:xfrm>
            <a:off x="1112576" y="1753583"/>
            <a:ext cx="925027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2.</a:t>
            </a: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TẠO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TIÊU ĐỀ ĐẦU TRANG, CHÂN TRANG VÀ ĐÁNH SỐ TRANG</a:t>
            </a:r>
            <a:endParaRPr kumimoji="0" lang="vi-VN" sz="6600" b="0" i="0" u="none" strike="noStrike" kern="1200" cap="none" spc="0" normalizeH="0" baseline="0" noProof="0" dirty="0">
              <a:ln>
                <a:noFill/>
              </a:ln>
              <a:solidFill>
                <a:srgbClr val="F14124">
                  <a:lumMod val="50000"/>
                </a:srgb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9" name="Google Shape;211;p3">
            <a:extLst>
              <a:ext uri="{FF2B5EF4-FFF2-40B4-BE49-F238E27FC236}">
                <a16:creationId xmlns:a16="http://schemas.microsoft.com/office/drawing/2014/main" xmlns="" id="{648E9DE7-A2F2-4E9E-B789-80D0AE258E59}"/>
              </a:ext>
            </a:extLst>
          </p:cNvPr>
          <p:cNvGrpSpPr/>
          <p:nvPr/>
        </p:nvGrpSpPr>
        <p:grpSpPr>
          <a:xfrm>
            <a:off x="931175" y="241142"/>
            <a:ext cx="444275" cy="398525"/>
            <a:chOff x="2495125" y="2142250"/>
            <a:chExt cx="444275" cy="398525"/>
          </a:xfrm>
        </p:grpSpPr>
        <p:sp>
          <p:nvSpPr>
            <p:cNvPr id="10" name="Google Shape;212;p3">
              <a:extLst>
                <a:ext uri="{FF2B5EF4-FFF2-40B4-BE49-F238E27FC236}">
                  <a16:creationId xmlns:a16="http://schemas.microsoft.com/office/drawing/2014/main" xmlns="" id="{9D9A6D16-3090-4587-ADE5-287D855E21EB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" name="Google Shape;213;p3">
              <a:extLst>
                <a:ext uri="{FF2B5EF4-FFF2-40B4-BE49-F238E27FC236}">
                  <a16:creationId xmlns:a16="http://schemas.microsoft.com/office/drawing/2014/main" xmlns="" id="{5F956386-136D-49E9-AE42-0A805EC7EC9B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2" name="Google Shape;214;p3">
            <a:extLst>
              <a:ext uri="{FF2B5EF4-FFF2-40B4-BE49-F238E27FC236}">
                <a16:creationId xmlns:a16="http://schemas.microsoft.com/office/drawing/2014/main" xmlns="" id="{102A82DF-00CF-4004-9BF3-0112E17089FB}"/>
              </a:ext>
            </a:extLst>
          </p:cNvPr>
          <p:cNvGrpSpPr/>
          <p:nvPr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3" name="Google Shape;215;p3">
              <a:extLst>
                <a:ext uri="{FF2B5EF4-FFF2-40B4-BE49-F238E27FC236}">
                  <a16:creationId xmlns:a16="http://schemas.microsoft.com/office/drawing/2014/main" xmlns="" id="{F096BDAB-D775-4B1B-8D0F-C638B52C2A75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" name="Google Shape;216;p3">
              <a:extLst>
                <a:ext uri="{FF2B5EF4-FFF2-40B4-BE49-F238E27FC236}">
                  <a16:creationId xmlns:a16="http://schemas.microsoft.com/office/drawing/2014/main" xmlns="" id="{FC3B66ED-B1FD-4203-8394-9F2AFA41288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" name="Google Shape;217;p3">
              <a:extLst>
                <a:ext uri="{FF2B5EF4-FFF2-40B4-BE49-F238E27FC236}">
                  <a16:creationId xmlns:a16="http://schemas.microsoft.com/office/drawing/2014/main" xmlns="" id="{254DCD1F-4A69-4180-B3B4-399298C2ADAD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Google Shape;218;p3">
              <a:extLst>
                <a:ext uri="{FF2B5EF4-FFF2-40B4-BE49-F238E27FC236}">
                  <a16:creationId xmlns:a16="http://schemas.microsoft.com/office/drawing/2014/main" xmlns="" id="{6E614D8E-D864-479A-90EC-B03D7178D21B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" name="Google Shape;219;p3">
              <a:extLst>
                <a:ext uri="{FF2B5EF4-FFF2-40B4-BE49-F238E27FC236}">
                  <a16:creationId xmlns:a16="http://schemas.microsoft.com/office/drawing/2014/main" xmlns="" id="{A13BA238-ECB5-430F-B5DF-CCE35039B3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" name="Google Shape;220;p3">
              <a:extLst>
                <a:ext uri="{FF2B5EF4-FFF2-40B4-BE49-F238E27FC236}">
                  <a16:creationId xmlns:a16="http://schemas.microsoft.com/office/drawing/2014/main" xmlns="" id="{ABA7282B-E0EC-49EC-AC4F-4FB8D1783A50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" name="Google Shape;221;p3">
              <a:extLst>
                <a:ext uri="{FF2B5EF4-FFF2-40B4-BE49-F238E27FC236}">
                  <a16:creationId xmlns:a16="http://schemas.microsoft.com/office/drawing/2014/main" xmlns="" id="{20D2900C-17A1-4063-B5FB-B75F4DAD8E39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" name="Google Shape;222;p3">
              <a:extLst>
                <a:ext uri="{FF2B5EF4-FFF2-40B4-BE49-F238E27FC236}">
                  <a16:creationId xmlns:a16="http://schemas.microsoft.com/office/drawing/2014/main" xmlns="" id="{48084099-3DE7-46F8-9767-1D205AD56FC7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" name="Google Shape;223;p3">
              <a:extLst>
                <a:ext uri="{FF2B5EF4-FFF2-40B4-BE49-F238E27FC236}">
                  <a16:creationId xmlns:a16="http://schemas.microsoft.com/office/drawing/2014/main" xmlns="" id="{083A1912-2219-4A98-BD7D-D9782915DF81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" name="Google Shape;224;p3">
              <a:extLst>
                <a:ext uri="{FF2B5EF4-FFF2-40B4-BE49-F238E27FC236}">
                  <a16:creationId xmlns:a16="http://schemas.microsoft.com/office/drawing/2014/main" xmlns="" id="{A148B64D-9C62-40A3-B5C6-99BB5E136471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3" name="Google Shape;225;p3">
            <a:extLst>
              <a:ext uri="{FF2B5EF4-FFF2-40B4-BE49-F238E27FC236}">
                <a16:creationId xmlns:a16="http://schemas.microsoft.com/office/drawing/2014/main" xmlns="" id="{B0593916-936C-458A-A49C-0F2C3F2DB45B}"/>
              </a:ext>
            </a:extLst>
          </p:cNvPr>
          <p:cNvGrpSpPr/>
          <p:nvPr/>
        </p:nvGrpSpPr>
        <p:grpSpPr>
          <a:xfrm>
            <a:off x="10679557" y="-625348"/>
            <a:ext cx="166675" cy="168575"/>
            <a:chOff x="4954425" y="2036375"/>
            <a:chExt cx="166675" cy="168575"/>
          </a:xfrm>
        </p:grpSpPr>
        <p:sp>
          <p:nvSpPr>
            <p:cNvPr id="24" name="Google Shape;226;p3">
              <a:extLst>
                <a:ext uri="{FF2B5EF4-FFF2-40B4-BE49-F238E27FC236}">
                  <a16:creationId xmlns:a16="http://schemas.microsoft.com/office/drawing/2014/main" xmlns="" id="{CBB9C158-3CA6-45D7-932E-2664ED5B867D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" name="Google Shape;227;p3">
              <a:extLst>
                <a:ext uri="{FF2B5EF4-FFF2-40B4-BE49-F238E27FC236}">
                  <a16:creationId xmlns:a16="http://schemas.microsoft.com/office/drawing/2014/main" xmlns="" id="{0559FDE8-344E-42DF-A2E5-10C16465DC5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6" name="Google Shape;228;p3">
            <a:extLst>
              <a:ext uri="{FF2B5EF4-FFF2-40B4-BE49-F238E27FC236}">
                <a16:creationId xmlns:a16="http://schemas.microsoft.com/office/drawing/2014/main" xmlns="" id="{22531104-0150-41F0-9257-7CAF2942CB76}"/>
              </a:ext>
            </a:extLst>
          </p:cNvPr>
          <p:cNvSpPr/>
          <p:nvPr/>
        </p:nvSpPr>
        <p:spPr>
          <a:xfrm>
            <a:off x="1478019" y="2257568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Google Shape;229;p3">
            <a:extLst>
              <a:ext uri="{FF2B5EF4-FFF2-40B4-BE49-F238E27FC236}">
                <a16:creationId xmlns:a16="http://schemas.microsoft.com/office/drawing/2014/main" xmlns="" id="{2CA8861A-0960-4822-8EC7-DCD49F69BE9C}"/>
              </a:ext>
            </a:extLst>
          </p:cNvPr>
          <p:cNvSpPr/>
          <p:nvPr/>
        </p:nvSpPr>
        <p:spPr>
          <a:xfrm>
            <a:off x="9747753" y="2548321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8" name="Google Shape;230;p3">
            <a:extLst>
              <a:ext uri="{FF2B5EF4-FFF2-40B4-BE49-F238E27FC236}">
                <a16:creationId xmlns:a16="http://schemas.microsoft.com/office/drawing/2014/main" xmlns="" id="{FF95A791-D863-49BE-9455-DE402BB65FD9}"/>
              </a:ext>
            </a:extLst>
          </p:cNvPr>
          <p:cNvGrpSpPr/>
          <p:nvPr/>
        </p:nvGrpSpPr>
        <p:grpSpPr>
          <a:xfrm>
            <a:off x="796857" y="5320016"/>
            <a:ext cx="166675" cy="168575"/>
            <a:chOff x="4954425" y="2036375"/>
            <a:chExt cx="166675" cy="168575"/>
          </a:xfrm>
        </p:grpSpPr>
        <p:sp>
          <p:nvSpPr>
            <p:cNvPr id="29" name="Google Shape;231;p3">
              <a:extLst>
                <a:ext uri="{FF2B5EF4-FFF2-40B4-BE49-F238E27FC236}">
                  <a16:creationId xmlns:a16="http://schemas.microsoft.com/office/drawing/2014/main" xmlns="" id="{52FF443F-7564-41AB-BA87-7FC3D25473B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Google Shape;232;p3">
              <a:extLst>
                <a:ext uri="{FF2B5EF4-FFF2-40B4-BE49-F238E27FC236}">
                  <a16:creationId xmlns:a16="http://schemas.microsoft.com/office/drawing/2014/main" xmlns="" id="{2865EA98-F102-47F4-8E65-1ACBB21114B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59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765;p26">
            <a:extLst>
              <a:ext uri="{FF2B5EF4-FFF2-40B4-BE49-F238E27FC236}">
                <a16:creationId xmlns:a16="http://schemas.microsoft.com/office/drawing/2014/main" xmlns="" id="{1A379531-265B-4DE8-864F-72EBFAADF1F7}"/>
              </a:ext>
            </a:extLst>
          </p:cNvPr>
          <p:cNvSpPr/>
          <p:nvPr/>
        </p:nvSpPr>
        <p:spPr>
          <a:xfrm rot="126755">
            <a:off x="857410" y="1697303"/>
            <a:ext cx="10063010" cy="238992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Google Shape;1766;p26">
            <a:extLst>
              <a:ext uri="{FF2B5EF4-FFF2-40B4-BE49-F238E27FC236}">
                <a16:creationId xmlns:a16="http://schemas.microsoft.com/office/drawing/2014/main" xmlns="" id="{8CDA747D-9A2B-42CA-988B-EF6F49C769C7}"/>
              </a:ext>
            </a:extLst>
          </p:cNvPr>
          <p:cNvSpPr/>
          <p:nvPr/>
        </p:nvSpPr>
        <p:spPr>
          <a:xfrm rot="21464125">
            <a:off x="496883" y="1126602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Google Shape;1767;p26">
            <a:extLst>
              <a:ext uri="{FF2B5EF4-FFF2-40B4-BE49-F238E27FC236}">
                <a16:creationId xmlns:a16="http://schemas.microsoft.com/office/drawing/2014/main" xmlns="" id="{FF70B85D-AC43-4F3A-94A0-B4BADDF56878}"/>
              </a:ext>
            </a:extLst>
          </p:cNvPr>
          <p:cNvSpPr/>
          <p:nvPr/>
        </p:nvSpPr>
        <p:spPr>
          <a:xfrm rot="4829593">
            <a:off x="10072744" y="1565380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04C48D2-1DD6-4A8B-AA47-BA4710F38FBC}"/>
              </a:ext>
            </a:extLst>
          </p:cNvPr>
          <p:cNvSpPr txBox="1"/>
          <p:nvPr/>
        </p:nvSpPr>
        <p:spPr>
          <a:xfrm>
            <a:off x="1274794" y="1780754"/>
            <a:ext cx="934646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a. </a:t>
            </a:r>
            <a:r>
              <a:rPr kumimoji="0" lang="en-US" sz="6600" b="0" i="0" u="none" strike="noStrike" kern="1200" cap="none" spc="0" normalizeH="0" baseline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Tạo</a:t>
            </a: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 </a:t>
            </a:r>
            <a:r>
              <a:rPr kumimoji="0" lang="en-US" sz="6600" b="0" i="0" u="none" strike="noStrike" kern="1200" cap="none" spc="0" normalizeH="0" baseline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tiêu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đề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 </a:t>
            </a:r>
            <a:r>
              <a:rPr lang="en-US" sz="6600" dirty="0" err="1">
                <a:solidFill>
                  <a:srgbClr val="F14124">
                    <a:lumMod val="50000"/>
                  </a:srgbClr>
                </a:solidFill>
                <a:latin typeface="UTM Cookies"/>
              </a:rPr>
              <a:t>đầu</a:t>
            </a:r>
            <a:r>
              <a:rPr lang="en-US" sz="6600" dirty="0">
                <a:solidFill>
                  <a:srgbClr val="F14124">
                    <a:lumMod val="50000"/>
                  </a:srgbClr>
                </a:solidFill>
                <a:latin typeface="UTM Cookies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trang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và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chân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trang</a:t>
            </a:r>
            <a:endParaRPr kumimoji="0" lang="vi-VN" sz="6600" b="0" i="0" u="none" strike="noStrike" kern="1200" cap="none" spc="0" normalizeH="0" baseline="0" noProof="0" dirty="0">
              <a:ln>
                <a:noFill/>
              </a:ln>
              <a:solidFill>
                <a:srgbClr val="F14124">
                  <a:lumMod val="50000"/>
                </a:srgb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9" name="Google Shape;211;p3">
            <a:extLst>
              <a:ext uri="{FF2B5EF4-FFF2-40B4-BE49-F238E27FC236}">
                <a16:creationId xmlns:a16="http://schemas.microsoft.com/office/drawing/2014/main" xmlns="" id="{648E9DE7-A2F2-4E9E-B789-80D0AE258E59}"/>
              </a:ext>
            </a:extLst>
          </p:cNvPr>
          <p:cNvGrpSpPr/>
          <p:nvPr/>
        </p:nvGrpSpPr>
        <p:grpSpPr>
          <a:xfrm>
            <a:off x="931175" y="792681"/>
            <a:ext cx="444275" cy="398525"/>
            <a:chOff x="2495125" y="2142250"/>
            <a:chExt cx="444275" cy="398525"/>
          </a:xfrm>
        </p:grpSpPr>
        <p:sp>
          <p:nvSpPr>
            <p:cNvPr id="10" name="Google Shape;212;p3">
              <a:extLst>
                <a:ext uri="{FF2B5EF4-FFF2-40B4-BE49-F238E27FC236}">
                  <a16:creationId xmlns:a16="http://schemas.microsoft.com/office/drawing/2014/main" xmlns="" id="{9D9A6D16-3090-4587-ADE5-287D855E21EB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" name="Google Shape;213;p3">
              <a:extLst>
                <a:ext uri="{FF2B5EF4-FFF2-40B4-BE49-F238E27FC236}">
                  <a16:creationId xmlns:a16="http://schemas.microsoft.com/office/drawing/2014/main" xmlns="" id="{5F956386-136D-49E9-AE42-0A805EC7EC9B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2" name="Google Shape;214;p3">
            <a:extLst>
              <a:ext uri="{FF2B5EF4-FFF2-40B4-BE49-F238E27FC236}">
                <a16:creationId xmlns:a16="http://schemas.microsoft.com/office/drawing/2014/main" xmlns="" id="{102A82DF-00CF-4004-9BF3-0112E17089FB}"/>
              </a:ext>
            </a:extLst>
          </p:cNvPr>
          <p:cNvGrpSpPr/>
          <p:nvPr/>
        </p:nvGrpSpPr>
        <p:grpSpPr>
          <a:xfrm>
            <a:off x="10561107" y="5590180"/>
            <a:ext cx="291375" cy="281375"/>
            <a:chOff x="3243875" y="2372825"/>
            <a:chExt cx="291375" cy="281375"/>
          </a:xfrm>
        </p:grpSpPr>
        <p:sp>
          <p:nvSpPr>
            <p:cNvPr id="13" name="Google Shape;215;p3">
              <a:extLst>
                <a:ext uri="{FF2B5EF4-FFF2-40B4-BE49-F238E27FC236}">
                  <a16:creationId xmlns:a16="http://schemas.microsoft.com/office/drawing/2014/main" xmlns="" id="{F096BDAB-D775-4B1B-8D0F-C638B52C2A75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" name="Google Shape;216;p3">
              <a:extLst>
                <a:ext uri="{FF2B5EF4-FFF2-40B4-BE49-F238E27FC236}">
                  <a16:creationId xmlns:a16="http://schemas.microsoft.com/office/drawing/2014/main" xmlns="" id="{FC3B66ED-B1FD-4203-8394-9F2AFA41288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" name="Google Shape;217;p3">
              <a:extLst>
                <a:ext uri="{FF2B5EF4-FFF2-40B4-BE49-F238E27FC236}">
                  <a16:creationId xmlns:a16="http://schemas.microsoft.com/office/drawing/2014/main" xmlns="" id="{254DCD1F-4A69-4180-B3B4-399298C2ADAD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Google Shape;218;p3">
              <a:extLst>
                <a:ext uri="{FF2B5EF4-FFF2-40B4-BE49-F238E27FC236}">
                  <a16:creationId xmlns:a16="http://schemas.microsoft.com/office/drawing/2014/main" xmlns="" id="{6E614D8E-D864-479A-90EC-B03D7178D21B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" name="Google Shape;219;p3">
              <a:extLst>
                <a:ext uri="{FF2B5EF4-FFF2-40B4-BE49-F238E27FC236}">
                  <a16:creationId xmlns:a16="http://schemas.microsoft.com/office/drawing/2014/main" xmlns="" id="{A13BA238-ECB5-430F-B5DF-CCE35039B3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" name="Google Shape;220;p3">
              <a:extLst>
                <a:ext uri="{FF2B5EF4-FFF2-40B4-BE49-F238E27FC236}">
                  <a16:creationId xmlns:a16="http://schemas.microsoft.com/office/drawing/2014/main" xmlns="" id="{ABA7282B-E0EC-49EC-AC4F-4FB8D1783A50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" name="Google Shape;221;p3">
              <a:extLst>
                <a:ext uri="{FF2B5EF4-FFF2-40B4-BE49-F238E27FC236}">
                  <a16:creationId xmlns:a16="http://schemas.microsoft.com/office/drawing/2014/main" xmlns="" id="{20D2900C-17A1-4063-B5FB-B75F4DAD8E39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" name="Google Shape;222;p3">
              <a:extLst>
                <a:ext uri="{FF2B5EF4-FFF2-40B4-BE49-F238E27FC236}">
                  <a16:creationId xmlns:a16="http://schemas.microsoft.com/office/drawing/2014/main" xmlns="" id="{48084099-3DE7-46F8-9767-1D205AD56FC7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" name="Google Shape;223;p3">
              <a:extLst>
                <a:ext uri="{FF2B5EF4-FFF2-40B4-BE49-F238E27FC236}">
                  <a16:creationId xmlns:a16="http://schemas.microsoft.com/office/drawing/2014/main" xmlns="" id="{083A1912-2219-4A98-BD7D-D9782915DF81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" name="Google Shape;224;p3">
              <a:extLst>
                <a:ext uri="{FF2B5EF4-FFF2-40B4-BE49-F238E27FC236}">
                  <a16:creationId xmlns:a16="http://schemas.microsoft.com/office/drawing/2014/main" xmlns="" id="{A148B64D-9C62-40A3-B5C6-99BB5E136471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3" name="Google Shape;225;p3">
            <a:extLst>
              <a:ext uri="{FF2B5EF4-FFF2-40B4-BE49-F238E27FC236}">
                <a16:creationId xmlns:a16="http://schemas.microsoft.com/office/drawing/2014/main" xmlns="" id="{B0593916-936C-458A-A49C-0F2C3F2DB45B}"/>
              </a:ext>
            </a:extLst>
          </p:cNvPr>
          <p:cNvGrpSpPr/>
          <p:nvPr/>
        </p:nvGrpSpPr>
        <p:grpSpPr>
          <a:xfrm>
            <a:off x="10679557" y="-625348"/>
            <a:ext cx="166675" cy="168575"/>
            <a:chOff x="4954425" y="2036375"/>
            <a:chExt cx="166675" cy="168575"/>
          </a:xfrm>
        </p:grpSpPr>
        <p:sp>
          <p:nvSpPr>
            <p:cNvPr id="24" name="Google Shape;226;p3">
              <a:extLst>
                <a:ext uri="{FF2B5EF4-FFF2-40B4-BE49-F238E27FC236}">
                  <a16:creationId xmlns:a16="http://schemas.microsoft.com/office/drawing/2014/main" xmlns="" id="{CBB9C158-3CA6-45D7-932E-2664ED5B867D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" name="Google Shape;227;p3">
              <a:extLst>
                <a:ext uri="{FF2B5EF4-FFF2-40B4-BE49-F238E27FC236}">
                  <a16:creationId xmlns:a16="http://schemas.microsoft.com/office/drawing/2014/main" xmlns="" id="{0559FDE8-344E-42DF-A2E5-10C16465DC5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6" name="Google Shape;228;p3">
            <a:extLst>
              <a:ext uri="{FF2B5EF4-FFF2-40B4-BE49-F238E27FC236}">
                <a16:creationId xmlns:a16="http://schemas.microsoft.com/office/drawing/2014/main" xmlns="" id="{22531104-0150-41F0-9257-7CAF2942CB76}"/>
              </a:ext>
            </a:extLst>
          </p:cNvPr>
          <p:cNvSpPr/>
          <p:nvPr/>
        </p:nvSpPr>
        <p:spPr>
          <a:xfrm>
            <a:off x="1478019" y="2809107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Google Shape;229;p3">
            <a:extLst>
              <a:ext uri="{FF2B5EF4-FFF2-40B4-BE49-F238E27FC236}">
                <a16:creationId xmlns:a16="http://schemas.microsoft.com/office/drawing/2014/main" xmlns="" id="{2CA8861A-0960-4822-8EC7-DCD49F69BE9C}"/>
              </a:ext>
            </a:extLst>
          </p:cNvPr>
          <p:cNvSpPr/>
          <p:nvPr/>
        </p:nvSpPr>
        <p:spPr>
          <a:xfrm>
            <a:off x="9747753" y="3099860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8" name="Google Shape;230;p3">
            <a:extLst>
              <a:ext uri="{FF2B5EF4-FFF2-40B4-BE49-F238E27FC236}">
                <a16:creationId xmlns:a16="http://schemas.microsoft.com/office/drawing/2014/main" xmlns="" id="{FF95A791-D863-49BE-9455-DE402BB65FD9}"/>
              </a:ext>
            </a:extLst>
          </p:cNvPr>
          <p:cNvGrpSpPr/>
          <p:nvPr/>
        </p:nvGrpSpPr>
        <p:grpSpPr>
          <a:xfrm>
            <a:off x="1274794" y="6093034"/>
            <a:ext cx="166675" cy="168575"/>
            <a:chOff x="4954425" y="2036375"/>
            <a:chExt cx="166675" cy="168575"/>
          </a:xfrm>
        </p:grpSpPr>
        <p:sp>
          <p:nvSpPr>
            <p:cNvPr id="29" name="Google Shape;231;p3">
              <a:extLst>
                <a:ext uri="{FF2B5EF4-FFF2-40B4-BE49-F238E27FC236}">
                  <a16:creationId xmlns:a16="http://schemas.microsoft.com/office/drawing/2014/main" xmlns="" id="{52FF443F-7564-41AB-BA87-7FC3D25473B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Google Shape;232;p3">
              <a:extLst>
                <a:ext uri="{FF2B5EF4-FFF2-40B4-BE49-F238E27FC236}">
                  <a16:creationId xmlns:a16="http://schemas.microsoft.com/office/drawing/2014/main" xmlns="" id="{2865EA98-F102-47F4-8E65-1ACBB21114B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325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26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391FB4D9-362F-411C-84F5-BE98A5303E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526" y="422728"/>
            <a:ext cx="888648" cy="885725"/>
          </a:xfrm>
          <a:prstGeom prst="rect">
            <a:avLst/>
          </a:prstGeom>
        </p:spPr>
      </p:pic>
      <p:pic>
        <p:nvPicPr>
          <p:cNvPr id="2050" name="Picture 2" descr="E:\Hien\lop 8\Male-Teacher-PNG-Free-Downloa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26" y="2656114"/>
            <a:ext cx="3247572" cy="389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32DE571-F0A5-2EBC-D028-C1244F7D07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02755" y="1097976"/>
            <a:ext cx="8182253" cy="27776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D08FF87-833A-248D-5E75-BC82D15D03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1705" y="326027"/>
            <a:ext cx="1276528" cy="6096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9B5E617C-E887-DB5B-9B62-F5430BB5EE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5603" y="4037933"/>
            <a:ext cx="1247949" cy="58110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27ACF37-EA1E-4911-9B9F-93FFDCD6D079}"/>
              </a:ext>
            </a:extLst>
          </p:cNvPr>
          <p:cNvSpPr txBox="1"/>
          <p:nvPr/>
        </p:nvSpPr>
        <p:spPr>
          <a:xfrm>
            <a:off x="2524189" y="5068783"/>
            <a:ext cx="847763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Em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hãy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nêu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bước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tạo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tiêu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đề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đầu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trang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chân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trang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059277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2E973302-4134-50CD-B70F-205F5FEF1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178" y="1103870"/>
            <a:ext cx="9400051" cy="54244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814B9E2-EBA0-4B30-A5BC-95144377C64E}"/>
              </a:ext>
            </a:extLst>
          </p:cNvPr>
          <p:cNvSpPr txBox="1"/>
          <p:nvPr/>
        </p:nvSpPr>
        <p:spPr>
          <a:xfrm>
            <a:off x="603799" y="302013"/>
            <a:ext cx="9400051" cy="6127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lvl="0" algn="just" defTabSz="342900">
              <a:lnSpc>
                <a:spcPct val="135000"/>
              </a:lnSpc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Insert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Nháy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Header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Footer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1975498" y="960160"/>
            <a:ext cx="728283" cy="64211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814B9E2-EBA0-4B30-A5BC-95144377C64E}"/>
              </a:ext>
            </a:extLst>
          </p:cNvPr>
          <p:cNvSpPr txBox="1"/>
          <p:nvPr/>
        </p:nvSpPr>
        <p:spPr>
          <a:xfrm>
            <a:off x="1467498" y="2795469"/>
            <a:ext cx="4381759" cy="52322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lvl="0" algn="just" defTabSz="342900"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30121BD8-4F37-5289-0BDB-D97CAF730EFA}"/>
              </a:ext>
            </a:extLst>
          </p:cNvPr>
          <p:cNvSpPr/>
          <p:nvPr/>
        </p:nvSpPr>
        <p:spPr>
          <a:xfrm>
            <a:off x="6509586" y="1115406"/>
            <a:ext cx="977452" cy="642114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71AFDAD6-FF7A-A92C-0F0B-5B2451F401EC}"/>
              </a:ext>
            </a:extLst>
          </p:cNvPr>
          <p:cNvSpPr txBox="1"/>
          <p:nvPr/>
        </p:nvSpPr>
        <p:spPr>
          <a:xfrm>
            <a:off x="1467498" y="4199265"/>
            <a:ext cx="4534088" cy="954107"/>
          </a:xfrm>
          <a:prstGeom prst="rect">
            <a:avLst/>
          </a:prstGeom>
          <a:solidFill>
            <a:srgbClr val="EB54E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Thực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hiện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chỉnh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sửa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nội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dung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tiêu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đề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AC16DE19-3B64-D045-625D-B3BFD8A63624}"/>
              </a:ext>
            </a:extLst>
          </p:cNvPr>
          <p:cNvSpPr/>
          <p:nvPr/>
        </p:nvSpPr>
        <p:spPr>
          <a:xfrm>
            <a:off x="6776901" y="2094675"/>
            <a:ext cx="3354069" cy="938811"/>
          </a:xfrm>
          <a:prstGeom prst="rect">
            <a:avLst/>
          </a:prstGeom>
          <a:noFill/>
          <a:ln w="57150">
            <a:solidFill>
              <a:srgbClr val="D34C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2591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7" grpId="0" animBg="1"/>
      <p:bldP spid="10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765;p26">
            <a:extLst>
              <a:ext uri="{FF2B5EF4-FFF2-40B4-BE49-F238E27FC236}">
                <a16:creationId xmlns:a16="http://schemas.microsoft.com/office/drawing/2014/main" xmlns="" id="{1A379531-265B-4DE8-864F-72EBFAADF1F7}"/>
              </a:ext>
            </a:extLst>
          </p:cNvPr>
          <p:cNvSpPr/>
          <p:nvPr/>
        </p:nvSpPr>
        <p:spPr>
          <a:xfrm rot="126755">
            <a:off x="1381233" y="1114353"/>
            <a:ext cx="8856910" cy="24883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Google Shape;1766;p26">
            <a:extLst>
              <a:ext uri="{FF2B5EF4-FFF2-40B4-BE49-F238E27FC236}">
                <a16:creationId xmlns:a16="http://schemas.microsoft.com/office/drawing/2014/main" xmlns="" id="{8CDA747D-9A2B-42CA-988B-EF6F49C769C7}"/>
              </a:ext>
            </a:extLst>
          </p:cNvPr>
          <p:cNvSpPr/>
          <p:nvPr/>
        </p:nvSpPr>
        <p:spPr>
          <a:xfrm rot="21464125">
            <a:off x="960911" y="695734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Google Shape;1767;p26">
            <a:extLst>
              <a:ext uri="{FF2B5EF4-FFF2-40B4-BE49-F238E27FC236}">
                <a16:creationId xmlns:a16="http://schemas.microsoft.com/office/drawing/2014/main" xmlns="" id="{FF70B85D-AC43-4F3A-94A0-B4BADDF56878}"/>
              </a:ext>
            </a:extLst>
          </p:cNvPr>
          <p:cNvSpPr/>
          <p:nvPr/>
        </p:nvSpPr>
        <p:spPr>
          <a:xfrm rot="4829593">
            <a:off x="9285665" y="1005344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04C48D2-1DD6-4A8B-AA47-BA4710F38FBC}"/>
              </a:ext>
            </a:extLst>
          </p:cNvPr>
          <p:cNvSpPr txBox="1"/>
          <p:nvPr/>
        </p:nvSpPr>
        <p:spPr>
          <a:xfrm>
            <a:off x="3414" y="1336178"/>
            <a:ext cx="116125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KHỞI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ĐỘNG</a:t>
            </a:r>
            <a:endParaRPr kumimoji="0" lang="vi-VN" sz="6600" b="0" i="0" u="none" strike="noStrike" kern="1200" cap="none" spc="0" normalizeH="0" baseline="0" noProof="0" dirty="0">
              <a:ln>
                <a:noFill/>
              </a:ln>
              <a:solidFill>
                <a:srgbClr val="F14124">
                  <a:lumMod val="50000"/>
                </a:srgb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9" name="Google Shape;211;p3">
            <a:extLst>
              <a:ext uri="{FF2B5EF4-FFF2-40B4-BE49-F238E27FC236}">
                <a16:creationId xmlns:a16="http://schemas.microsoft.com/office/drawing/2014/main" xmlns="" id="{648E9DE7-A2F2-4E9E-B789-80D0AE258E59}"/>
              </a:ext>
            </a:extLst>
          </p:cNvPr>
          <p:cNvGrpSpPr/>
          <p:nvPr/>
        </p:nvGrpSpPr>
        <p:grpSpPr>
          <a:xfrm>
            <a:off x="931175" y="241142"/>
            <a:ext cx="444275" cy="398525"/>
            <a:chOff x="2495125" y="2142250"/>
            <a:chExt cx="444275" cy="398525"/>
          </a:xfrm>
        </p:grpSpPr>
        <p:sp>
          <p:nvSpPr>
            <p:cNvPr id="10" name="Google Shape;212;p3">
              <a:extLst>
                <a:ext uri="{FF2B5EF4-FFF2-40B4-BE49-F238E27FC236}">
                  <a16:creationId xmlns:a16="http://schemas.microsoft.com/office/drawing/2014/main" xmlns="" id="{9D9A6D16-3090-4587-ADE5-287D855E21EB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" name="Google Shape;213;p3">
              <a:extLst>
                <a:ext uri="{FF2B5EF4-FFF2-40B4-BE49-F238E27FC236}">
                  <a16:creationId xmlns:a16="http://schemas.microsoft.com/office/drawing/2014/main" xmlns="" id="{5F956386-136D-49E9-AE42-0A805EC7EC9B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2" name="Google Shape;214;p3">
            <a:extLst>
              <a:ext uri="{FF2B5EF4-FFF2-40B4-BE49-F238E27FC236}">
                <a16:creationId xmlns:a16="http://schemas.microsoft.com/office/drawing/2014/main" xmlns="" id="{102A82DF-00CF-4004-9BF3-0112E17089FB}"/>
              </a:ext>
            </a:extLst>
          </p:cNvPr>
          <p:cNvGrpSpPr/>
          <p:nvPr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3" name="Google Shape;215;p3">
              <a:extLst>
                <a:ext uri="{FF2B5EF4-FFF2-40B4-BE49-F238E27FC236}">
                  <a16:creationId xmlns:a16="http://schemas.microsoft.com/office/drawing/2014/main" xmlns="" id="{F096BDAB-D775-4B1B-8D0F-C638B52C2A75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" name="Google Shape;216;p3">
              <a:extLst>
                <a:ext uri="{FF2B5EF4-FFF2-40B4-BE49-F238E27FC236}">
                  <a16:creationId xmlns:a16="http://schemas.microsoft.com/office/drawing/2014/main" xmlns="" id="{FC3B66ED-B1FD-4203-8394-9F2AFA41288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" name="Google Shape;217;p3">
              <a:extLst>
                <a:ext uri="{FF2B5EF4-FFF2-40B4-BE49-F238E27FC236}">
                  <a16:creationId xmlns:a16="http://schemas.microsoft.com/office/drawing/2014/main" xmlns="" id="{254DCD1F-4A69-4180-B3B4-399298C2ADAD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Google Shape;218;p3">
              <a:extLst>
                <a:ext uri="{FF2B5EF4-FFF2-40B4-BE49-F238E27FC236}">
                  <a16:creationId xmlns:a16="http://schemas.microsoft.com/office/drawing/2014/main" xmlns="" id="{6E614D8E-D864-479A-90EC-B03D7178D21B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" name="Google Shape;219;p3">
              <a:extLst>
                <a:ext uri="{FF2B5EF4-FFF2-40B4-BE49-F238E27FC236}">
                  <a16:creationId xmlns:a16="http://schemas.microsoft.com/office/drawing/2014/main" xmlns="" id="{A13BA238-ECB5-430F-B5DF-CCE35039B3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" name="Google Shape;220;p3">
              <a:extLst>
                <a:ext uri="{FF2B5EF4-FFF2-40B4-BE49-F238E27FC236}">
                  <a16:creationId xmlns:a16="http://schemas.microsoft.com/office/drawing/2014/main" xmlns="" id="{ABA7282B-E0EC-49EC-AC4F-4FB8D1783A50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" name="Google Shape;221;p3">
              <a:extLst>
                <a:ext uri="{FF2B5EF4-FFF2-40B4-BE49-F238E27FC236}">
                  <a16:creationId xmlns:a16="http://schemas.microsoft.com/office/drawing/2014/main" xmlns="" id="{20D2900C-17A1-4063-B5FB-B75F4DAD8E39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" name="Google Shape;222;p3">
              <a:extLst>
                <a:ext uri="{FF2B5EF4-FFF2-40B4-BE49-F238E27FC236}">
                  <a16:creationId xmlns:a16="http://schemas.microsoft.com/office/drawing/2014/main" xmlns="" id="{48084099-3DE7-46F8-9767-1D205AD56FC7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" name="Google Shape;223;p3">
              <a:extLst>
                <a:ext uri="{FF2B5EF4-FFF2-40B4-BE49-F238E27FC236}">
                  <a16:creationId xmlns:a16="http://schemas.microsoft.com/office/drawing/2014/main" xmlns="" id="{083A1912-2219-4A98-BD7D-D9782915DF81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" name="Google Shape;224;p3">
              <a:extLst>
                <a:ext uri="{FF2B5EF4-FFF2-40B4-BE49-F238E27FC236}">
                  <a16:creationId xmlns:a16="http://schemas.microsoft.com/office/drawing/2014/main" xmlns="" id="{A148B64D-9C62-40A3-B5C6-99BB5E136471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3" name="Google Shape;225;p3">
            <a:extLst>
              <a:ext uri="{FF2B5EF4-FFF2-40B4-BE49-F238E27FC236}">
                <a16:creationId xmlns:a16="http://schemas.microsoft.com/office/drawing/2014/main" xmlns="" id="{B0593916-936C-458A-A49C-0F2C3F2DB45B}"/>
              </a:ext>
            </a:extLst>
          </p:cNvPr>
          <p:cNvGrpSpPr/>
          <p:nvPr/>
        </p:nvGrpSpPr>
        <p:grpSpPr>
          <a:xfrm>
            <a:off x="10679557" y="-625348"/>
            <a:ext cx="166675" cy="168575"/>
            <a:chOff x="4954425" y="2036375"/>
            <a:chExt cx="166675" cy="168575"/>
          </a:xfrm>
        </p:grpSpPr>
        <p:sp>
          <p:nvSpPr>
            <p:cNvPr id="24" name="Google Shape;226;p3">
              <a:extLst>
                <a:ext uri="{FF2B5EF4-FFF2-40B4-BE49-F238E27FC236}">
                  <a16:creationId xmlns:a16="http://schemas.microsoft.com/office/drawing/2014/main" xmlns="" id="{CBB9C158-3CA6-45D7-932E-2664ED5B867D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" name="Google Shape;227;p3">
              <a:extLst>
                <a:ext uri="{FF2B5EF4-FFF2-40B4-BE49-F238E27FC236}">
                  <a16:creationId xmlns:a16="http://schemas.microsoft.com/office/drawing/2014/main" xmlns="" id="{0559FDE8-344E-42DF-A2E5-10C16465DC5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6" name="Google Shape;228;p3">
            <a:extLst>
              <a:ext uri="{FF2B5EF4-FFF2-40B4-BE49-F238E27FC236}">
                <a16:creationId xmlns:a16="http://schemas.microsoft.com/office/drawing/2014/main" xmlns="" id="{22531104-0150-41F0-9257-7CAF2942CB76}"/>
              </a:ext>
            </a:extLst>
          </p:cNvPr>
          <p:cNvSpPr/>
          <p:nvPr/>
        </p:nvSpPr>
        <p:spPr>
          <a:xfrm>
            <a:off x="1478019" y="2257568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Google Shape;229;p3">
            <a:extLst>
              <a:ext uri="{FF2B5EF4-FFF2-40B4-BE49-F238E27FC236}">
                <a16:creationId xmlns:a16="http://schemas.microsoft.com/office/drawing/2014/main" xmlns="" id="{2CA8861A-0960-4822-8EC7-DCD49F69BE9C}"/>
              </a:ext>
            </a:extLst>
          </p:cNvPr>
          <p:cNvSpPr/>
          <p:nvPr/>
        </p:nvSpPr>
        <p:spPr>
          <a:xfrm>
            <a:off x="9747753" y="2548321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8" name="Google Shape;230;p3">
            <a:extLst>
              <a:ext uri="{FF2B5EF4-FFF2-40B4-BE49-F238E27FC236}">
                <a16:creationId xmlns:a16="http://schemas.microsoft.com/office/drawing/2014/main" xmlns="" id="{FF95A791-D863-49BE-9455-DE402BB65FD9}"/>
              </a:ext>
            </a:extLst>
          </p:cNvPr>
          <p:cNvGrpSpPr/>
          <p:nvPr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" name="Google Shape;231;p3">
              <a:extLst>
                <a:ext uri="{FF2B5EF4-FFF2-40B4-BE49-F238E27FC236}">
                  <a16:creationId xmlns:a16="http://schemas.microsoft.com/office/drawing/2014/main" xmlns="" id="{52FF443F-7564-41AB-BA87-7FC3D25473B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Google Shape;232;p3">
              <a:extLst>
                <a:ext uri="{FF2B5EF4-FFF2-40B4-BE49-F238E27FC236}">
                  <a16:creationId xmlns:a16="http://schemas.microsoft.com/office/drawing/2014/main" xmlns="" id="{2865EA98-F102-47F4-8E65-1ACBB21114B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31" name="Picture 30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xmlns="" id="{833736D5-B79E-4BDE-A0F8-5AB7C5568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26" y="3636762"/>
            <a:ext cx="2812194" cy="280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39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26" grpId="0" animBg="1"/>
      <p:bldP spid="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765;p26">
            <a:extLst>
              <a:ext uri="{FF2B5EF4-FFF2-40B4-BE49-F238E27FC236}">
                <a16:creationId xmlns:a16="http://schemas.microsoft.com/office/drawing/2014/main" xmlns="" id="{1A379531-265B-4DE8-864F-72EBFAADF1F7}"/>
              </a:ext>
            </a:extLst>
          </p:cNvPr>
          <p:cNvSpPr/>
          <p:nvPr/>
        </p:nvSpPr>
        <p:spPr>
          <a:xfrm rot="126755">
            <a:off x="1149990" y="1660661"/>
            <a:ext cx="9037632" cy="238992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Google Shape;1766;p26">
            <a:extLst>
              <a:ext uri="{FF2B5EF4-FFF2-40B4-BE49-F238E27FC236}">
                <a16:creationId xmlns:a16="http://schemas.microsoft.com/office/drawing/2014/main" xmlns="" id="{8CDA747D-9A2B-42CA-988B-EF6F49C769C7}"/>
              </a:ext>
            </a:extLst>
          </p:cNvPr>
          <p:cNvSpPr/>
          <p:nvPr/>
        </p:nvSpPr>
        <p:spPr>
          <a:xfrm rot="21464125">
            <a:off x="960911" y="1247273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Google Shape;1767;p26">
            <a:extLst>
              <a:ext uri="{FF2B5EF4-FFF2-40B4-BE49-F238E27FC236}">
                <a16:creationId xmlns:a16="http://schemas.microsoft.com/office/drawing/2014/main" xmlns="" id="{FF70B85D-AC43-4F3A-94A0-B4BADDF56878}"/>
              </a:ext>
            </a:extLst>
          </p:cNvPr>
          <p:cNvSpPr/>
          <p:nvPr/>
        </p:nvSpPr>
        <p:spPr>
          <a:xfrm rot="4829593">
            <a:off x="9285665" y="1556883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04C48D2-1DD6-4A8B-AA47-BA4710F38FBC}"/>
              </a:ext>
            </a:extLst>
          </p:cNvPr>
          <p:cNvSpPr txBox="1"/>
          <p:nvPr/>
        </p:nvSpPr>
        <p:spPr>
          <a:xfrm>
            <a:off x="1200739" y="2258942"/>
            <a:ext cx="87831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b. </a:t>
            </a:r>
            <a:r>
              <a:rPr kumimoji="0" lang="en-US" sz="6600" b="0" i="0" u="none" strike="noStrike" kern="1200" cap="none" spc="0" normalizeH="0" baseline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Đánh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số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trang</a:t>
            </a:r>
            <a:endParaRPr kumimoji="0" lang="vi-VN" sz="6600" b="0" i="0" u="none" strike="noStrike" kern="1200" cap="none" spc="0" normalizeH="0" baseline="0" noProof="0" dirty="0">
              <a:ln>
                <a:noFill/>
              </a:ln>
              <a:solidFill>
                <a:srgbClr val="F14124">
                  <a:lumMod val="50000"/>
                </a:srgb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9" name="Google Shape;211;p3">
            <a:extLst>
              <a:ext uri="{FF2B5EF4-FFF2-40B4-BE49-F238E27FC236}">
                <a16:creationId xmlns:a16="http://schemas.microsoft.com/office/drawing/2014/main" xmlns="" id="{648E9DE7-A2F2-4E9E-B789-80D0AE258E59}"/>
              </a:ext>
            </a:extLst>
          </p:cNvPr>
          <p:cNvGrpSpPr/>
          <p:nvPr/>
        </p:nvGrpSpPr>
        <p:grpSpPr>
          <a:xfrm>
            <a:off x="931175" y="792681"/>
            <a:ext cx="444275" cy="398525"/>
            <a:chOff x="2495125" y="2142250"/>
            <a:chExt cx="444275" cy="398525"/>
          </a:xfrm>
        </p:grpSpPr>
        <p:sp>
          <p:nvSpPr>
            <p:cNvPr id="10" name="Google Shape;212;p3">
              <a:extLst>
                <a:ext uri="{FF2B5EF4-FFF2-40B4-BE49-F238E27FC236}">
                  <a16:creationId xmlns:a16="http://schemas.microsoft.com/office/drawing/2014/main" xmlns="" id="{9D9A6D16-3090-4587-ADE5-287D855E21EB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" name="Google Shape;213;p3">
              <a:extLst>
                <a:ext uri="{FF2B5EF4-FFF2-40B4-BE49-F238E27FC236}">
                  <a16:creationId xmlns:a16="http://schemas.microsoft.com/office/drawing/2014/main" xmlns="" id="{5F956386-136D-49E9-AE42-0A805EC7EC9B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2" name="Google Shape;214;p3">
            <a:extLst>
              <a:ext uri="{FF2B5EF4-FFF2-40B4-BE49-F238E27FC236}">
                <a16:creationId xmlns:a16="http://schemas.microsoft.com/office/drawing/2014/main" xmlns="" id="{102A82DF-00CF-4004-9BF3-0112E17089FB}"/>
              </a:ext>
            </a:extLst>
          </p:cNvPr>
          <p:cNvGrpSpPr/>
          <p:nvPr/>
        </p:nvGrpSpPr>
        <p:grpSpPr>
          <a:xfrm>
            <a:off x="10561107" y="5590180"/>
            <a:ext cx="291375" cy="281375"/>
            <a:chOff x="3243875" y="2372825"/>
            <a:chExt cx="291375" cy="281375"/>
          </a:xfrm>
        </p:grpSpPr>
        <p:sp>
          <p:nvSpPr>
            <p:cNvPr id="13" name="Google Shape;215;p3">
              <a:extLst>
                <a:ext uri="{FF2B5EF4-FFF2-40B4-BE49-F238E27FC236}">
                  <a16:creationId xmlns:a16="http://schemas.microsoft.com/office/drawing/2014/main" xmlns="" id="{F096BDAB-D775-4B1B-8D0F-C638B52C2A75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" name="Google Shape;216;p3">
              <a:extLst>
                <a:ext uri="{FF2B5EF4-FFF2-40B4-BE49-F238E27FC236}">
                  <a16:creationId xmlns:a16="http://schemas.microsoft.com/office/drawing/2014/main" xmlns="" id="{FC3B66ED-B1FD-4203-8394-9F2AFA41288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" name="Google Shape;217;p3">
              <a:extLst>
                <a:ext uri="{FF2B5EF4-FFF2-40B4-BE49-F238E27FC236}">
                  <a16:creationId xmlns:a16="http://schemas.microsoft.com/office/drawing/2014/main" xmlns="" id="{254DCD1F-4A69-4180-B3B4-399298C2ADAD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Google Shape;218;p3">
              <a:extLst>
                <a:ext uri="{FF2B5EF4-FFF2-40B4-BE49-F238E27FC236}">
                  <a16:creationId xmlns:a16="http://schemas.microsoft.com/office/drawing/2014/main" xmlns="" id="{6E614D8E-D864-479A-90EC-B03D7178D21B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" name="Google Shape;219;p3">
              <a:extLst>
                <a:ext uri="{FF2B5EF4-FFF2-40B4-BE49-F238E27FC236}">
                  <a16:creationId xmlns:a16="http://schemas.microsoft.com/office/drawing/2014/main" xmlns="" id="{A13BA238-ECB5-430F-B5DF-CCE35039B3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" name="Google Shape;220;p3">
              <a:extLst>
                <a:ext uri="{FF2B5EF4-FFF2-40B4-BE49-F238E27FC236}">
                  <a16:creationId xmlns:a16="http://schemas.microsoft.com/office/drawing/2014/main" xmlns="" id="{ABA7282B-E0EC-49EC-AC4F-4FB8D1783A50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" name="Google Shape;221;p3">
              <a:extLst>
                <a:ext uri="{FF2B5EF4-FFF2-40B4-BE49-F238E27FC236}">
                  <a16:creationId xmlns:a16="http://schemas.microsoft.com/office/drawing/2014/main" xmlns="" id="{20D2900C-17A1-4063-B5FB-B75F4DAD8E39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" name="Google Shape;222;p3">
              <a:extLst>
                <a:ext uri="{FF2B5EF4-FFF2-40B4-BE49-F238E27FC236}">
                  <a16:creationId xmlns:a16="http://schemas.microsoft.com/office/drawing/2014/main" xmlns="" id="{48084099-3DE7-46F8-9767-1D205AD56FC7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" name="Google Shape;223;p3">
              <a:extLst>
                <a:ext uri="{FF2B5EF4-FFF2-40B4-BE49-F238E27FC236}">
                  <a16:creationId xmlns:a16="http://schemas.microsoft.com/office/drawing/2014/main" xmlns="" id="{083A1912-2219-4A98-BD7D-D9782915DF81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" name="Google Shape;224;p3">
              <a:extLst>
                <a:ext uri="{FF2B5EF4-FFF2-40B4-BE49-F238E27FC236}">
                  <a16:creationId xmlns:a16="http://schemas.microsoft.com/office/drawing/2014/main" xmlns="" id="{A148B64D-9C62-40A3-B5C6-99BB5E136471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3" name="Google Shape;225;p3">
            <a:extLst>
              <a:ext uri="{FF2B5EF4-FFF2-40B4-BE49-F238E27FC236}">
                <a16:creationId xmlns:a16="http://schemas.microsoft.com/office/drawing/2014/main" xmlns="" id="{B0593916-936C-458A-A49C-0F2C3F2DB45B}"/>
              </a:ext>
            </a:extLst>
          </p:cNvPr>
          <p:cNvGrpSpPr/>
          <p:nvPr/>
        </p:nvGrpSpPr>
        <p:grpSpPr>
          <a:xfrm>
            <a:off x="10679557" y="-625348"/>
            <a:ext cx="166675" cy="168575"/>
            <a:chOff x="4954425" y="2036375"/>
            <a:chExt cx="166675" cy="168575"/>
          </a:xfrm>
        </p:grpSpPr>
        <p:sp>
          <p:nvSpPr>
            <p:cNvPr id="24" name="Google Shape;226;p3">
              <a:extLst>
                <a:ext uri="{FF2B5EF4-FFF2-40B4-BE49-F238E27FC236}">
                  <a16:creationId xmlns:a16="http://schemas.microsoft.com/office/drawing/2014/main" xmlns="" id="{CBB9C158-3CA6-45D7-932E-2664ED5B867D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" name="Google Shape;227;p3">
              <a:extLst>
                <a:ext uri="{FF2B5EF4-FFF2-40B4-BE49-F238E27FC236}">
                  <a16:creationId xmlns:a16="http://schemas.microsoft.com/office/drawing/2014/main" xmlns="" id="{0559FDE8-344E-42DF-A2E5-10C16465DC5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6" name="Google Shape;228;p3">
            <a:extLst>
              <a:ext uri="{FF2B5EF4-FFF2-40B4-BE49-F238E27FC236}">
                <a16:creationId xmlns:a16="http://schemas.microsoft.com/office/drawing/2014/main" xmlns="" id="{22531104-0150-41F0-9257-7CAF2942CB76}"/>
              </a:ext>
            </a:extLst>
          </p:cNvPr>
          <p:cNvSpPr/>
          <p:nvPr/>
        </p:nvSpPr>
        <p:spPr>
          <a:xfrm>
            <a:off x="1478019" y="2809107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Google Shape;229;p3">
            <a:extLst>
              <a:ext uri="{FF2B5EF4-FFF2-40B4-BE49-F238E27FC236}">
                <a16:creationId xmlns:a16="http://schemas.microsoft.com/office/drawing/2014/main" xmlns="" id="{2CA8861A-0960-4822-8EC7-DCD49F69BE9C}"/>
              </a:ext>
            </a:extLst>
          </p:cNvPr>
          <p:cNvSpPr/>
          <p:nvPr/>
        </p:nvSpPr>
        <p:spPr>
          <a:xfrm>
            <a:off x="9747753" y="3099860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8" name="Google Shape;230;p3">
            <a:extLst>
              <a:ext uri="{FF2B5EF4-FFF2-40B4-BE49-F238E27FC236}">
                <a16:creationId xmlns:a16="http://schemas.microsoft.com/office/drawing/2014/main" xmlns="" id="{FF95A791-D863-49BE-9455-DE402BB65FD9}"/>
              </a:ext>
            </a:extLst>
          </p:cNvPr>
          <p:cNvGrpSpPr/>
          <p:nvPr/>
        </p:nvGrpSpPr>
        <p:grpSpPr>
          <a:xfrm>
            <a:off x="1274794" y="6093034"/>
            <a:ext cx="166675" cy="168575"/>
            <a:chOff x="4954425" y="2036375"/>
            <a:chExt cx="166675" cy="168575"/>
          </a:xfrm>
        </p:grpSpPr>
        <p:sp>
          <p:nvSpPr>
            <p:cNvPr id="29" name="Google Shape;231;p3">
              <a:extLst>
                <a:ext uri="{FF2B5EF4-FFF2-40B4-BE49-F238E27FC236}">
                  <a16:creationId xmlns:a16="http://schemas.microsoft.com/office/drawing/2014/main" xmlns="" id="{52FF443F-7564-41AB-BA87-7FC3D25473B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Google Shape;232;p3">
              <a:extLst>
                <a:ext uri="{FF2B5EF4-FFF2-40B4-BE49-F238E27FC236}">
                  <a16:creationId xmlns:a16="http://schemas.microsoft.com/office/drawing/2014/main" xmlns="" id="{2865EA98-F102-47F4-8E65-1ACBB21114B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293521AF-6ED1-4B3D-A13C-0B3C62390DCA}"/>
              </a:ext>
            </a:extLst>
          </p:cNvPr>
          <p:cNvSpPr txBox="1"/>
          <p:nvPr/>
        </p:nvSpPr>
        <p:spPr>
          <a:xfrm>
            <a:off x="1186225" y="4866679"/>
            <a:ext cx="9289143" cy="69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đánh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trang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ta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thực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hiện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như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thế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nào</a:t>
            </a:r>
            <a:endParaRPr lang="en-US" sz="36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0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26" grpId="0" animBg="1"/>
      <p:bldP spid="27" grpId="0" animBg="1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75C09F7-8B66-92D9-DFBE-E4925336DD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913" y="1149969"/>
            <a:ext cx="9579429" cy="52206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814B9E2-EBA0-4B30-A5BC-95144377C64E}"/>
              </a:ext>
            </a:extLst>
          </p:cNvPr>
          <p:cNvSpPr txBox="1"/>
          <p:nvPr/>
        </p:nvSpPr>
        <p:spPr>
          <a:xfrm>
            <a:off x="545233" y="239593"/>
            <a:ext cx="2427626" cy="6127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Chọn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Insert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2332945" y="987758"/>
            <a:ext cx="728283" cy="64211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814B9E2-EBA0-4B30-A5BC-95144377C64E}"/>
              </a:ext>
            </a:extLst>
          </p:cNvPr>
          <p:cNvSpPr txBox="1"/>
          <p:nvPr/>
        </p:nvSpPr>
        <p:spPr>
          <a:xfrm>
            <a:off x="4102748" y="272873"/>
            <a:ext cx="5783916" cy="52322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Nháy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chuột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lệnh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Page Number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30121BD8-4F37-5289-0BDB-D97CAF730EFA}"/>
              </a:ext>
            </a:extLst>
          </p:cNvPr>
          <p:cNvSpPr/>
          <p:nvPr/>
        </p:nvSpPr>
        <p:spPr>
          <a:xfrm>
            <a:off x="8223203" y="1703762"/>
            <a:ext cx="1663461" cy="395601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71AFDAD6-FF7A-A92C-0F0B-5B2451F401EC}"/>
              </a:ext>
            </a:extLst>
          </p:cNvPr>
          <p:cNvSpPr txBox="1"/>
          <p:nvPr/>
        </p:nvSpPr>
        <p:spPr>
          <a:xfrm>
            <a:off x="8493713" y="3760291"/>
            <a:ext cx="2467395" cy="1815882"/>
          </a:xfrm>
          <a:prstGeom prst="rect">
            <a:avLst/>
          </a:prstGeom>
          <a:solidFill>
            <a:srgbClr val="EB54E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Chọn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mẫu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trang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phù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hợp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chỉnh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sửa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nếu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cần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AC16DE19-3B64-D045-625D-B3BFD8A63624}"/>
              </a:ext>
            </a:extLst>
          </p:cNvPr>
          <p:cNvSpPr/>
          <p:nvPr/>
        </p:nvSpPr>
        <p:spPr>
          <a:xfrm>
            <a:off x="3555998" y="3428999"/>
            <a:ext cx="4484949" cy="1476830"/>
          </a:xfrm>
          <a:prstGeom prst="rect">
            <a:avLst/>
          </a:prstGeom>
          <a:noFill/>
          <a:ln w="57150">
            <a:solidFill>
              <a:srgbClr val="D34C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594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7" grpId="0" animBg="1"/>
      <p:bldP spid="10" grpId="0" animBg="1"/>
      <p:bldP spid="22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765;p26">
            <a:extLst>
              <a:ext uri="{FF2B5EF4-FFF2-40B4-BE49-F238E27FC236}">
                <a16:creationId xmlns:a16="http://schemas.microsoft.com/office/drawing/2014/main" xmlns="" id="{1A379531-265B-4DE8-864F-72EBFAADF1F7}"/>
              </a:ext>
            </a:extLst>
          </p:cNvPr>
          <p:cNvSpPr/>
          <p:nvPr/>
        </p:nvSpPr>
        <p:spPr>
          <a:xfrm rot="126755">
            <a:off x="1418304" y="1054010"/>
            <a:ext cx="8856910" cy="24883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Google Shape;1766;p26">
            <a:extLst>
              <a:ext uri="{FF2B5EF4-FFF2-40B4-BE49-F238E27FC236}">
                <a16:creationId xmlns:a16="http://schemas.microsoft.com/office/drawing/2014/main" xmlns="" id="{8CDA747D-9A2B-42CA-988B-EF6F49C769C7}"/>
              </a:ext>
            </a:extLst>
          </p:cNvPr>
          <p:cNvSpPr/>
          <p:nvPr/>
        </p:nvSpPr>
        <p:spPr>
          <a:xfrm rot="21464125">
            <a:off x="960911" y="695734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Google Shape;1767;p26">
            <a:extLst>
              <a:ext uri="{FF2B5EF4-FFF2-40B4-BE49-F238E27FC236}">
                <a16:creationId xmlns:a16="http://schemas.microsoft.com/office/drawing/2014/main" xmlns="" id="{FF70B85D-AC43-4F3A-94A0-B4BADDF56878}"/>
              </a:ext>
            </a:extLst>
          </p:cNvPr>
          <p:cNvSpPr/>
          <p:nvPr/>
        </p:nvSpPr>
        <p:spPr>
          <a:xfrm rot="4829593">
            <a:off x="9285665" y="1005344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04C48D2-1DD6-4A8B-AA47-BA4710F38FBC}"/>
              </a:ext>
            </a:extLst>
          </p:cNvPr>
          <p:cNvSpPr txBox="1"/>
          <p:nvPr/>
        </p:nvSpPr>
        <p:spPr>
          <a:xfrm>
            <a:off x="3414" y="1336178"/>
            <a:ext cx="116125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LUYỆN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 TẬP</a:t>
            </a:r>
            <a:endParaRPr kumimoji="0" lang="vi-VN" sz="6600" b="0" i="0" u="none" strike="noStrike" kern="1200" cap="none" spc="0" normalizeH="0" baseline="0" noProof="0" dirty="0">
              <a:ln>
                <a:noFill/>
              </a:ln>
              <a:solidFill>
                <a:srgbClr val="F14124">
                  <a:lumMod val="50000"/>
                </a:srgb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9" name="Google Shape;211;p3">
            <a:extLst>
              <a:ext uri="{FF2B5EF4-FFF2-40B4-BE49-F238E27FC236}">
                <a16:creationId xmlns:a16="http://schemas.microsoft.com/office/drawing/2014/main" xmlns="" id="{648E9DE7-A2F2-4E9E-B789-80D0AE258E59}"/>
              </a:ext>
            </a:extLst>
          </p:cNvPr>
          <p:cNvGrpSpPr/>
          <p:nvPr/>
        </p:nvGrpSpPr>
        <p:grpSpPr>
          <a:xfrm>
            <a:off x="931175" y="241142"/>
            <a:ext cx="444275" cy="398525"/>
            <a:chOff x="2495125" y="2142250"/>
            <a:chExt cx="444275" cy="398525"/>
          </a:xfrm>
        </p:grpSpPr>
        <p:sp>
          <p:nvSpPr>
            <p:cNvPr id="10" name="Google Shape;212;p3">
              <a:extLst>
                <a:ext uri="{FF2B5EF4-FFF2-40B4-BE49-F238E27FC236}">
                  <a16:creationId xmlns:a16="http://schemas.microsoft.com/office/drawing/2014/main" xmlns="" id="{9D9A6D16-3090-4587-ADE5-287D855E21EB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" name="Google Shape;213;p3">
              <a:extLst>
                <a:ext uri="{FF2B5EF4-FFF2-40B4-BE49-F238E27FC236}">
                  <a16:creationId xmlns:a16="http://schemas.microsoft.com/office/drawing/2014/main" xmlns="" id="{5F956386-136D-49E9-AE42-0A805EC7EC9B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2" name="Google Shape;214;p3">
            <a:extLst>
              <a:ext uri="{FF2B5EF4-FFF2-40B4-BE49-F238E27FC236}">
                <a16:creationId xmlns:a16="http://schemas.microsoft.com/office/drawing/2014/main" xmlns="" id="{102A82DF-00CF-4004-9BF3-0112E17089FB}"/>
              </a:ext>
            </a:extLst>
          </p:cNvPr>
          <p:cNvGrpSpPr/>
          <p:nvPr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3" name="Google Shape;215;p3">
              <a:extLst>
                <a:ext uri="{FF2B5EF4-FFF2-40B4-BE49-F238E27FC236}">
                  <a16:creationId xmlns:a16="http://schemas.microsoft.com/office/drawing/2014/main" xmlns="" id="{F096BDAB-D775-4B1B-8D0F-C638B52C2A75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" name="Google Shape;216;p3">
              <a:extLst>
                <a:ext uri="{FF2B5EF4-FFF2-40B4-BE49-F238E27FC236}">
                  <a16:creationId xmlns:a16="http://schemas.microsoft.com/office/drawing/2014/main" xmlns="" id="{FC3B66ED-B1FD-4203-8394-9F2AFA41288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" name="Google Shape;217;p3">
              <a:extLst>
                <a:ext uri="{FF2B5EF4-FFF2-40B4-BE49-F238E27FC236}">
                  <a16:creationId xmlns:a16="http://schemas.microsoft.com/office/drawing/2014/main" xmlns="" id="{254DCD1F-4A69-4180-B3B4-399298C2ADAD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Google Shape;218;p3">
              <a:extLst>
                <a:ext uri="{FF2B5EF4-FFF2-40B4-BE49-F238E27FC236}">
                  <a16:creationId xmlns:a16="http://schemas.microsoft.com/office/drawing/2014/main" xmlns="" id="{6E614D8E-D864-479A-90EC-B03D7178D21B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" name="Google Shape;219;p3">
              <a:extLst>
                <a:ext uri="{FF2B5EF4-FFF2-40B4-BE49-F238E27FC236}">
                  <a16:creationId xmlns:a16="http://schemas.microsoft.com/office/drawing/2014/main" xmlns="" id="{A13BA238-ECB5-430F-B5DF-CCE35039B3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" name="Google Shape;220;p3">
              <a:extLst>
                <a:ext uri="{FF2B5EF4-FFF2-40B4-BE49-F238E27FC236}">
                  <a16:creationId xmlns:a16="http://schemas.microsoft.com/office/drawing/2014/main" xmlns="" id="{ABA7282B-E0EC-49EC-AC4F-4FB8D1783A50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" name="Google Shape;221;p3">
              <a:extLst>
                <a:ext uri="{FF2B5EF4-FFF2-40B4-BE49-F238E27FC236}">
                  <a16:creationId xmlns:a16="http://schemas.microsoft.com/office/drawing/2014/main" xmlns="" id="{20D2900C-17A1-4063-B5FB-B75F4DAD8E39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" name="Google Shape;222;p3">
              <a:extLst>
                <a:ext uri="{FF2B5EF4-FFF2-40B4-BE49-F238E27FC236}">
                  <a16:creationId xmlns:a16="http://schemas.microsoft.com/office/drawing/2014/main" xmlns="" id="{48084099-3DE7-46F8-9767-1D205AD56FC7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" name="Google Shape;223;p3">
              <a:extLst>
                <a:ext uri="{FF2B5EF4-FFF2-40B4-BE49-F238E27FC236}">
                  <a16:creationId xmlns:a16="http://schemas.microsoft.com/office/drawing/2014/main" xmlns="" id="{083A1912-2219-4A98-BD7D-D9782915DF81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" name="Google Shape;224;p3">
              <a:extLst>
                <a:ext uri="{FF2B5EF4-FFF2-40B4-BE49-F238E27FC236}">
                  <a16:creationId xmlns:a16="http://schemas.microsoft.com/office/drawing/2014/main" xmlns="" id="{A148B64D-9C62-40A3-B5C6-99BB5E136471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3" name="Google Shape;225;p3">
            <a:extLst>
              <a:ext uri="{FF2B5EF4-FFF2-40B4-BE49-F238E27FC236}">
                <a16:creationId xmlns:a16="http://schemas.microsoft.com/office/drawing/2014/main" xmlns="" id="{B0593916-936C-458A-A49C-0F2C3F2DB45B}"/>
              </a:ext>
            </a:extLst>
          </p:cNvPr>
          <p:cNvGrpSpPr/>
          <p:nvPr/>
        </p:nvGrpSpPr>
        <p:grpSpPr>
          <a:xfrm>
            <a:off x="10679557" y="-625348"/>
            <a:ext cx="166675" cy="168575"/>
            <a:chOff x="4954425" y="2036375"/>
            <a:chExt cx="166675" cy="168575"/>
          </a:xfrm>
        </p:grpSpPr>
        <p:sp>
          <p:nvSpPr>
            <p:cNvPr id="24" name="Google Shape;226;p3">
              <a:extLst>
                <a:ext uri="{FF2B5EF4-FFF2-40B4-BE49-F238E27FC236}">
                  <a16:creationId xmlns:a16="http://schemas.microsoft.com/office/drawing/2014/main" xmlns="" id="{CBB9C158-3CA6-45D7-932E-2664ED5B867D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" name="Google Shape;227;p3">
              <a:extLst>
                <a:ext uri="{FF2B5EF4-FFF2-40B4-BE49-F238E27FC236}">
                  <a16:creationId xmlns:a16="http://schemas.microsoft.com/office/drawing/2014/main" xmlns="" id="{0559FDE8-344E-42DF-A2E5-10C16465DC5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6" name="Google Shape;228;p3">
            <a:extLst>
              <a:ext uri="{FF2B5EF4-FFF2-40B4-BE49-F238E27FC236}">
                <a16:creationId xmlns:a16="http://schemas.microsoft.com/office/drawing/2014/main" xmlns="" id="{22531104-0150-41F0-9257-7CAF2942CB76}"/>
              </a:ext>
            </a:extLst>
          </p:cNvPr>
          <p:cNvSpPr/>
          <p:nvPr/>
        </p:nvSpPr>
        <p:spPr>
          <a:xfrm>
            <a:off x="1478019" y="2257568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Google Shape;229;p3">
            <a:extLst>
              <a:ext uri="{FF2B5EF4-FFF2-40B4-BE49-F238E27FC236}">
                <a16:creationId xmlns:a16="http://schemas.microsoft.com/office/drawing/2014/main" xmlns="" id="{2CA8861A-0960-4822-8EC7-DCD49F69BE9C}"/>
              </a:ext>
            </a:extLst>
          </p:cNvPr>
          <p:cNvSpPr/>
          <p:nvPr/>
        </p:nvSpPr>
        <p:spPr>
          <a:xfrm>
            <a:off x="9747753" y="2548321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8" name="Google Shape;230;p3">
            <a:extLst>
              <a:ext uri="{FF2B5EF4-FFF2-40B4-BE49-F238E27FC236}">
                <a16:creationId xmlns:a16="http://schemas.microsoft.com/office/drawing/2014/main" xmlns="" id="{FF95A791-D863-49BE-9455-DE402BB65FD9}"/>
              </a:ext>
            </a:extLst>
          </p:cNvPr>
          <p:cNvGrpSpPr/>
          <p:nvPr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" name="Google Shape;231;p3">
              <a:extLst>
                <a:ext uri="{FF2B5EF4-FFF2-40B4-BE49-F238E27FC236}">
                  <a16:creationId xmlns:a16="http://schemas.microsoft.com/office/drawing/2014/main" xmlns="" id="{52FF443F-7564-41AB-BA87-7FC3D25473B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Google Shape;232;p3">
              <a:extLst>
                <a:ext uri="{FF2B5EF4-FFF2-40B4-BE49-F238E27FC236}">
                  <a16:creationId xmlns:a16="http://schemas.microsoft.com/office/drawing/2014/main" xmlns="" id="{2865EA98-F102-47F4-8E65-1ACBB21114B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31" name="Picture 30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xmlns="" id="{833736D5-B79E-4BDE-A0F8-5AB7C5568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26" y="3636762"/>
            <a:ext cx="2812194" cy="280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593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26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A4BB3E57-C800-421B-BFBD-A34E6182EC0D}"/>
              </a:ext>
            </a:extLst>
          </p:cNvPr>
          <p:cNvSpPr/>
          <p:nvPr/>
        </p:nvSpPr>
        <p:spPr>
          <a:xfrm>
            <a:off x="798287" y="290920"/>
            <a:ext cx="10198374" cy="5774094"/>
          </a:xfrm>
          <a:prstGeom prst="roundRect">
            <a:avLst>
              <a:gd name="adj" fmla="val 11737"/>
            </a:avLst>
          </a:prstGeom>
          <a:solidFill>
            <a:srgbClr val="C2E2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xmlns="" id="{333A0268-B271-A637-BE55-7565FE6B13E6}"/>
              </a:ext>
            </a:extLst>
          </p:cNvPr>
          <p:cNvSpPr/>
          <p:nvPr/>
        </p:nvSpPr>
        <p:spPr>
          <a:xfrm>
            <a:off x="884790" y="2278742"/>
            <a:ext cx="621098" cy="638629"/>
          </a:xfrm>
          <a:prstGeom prst="ellipse">
            <a:avLst/>
          </a:prstGeom>
          <a:noFill/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9FE8564F-E6B8-41EB-AEAE-D5961E0DB16C}"/>
              </a:ext>
            </a:extLst>
          </p:cNvPr>
          <p:cNvSpPr/>
          <p:nvPr/>
        </p:nvSpPr>
        <p:spPr>
          <a:xfrm>
            <a:off x="1419385" y="392608"/>
            <a:ext cx="9598058" cy="46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42900">
              <a:lnSpc>
                <a:spcPct val="135000"/>
              </a:lnSpc>
            </a:pPr>
            <a:endParaRPr lang="vi-V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D141BF4-17B9-45C7-AB00-9D89661F651B}"/>
              </a:ext>
            </a:extLst>
          </p:cNvPr>
          <p:cNvSpPr/>
          <p:nvPr/>
        </p:nvSpPr>
        <p:spPr>
          <a:xfrm>
            <a:off x="1021233" y="290920"/>
            <a:ext cx="9751382" cy="5831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42900">
              <a:lnSpc>
                <a:spcPct val="150000"/>
              </a:lnSpc>
            </a:pPr>
            <a:r>
              <a:rPr lang="en-US" sz="2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Trong các câu sau những câu nào đúng:</a:t>
            </a:r>
          </a:p>
          <a:p>
            <a:pPr algn="just" defTabSz="342900">
              <a:lnSpc>
                <a:spcPct val="150000"/>
              </a:lnSpc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Cần phải thêm kí tự hoặc biểu tượng đánh dấu đầu các ý liệt kê trước khi nhập nội dung các ý đó.</a:t>
            </a:r>
          </a:p>
          <a:p>
            <a:pPr algn="just" defTabSz="342900">
              <a:lnSpc>
                <a:spcPct val="150000"/>
              </a:lnSpc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Có thể thực hiện thay đổi từ kiểu danh sách liệt kê có thứ tự sang kiểu không có thứ tự hoặc ngược lại.</a:t>
            </a:r>
          </a:p>
          <a:p>
            <a:pPr algn="just" defTabSz="342900">
              <a:lnSpc>
                <a:spcPct val="150000"/>
              </a:lnSpc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Để tạo tiêu đề đầu trang như nhau ở mọi trang, ta chỉ cần thực hiện biên soạn nội dung trong vùng đầu trang tại một trang bất kì.</a:t>
            </a:r>
          </a:p>
          <a:p>
            <a:pPr algn="just" defTabSz="342900">
              <a:lnSpc>
                <a:spcPct val="150000"/>
              </a:lnSpc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Khi chèn số trang vào phần tiêu đề đầu trang hoặc chân trang thì sẽ không thể thêm nội dung khác ngoài số trang.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xmlns="" id="{262C2F7B-392E-A6E0-325D-4ED5D4C9E22D}"/>
              </a:ext>
            </a:extLst>
          </p:cNvPr>
          <p:cNvSpPr/>
          <p:nvPr/>
        </p:nvSpPr>
        <p:spPr>
          <a:xfrm>
            <a:off x="889958" y="3621315"/>
            <a:ext cx="621098" cy="638629"/>
          </a:xfrm>
          <a:prstGeom prst="ellipse">
            <a:avLst/>
          </a:prstGeom>
          <a:noFill/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065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4E235462-7F70-4717-BBA3-D37344DEB7E6}"/>
              </a:ext>
            </a:extLst>
          </p:cNvPr>
          <p:cNvGrpSpPr/>
          <p:nvPr/>
        </p:nvGrpSpPr>
        <p:grpSpPr>
          <a:xfrm>
            <a:off x="595086" y="369894"/>
            <a:ext cx="10508599" cy="5605042"/>
            <a:chOff x="1190601" y="4542474"/>
            <a:chExt cx="9921716" cy="5283746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xmlns="" id="{A4BB3E57-C800-421B-BFBD-A34E6182EC0D}"/>
                </a:ext>
              </a:extLst>
            </p:cNvPr>
            <p:cNvSpPr/>
            <p:nvPr/>
          </p:nvSpPr>
          <p:spPr>
            <a:xfrm>
              <a:off x="1190601" y="4542474"/>
              <a:ext cx="9900933" cy="5283746"/>
            </a:xfrm>
            <a:prstGeom prst="roundRect">
              <a:avLst>
                <a:gd name="adj" fmla="val 11737"/>
              </a:avLst>
            </a:prstGeom>
            <a:solidFill>
              <a:srgbClr val="C2E2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9FE8564F-E6B8-41EB-AEAE-D5961E0DB16C}"/>
                </a:ext>
              </a:extLst>
            </p:cNvPr>
            <p:cNvSpPr/>
            <p:nvPr/>
          </p:nvSpPr>
          <p:spPr>
            <a:xfrm>
              <a:off x="1514259" y="4644163"/>
              <a:ext cx="9598058" cy="577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342900" rtl="0" eaLnBrk="1" fontAlgn="auto" latinLnBrk="0" hangingPunct="1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2D141BF4-17B9-45C7-AB00-9D89661F651B}"/>
                </a:ext>
              </a:extLst>
            </p:cNvPr>
            <p:cNvSpPr/>
            <p:nvPr/>
          </p:nvSpPr>
          <p:spPr>
            <a:xfrm>
              <a:off x="1237270" y="4684258"/>
              <a:ext cx="9598058" cy="48882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3429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sng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Câu</a:t>
              </a:r>
              <a:r>
                <a:rPr kumimoji="0" lang="en-US" sz="2800" b="1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2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: </a:t>
              </a: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Em hãy chọn phương án sai trong các phương án sau:</a:t>
              </a:r>
            </a:p>
            <a:p>
              <a:pPr marL="0" marR="0" lvl="0" indent="0" algn="just" defTabSz="3429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	1</a:t>
              </a:r>
              <a:r>
                <a: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	Đánh số trang giúp người đọc biết độ dài của văn bản (nhìn số trang cuối).</a:t>
              </a:r>
            </a:p>
            <a:p>
              <a:pPr marL="0" marR="0" lvl="0" indent="0" algn="just" defTabSz="3429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	2</a:t>
              </a:r>
              <a:r>
                <a: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	Đánh số trang, cùng với mục lục, giúp người đọc dễ dàng tìm thấy các phần cụ thể của văn bản.</a:t>
              </a:r>
            </a:p>
            <a:p>
              <a:pPr marL="0" marR="0" lvl="0" indent="0" algn="just" defTabSz="3429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	3</a:t>
              </a:r>
              <a:r>
                <a: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Đánh số trang cho phép trích dẫn một trang cụ thể của văn bản.</a:t>
              </a:r>
            </a:p>
            <a:p>
              <a:pPr marL="0" lvl="1" indent="347663" algn="just" defTabSz="342900">
                <a:lnSpc>
                  <a:spcPct val="150000"/>
                </a:lnSpc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4</a:t>
              </a:r>
              <a:r>
                <a: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Phần mềm soạn thảo văn bản không có chức năng đánh số trang tự động.</a:t>
              </a:r>
            </a:p>
          </p:txBody>
        </p:sp>
      </p:grpSp>
      <p:sp>
        <p:nvSpPr>
          <p:cNvPr id="3" name="Oval 2">
            <a:extLst>
              <a:ext uri="{FF2B5EF4-FFF2-40B4-BE49-F238E27FC236}">
                <a16:creationId xmlns:a16="http://schemas.microsoft.com/office/drawing/2014/main" xmlns="" id="{151B08AA-6EC1-791D-2DCC-E94D4AA3D6F5}"/>
              </a:ext>
            </a:extLst>
          </p:cNvPr>
          <p:cNvSpPr/>
          <p:nvPr/>
        </p:nvSpPr>
        <p:spPr>
          <a:xfrm>
            <a:off x="850507" y="3766431"/>
            <a:ext cx="621098" cy="638629"/>
          </a:xfrm>
          <a:prstGeom prst="ellipse">
            <a:avLst/>
          </a:prstGeom>
          <a:noFill/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F550738E-8EA2-4FCA-FC42-0A4DA55FB0F0}"/>
              </a:ext>
            </a:extLst>
          </p:cNvPr>
          <p:cNvSpPr/>
          <p:nvPr/>
        </p:nvSpPr>
        <p:spPr>
          <a:xfrm>
            <a:off x="850507" y="4480263"/>
            <a:ext cx="621098" cy="638629"/>
          </a:xfrm>
          <a:prstGeom prst="ellipse">
            <a:avLst/>
          </a:prstGeom>
          <a:noFill/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71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BDA09E34-DFEE-4830-82E0-C6C4ED1A4B3B}"/>
              </a:ext>
            </a:extLst>
          </p:cNvPr>
          <p:cNvSpPr/>
          <p:nvPr/>
        </p:nvSpPr>
        <p:spPr>
          <a:xfrm>
            <a:off x="783278" y="1303087"/>
            <a:ext cx="10617234" cy="1953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342900">
              <a:lnSpc>
                <a:spcPct val="150000"/>
              </a:lnSpc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Em hãy thay đổi kí tự đầu đoạn danh sách liệt kê trong Hình 1 như sau: sử dụng kiểu “1)”, “2)”,... cho phần “Tiêu lệnh chữa cháy”; sử dụng biểu tượng cho phần “Quy tắc 5K”.</a:t>
            </a:r>
          </a:p>
        </p:txBody>
      </p:sp>
      <p:sp>
        <p:nvSpPr>
          <p:cNvPr id="8" name="矩形 10">
            <a:extLst>
              <a:ext uri="{FF2B5EF4-FFF2-40B4-BE49-F238E27FC236}">
                <a16:creationId xmlns:a16="http://schemas.microsoft.com/office/drawing/2014/main" xmlns="" id="{F3AE15B1-4491-409A-AD36-0562F7E9A969}"/>
              </a:ext>
            </a:extLst>
          </p:cNvPr>
          <p:cNvSpPr/>
          <p:nvPr/>
        </p:nvSpPr>
        <p:spPr>
          <a:xfrm>
            <a:off x="1381272" y="499427"/>
            <a:ext cx="2757591" cy="650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2667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VẬN DỤNG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DE0D045-AD19-9AF6-510D-EE8FE44B9E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278" y="479373"/>
            <a:ext cx="611440" cy="641265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65309473-3BDE-B61F-7A27-A6B25E0A79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368" y="3601046"/>
            <a:ext cx="9718649" cy="263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569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BDA09E34-DFEE-4830-82E0-C6C4ED1A4B3B}"/>
              </a:ext>
            </a:extLst>
          </p:cNvPr>
          <p:cNvSpPr/>
          <p:nvPr/>
        </p:nvSpPr>
        <p:spPr>
          <a:xfrm>
            <a:off x="783278" y="1303087"/>
            <a:ext cx="10617234" cy="1953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342900">
              <a:lnSpc>
                <a:spcPct val="150000"/>
              </a:lnSpc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Em hãy thay đổi kí tự đầu đoạn danh sách liệt kê trong Hình 1 như sau: sử dụng kiểu “1)”, “2)”,... cho phần “Tiêu lệnh chữa cháy”; sử dụng biểu tượng cho phần “Quy tắc 5K”.</a:t>
            </a:r>
          </a:p>
        </p:txBody>
      </p:sp>
      <p:sp>
        <p:nvSpPr>
          <p:cNvPr id="8" name="矩形 10">
            <a:extLst>
              <a:ext uri="{FF2B5EF4-FFF2-40B4-BE49-F238E27FC236}">
                <a16:creationId xmlns:a16="http://schemas.microsoft.com/office/drawing/2014/main" xmlns="" id="{F3AE15B1-4491-409A-AD36-0562F7E9A969}"/>
              </a:ext>
            </a:extLst>
          </p:cNvPr>
          <p:cNvSpPr/>
          <p:nvPr/>
        </p:nvSpPr>
        <p:spPr>
          <a:xfrm>
            <a:off x="1381272" y="499427"/>
            <a:ext cx="2757591" cy="650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2667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VẬN DỤNG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DE0D045-AD19-9AF6-510D-EE8FE44B9E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278" y="479373"/>
            <a:ext cx="611440" cy="641265"/>
          </a:xfrm>
          <a:prstGeom prst="rect">
            <a:avLst/>
          </a:prstGeom>
        </p:spPr>
      </p:pic>
      <p:pic>
        <p:nvPicPr>
          <p:cNvPr id="6" name="Picture 5" descr="A white background with black text&#10;&#10;Description automatically generated with low confidence">
            <a:extLst>
              <a:ext uri="{FF2B5EF4-FFF2-40B4-BE49-F238E27FC236}">
                <a16:creationId xmlns:a16="http://schemas.microsoft.com/office/drawing/2014/main" xmlns="" id="{68E90A42-C70E-416A-8A90-0CB1420674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78" y="3439404"/>
            <a:ext cx="5866555" cy="2132122"/>
          </a:xfrm>
          <a:prstGeom prst="rect">
            <a:avLst/>
          </a:prstGeom>
          <a:ln w="38100">
            <a:solidFill>
              <a:schemeClr val="bg2">
                <a:lumMod val="50000"/>
              </a:schemeClr>
            </a:solidFill>
          </a:ln>
        </p:spPr>
      </p:pic>
      <p:pic>
        <p:nvPicPr>
          <p:cNvPr id="7" name="Picture 6" descr="A picture containing text, font, screenshot, white&#10;&#10;Description automatically generated">
            <a:extLst>
              <a:ext uri="{FF2B5EF4-FFF2-40B4-BE49-F238E27FC236}">
                <a16:creationId xmlns:a16="http://schemas.microsoft.com/office/drawing/2014/main" xmlns="" id="{B897CC7E-4402-4371-8A1B-20E9D0431F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061" y="3249979"/>
            <a:ext cx="2934109" cy="2510971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8560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BDA09E34-DFEE-4830-82E0-C6C4ED1A4B3B}"/>
              </a:ext>
            </a:extLst>
          </p:cNvPr>
          <p:cNvSpPr/>
          <p:nvPr/>
        </p:nvSpPr>
        <p:spPr>
          <a:xfrm>
            <a:off x="631338" y="1206275"/>
            <a:ext cx="10617234" cy="1953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Em hãy tạo nội dung tiêu đề đầu trang, chân trang tương tự như ví dụ trong Hình 4 cho một tệp văn bản là báo cáo tổng kết các hoạt động thi đua trong học kì I của lớp em.</a:t>
            </a:r>
          </a:p>
        </p:txBody>
      </p:sp>
      <p:sp>
        <p:nvSpPr>
          <p:cNvPr id="8" name="矩形 10">
            <a:extLst>
              <a:ext uri="{FF2B5EF4-FFF2-40B4-BE49-F238E27FC236}">
                <a16:creationId xmlns:a16="http://schemas.microsoft.com/office/drawing/2014/main" xmlns="" id="{F3AE15B1-4491-409A-AD36-0562F7E9A969}"/>
              </a:ext>
            </a:extLst>
          </p:cNvPr>
          <p:cNvSpPr/>
          <p:nvPr/>
        </p:nvSpPr>
        <p:spPr>
          <a:xfrm>
            <a:off x="1381272" y="499427"/>
            <a:ext cx="2757591" cy="650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2667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VẬN DỤNG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DE0D045-AD19-9AF6-510D-EE8FE44B9E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278" y="479373"/>
            <a:ext cx="611440" cy="64126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0C4133ED-2059-93D3-12AD-A2A639E2F4A6}"/>
              </a:ext>
            </a:extLst>
          </p:cNvPr>
          <p:cNvGrpSpPr/>
          <p:nvPr/>
        </p:nvGrpSpPr>
        <p:grpSpPr>
          <a:xfrm>
            <a:off x="982694" y="3429000"/>
            <a:ext cx="9975592" cy="2557297"/>
            <a:chOff x="895608" y="3429000"/>
            <a:chExt cx="9316750" cy="255729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2ACFC61D-2B44-0A15-4296-5467614E88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5608" y="3429000"/>
              <a:ext cx="9297698" cy="114316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1E9AF727-B1C9-6AEF-4451-097D7A44C2D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5608" y="5109875"/>
              <a:ext cx="9316750" cy="8764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2774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xmlns="" id="{3C55FBD8-97D1-4DB5-A036-EA2551AE3A0F}"/>
              </a:ext>
            </a:extLst>
          </p:cNvPr>
          <p:cNvGrpSpPr>
            <a:grpSpLocks/>
          </p:cNvGrpSpPr>
          <p:nvPr/>
        </p:nvGrpSpPr>
        <p:grpSpPr bwMode="auto">
          <a:xfrm>
            <a:off x="7620000" y="1923144"/>
            <a:ext cx="1049338" cy="1708150"/>
            <a:chOff x="384" y="492"/>
            <a:chExt cx="2297" cy="3740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8C69632A-B4F6-4C9C-A192-F23141104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" y="1088"/>
              <a:ext cx="475" cy="426"/>
            </a:xfrm>
            <a:custGeom>
              <a:avLst/>
              <a:gdLst>
                <a:gd name="T0" fmla="*/ 394 w 475"/>
                <a:gd name="T1" fmla="*/ 0 h 426"/>
                <a:gd name="T2" fmla="*/ 411 w 475"/>
                <a:gd name="T3" fmla="*/ 30 h 426"/>
                <a:gd name="T4" fmla="*/ 432 w 475"/>
                <a:gd name="T5" fmla="*/ 52 h 426"/>
                <a:gd name="T6" fmla="*/ 438 w 475"/>
                <a:gd name="T7" fmla="*/ 97 h 426"/>
                <a:gd name="T8" fmla="*/ 458 w 475"/>
                <a:gd name="T9" fmla="*/ 122 h 426"/>
                <a:gd name="T10" fmla="*/ 475 w 475"/>
                <a:gd name="T11" fmla="*/ 136 h 426"/>
                <a:gd name="T12" fmla="*/ 455 w 475"/>
                <a:gd name="T13" fmla="*/ 164 h 426"/>
                <a:gd name="T14" fmla="*/ 448 w 475"/>
                <a:gd name="T15" fmla="*/ 203 h 426"/>
                <a:gd name="T16" fmla="*/ 431 w 475"/>
                <a:gd name="T17" fmla="*/ 220 h 426"/>
                <a:gd name="T18" fmla="*/ 411 w 475"/>
                <a:gd name="T19" fmla="*/ 231 h 426"/>
                <a:gd name="T20" fmla="*/ 390 w 475"/>
                <a:gd name="T21" fmla="*/ 217 h 426"/>
                <a:gd name="T22" fmla="*/ 363 w 475"/>
                <a:gd name="T23" fmla="*/ 231 h 426"/>
                <a:gd name="T24" fmla="*/ 331 w 475"/>
                <a:gd name="T25" fmla="*/ 213 h 426"/>
                <a:gd name="T26" fmla="*/ 295 w 475"/>
                <a:gd name="T27" fmla="*/ 241 h 426"/>
                <a:gd name="T28" fmla="*/ 269 w 475"/>
                <a:gd name="T29" fmla="*/ 238 h 426"/>
                <a:gd name="T30" fmla="*/ 247 w 475"/>
                <a:gd name="T31" fmla="*/ 262 h 426"/>
                <a:gd name="T32" fmla="*/ 226 w 475"/>
                <a:gd name="T33" fmla="*/ 275 h 426"/>
                <a:gd name="T34" fmla="*/ 205 w 475"/>
                <a:gd name="T35" fmla="*/ 262 h 426"/>
                <a:gd name="T36" fmla="*/ 197 w 475"/>
                <a:gd name="T37" fmla="*/ 289 h 426"/>
                <a:gd name="T38" fmla="*/ 178 w 475"/>
                <a:gd name="T39" fmla="*/ 286 h 426"/>
                <a:gd name="T40" fmla="*/ 181 w 475"/>
                <a:gd name="T41" fmla="*/ 325 h 426"/>
                <a:gd name="T42" fmla="*/ 155 w 475"/>
                <a:gd name="T43" fmla="*/ 342 h 426"/>
                <a:gd name="T44" fmla="*/ 122 w 475"/>
                <a:gd name="T45" fmla="*/ 363 h 426"/>
                <a:gd name="T46" fmla="*/ 114 w 475"/>
                <a:gd name="T47" fmla="*/ 391 h 426"/>
                <a:gd name="T48" fmla="*/ 93 w 475"/>
                <a:gd name="T49" fmla="*/ 398 h 426"/>
                <a:gd name="T50" fmla="*/ 78 w 475"/>
                <a:gd name="T51" fmla="*/ 426 h 426"/>
                <a:gd name="T52" fmla="*/ 59 w 475"/>
                <a:gd name="T53" fmla="*/ 412 h 426"/>
                <a:gd name="T54" fmla="*/ 42 w 475"/>
                <a:gd name="T55" fmla="*/ 409 h 426"/>
                <a:gd name="T56" fmla="*/ 30 w 475"/>
                <a:gd name="T57" fmla="*/ 367 h 426"/>
                <a:gd name="T58" fmla="*/ 0 w 475"/>
                <a:gd name="T59" fmla="*/ 349 h 426"/>
                <a:gd name="T60" fmla="*/ 15 w 475"/>
                <a:gd name="T61" fmla="*/ 303 h 426"/>
                <a:gd name="T62" fmla="*/ 7 w 475"/>
                <a:gd name="T63" fmla="*/ 262 h 426"/>
                <a:gd name="T64" fmla="*/ 18 w 475"/>
                <a:gd name="T65" fmla="*/ 213 h 426"/>
                <a:gd name="T66" fmla="*/ 12 w 475"/>
                <a:gd name="T67" fmla="*/ 189 h 426"/>
                <a:gd name="T68" fmla="*/ 33 w 475"/>
                <a:gd name="T69" fmla="*/ 189 h 426"/>
                <a:gd name="T70" fmla="*/ 45 w 475"/>
                <a:gd name="T71" fmla="*/ 164 h 426"/>
                <a:gd name="T72" fmla="*/ 66 w 475"/>
                <a:gd name="T73" fmla="*/ 182 h 426"/>
                <a:gd name="T74" fmla="*/ 86 w 475"/>
                <a:gd name="T75" fmla="*/ 168 h 426"/>
                <a:gd name="T76" fmla="*/ 101 w 475"/>
                <a:gd name="T77" fmla="*/ 146 h 426"/>
                <a:gd name="T78" fmla="*/ 134 w 475"/>
                <a:gd name="T79" fmla="*/ 143 h 426"/>
                <a:gd name="T80" fmla="*/ 142 w 475"/>
                <a:gd name="T81" fmla="*/ 224 h 426"/>
                <a:gd name="T82" fmla="*/ 128 w 475"/>
                <a:gd name="T83" fmla="*/ 227 h 426"/>
                <a:gd name="T84" fmla="*/ 128 w 475"/>
                <a:gd name="T85" fmla="*/ 266 h 426"/>
                <a:gd name="T86" fmla="*/ 137 w 475"/>
                <a:gd name="T87" fmla="*/ 296 h 426"/>
                <a:gd name="T88" fmla="*/ 145 w 475"/>
                <a:gd name="T89" fmla="*/ 264 h 426"/>
                <a:gd name="T90" fmla="*/ 148 w 475"/>
                <a:gd name="T91" fmla="*/ 245 h 426"/>
                <a:gd name="T92" fmla="*/ 142 w 475"/>
                <a:gd name="T93" fmla="*/ 224 h 426"/>
                <a:gd name="T94" fmla="*/ 134 w 475"/>
                <a:gd name="T95" fmla="*/ 144 h 426"/>
                <a:gd name="T96" fmla="*/ 158 w 475"/>
                <a:gd name="T97" fmla="*/ 143 h 426"/>
                <a:gd name="T98" fmla="*/ 179 w 475"/>
                <a:gd name="T99" fmla="*/ 153 h 426"/>
                <a:gd name="T100" fmla="*/ 199 w 475"/>
                <a:gd name="T101" fmla="*/ 139 h 426"/>
                <a:gd name="T102" fmla="*/ 206 w 475"/>
                <a:gd name="T103" fmla="*/ 94 h 426"/>
                <a:gd name="T104" fmla="*/ 227 w 475"/>
                <a:gd name="T105" fmla="*/ 83 h 426"/>
                <a:gd name="T106" fmla="*/ 237 w 475"/>
                <a:gd name="T107" fmla="*/ 59 h 426"/>
                <a:gd name="T108" fmla="*/ 264 w 475"/>
                <a:gd name="T109" fmla="*/ 48 h 426"/>
                <a:gd name="T110" fmla="*/ 279 w 475"/>
                <a:gd name="T111" fmla="*/ 27 h 426"/>
                <a:gd name="T112" fmla="*/ 295 w 475"/>
                <a:gd name="T113" fmla="*/ 37 h 426"/>
                <a:gd name="T114" fmla="*/ 312 w 475"/>
                <a:gd name="T115" fmla="*/ 27 h 426"/>
                <a:gd name="T116" fmla="*/ 325 w 475"/>
                <a:gd name="T117" fmla="*/ 52 h 426"/>
                <a:gd name="T118" fmla="*/ 340 w 475"/>
                <a:gd name="T119" fmla="*/ 48 h 426"/>
                <a:gd name="T120" fmla="*/ 346 w 475"/>
                <a:gd name="T121" fmla="*/ 16 h 426"/>
                <a:gd name="T122" fmla="*/ 366 w 475"/>
                <a:gd name="T123" fmla="*/ 6 h 426"/>
                <a:gd name="T124" fmla="*/ 394 w 475"/>
                <a:gd name="T125" fmla="*/ 0 h 42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75" h="426">
                  <a:moveTo>
                    <a:pt x="394" y="0"/>
                  </a:moveTo>
                  <a:lnTo>
                    <a:pt x="411" y="30"/>
                  </a:lnTo>
                  <a:lnTo>
                    <a:pt x="432" y="52"/>
                  </a:lnTo>
                  <a:lnTo>
                    <a:pt x="438" y="97"/>
                  </a:lnTo>
                  <a:lnTo>
                    <a:pt x="458" y="122"/>
                  </a:lnTo>
                  <a:lnTo>
                    <a:pt x="475" y="136"/>
                  </a:lnTo>
                  <a:lnTo>
                    <a:pt x="455" y="164"/>
                  </a:lnTo>
                  <a:lnTo>
                    <a:pt x="448" y="203"/>
                  </a:lnTo>
                  <a:lnTo>
                    <a:pt x="431" y="220"/>
                  </a:lnTo>
                  <a:lnTo>
                    <a:pt x="411" y="231"/>
                  </a:lnTo>
                  <a:lnTo>
                    <a:pt x="390" y="217"/>
                  </a:lnTo>
                  <a:lnTo>
                    <a:pt x="363" y="231"/>
                  </a:lnTo>
                  <a:lnTo>
                    <a:pt x="331" y="213"/>
                  </a:lnTo>
                  <a:lnTo>
                    <a:pt x="295" y="241"/>
                  </a:lnTo>
                  <a:lnTo>
                    <a:pt x="269" y="238"/>
                  </a:lnTo>
                  <a:lnTo>
                    <a:pt x="247" y="262"/>
                  </a:lnTo>
                  <a:lnTo>
                    <a:pt x="226" y="275"/>
                  </a:lnTo>
                  <a:lnTo>
                    <a:pt x="205" y="262"/>
                  </a:lnTo>
                  <a:lnTo>
                    <a:pt x="197" y="289"/>
                  </a:lnTo>
                  <a:lnTo>
                    <a:pt x="178" y="286"/>
                  </a:lnTo>
                  <a:lnTo>
                    <a:pt x="181" y="325"/>
                  </a:lnTo>
                  <a:lnTo>
                    <a:pt x="155" y="342"/>
                  </a:lnTo>
                  <a:lnTo>
                    <a:pt x="122" y="363"/>
                  </a:lnTo>
                  <a:lnTo>
                    <a:pt x="114" y="391"/>
                  </a:lnTo>
                  <a:lnTo>
                    <a:pt x="93" y="398"/>
                  </a:lnTo>
                  <a:lnTo>
                    <a:pt x="78" y="426"/>
                  </a:lnTo>
                  <a:lnTo>
                    <a:pt x="59" y="412"/>
                  </a:lnTo>
                  <a:lnTo>
                    <a:pt x="42" y="409"/>
                  </a:lnTo>
                  <a:lnTo>
                    <a:pt x="30" y="367"/>
                  </a:lnTo>
                  <a:lnTo>
                    <a:pt x="0" y="349"/>
                  </a:lnTo>
                  <a:lnTo>
                    <a:pt x="15" y="303"/>
                  </a:lnTo>
                  <a:lnTo>
                    <a:pt x="7" y="262"/>
                  </a:lnTo>
                  <a:lnTo>
                    <a:pt x="18" y="213"/>
                  </a:lnTo>
                  <a:lnTo>
                    <a:pt x="12" y="189"/>
                  </a:lnTo>
                  <a:lnTo>
                    <a:pt x="33" y="189"/>
                  </a:lnTo>
                  <a:lnTo>
                    <a:pt x="45" y="164"/>
                  </a:lnTo>
                  <a:lnTo>
                    <a:pt x="66" y="182"/>
                  </a:lnTo>
                  <a:lnTo>
                    <a:pt x="86" y="168"/>
                  </a:lnTo>
                  <a:lnTo>
                    <a:pt x="101" y="146"/>
                  </a:lnTo>
                  <a:lnTo>
                    <a:pt x="134" y="143"/>
                  </a:lnTo>
                  <a:lnTo>
                    <a:pt x="142" y="224"/>
                  </a:lnTo>
                  <a:lnTo>
                    <a:pt x="128" y="227"/>
                  </a:lnTo>
                  <a:lnTo>
                    <a:pt x="128" y="266"/>
                  </a:lnTo>
                  <a:lnTo>
                    <a:pt x="137" y="296"/>
                  </a:lnTo>
                  <a:lnTo>
                    <a:pt x="145" y="264"/>
                  </a:lnTo>
                  <a:lnTo>
                    <a:pt x="148" y="245"/>
                  </a:lnTo>
                  <a:lnTo>
                    <a:pt x="142" y="224"/>
                  </a:lnTo>
                  <a:lnTo>
                    <a:pt x="134" y="144"/>
                  </a:lnTo>
                  <a:lnTo>
                    <a:pt x="158" y="143"/>
                  </a:lnTo>
                  <a:lnTo>
                    <a:pt x="179" y="153"/>
                  </a:lnTo>
                  <a:lnTo>
                    <a:pt x="199" y="139"/>
                  </a:lnTo>
                  <a:lnTo>
                    <a:pt x="206" y="94"/>
                  </a:lnTo>
                  <a:lnTo>
                    <a:pt x="227" y="83"/>
                  </a:lnTo>
                  <a:lnTo>
                    <a:pt x="237" y="59"/>
                  </a:lnTo>
                  <a:lnTo>
                    <a:pt x="264" y="48"/>
                  </a:lnTo>
                  <a:lnTo>
                    <a:pt x="279" y="27"/>
                  </a:lnTo>
                  <a:lnTo>
                    <a:pt x="295" y="37"/>
                  </a:lnTo>
                  <a:lnTo>
                    <a:pt x="312" y="27"/>
                  </a:lnTo>
                  <a:lnTo>
                    <a:pt x="325" y="52"/>
                  </a:lnTo>
                  <a:lnTo>
                    <a:pt x="340" y="48"/>
                  </a:lnTo>
                  <a:lnTo>
                    <a:pt x="346" y="16"/>
                  </a:lnTo>
                  <a:lnTo>
                    <a:pt x="366" y="6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002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" name="Group 6">
              <a:extLst>
                <a:ext uri="{FF2B5EF4-FFF2-40B4-BE49-F238E27FC236}">
                  <a16:creationId xmlns:a16="http://schemas.microsoft.com/office/drawing/2014/main" xmlns="" id="{07F53576-9F3E-489C-BE7E-5216CF81831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9" y="600"/>
              <a:ext cx="1511" cy="3632"/>
              <a:chOff x="649" y="600"/>
              <a:chExt cx="1511" cy="3632"/>
            </a:xfrm>
          </p:grpSpPr>
          <p:sp>
            <p:nvSpPr>
              <p:cNvPr id="87" name="Freeform 7">
                <a:extLst>
                  <a:ext uri="{FF2B5EF4-FFF2-40B4-BE49-F238E27FC236}">
                    <a16:creationId xmlns:a16="http://schemas.microsoft.com/office/drawing/2014/main" xmlns="" id="{3B8E20F8-079B-4858-B55C-F34467B43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" y="600"/>
                <a:ext cx="1511" cy="3632"/>
              </a:xfrm>
              <a:custGeom>
                <a:avLst/>
                <a:gdLst>
                  <a:gd name="T0" fmla="*/ 637 w 1511"/>
                  <a:gd name="T1" fmla="*/ 2516 h 3632"/>
                  <a:gd name="T2" fmla="*/ 654 w 1511"/>
                  <a:gd name="T3" fmla="*/ 2165 h 3632"/>
                  <a:gd name="T4" fmla="*/ 665 w 1511"/>
                  <a:gd name="T5" fmla="*/ 1955 h 3632"/>
                  <a:gd name="T6" fmla="*/ 466 w 1511"/>
                  <a:gd name="T7" fmla="*/ 1810 h 3632"/>
                  <a:gd name="T8" fmla="*/ 273 w 1511"/>
                  <a:gd name="T9" fmla="*/ 1645 h 3632"/>
                  <a:gd name="T10" fmla="*/ 0 w 1511"/>
                  <a:gd name="T11" fmla="*/ 1329 h 3632"/>
                  <a:gd name="T12" fmla="*/ 221 w 1511"/>
                  <a:gd name="T13" fmla="*/ 1553 h 3632"/>
                  <a:gd name="T14" fmla="*/ 441 w 1511"/>
                  <a:gd name="T15" fmla="*/ 1736 h 3632"/>
                  <a:gd name="T16" fmla="*/ 658 w 1511"/>
                  <a:gd name="T17" fmla="*/ 1894 h 3632"/>
                  <a:gd name="T18" fmla="*/ 644 w 1511"/>
                  <a:gd name="T19" fmla="*/ 1613 h 3632"/>
                  <a:gd name="T20" fmla="*/ 546 w 1511"/>
                  <a:gd name="T21" fmla="*/ 1448 h 3632"/>
                  <a:gd name="T22" fmla="*/ 350 w 1511"/>
                  <a:gd name="T23" fmla="*/ 1247 h 3632"/>
                  <a:gd name="T24" fmla="*/ 319 w 1511"/>
                  <a:gd name="T25" fmla="*/ 1188 h 3632"/>
                  <a:gd name="T26" fmla="*/ 420 w 1511"/>
                  <a:gd name="T27" fmla="*/ 1275 h 3632"/>
                  <a:gd name="T28" fmla="*/ 637 w 1511"/>
                  <a:gd name="T29" fmla="*/ 1465 h 3632"/>
                  <a:gd name="T30" fmla="*/ 640 w 1511"/>
                  <a:gd name="T31" fmla="*/ 1240 h 3632"/>
                  <a:gd name="T32" fmla="*/ 644 w 1511"/>
                  <a:gd name="T33" fmla="*/ 936 h 3632"/>
                  <a:gd name="T34" fmla="*/ 452 w 1511"/>
                  <a:gd name="T35" fmla="*/ 749 h 3632"/>
                  <a:gd name="T36" fmla="*/ 417 w 1511"/>
                  <a:gd name="T37" fmla="*/ 675 h 3632"/>
                  <a:gd name="T38" fmla="*/ 525 w 1511"/>
                  <a:gd name="T39" fmla="*/ 784 h 3632"/>
                  <a:gd name="T40" fmla="*/ 665 w 1511"/>
                  <a:gd name="T41" fmla="*/ 788 h 3632"/>
                  <a:gd name="T42" fmla="*/ 700 w 1511"/>
                  <a:gd name="T43" fmla="*/ 521 h 3632"/>
                  <a:gd name="T44" fmla="*/ 563 w 1511"/>
                  <a:gd name="T45" fmla="*/ 401 h 3632"/>
                  <a:gd name="T46" fmla="*/ 553 w 1511"/>
                  <a:gd name="T47" fmla="*/ 373 h 3632"/>
                  <a:gd name="T48" fmla="*/ 605 w 1511"/>
                  <a:gd name="T49" fmla="*/ 412 h 3632"/>
                  <a:gd name="T50" fmla="*/ 693 w 1511"/>
                  <a:gd name="T51" fmla="*/ 366 h 3632"/>
                  <a:gd name="T52" fmla="*/ 749 w 1511"/>
                  <a:gd name="T53" fmla="*/ 218 h 3632"/>
                  <a:gd name="T54" fmla="*/ 780 w 1511"/>
                  <a:gd name="T55" fmla="*/ 468 h 3632"/>
                  <a:gd name="T56" fmla="*/ 784 w 1511"/>
                  <a:gd name="T57" fmla="*/ 721 h 3632"/>
                  <a:gd name="T58" fmla="*/ 955 w 1511"/>
                  <a:gd name="T59" fmla="*/ 559 h 3632"/>
                  <a:gd name="T60" fmla="*/ 948 w 1511"/>
                  <a:gd name="T61" fmla="*/ 472 h 3632"/>
                  <a:gd name="T62" fmla="*/ 1134 w 1511"/>
                  <a:gd name="T63" fmla="*/ 394 h 3632"/>
                  <a:gd name="T64" fmla="*/ 945 w 1511"/>
                  <a:gd name="T65" fmla="*/ 612 h 3632"/>
                  <a:gd name="T66" fmla="*/ 791 w 1511"/>
                  <a:gd name="T67" fmla="*/ 760 h 3632"/>
                  <a:gd name="T68" fmla="*/ 763 w 1511"/>
                  <a:gd name="T69" fmla="*/ 1055 h 3632"/>
                  <a:gd name="T70" fmla="*/ 780 w 1511"/>
                  <a:gd name="T71" fmla="*/ 1233 h 3632"/>
                  <a:gd name="T72" fmla="*/ 1008 w 1511"/>
                  <a:gd name="T73" fmla="*/ 1075 h 3632"/>
                  <a:gd name="T74" fmla="*/ 1165 w 1511"/>
                  <a:gd name="T75" fmla="*/ 629 h 3632"/>
                  <a:gd name="T76" fmla="*/ 1218 w 1511"/>
                  <a:gd name="T77" fmla="*/ 910 h 3632"/>
                  <a:gd name="T78" fmla="*/ 1043 w 1511"/>
                  <a:gd name="T79" fmla="*/ 1072 h 3632"/>
                  <a:gd name="T80" fmla="*/ 920 w 1511"/>
                  <a:gd name="T81" fmla="*/ 1191 h 3632"/>
                  <a:gd name="T82" fmla="*/ 787 w 1511"/>
                  <a:gd name="T83" fmla="*/ 1388 h 3632"/>
                  <a:gd name="T84" fmla="*/ 875 w 1511"/>
                  <a:gd name="T85" fmla="*/ 1581 h 3632"/>
                  <a:gd name="T86" fmla="*/ 1099 w 1511"/>
                  <a:gd name="T87" fmla="*/ 1441 h 3632"/>
                  <a:gd name="T88" fmla="*/ 1218 w 1511"/>
                  <a:gd name="T89" fmla="*/ 1335 h 3632"/>
                  <a:gd name="T90" fmla="*/ 1277 w 1511"/>
                  <a:gd name="T91" fmla="*/ 1128 h 3632"/>
                  <a:gd name="T92" fmla="*/ 1284 w 1511"/>
                  <a:gd name="T93" fmla="*/ 1212 h 3632"/>
                  <a:gd name="T94" fmla="*/ 1270 w 1511"/>
                  <a:gd name="T95" fmla="*/ 1335 h 3632"/>
                  <a:gd name="T96" fmla="*/ 1410 w 1511"/>
                  <a:gd name="T97" fmla="*/ 1272 h 3632"/>
                  <a:gd name="T98" fmla="*/ 1179 w 1511"/>
                  <a:gd name="T99" fmla="*/ 1441 h 3632"/>
                  <a:gd name="T100" fmla="*/ 945 w 1511"/>
                  <a:gd name="T101" fmla="*/ 1602 h 3632"/>
                  <a:gd name="T102" fmla="*/ 826 w 1511"/>
                  <a:gd name="T103" fmla="*/ 1761 h 3632"/>
                  <a:gd name="T104" fmla="*/ 840 w 1511"/>
                  <a:gd name="T105" fmla="*/ 1982 h 3632"/>
                  <a:gd name="T106" fmla="*/ 854 w 1511"/>
                  <a:gd name="T107" fmla="*/ 2379 h 3632"/>
                  <a:gd name="T108" fmla="*/ 864 w 1511"/>
                  <a:gd name="T109" fmla="*/ 2728 h 3632"/>
                  <a:gd name="T110" fmla="*/ 871 w 1511"/>
                  <a:gd name="T111" fmla="*/ 3344 h 3632"/>
                  <a:gd name="T112" fmla="*/ 934 w 1511"/>
                  <a:gd name="T113" fmla="*/ 3632 h 3632"/>
                  <a:gd name="T114" fmla="*/ 730 w 1511"/>
                  <a:gd name="T115" fmla="*/ 3632 h 3632"/>
                  <a:gd name="T116" fmla="*/ 625 w 1511"/>
                  <a:gd name="T117" fmla="*/ 3575 h 3632"/>
                  <a:gd name="T118" fmla="*/ 647 w 1511"/>
                  <a:gd name="T119" fmla="*/ 3096 h 363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511" h="3632">
                    <a:moveTo>
                      <a:pt x="647" y="2776"/>
                    </a:moveTo>
                    <a:lnTo>
                      <a:pt x="639" y="2656"/>
                    </a:lnTo>
                    <a:lnTo>
                      <a:pt x="637" y="2516"/>
                    </a:lnTo>
                    <a:lnTo>
                      <a:pt x="644" y="2384"/>
                    </a:lnTo>
                    <a:lnTo>
                      <a:pt x="651" y="2288"/>
                    </a:lnTo>
                    <a:lnTo>
                      <a:pt x="654" y="2165"/>
                    </a:lnTo>
                    <a:lnTo>
                      <a:pt x="654" y="2094"/>
                    </a:lnTo>
                    <a:lnTo>
                      <a:pt x="654" y="2038"/>
                    </a:lnTo>
                    <a:lnTo>
                      <a:pt x="665" y="1955"/>
                    </a:lnTo>
                    <a:lnTo>
                      <a:pt x="612" y="1915"/>
                    </a:lnTo>
                    <a:lnTo>
                      <a:pt x="542" y="1866"/>
                    </a:lnTo>
                    <a:lnTo>
                      <a:pt x="466" y="1810"/>
                    </a:lnTo>
                    <a:lnTo>
                      <a:pt x="410" y="1757"/>
                    </a:lnTo>
                    <a:lnTo>
                      <a:pt x="336" y="1704"/>
                    </a:lnTo>
                    <a:lnTo>
                      <a:pt x="273" y="1645"/>
                    </a:lnTo>
                    <a:lnTo>
                      <a:pt x="217" y="1592"/>
                    </a:lnTo>
                    <a:lnTo>
                      <a:pt x="140" y="1518"/>
                    </a:lnTo>
                    <a:lnTo>
                      <a:pt x="0" y="1329"/>
                    </a:lnTo>
                    <a:lnTo>
                      <a:pt x="193" y="1532"/>
                    </a:lnTo>
                    <a:lnTo>
                      <a:pt x="182" y="1223"/>
                    </a:lnTo>
                    <a:lnTo>
                      <a:pt x="221" y="1553"/>
                    </a:lnTo>
                    <a:lnTo>
                      <a:pt x="301" y="1623"/>
                    </a:lnTo>
                    <a:lnTo>
                      <a:pt x="368" y="1683"/>
                    </a:lnTo>
                    <a:lnTo>
                      <a:pt x="441" y="1736"/>
                    </a:lnTo>
                    <a:lnTo>
                      <a:pt x="521" y="1806"/>
                    </a:lnTo>
                    <a:lnTo>
                      <a:pt x="581" y="1855"/>
                    </a:lnTo>
                    <a:lnTo>
                      <a:pt x="658" y="1894"/>
                    </a:lnTo>
                    <a:lnTo>
                      <a:pt x="651" y="1757"/>
                    </a:lnTo>
                    <a:lnTo>
                      <a:pt x="654" y="1708"/>
                    </a:lnTo>
                    <a:lnTo>
                      <a:pt x="644" y="1613"/>
                    </a:lnTo>
                    <a:lnTo>
                      <a:pt x="637" y="1526"/>
                    </a:lnTo>
                    <a:lnTo>
                      <a:pt x="598" y="1486"/>
                    </a:lnTo>
                    <a:lnTo>
                      <a:pt x="546" y="1448"/>
                    </a:lnTo>
                    <a:lnTo>
                      <a:pt x="469" y="1374"/>
                    </a:lnTo>
                    <a:lnTo>
                      <a:pt x="417" y="1321"/>
                    </a:lnTo>
                    <a:lnTo>
                      <a:pt x="350" y="1247"/>
                    </a:lnTo>
                    <a:lnTo>
                      <a:pt x="298" y="1202"/>
                    </a:lnTo>
                    <a:lnTo>
                      <a:pt x="182" y="1048"/>
                    </a:lnTo>
                    <a:lnTo>
                      <a:pt x="319" y="1188"/>
                    </a:lnTo>
                    <a:lnTo>
                      <a:pt x="347" y="966"/>
                    </a:lnTo>
                    <a:lnTo>
                      <a:pt x="343" y="1195"/>
                    </a:lnTo>
                    <a:lnTo>
                      <a:pt x="420" y="1275"/>
                    </a:lnTo>
                    <a:lnTo>
                      <a:pt x="497" y="1353"/>
                    </a:lnTo>
                    <a:lnTo>
                      <a:pt x="560" y="1412"/>
                    </a:lnTo>
                    <a:lnTo>
                      <a:pt x="637" y="1465"/>
                    </a:lnTo>
                    <a:lnTo>
                      <a:pt x="644" y="1395"/>
                    </a:lnTo>
                    <a:lnTo>
                      <a:pt x="640" y="1328"/>
                    </a:lnTo>
                    <a:lnTo>
                      <a:pt x="640" y="1240"/>
                    </a:lnTo>
                    <a:lnTo>
                      <a:pt x="640" y="1163"/>
                    </a:lnTo>
                    <a:lnTo>
                      <a:pt x="637" y="1076"/>
                    </a:lnTo>
                    <a:lnTo>
                      <a:pt x="644" y="936"/>
                    </a:lnTo>
                    <a:lnTo>
                      <a:pt x="595" y="893"/>
                    </a:lnTo>
                    <a:lnTo>
                      <a:pt x="528" y="834"/>
                    </a:lnTo>
                    <a:lnTo>
                      <a:pt x="452" y="749"/>
                    </a:lnTo>
                    <a:lnTo>
                      <a:pt x="382" y="672"/>
                    </a:lnTo>
                    <a:lnTo>
                      <a:pt x="259" y="486"/>
                    </a:lnTo>
                    <a:lnTo>
                      <a:pt x="417" y="675"/>
                    </a:lnTo>
                    <a:lnTo>
                      <a:pt x="434" y="433"/>
                    </a:lnTo>
                    <a:lnTo>
                      <a:pt x="441" y="707"/>
                    </a:lnTo>
                    <a:lnTo>
                      <a:pt x="525" y="784"/>
                    </a:lnTo>
                    <a:lnTo>
                      <a:pt x="584" y="841"/>
                    </a:lnTo>
                    <a:lnTo>
                      <a:pt x="651" y="900"/>
                    </a:lnTo>
                    <a:lnTo>
                      <a:pt x="665" y="788"/>
                    </a:lnTo>
                    <a:lnTo>
                      <a:pt x="682" y="697"/>
                    </a:lnTo>
                    <a:lnTo>
                      <a:pt x="693" y="619"/>
                    </a:lnTo>
                    <a:lnTo>
                      <a:pt x="700" y="521"/>
                    </a:lnTo>
                    <a:lnTo>
                      <a:pt x="654" y="489"/>
                    </a:lnTo>
                    <a:lnTo>
                      <a:pt x="612" y="447"/>
                    </a:lnTo>
                    <a:lnTo>
                      <a:pt x="563" y="401"/>
                    </a:lnTo>
                    <a:lnTo>
                      <a:pt x="500" y="349"/>
                    </a:lnTo>
                    <a:lnTo>
                      <a:pt x="434" y="254"/>
                    </a:lnTo>
                    <a:lnTo>
                      <a:pt x="553" y="373"/>
                    </a:lnTo>
                    <a:lnTo>
                      <a:pt x="546" y="215"/>
                    </a:lnTo>
                    <a:lnTo>
                      <a:pt x="567" y="377"/>
                    </a:lnTo>
                    <a:lnTo>
                      <a:pt x="605" y="412"/>
                    </a:lnTo>
                    <a:lnTo>
                      <a:pt x="644" y="450"/>
                    </a:lnTo>
                    <a:lnTo>
                      <a:pt x="696" y="486"/>
                    </a:lnTo>
                    <a:lnTo>
                      <a:pt x="693" y="366"/>
                    </a:lnTo>
                    <a:lnTo>
                      <a:pt x="693" y="289"/>
                    </a:lnTo>
                    <a:lnTo>
                      <a:pt x="721" y="0"/>
                    </a:lnTo>
                    <a:lnTo>
                      <a:pt x="749" y="218"/>
                    </a:lnTo>
                    <a:lnTo>
                      <a:pt x="756" y="303"/>
                    </a:lnTo>
                    <a:lnTo>
                      <a:pt x="770" y="373"/>
                    </a:lnTo>
                    <a:lnTo>
                      <a:pt x="780" y="468"/>
                    </a:lnTo>
                    <a:lnTo>
                      <a:pt x="784" y="570"/>
                    </a:lnTo>
                    <a:lnTo>
                      <a:pt x="784" y="644"/>
                    </a:lnTo>
                    <a:lnTo>
                      <a:pt x="784" y="721"/>
                    </a:lnTo>
                    <a:lnTo>
                      <a:pt x="850" y="672"/>
                    </a:lnTo>
                    <a:lnTo>
                      <a:pt x="899" y="616"/>
                    </a:lnTo>
                    <a:lnTo>
                      <a:pt x="955" y="559"/>
                    </a:lnTo>
                    <a:lnTo>
                      <a:pt x="934" y="486"/>
                    </a:lnTo>
                    <a:lnTo>
                      <a:pt x="927" y="313"/>
                    </a:lnTo>
                    <a:lnTo>
                      <a:pt x="948" y="472"/>
                    </a:lnTo>
                    <a:lnTo>
                      <a:pt x="973" y="542"/>
                    </a:lnTo>
                    <a:lnTo>
                      <a:pt x="1025" y="503"/>
                    </a:lnTo>
                    <a:lnTo>
                      <a:pt x="1134" y="394"/>
                    </a:lnTo>
                    <a:lnTo>
                      <a:pt x="1053" y="507"/>
                    </a:lnTo>
                    <a:lnTo>
                      <a:pt x="1004" y="552"/>
                    </a:lnTo>
                    <a:lnTo>
                      <a:pt x="945" y="612"/>
                    </a:lnTo>
                    <a:lnTo>
                      <a:pt x="896" y="661"/>
                    </a:lnTo>
                    <a:lnTo>
                      <a:pt x="833" y="714"/>
                    </a:lnTo>
                    <a:lnTo>
                      <a:pt x="791" y="760"/>
                    </a:lnTo>
                    <a:lnTo>
                      <a:pt x="773" y="878"/>
                    </a:lnTo>
                    <a:lnTo>
                      <a:pt x="766" y="970"/>
                    </a:lnTo>
                    <a:lnTo>
                      <a:pt x="763" y="1055"/>
                    </a:lnTo>
                    <a:lnTo>
                      <a:pt x="766" y="1107"/>
                    </a:lnTo>
                    <a:lnTo>
                      <a:pt x="766" y="1163"/>
                    </a:lnTo>
                    <a:lnTo>
                      <a:pt x="780" y="1233"/>
                    </a:lnTo>
                    <a:lnTo>
                      <a:pt x="847" y="1205"/>
                    </a:lnTo>
                    <a:lnTo>
                      <a:pt x="920" y="1149"/>
                    </a:lnTo>
                    <a:lnTo>
                      <a:pt x="1008" y="1075"/>
                    </a:lnTo>
                    <a:lnTo>
                      <a:pt x="1071" y="1008"/>
                    </a:lnTo>
                    <a:lnTo>
                      <a:pt x="1134" y="955"/>
                    </a:lnTo>
                    <a:lnTo>
                      <a:pt x="1165" y="629"/>
                    </a:lnTo>
                    <a:lnTo>
                      <a:pt x="1155" y="945"/>
                    </a:lnTo>
                    <a:lnTo>
                      <a:pt x="1336" y="767"/>
                    </a:lnTo>
                    <a:lnTo>
                      <a:pt x="1218" y="910"/>
                    </a:lnTo>
                    <a:lnTo>
                      <a:pt x="1158" y="977"/>
                    </a:lnTo>
                    <a:lnTo>
                      <a:pt x="1102" y="1026"/>
                    </a:lnTo>
                    <a:lnTo>
                      <a:pt x="1043" y="1072"/>
                    </a:lnTo>
                    <a:lnTo>
                      <a:pt x="983" y="1135"/>
                    </a:lnTo>
                    <a:lnTo>
                      <a:pt x="955" y="1159"/>
                    </a:lnTo>
                    <a:lnTo>
                      <a:pt x="920" y="1191"/>
                    </a:lnTo>
                    <a:lnTo>
                      <a:pt x="840" y="1247"/>
                    </a:lnTo>
                    <a:lnTo>
                      <a:pt x="784" y="1280"/>
                    </a:lnTo>
                    <a:lnTo>
                      <a:pt x="787" y="1388"/>
                    </a:lnTo>
                    <a:lnTo>
                      <a:pt x="794" y="1511"/>
                    </a:lnTo>
                    <a:lnTo>
                      <a:pt x="805" y="1618"/>
                    </a:lnTo>
                    <a:lnTo>
                      <a:pt x="875" y="1581"/>
                    </a:lnTo>
                    <a:lnTo>
                      <a:pt x="952" y="1539"/>
                    </a:lnTo>
                    <a:lnTo>
                      <a:pt x="1032" y="1490"/>
                    </a:lnTo>
                    <a:lnTo>
                      <a:pt x="1099" y="1441"/>
                    </a:lnTo>
                    <a:lnTo>
                      <a:pt x="1158" y="1405"/>
                    </a:lnTo>
                    <a:lnTo>
                      <a:pt x="1204" y="1374"/>
                    </a:lnTo>
                    <a:lnTo>
                      <a:pt x="1218" y="1335"/>
                    </a:lnTo>
                    <a:lnTo>
                      <a:pt x="1239" y="1279"/>
                    </a:lnTo>
                    <a:lnTo>
                      <a:pt x="1263" y="1205"/>
                    </a:lnTo>
                    <a:lnTo>
                      <a:pt x="1277" y="1128"/>
                    </a:lnTo>
                    <a:lnTo>
                      <a:pt x="1287" y="1013"/>
                    </a:lnTo>
                    <a:lnTo>
                      <a:pt x="1291" y="1145"/>
                    </a:lnTo>
                    <a:lnTo>
                      <a:pt x="1284" y="1212"/>
                    </a:lnTo>
                    <a:lnTo>
                      <a:pt x="1252" y="1282"/>
                    </a:lnTo>
                    <a:lnTo>
                      <a:pt x="1232" y="1356"/>
                    </a:lnTo>
                    <a:lnTo>
                      <a:pt x="1270" y="1335"/>
                    </a:lnTo>
                    <a:lnTo>
                      <a:pt x="1354" y="1293"/>
                    </a:lnTo>
                    <a:lnTo>
                      <a:pt x="1511" y="1161"/>
                    </a:lnTo>
                    <a:lnTo>
                      <a:pt x="1410" y="1272"/>
                    </a:lnTo>
                    <a:lnTo>
                      <a:pt x="1347" y="1332"/>
                    </a:lnTo>
                    <a:lnTo>
                      <a:pt x="1266" y="1381"/>
                    </a:lnTo>
                    <a:lnTo>
                      <a:pt x="1179" y="1441"/>
                    </a:lnTo>
                    <a:lnTo>
                      <a:pt x="1092" y="1500"/>
                    </a:lnTo>
                    <a:lnTo>
                      <a:pt x="1015" y="1553"/>
                    </a:lnTo>
                    <a:lnTo>
                      <a:pt x="945" y="1602"/>
                    </a:lnTo>
                    <a:lnTo>
                      <a:pt x="892" y="1641"/>
                    </a:lnTo>
                    <a:lnTo>
                      <a:pt x="819" y="1681"/>
                    </a:lnTo>
                    <a:lnTo>
                      <a:pt x="826" y="1761"/>
                    </a:lnTo>
                    <a:lnTo>
                      <a:pt x="836" y="1817"/>
                    </a:lnTo>
                    <a:lnTo>
                      <a:pt x="840" y="1906"/>
                    </a:lnTo>
                    <a:lnTo>
                      <a:pt x="840" y="1982"/>
                    </a:lnTo>
                    <a:lnTo>
                      <a:pt x="843" y="2112"/>
                    </a:lnTo>
                    <a:lnTo>
                      <a:pt x="854" y="2222"/>
                    </a:lnTo>
                    <a:lnTo>
                      <a:pt x="854" y="2379"/>
                    </a:lnTo>
                    <a:lnTo>
                      <a:pt x="847" y="2503"/>
                    </a:lnTo>
                    <a:lnTo>
                      <a:pt x="847" y="2632"/>
                    </a:lnTo>
                    <a:lnTo>
                      <a:pt x="864" y="2728"/>
                    </a:lnTo>
                    <a:lnTo>
                      <a:pt x="871" y="2904"/>
                    </a:lnTo>
                    <a:lnTo>
                      <a:pt x="863" y="3120"/>
                    </a:lnTo>
                    <a:lnTo>
                      <a:pt x="871" y="3344"/>
                    </a:lnTo>
                    <a:lnTo>
                      <a:pt x="871" y="3584"/>
                    </a:lnTo>
                    <a:lnTo>
                      <a:pt x="895" y="3608"/>
                    </a:lnTo>
                    <a:lnTo>
                      <a:pt x="934" y="3632"/>
                    </a:lnTo>
                    <a:lnTo>
                      <a:pt x="847" y="3620"/>
                    </a:lnTo>
                    <a:lnTo>
                      <a:pt x="772" y="3608"/>
                    </a:lnTo>
                    <a:lnTo>
                      <a:pt x="730" y="3632"/>
                    </a:lnTo>
                    <a:lnTo>
                      <a:pt x="691" y="3611"/>
                    </a:lnTo>
                    <a:lnTo>
                      <a:pt x="568" y="3629"/>
                    </a:lnTo>
                    <a:lnTo>
                      <a:pt x="625" y="3575"/>
                    </a:lnTo>
                    <a:lnTo>
                      <a:pt x="631" y="3544"/>
                    </a:lnTo>
                    <a:lnTo>
                      <a:pt x="647" y="3280"/>
                    </a:lnTo>
                    <a:lnTo>
                      <a:pt x="647" y="3096"/>
                    </a:lnTo>
                    <a:lnTo>
                      <a:pt x="647" y="2928"/>
                    </a:lnTo>
                    <a:lnTo>
                      <a:pt x="647" y="2776"/>
                    </a:lnTo>
                    <a:close/>
                  </a:path>
                </a:pathLst>
              </a:custGeom>
              <a:solidFill>
                <a:srgbClr val="201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" name="Freeform 8">
                <a:extLst>
                  <a:ext uri="{FF2B5EF4-FFF2-40B4-BE49-F238E27FC236}">
                    <a16:creationId xmlns:a16="http://schemas.microsoft.com/office/drawing/2014/main" xmlns="" id="{09DD7209-4A9D-4ADD-8603-41DF6A4FFD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9" y="684"/>
                <a:ext cx="662" cy="3537"/>
              </a:xfrm>
              <a:custGeom>
                <a:avLst/>
                <a:gdLst>
                  <a:gd name="T0" fmla="*/ 150 w 662"/>
                  <a:gd name="T1" fmla="*/ 2480 h 3537"/>
                  <a:gd name="T2" fmla="*/ 155 w 662"/>
                  <a:gd name="T3" fmla="*/ 2375 h 3537"/>
                  <a:gd name="T4" fmla="*/ 161 w 662"/>
                  <a:gd name="T5" fmla="*/ 2288 h 3537"/>
                  <a:gd name="T6" fmla="*/ 162 w 662"/>
                  <a:gd name="T7" fmla="*/ 2145 h 3537"/>
                  <a:gd name="T8" fmla="*/ 150 w 662"/>
                  <a:gd name="T9" fmla="*/ 2001 h 3537"/>
                  <a:gd name="T10" fmla="*/ 148 w 662"/>
                  <a:gd name="T11" fmla="*/ 1835 h 3537"/>
                  <a:gd name="T12" fmla="*/ 133 w 662"/>
                  <a:gd name="T13" fmla="*/ 1672 h 3537"/>
                  <a:gd name="T14" fmla="*/ 140 w 662"/>
                  <a:gd name="T15" fmla="*/ 1561 h 3537"/>
                  <a:gd name="T16" fmla="*/ 233 w 662"/>
                  <a:gd name="T17" fmla="*/ 1503 h 3537"/>
                  <a:gd name="T18" fmla="*/ 394 w 662"/>
                  <a:gd name="T19" fmla="*/ 1406 h 3537"/>
                  <a:gd name="T20" fmla="*/ 554 w 662"/>
                  <a:gd name="T21" fmla="*/ 1298 h 3537"/>
                  <a:gd name="T22" fmla="*/ 578 w 662"/>
                  <a:gd name="T23" fmla="*/ 1266 h 3537"/>
                  <a:gd name="T24" fmla="*/ 347 w 662"/>
                  <a:gd name="T25" fmla="*/ 1409 h 3537"/>
                  <a:gd name="T26" fmla="*/ 205 w 662"/>
                  <a:gd name="T27" fmla="*/ 1493 h 3537"/>
                  <a:gd name="T28" fmla="*/ 125 w 662"/>
                  <a:gd name="T29" fmla="*/ 1535 h 3537"/>
                  <a:gd name="T30" fmla="*/ 106 w 662"/>
                  <a:gd name="T31" fmla="*/ 1481 h 3537"/>
                  <a:gd name="T32" fmla="*/ 97 w 662"/>
                  <a:gd name="T33" fmla="*/ 1320 h 3537"/>
                  <a:gd name="T34" fmla="*/ 93 w 662"/>
                  <a:gd name="T35" fmla="*/ 1190 h 3537"/>
                  <a:gd name="T36" fmla="*/ 161 w 662"/>
                  <a:gd name="T37" fmla="*/ 1134 h 3537"/>
                  <a:gd name="T38" fmla="*/ 244 w 662"/>
                  <a:gd name="T39" fmla="*/ 1077 h 3537"/>
                  <a:gd name="T40" fmla="*/ 333 w 662"/>
                  <a:gd name="T41" fmla="*/ 997 h 3537"/>
                  <a:gd name="T42" fmla="*/ 417 w 662"/>
                  <a:gd name="T43" fmla="*/ 913 h 3537"/>
                  <a:gd name="T44" fmla="*/ 319 w 662"/>
                  <a:gd name="T45" fmla="*/ 997 h 3537"/>
                  <a:gd name="T46" fmla="*/ 198 w 662"/>
                  <a:gd name="T47" fmla="*/ 1095 h 3537"/>
                  <a:gd name="T48" fmla="*/ 90 w 662"/>
                  <a:gd name="T49" fmla="*/ 1155 h 3537"/>
                  <a:gd name="T50" fmla="*/ 73 w 662"/>
                  <a:gd name="T51" fmla="*/ 1082 h 3537"/>
                  <a:gd name="T52" fmla="*/ 71 w 662"/>
                  <a:gd name="T53" fmla="*/ 982 h 3537"/>
                  <a:gd name="T54" fmla="*/ 75 w 662"/>
                  <a:gd name="T55" fmla="*/ 864 h 3537"/>
                  <a:gd name="T56" fmla="*/ 92 w 662"/>
                  <a:gd name="T57" fmla="*/ 723 h 3537"/>
                  <a:gd name="T58" fmla="*/ 131 w 662"/>
                  <a:gd name="T59" fmla="*/ 635 h 3537"/>
                  <a:gd name="T60" fmla="*/ 196 w 662"/>
                  <a:gd name="T61" fmla="*/ 572 h 3537"/>
                  <a:gd name="T62" fmla="*/ 275 w 662"/>
                  <a:gd name="T63" fmla="*/ 493 h 3537"/>
                  <a:gd name="T64" fmla="*/ 358 w 662"/>
                  <a:gd name="T65" fmla="*/ 412 h 3537"/>
                  <a:gd name="T66" fmla="*/ 259 w 662"/>
                  <a:gd name="T67" fmla="*/ 492 h 3537"/>
                  <a:gd name="T68" fmla="*/ 164 w 662"/>
                  <a:gd name="T69" fmla="*/ 591 h 3537"/>
                  <a:gd name="T70" fmla="*/ 90 w 662"/>
                  <a:gd name="T71" fmla="*/ 637 h 3537"/>
                  <a:gd name="T72" fmla="*/ 90 w 662"/>
                  <a:gd name="T73" fmla="*/ 491 h 3537"/>
                  <a:gd name="T74" fmla="*/ 75 w 662"/>
                  <a:gd name="T75" fmla="*/ 286 h 3537"/>
                  <a:gd name="T76" fmla="*/ 39 w 662"/>
                  <a:gd name="T77" fmla="*/ 0 h 3537"/>
                  <a:gd name="T78" fmla="*/ 58 w 662"/>
                  <a:gd name="T79" fmla="*/ 331 h 3537"/>
                  <a:gd name="T80" fmla="*/ 54 w 662"/>
                  <a:gd name="T81" fmla="*/ 500 h 3537"/>
                  <a:gd name="T82" fmla="*/ 42 w 662"/>
                  <a:gd name="T83" fmla="*/ 682 h 3537"/>
                  <a:gd name="T84" fmla="*/ 20 w 662"/>
                  <a:gd name="T85" fmla="*/ 828 h 3537"/>
                  <a:gd name="T86" fmla="*/ 0 w 662"/>
                  <a:gd name="T87" fmla="*/ 988 h 3537"/>
                  <a:gd name="T88" fmla="*/ 16 w 662"/>
                  <a:gd name="T89" fmla="*/ 1112 h 3537"/>
                  <a:gd name="T90" fmla="*/ 23 w 662"/>
                  <a:gd name="T91" fmla="*/ 1258 h 3537"/>
                  <a:gd name="T92" fmla="*/ 30 w 662"/>
                  <a:gd name="T93" fmla="*/ 1441 h 3537"/>
                  <a:gd name="T94" fmla="*/ 44 w 662"/>
                  <a:gd name="T95" fmla="*/ 1617 h 3537"/>
                  <a:gd name="T96" fmla="*/ 50 w 662"/>
                  <a:gd name="T97" fmla="*/ 1801 h 3537"/>
                  <a:gd name="T98" fmla="*/ 65 w 662"/>
                  <a:gd name="T99" fmla="*/ 1934 h 3537"/>
                  <a:gd name="T100" fmla="*/ 63 w 662"/>
                  <a:gd name="T101" fmla="*/ 2089 h 3537"/>
                  <a:gd name="T102" fmla="*/ 58 w 662"/>
                  <a:gd name="T103" fmla="*/ 2228 h 3537"/>
                  <a:gd name="T104" fmla="*/ 62 w 662"/>
                  <a:gd name="T105" fmla="*/ 2356 h 3537"/>
                  <a:gd name="T106" fmla="*/ 57 w 662"/>
                  <a:gd name="T107" fmla="*/ 2471 h 3537"/>
                  <a:gd name="T108" fmla="*/ 56 w 662"/>
                  <a:gd name="T109" fmla="*/ 2574 h 3537"/>
                  <a:gd name="T110" fmla="*/ 61 w 662"/>
                  <a:gd name="T111" fmla="*/ 2801 h 3537"/>
                  <a:gd name="T112" fmla="*/ 58 w 662"/>
                  <a:gd name="T113" fmla="*/ 3233 h 3537"/>
                  <a:gd name="T114" fmla="*/ 64 w 662"/>
                  <a:gd name="T115" fmla="*/ 3497 h 3537"/>
                  <a:gd name="T116" fmla="*/ 103 w 662"/>
                  <a:gd name="T117" fmla="*/ 3502 h 3537"/>
                  <a:gd name="T118" fmla="*/ 210 w 662"/>
                  <a:gd name="T119" fmla="*/ 3535 h 3537"/>
                  <a:gd name="T120" fmla="*/ 169 w 662"/>
                  <a:gd name="T121" fmla="*/ 3411 h 3537"/>
                  <a:gd name="T122" fmla="*/ 163 w 662"/>
                  <a:gd name="T123" fmla="*/ 3125 h 3537"/>
                  <a:gd name="T124" fmla="*/ 166 w 662"/>
                  <a:gd name="T125" fmla="*/ 2762 h 353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662" h="3537">
                    <a:moveTo>
                      <a:pt x="145" y="2564"/>
                    </a:moveTo>
                    <a:lnTo>
                      <a:pt x="151" y="2510"/>
                    </a:lnTo>
                    <a:lnTo>
                      <a:pt x="150" y="2480"/>
                    </a:lnTo>
                    <a:lnTo>
                      <a:pt x="153" y="2445"/>
                    </a:lnTo>
                    <a:lnTo>
                      <a:pt x="153" y="2411"/>
                    </a:lnTo>
                    <a:lnTo>
                      <a:pt x="155" y="2375"/>
                    </a:lnTo>
                    <a:lnTo>
                      <a:pt x="157" y="2343"/>
                    </a:lnTo>
                    <a:lnTo>
                      <a:pt x="160" y="2316"/>
                    </a:lnTo>
                    <a:lnTo>
                      <a:pt x="161" y="2288"/>
                    </a:lnTo>
                    <a:lnTo>
                      <a:pt x="163" y="2238"/>
                    </a:lnTo>
                    <a:lnTo>
                      <a:pt x="161" y="2194"/>
                    </a:lnTo>
                    <a:lnTo>
                      <a:pt x="162" y="2145"/>
                    </a:lnTo>
                    <a:lnTo>
                      <a:pt x="157" y="2094"/>
                    </a:lnTo>
                    <a:lnTo>
                      <a:pt x="153" y="2048"/>
                    </a:lnTo>
                    <a:lnTo>
                      <a:pt x="150" y="2001"/>
                    </a:lnTo>
                    <a:lnTo>
                      <a:pt x="149" y="1937"/>
                    </a:lnTo>
                    <a:lnTo>
                      <a:pt x="147" y="1882"/>
                    </a:lnTo>
                    <a:lnTo>
                      <a:pt x="148" y="1835"/>
                    </a:lnTo>
                    <a:lnTo>
                      <a:pt x="146" y="1789"/>
                    </a:lnTo>
                    <a:lnTo>
                      <a:pt x="146" y="1742"/>
                    </a:lnTo>
                    <a:lnTo>
                      <a:pt x="133" y="1672"/>
                    </a:lnTo>
                    <a:lnTo>
                      <a:pt x="126" y="1619"/>
                    </a:lnTo>
                    <a:lnTo>
                      <a:pt x="124" y="1594"/>
                    </a:lnTo>
                    <a:lnTo>
                      <a:pt x="140" y="1561"/>
                    </a:lnTo>
                    <a:lnTo>
                      <a:pt x="171" y="1535"/>
                    </a:lnTo>
                    <a:lnTo>
                      <a:pt x="192" y="1521"/>
                    </a:lnTo>
                    <a:lnTo>
                      <a:pt x="233" y="1503"/>
                    </a:lnTo>
                    <a:lnTo>
                      <a:pt x="281" y="1474"/>
                    </a:lnTo>
                    <a:lnTo>
                      <a:pt x="340" y="1437"/>
                    </a:lnTo>
                    <a:lnTo>
                      <a:pt x="394" y="1406"/>
                    </a:lnTo>
                    <a:lnTo>
                      <a:pt x="428" y="1378"/>
                    </a:lnTo>
                    <a:lnTo>
                      <a:pt x="484" y="1344"/>
                    </a:lnTo>
                    <a:lnTo>
                      <a:pt x="554" y="1298"/>
                    </a:lnTo>
                    <a:lnTo>
                      <a:pt x="662" y="1230"/>
                    </a:lnTo>
                    <a:lnTo>
                      <a:pt x="621" y="1245"/>
                    </a:lnTo>
                    <a:lnTo>
                      <a:pt x="578" y="1266"/>
                    </a:lnTo>
                    <a:lnTo>
                      <a:pt x="529" y="1295"/>
                    </a:lnTo>
                    <a:lnTo>
                      <a:pt x="405" y="1367"/>
                    </a:lnTo>
                    <a:lnTo>
                      <a:pt x="347" y="1409"/>
                    </a:lnTo>
                    <a:lnTo>
                      <a:pt x="301" y="1439"/>
                    </a:lnTo>
                    <a:lnTo>
                      <a:pt x="266" y="1461"/>
                    </a:lnTo>
                    <a:lnTo>
                      <a:pt x="205" y="1493"/>
                    </a:lnTo>
                    <a:lnTo>
                      <a:pt x="168" y="1514"/>
                    </a:lnTo>
                    <a:lnTo>
                      <a:pt x="138" y="1527"/>
                    </a:lnTo>
                    <a:lnTo>
                      <a:pt x="125" y="1535"/>
                    </a:lnTo>
                    <a:lnTo>
                      <a:pt x="113" y="1541"/>
                    </a:lnTo>
                    <a:lnTo>
                      <a:pt x="110" y="1510"/>
                    </a:lnTo>
                    <a:lnTo>
                      <a:pt x="106" y="1481"/>
                    </a:lnTo>
                    <a:lnTo>
                      <a:pt x="100" y="1432"/>
                    </a:lnTo>
                    <a:lnTo>
                      <a:pt x="99" y="1387"/>
                    </a:lnTo>
                    <a:lnTo>
                      <a:pt x="97" y="1320"/>
                    </a:lnTo>
                    <a:lnTo>
                      <a:pt x="92" y="1275"/>
                    </a:lnTo>
                    <a:lnTo>
                      <a:pt x="91" y="1239"/>
                    </a:lnTo>
                    <a:lnTo>
                      <a:pt x="93" y="1190"/>
                    </a:lnTo>
                    <a:lnTo>
                      <a:pt x="101" y="1171"/>
                    </a:lnTo>
                    <a:lnTo>
                      <a:pt x="128" y="1155"/>
                    </a:lnTo>
                    <a:lnTo>
                      <a:pt x="161" y="1134"/>
                    </a:lnTo>
                    <a:lnTo>
                      <a:pt x="191" y="1112"/>
                    </a:lnTo>
                    <a:lnTo>
                      <a:pt x="219" y="1091"/>
                    </a:lnTo>
                    <a:lnTo>
                      <a:pt x="244" y="1077"/>
                    </a:lnTo>
                    <a:lnTo>
                      <a:pt x="271" y="1048"/>
                    </a:lnTo>
                    <a:lnTo>
                      <a:pt x="304" y="1020"/>
                    </a:lnTo>
                    <a:lnTo>
                      <a:pt x="333" y="997"/>
                    </a:lnTo>
                    <a:lnTo>
                      <a:pt x="367" y="963"/>
                    </a:lnTo>
                    <a:lnTo>
                      <a:pt x="394" y="938"/>
                    </a:lnTo>
                    <a:lnTo>
                      <a:pt x="417" y="913"/>
                    </a:lnTo>
                    <a:lnTo>
                      <a:pt x="385" y="929"/>
                    </a:lnTo>
                    <a:lnTo>
                      <a:pt x="349" y="966"/>
                    </a:lnTo>
                    <a:lnTo>
                      <a:pt x="319" y="997"/>
                    </a:lnTo>
                    <a:lnTo>
                      <a:pt x="254" y="1050"/>
                    </a:lnTo>
                    <a:lnTo>
                      <a:pt x="229" y="1073"/>
                    </a:lnTo>
                    <a:lnTo>
                      <a:pt x="198" y="1095"/>
                    </a:lnTo>
                    <a:lnTo>
                      <a:pt x="160" y="1123"/>
                    </a:lnTo>
                    <a:lnTo>
                      <a:pt x="120" y="1140"/>
                    </a:lnTo>
                    <a:lnTo>
                      <a:pt x="90" y="1155"/>
                    </a:lnTo>
                    <a:lnTo>
                      <a:pt x="82" y="1128"/>
                    </a:lnTo>
                    <a:lnTo>
                      <a:pt x="77" y="1095"/>
                    </a:lnTo>
                    <a:lnTo>
                      <a:pt x="73" y="1082"/>
                    </a:lnTo>
                    <a:lnTo>
                      <a:pt x="76" y="1041"/>
                    </a:lnTo>
                    <a:lnTo>
                      <a:pt x="72" y="1010"/>
                    </a:lnTo>
                    <a:lnTo>
                      <a:pt x="71" y="982"/>
                    </a:lnTo>
                    <a:lnTo>
                      <a:pt x="71" y="955"/>
                    </a:lnTo>
                    <a:lnTo>
                      <a:pt x="75" y="910"/>
                    </a:lnTo>
                    <a:lnTo>
                      <a:pt x="75" y="864"/>
                    </a:lnTo>
                    <a:lnTo>
                      <a:pt x="78" y="823"/>
                    </a:lnTo>
                    <a:lnTo>
                      <a:pt x="83" y="787"/>
                    </a:lnTo>
                    <a:lnTo>
                      <a:pt x="92" y="723"/>
                    </a:lnTo>
                    <a:lnTo>
                      <a:pt x="98" y="677"/>
                    </a:lnTo>
                    <a:lnTo>
                      <a:pt x="101" y="657"/>
                    </a:lnTo>
                    <a:lnTo>
                      <a:pt x="131" y="635"/>
                    </a:lnTo>
                    <a:lnTo>
                      <a:pt x="153" y="613"/>
                    </a:lnTo>
                    <a:lnTo>
                      <a:pt x="175" y="590"/>
                    </a:lnTo>
                    <a:lnTo>
                      <a:pt x="196" y="572"/>
                    </a:lnTo>
                    <a:lnTo>
                      <a:pt x="213" y="549"/>
                    </a:lnTo>
                    <a:lnTo>
                      <a:pt x="241" y="527"/>
                    </a:lnTo>
                    <a:lnTo>
                      <a:pt x="275" y="493"/>
                    </a:lnTo>
                    <a:lnTo>
                      <a:pt x="301" y="467"/>
                    </a:lnTo>
                    <a:lnTo>
                      <a:pt x="331" y="441"/>
                    </a:lnTo>
                    <a:lnTo>
                      <a:pt x="358" y="412"/>
                    </a:lnTo>
                    <a:lnTo>
                      <a:pt x="296" y="460"/>
                    </a:lnTo>
                    <a:lnTo>
                      <a:pt x="280" y="474"/>
                    </a:lnTo>
                    <a:lnTo>
                      <a:pt x="259" y="492"/>
                    </a:lnTo>
                    <a:lnTo>
                      <a:pt x="244" y="504"/>
                    </a:lnTo>
                    <a:lnTo>
                      <a:pt x="191" y="561"/>
                    </a:lnTo>
                    <a:lnTo>
                      <a:pt x="164" y="591"/>
                    </a:lnTo>
                    <a:lnTo>
                      <a:pt x="121" y="625"/>
                    </a:lnTo>
                    <a:lnTo>
                      <a:pt x="94" y="644"/>
                    </a:lnTo>
                    <a:lnTo>
                      <a:pt x="90" y="637"/>
                    </a:lnTo>
                    <a:lnTo>
                      <a:pt x="93" y="588"/>
                    </a:lnTo>
                    <a:lnTo>
                      <a:pt x="92" y="538"/>
                    </a:lnTo>
                    <a:lnTo>
                      <a:pt x="90" y="491"/>
                    </a:lnTo>
                    <a:lnTo>
                      <a:pt x="89" y="446"/>
                    </a:lnTo>
                    <a:lnTo>
                      <a:pt x="87" y="386"/>
                    </a:lnTo>
                    <a:lnTo>
                      <a:pt x="75" y="286"/>
                    </a:lnTo>
                    <a:lnTo>
                      <a:pt x="62" y="222"/>
                    </a:lnTo>
                    <a:lnTo>
                      <a:pt x="57" y="120"/>
                    </a:lnTo>
                    <a:lnTo>
                      <a:pt x="39" y="0"/>
                    </a:lnTo>
                    <a:lnTo>
                      <a:pt x="48" y="184"/>
                    </a:lnTo>
                    <a:lnTo>
                      <a:pt x="54" y="275"/>
                    </a:lnTo>
                    <a:lnTo>
                      <a:pt x="58" y="331"/>
                    </a:lnTo>
                    <a:lnTo>
                      <a:pt x="58" y="382"/>
                    </a:lnTo>
                    <a:lnTo>
                      <a:pt x="53" y="445"/>
                    </a:lnTo>
                    <a:lnTo>
                      <a:pt x="54" y="500"/>
                    </a:lnTo>
                    <a:lnTo>
                      <a:pt x="55" y="555"/>
                    </a:lnTo>
                    <a:lnTo>
                      <a:pt x="50" y="613"/>
                    </a:lnTo>
                    <a:lnTo>
                      <a:pt x="42" y="682"/>
                    </a:lnTo>
                    <a:lnTo>
                      <a:pt x="30" y="752"/>
                    </a:lnTo>
                    <a:lnTo>
                      <a:pt x="20" y="784"/>
                    </a:lnTo>
                    <a:lnTo>
                      <a:pt x="20" y="828"/>
                    </a:lnTo>
                    <a:lnTo>
                      <a:pt x="9" y="871"/>
                    </a:lnTo>
                    <a:lnTo>
                      <a:pt x="9" y="932"/>
                    </a:lnTo>
                    <a:lnTo>
                      <a:pt x="0" y="988"/>
                    </a:lnTo>
                    <a:lnTo>
                      <a:pt x="6" y="1025"/>
                    </a:lnTo>
                    <a:lnTo>
                      <a:pt x="7" y="1066"/>
                    </a:lnTo>
                    <a:lnTo>
                      <a:pt x="16" y="1112"/>
                    </a:lnTo>
                    <a:lnTo>
                      <a:pt x="15" y="1163"/>
                    </a:lnTo>
                    <a:lnTo>
                      <a:pt x="25" y="1210"/>
                    </a:lnTo>
                    <a:lnTo>
                      <a:pt x="23" y="1258"/>
                    </a:lnTo>
                    <a:lnTo>
                      <a:pt x="27" y="1290"/>
                    </a:lnTo>
                    <a:lnTo>
                      <a:pt x="29" y="1350"/>
                    </a:lnTo>
                    <a:lnTo>
                      <a:pt x="30" y="1441"/>
                    </a:lnTo>
                    <a:lnTo>
                      <a:pt x="34" y="1510"/>
                    </a:lnTo>
                    <a:lnTo>
                      <a:pt x="44" y="1568"/>
                    </a:lnTo>
                    <a:lnTo>
                      <a:pt x="44" y="1617"/>
                    </a:lnTo>
                    <a:lnTo>
                      <a:pt x="51" y="1688"/>
                    </a:lnTo>
                    <a:lnTo>
                      <a:pt x="51" y="1764"/>
                    </a:lnTo>
                    <a:lnTo>
                      <a:pt x="50" y="1801"/>
                    </a:lnTo>
                    <a:lnTo>
                      <a:pt x="58" y="1849"/>
                    </a:lnTo>
                    <a:lnTo>
                      <a:pt x="57" y="1891"/>
                    </a:lnTo>
                    <a:lnTo>
                      <a:pt x="65" y="1934"/>
                    </a:lnTo>
                    <a:lnTo>
                      <a:pt x="62" y="1998"/>
                    </a:lnTo>
                    <a:lnTo>
                      <a:pt x="56" y="2036"/>
                    </a:lnTo>
                    <a:lnTo>
                      <a:pt x="63" y="2089"/>
                    </a:lnTo>
                    <a:lnTo>
                      <a:pt x="58" y="2139"/>
                    </a:lnTo>
                    <a:lnTo>
                      <a:pt x="62" y="2187"/>
                    </a:lnTo>
                    <a:lnTo>
                      <a:pt x="58" y="2228"/>
                    </a:lnTo>
                    <a:lnTo>
                      <a:pt x="63" y="2295"/>
                    </a:lnTo>
                    <a:lnTo>
                      <a:pt x="58" y="2325"/>
                    </a:lnTo>
                    <a:lnTo>
                      <a:pt x="62" y="2356"/>
                    </a:lnTo>
                    <a:lnTo>
                      <a:pt x="62" y="2400"/>
                    </a:lnTo>
                    <a:lnTo>
                      <a:pt x="58" y="2436"/>
                    </a:lnTo>
                    <a:lnTo>
                      <a:pt x="57" y="2471"/>
                    </a:lnTo>
                    <a:lnTo>
                      <a:pt x="55" y="2521"/>
                    </a:lnTo>
                    <a:lnTo>
                      <a:pt x="54" y="2557"/>
                    </a:lnTo>
                    <a:lnTo>
                      <a:pt x="56" y="2574"/>
                    </a:lnTo>
                    <a:lnTo>
                      <a:pt x="51" y="2617"/>
                    </a:lnTo>
                    <a:lnTo>
                      <a:pt x="64" y="2732"/>
                    </a:lnTo>
                    <a:lnTo>
                      <a:pt x="61" y="2801"/>
                    </a:lnTo>
                    <a:lnTo>
                      <a:pt x="64" y="2909"/>
                    </a:lnTo>
                    <a:lnTo>
                      <a:pt x="70" y="3080"/>
                    </a:lnTo>
                    <a:lnTo>
                      <a:pt x="58" y="3233"/>
                    </a:lnTo>
                    <a:lnTo>
                      <a:pt x="73" y="3347"/>
                    </a:lnTo>
                    <a:lnTo>
                      <a:pt x="79" y="3434"/>
                    </a:lnTo>
                    <a:lnTo>
                      <a:pt x="64" y="3497"/>
                    </a:lnTo>
                    <a:lnTo>
                      <a:pt x="42" y="3537"/>
                    </a:lnTo>
                    <a:lnTo>
                      <a:pt x="84" y="3517"/>
                    </a:lnTo>
                    <a:lnTo>
                      <a:pt x="103" y="3502"/>
                    </a:lnTo>
                    <a:lnTo>
                      <a:pt x="126" y="3516"/>
                    </a:lnTo>
                    <a:lnTo>
                      <a:pt x="162" y="3525"/>
                    </a:lnTo>
                    <a:lnTo>
                      <a:pt x="210" y="3535"/>
                    </a:lnTo>
                    <a:lnTo>
                      <a:pt x="175" y="3510"/>
                    </a:lnTo>
                    <a:lnTo>
                      <a:pt x="171" y="3486"/>
                    </a:lnTo>
                    <a:lnTo>
                      <a:pt x="169" y="3411"/>
                    </a:lnTo>
                    <a:lnTo>
                      <a:pt x="166" y="3332"/>
                    </a:lnTo>
                    <a:lnTo>
                      <a:pt x="166" y="3236"/>
                    </a:lnTo>
                    <a:lnTo>
                      <a:pt x="163" y="3125"/>
                    </a:lnTo>
                    <a:lnTo>
                      <a:pt x="154" y="2996"/>
                    </a:lnTo>
                    <a:lnTo>
                      <a:pt x="166" y="2861"/>
                    </a:lnTo>
                    <a:lnTo>
                      <a:pt x="166" y="2762"/>
                    </a:lnTo>
                    <a:lnTo>
                      <a:pt x="157" y="2636"/>
                    </a:lnTo>
                    <a:lnTo>
                      <a:pt x="145" y="2564"/>
                    </a:lnTo>
                    <a:close/>
                  </a:path>
                </a:pathLst>
              </a:custGeom>
              <a:solidFill>
                <a:srgbClr val="402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" name="Group 9">
              <a:extLst>
                <a:ext uri="{FF2B5EF4-FFF2-40B4-BE49-F238E27FC236}">
                  <a16:creationId xmlns:a16="http://schemas.microsoft.com/office/drawing/2014/main" xmlns="" id="{C4096916-5995-4785-817B-572B691CD64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4" y="2227"/>
              <a:ext cx="2297" cy="478"/>
              <a:chOff x="384" y="2227"/>
              <a:chExt cx="2297" cy="478"/>
            </a:xfrm>
          </p:grpSpPr>
          <p:sp>
            <p:nvSpPr>
              <p:cNvPr id="70" name="Freeform 10">
                <a:extLst>
                  <a:ext uri="{FF2B5EF4-FFF2-40B4-BE49-F238E27FC236}">
                    <a16:creationId xmlns:a16="http://schemas.microsoft.com/office/drawing/2014/main" xmlns="" id="{186FE6D6-03BC-410A-A519-F853AC3DC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" y="2227"/>
                <a:ext cx="2297" cy="478"/>
              </a:xfrm>
              <a:custGeom>
                <a:avLst/>
                <a:gdLst>
                  <a:gd name="T0" fmla="*/ 1224 w 2297"/>
                  <a:gd name="T1" fmla="*/ 9 h 478"/>
                  <a:gd name="T2" fmla="*/ 1122 w 2297"/>
                  <a:gd name="T3" fmla="*/ 51 h 478"/>
                  <a:gd name="T4" fmla="*/ 1028 w 2297"/>
                  <a:gd name="T5" fmla="*/ 59 h 478"/>
                  <a:gd name="T6" fmla="*/ 940 w 2297"/>
                  <a:gd name="T7" fmla="*/ 111 h 478"/>
                  <a:gd name="T8" fmla="*/ 856 w 2297"/>
                  <a:gd name="T9" fmla="*/ 139 h 478"/>
                  <a:gd name="T10" fmla="*/ 783 w 2297"/>
                  <a:gd name="T11" fmla="*/ 164 h 478"/>
                  <a:gd name="T12" fmla="*/ 668 w 2297"/>
                  <a:gd name="T13" fmla="*/ 136 h 478"/>
                  <a:gd name="T14" fmla="*/ 559 w 2297"/>
                  <a:gd name="T15" fmla="*/ 164 h 478"/>
                  <a:gd name="T16" fmla="*/ 479 w 2297"/>
                  <a:gd name="T17" fmla="*/ 162 h 478"/>
                  <a:gd name="T18" fmla="*/ 409 w 2297"/>
                  <a:gd name="T19" fmla="*/ 224 h 478"/>
                  <a:gd name="T20" fmla="*/ 300 w 2297"/>
                  <a:gd name="T21" fmla="*/ 262 h 478"/>
                  <a:gd name="T22" fmla="*/ 213 w 2297"/>
                  <a:gd name="T23" fmla="*/ 294 h 478"/>
                  <a:gd name="T24" fmla="*/ 122 w 2297"/>
                  <a:gd name="T25" fmla="*/ 316 h 478"/>
                  <a:gd name="T26" fmla="*/ 108 w 2297"/>
                  <a:gd name="T27" fmla="*/ 392 h 478"/>
                  <a:gd name="T28" fmla="*/ 17 w 2297"/>
                  <a:gd name="T29" fmla="*/ 415 h 478"/>
                  <a:gd name="T30" fmla="*/ 48 w 2297"/>
                  <a:gd name="T31" fmla="*/ 473 h 478"/>
                  <a:gd name="T32" fmla="*/ 139 w 2297"/>
                  <a:gd name="T33" fmla="*/ 442 h 478"/>
                  <a:gd name="T34" fmla="*/ 220 w 2297"/>
                  <a:gd name="T35" fmla="*/ 466 h 478"/>
                  <a:gd name="T36" fmla="*/ 311 w 2297"/>
                  <a:gd name="T37" fmla="*/ 478 h 478"/>
                  <a:gd name="T38" fmla="*/ 395 w 2297"/>
                  <a:gd name="T39" fmla="*/ 435 h 478"/>
                  <a:gd name="T40" fmla="*/ 489 w 2297"/>
                  <a:gd name="T41" fmla="*/ 428 h 478"/>
                  <a:gd name="T42" fmla="*/ 605 w 2297"/>
                  <a:gd name="T43" fmla="*/ 389 h 478"/>
                  <a:gd name="T44" fmla="*/ 727 w 2297"/>
                  <a:gd name="T45" fmla="*/ 396 h 478"/>
                  <a:gd name="T46" fmla="*/ 818 w 2297"/>
                  <a:gd name="T47" fmla="*/ 354 h 478"/>
                  <a:gd name="T48" fmla="*/ 926 w 2297"/>
                  <a:gd name="T49" fmla="*/ 344 h 478"/>
                  <a:gd name="T50" fmla="*/ 1024 w 2297"/>
                  <a:gd name="T51" fmla="*/ 378 h 478"/>
                  <a:gd name="T52" fmla="*/ 1112 w 2297"/>
                  <a:gd name="T53" fmla="*/ 382 h 478"/>
                  <a:gd name="T54" fmla="*/ 1220 w 2297"/>
                  <a:gd name="T55" fmla="*/ 396 h 478"/>
                  <a:gd name="T56" fmla="*/ 1339 w 2297"/>
                  <a:gd name="T57" fmla="*/ 359 h 478"/>
                  <a:gd name="T58" fmla="*/ 1413 w 2297"/>
                  <a:gd name="T59" fmla="*/ 364 h 478"/>
                  <a:gd name="T60" fmla="*/ 1531 w 2297"/>
                  <a:gd name="T61" fmla="*/ 361 h 478"/>
                  <a:gd name="T62" fmla="*/ 1636 w 2297"/>
                  <a:gd name="T63" fmla="*/ 417 h 478"/>
                  <a:gd name="T64" fmla="*/ 1741 w 2297"/>
                  <a:gd name="T65" fmla="*/ 417 h 478"/>
                  <a:gd name="T66" fmla="*/ 1815 w 2297"/>
                  <a:gd name="T67" fmla="*/ 450 h 478"/>
                  <a:gd name="T68" fmla="*/ 1888 w 2297"/>
                  <a:gd name="T69" fmla="*/ 396 h 478"/>
                  <a:gd name="T70" fmla="*/ 1962 w 2297"/>
                  <a:gd name="T71" fmla="*/ 417 h 478"/>
                  <a:gd name="T72" fmla="*/ 2060 w 2297"/>
                  <a:gd name="T73" fmla="*/ 417 h 478"/>
                  <a:gd name="T74" fmla="*/ 2140 w 2297"/>
                  <a:gd name="T75" fmla="*/ 456 h 478"/>
                  <a:gd name="T76" fmla="*/ 2224 w 2297"/>
                  <a:gd name="T77" fmla="*/ 449 h 478"/>
                  <a:gd name="T78" fmla="*/ 2259 w 2297"/>
                  <a:gd name="T79" fmla="*/ 435 h 478"/>
                  <a:gd name="T80" fmla="*/ 2242 w 2297"/>
                  <a:gd name="T81" fmla="*/ 344 h 478"/>
                  <a:gd name="T82" fmla="*/ 2140 w 2297"/>
                  <a:gd name="T83" fmla="*/ 322 h 478"/>
                  <a:gd name="T84" fmla="*/ 2042 w 2297"/>
                  <a:gd name="T85" fmla="*/ 312 h 478"/>
                  <a:gd name="T86" fmla="*/ 1972 w 2297"/>
                  <a:gd name="T87" fmla="*/ 238 h 478"/>
                  <a:gd name="T88" fmla="*/ 1892 w 2297"/>
                  <a:gd name="T89" fmla="*/ 199 h 478"/>
                  <a:gd name="T90" fmla="*/ 1822 w 2297"/>
                  <a:gd name="T91" fmla="*/ 157 h 478"/>
                  <a:gd name="T92" fmla="*/ 1710 w 2297"/>
                  <a:gd name="T93" fmla="*/ 126 h 478"/>
                  <a:gd name="T94" fmla="*/ 1577 w 2297"/>
                  <a:gd name="T95" fmla="*/ 66 h 478"/>
                  <a:gd name="T96" fmla="*/ 1451 w 2297"/>
                  <a:gd name="T97" fmla="*/ 30 h 478"/>
                  <a:gd name="T98" fmla="*/ 1329 w 2297"/>
                  <a:gd name="T99" fmla="*/ 23 h 47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2297" h="478">
                    <a:moveTo>
                      <a:pt x="1290" y="0"/>
                    </a:moveTo>
                    <a:lnTo>
                      <a:pt x="1259" y="16"/>
                    </a:lnTo>
                    <a:lnTo>
                      <a:pt x="1224" y="9"/>
                    </a:lnTo>
                    <a:lnTo>
                      <a:pt x="1199" y="37"/>
                    </a:lnTo>
                    <a:lnTo>
                      <a:pt x="1154" y="27"/>
                    </a:lnTo>
                    <a:lnTo>
                      <a:pt x="1122" y="51"/>
                    </a:lnTo>
                    <a:lnTo>
                      <a:pt x="1080" y="41"/>
                    </a:lnTo>
                    <a:lnTo>
                      <a:pt x="1056" y="69"/>
                    </a:lnTo>
                    <a:lnTo>
                      <a:pt x="1028" y="59"/>
                    </a:lnTo>
                    <a:lnTo>
                      <a:pt x="996" y="83"/>
                    </a:lnTo>
                    <a:lnTo>
                      <a:pt x="961" y="73"/>
                    </a:lnTo>
                    <a:lnTo>
                      <a:pt x="940" y="111"/>
                    </a:lnTo>
                    <a:lnTo>
                      <a:pt x="898" y="105"/>
                    </a:lnTo>
                    <a:lnTo>
                      <a:pt x="891" y="132"/>
                    </a:lnTo>
                    <a:lnTo>
                      <a:pt x="856" y="139"/>
                    </a:lnTo>
                    <a:lnTo>
                      <a:pt x="849" y="185"/>
                    </a:lnTo>
                    <a:lnTo>
                      <a:pt x="821" y="197"/>
                    </a:lnTo>
                    <a:lnTo>
                      <a:pt x="783" y="164"/>
                    </a:lnTo>
                    <a:lnTo>
                      <a:pt x="738" y="175"/>
                    </a:lnTo>
                    <a:lnTo>
                      <a:pt x="717" y="148"/>
                    </a:lnTo>
                    <a:lnTo>
                      <a:pt x="668" y="136"/>
                    </a:lnTo>
                    <a:lnTo>
                      <a:pt x="640" y="168"/>
                    </a:lnTo>
                    <a:lnTo>
                      <a:pt x="598" y="157"/>
                    </a:lnTo>
                    <a:lnTo>
                      <a:pt x="559" y="164"/>
                    </a:lnTo>
                    <a:lnTo>
                      <a:pt x="524" y="153"/>
                    </a:lnTo>
                    <a:lnTo>
                      <a:pt x="510" y="178"/>
                    </a:lnTo>
                    <a:lnTo>
                      <a:pt x="479" y="162"/>
                    </a:lnTo>
                    <a:lnTo>
                      <a:pt x="447" y="171"/>
                    </a:lnTo>
                    <a:lnTo>
                      <a:pt x="433" y="217"/>
                    </a:lnTo>
                    <a:lnTo>
                      <a:pt x="409" y="224"/>
                    </a:lnTo>
                    <a:lnTo>
                      <a:pt x="388" y="255"/>
                    </a:lnTo>
                    <a:lnTo>
                      <a:pt x="346" y="267"/>
                    </a:lnTo>
                    <a:lnTo>
                      <a:pt x="300" y="262"/>
                    </a:lnTo>
                    <a:lnTo>
                      <a:pt x="272" y="284"/>
                    </a:lnTo>
                    <a:lnTo>
                      <a:pt x="234" y="273"/>
                    </a:lnTo>
                    <a:lnTo>
                      <a:pt x="213" y="294"/>
                    </a:lnTo>
                    <a:lnTo>
                      <a:pt x="185" y="287"/>
                    </a:lnTo>
                    <a:lnTo>
                      <a:pt x="153" y="315"/>
                    </a:lnTo>
                    <a:lnTo>
                      <a:pt x="122" y="316"/>
                    </a:lnTo>
                    <a:lnTo>
                      <a:pt x="122" y="340"/>
                    </a:lnTo>
                    <a:lnTo>
                      <a:pt x="101" y="350"/>
                    </a:lnTo>
                    <a:lnTo>
                      <a:pt x="108" y="392"/>
                    </a:lnTo>
                    <a:lnTo>
                      <a:pt x="87" y="415"/>
                    </a:lnTo>
                    <a:lnTo>
                      <a:pt x="48" y="421"/>
                    </a:lnTo>
                    <a:lnTo>
                      <a:pt x="17" y="415"/>
                    </a:lnTo>
                    <a:lnTo>
                      <a:pt x="0" y="452"/>
                    </a:lnTo>
                    <a:lnTo>
                      <a:pt x="24" y="456"/>
                    </a:lnTo>
                    <a:lnTo>
                      <a:pt x="48" y="473"/>
                    </a:lnTo>
                    <a:lnTo>
                      <a:pt x="76" y="456"/>
                    </a:lnTo>
                    <a:lnTo>
                      <a:pt x="101" y="459"/>
                    </a:lnTo>
                    <a:lnTo>
                      <a:pt x="139" y="442"/>
                    </a:lnTo>
                    <a:lnTo>
                      <a:pt x="171" y="452"/>
                    </a:lnTo>
                    <a:lnTo>
                      <a:pt x="202" y="445"/>
                    </a:lnTo>
                    <a:lnTo>
                      <a:pt x="220" y="466"/>
                    </a:lnTo>
                    <a:lnTo>
                      <a:pt x="248" y="456"/>
                    </a:lnTo>
                    <a:lnTo>
                      <a:pt x="269" y="473"/>
                    </a:lnTo>
                    <a:lnTo>
                      <a:pt x="311" y="478"/>
                    </a:lnTo>
                    <a:lnTo>
                      <a:pt x="328" y="445"/>
                    </a:lnTo>
                    <a:lnTo>
                      <a:pt x="367" y="452"/>
                    </a:lnTo>
                    <a:lnTo>
                      <a:pt x="395" y="435"/>
                    </a:lnTo>
                    <a:lnTo>
                      <a:pt x="430" y="445"/>
                    </a:lnTo>
                    <a:lnTo>
                      <a:pt x="454" y="417"/>
                    </a:lnTo>
                    <a:lnTo>
                      <a:pt x="489" y="428"/>
                    </a:lnTo>
                    <a:lnTo>
                      <a:pt x="535" y="408"/>
                    </a:lnTo>
                    <a:lnTo>
                      <a:pt x="566" y="410"/>
                    </a:lnTo>
                    <a:lnTo>
                      <a:pt x="605" y="389"/>
                    </a:lnTo>
                    <a:lnTo>
                      <a:pt x="654" y="396"/>
                    </a:lnTo>
                    <a:lnTo>
                      <a:pt x="689" y="380"/>
                    </a:lnTo>
                    <a:lnTo>
                      <a:pt x="727" y="396"/>
                    </a:lnTo>
                    <a:lnTo>
                      <a:pt x="755" y="361"/>
                    </a:lnTo>
                    <a:lnTo>
                      <a:pt x="783" y="378"/>
                    </a:lnTo>
                    <a:lnTo>
                      <a:pt x="818" y="354"/>
                    </a:lnTo>
                    <a:lnTo>
                      <a:pt x="846" y="364"/>
                    </a:lnTo>
                    <a:lnTo>
                      <a:pt x="884" y="350"/>
                    </a:lnTo>
                    <a:lnTo>
                      <a:pt x="926" y="344"/>
                    </a:lnTo>
                    <a:lnTo>
                      <a:pt x="954" y="371"/>
                    </a:lnTo>
                    <a:lnTo>
                      <a:pt x="993" y="354"/>
                    </a:lnTo>
                    <a:lnTo>
                      <a:pt x="1024" y="378"/>
                    </a:lnTo>
                    <a:lnTo>
                      <a:pt x="1073" y="373"/>
                    </a:lnTo>
                    <a:lnTo>
                      <a:pt x="1087" y="400"/>
                    </a:lnTo>
                    <a:lnTo>
                      <a:pt x="1112" y="382"/>
                    </a:lnTo>
                    <a:lnTo>
                      <a:pt x="1157" y="403"/>
                    </a:lnTo>
                    <a:lnTo>
                      <a:pt x="1182" y="392"/>
                    </a:lnTo>
                    <a:lnTo>
                      <a:pt x="1220" y="396"/>
                    </a:lnTo>
                    <a:lnTo>
                      <a:pt x="1252" y="378"/>
                    </a:lnTo>
                    <a:lnTo>
                      <a:pt x="1304" y="387"/>
                    </a:lnTo>
                    <a:lnTo>
                      <a:pt x="1339" y="359"/>
                    </a:lnTo>
                    <a:lnTo>
                      <a:pt x="1378" y="354"/>
                    </a:lnTo>
                    <a:lnTo>
                      <a:pt x="1395" y="401"/>
                    </a:lnTo>
                    <a:lnTo>
                      <a:pt x="1413" y="364"/>
                    </a:lnTo>
                    <a:lnTo>
                      <a:pt x="1444" y="359"/>
                    </a:lnTo>
                    <a:lnTo>
                      <a:pt x="1490" y="378"/>
                    </a:lnTo>
                    <a:lnTo>
                      <a:pt x="1531" y="361"/>
                    </a:lnTo>
                    <a:lnTo>
                      <a:pt x="1556" y="392"/>
                    </a:lnTo>
                    <a:lnTo>
                      <a:pt x="1605" y="401"/>
                    </a:lnTo>
                    <a:lnTo>
                      <a:pt x="1636" y="417"/>
                    </a:lnTo>
                    <a:lnTo>
                      <a:pt x="1671" y="407"/>
                    </a:lnTo>
                    <a:lnTo>
                      <a:pt x="1713" y="431"/>
                    </a:lnTo>
                    <a:lnTo>
                      <a:pt x="1741" y="417"/>
                    </a:lnTo>
                    <a:lnTo>
                      <a:pt x="1762" y="442"/>
                    </a:lnTo>
                    <a:lnTo>
                      <a:pt x="1787" y="428"/>
                    </a:lnTo>
                    <a:lnTo>
                      <a:pt x="1815" y="450"/>
                    </a:lnTo>
                    <a:lnTo>
                      <a:pt x="1839" y="417"/>
                    </a:lnTo>
                    <a:lnTo>
                      <a:pt x="1871" y="421"/>
                    </a:lnTo>
                    <a:lnTo>
                      <a:pt x="1888" y="396"/>
                    </a:lnTo>
                    <a:lnTo>
                      <a:pt x="1920" y="408"/>
                    </a:lnTo>
                    <a:lnTo>
                      <a:pt x="1944" y="400"/>
                    </a:lnTo>
                    <a:lnTo>
                      <a:pt x="1962" y="417"/>
                    </a:lnTo>
                    <a:lnTo>
                      <a:pt x="1993" y="407"/>
                    </a:lnTo>
                    <a:lnTo>
                      <a:pt x="2021" y="424"/>
                    </a:lnTo>
                    <a:lnTo>
                      <a:pt x="2060" y="417"/>
                    </a:lnTo>
                    <a:lnTo>
                      <a:pt x="2088" y="442"/>
                    </a:lnTo>
                    <a:lnTo>
                      <a:pt x="2112" y="438"/>
                    </a:lnTo>
                    <a:lnTo>
                      <a:pt x="2140" y="456"/>
                    </a:lnTo>
                    <a:lnTo>
                      <a:pt x="2175" y="445"/>
                    </a:lnTo>
                    <a:lnTo>
                      <a:pt x="2193" y="459"/>
                    </a:lnTo>
                    <a:lnTo>
                      <a:pt x="2224" y="449"/>
                    </a:lnTo>
                    <a:lnTo>
                      <a:pt x="2245" y="470"/>
                    </a:lnTo>
                    <a:lnTo>
                      <a:pt x="2297" y="471"/>
                    </a:lnTo>
                    <a:lnTo>
                      <a:pt x="2259" y="435"/>
                    </a:lnTo>
                    <a:lnTo>
                      <a:pt x="2262" y="403"/>
                    </a:lnTo>
                    <a:lnTo>
                      <a:pt x="2235" y="378"/>
                    </a:lnTo>
                    <a:lnTo>
                      <a:pt x="2242" y="344"/>
                    </a:lnTo>
                    <a:lnTo>
                      <a:pt x="2203" y="333"/>
                    </a:lnTo>
                    <a:lnTo>
                      <a:pt x="2172" y="312"/>
                    </a:lnTo>
                    <a:lnTo>
                      <a:pt x="2140" y="322"/>
                    </a:lnTo>
                    <a:lnTo>
                      <a:pt x="2116" y="298"/>
                    </a:lnTo>
                    <a:lnTo>
                      <a:pt x="2084" y="319"/>
                    </a:lnTo>
                    <a:lnTo>
                      <a:pt x="2042" y="312"/>
                    </a:lnTo>
                    <a:lnTo>
                      <a:pt x="2032" y="281"/>
                    </a:lnTo>
                    <a:lnTo>
                      <a:pt x="1990" y="276"/>
                    </a:lnTo>
                    <a:lnTo>
                      <a:pt x="1972" y="238"/>
                    </a:lnTo>
                    <a:lnTo>
                      <a:pt x="1930" y="234"/>
                    </a:lnTo>
                    <a:lnTo>
                      <a:pt x="1923" y="196"/>
                    </a:lnTo>
                    <a:lnTo>
                      <a:pt x="1892" y="199"/>
                    </a:lnTo>
                    <a:lnTo>
                      <a:pt x="1885" y="176"/>
                    </a:lnTo>
                    <a:lnTo>
                      <a:pt x="1860" y="182"/>
                    </a:lnTo>
                    <a:lnTo>
                      <a:pt x="1822" y="157"/>
                    </a:lnTo>
                    <a:lnTo>
                      <a:pt x="1773" y="164"/>
                    </a:lnTo>
                    <a:lnTo>
                      <a:pt x="1731" y="153"/>
                    </a:lnTo>
                    <a:lnTo>
                      <a:pt x="1710" y="126"/>
                    </a:lnTo>
                    <a:lnTo>
                      <a:pt x="1664" y="101"/>
                    </a:lnTo>
                    <a:lnTo>
                      <a:pt x="1654" y="70"/>
                    </a:lnTo>
                    <a:lnTo>
                      <a:pt x="1577" y="66"/>
                    </a:lnTo>
                    <a:lnTo>
                      <a:pt x="1535" y="41"/>
                    </a:lnTo>
                    <a:lnTo>
                      <a:pt x="1493" y="56"/>
                    </a:lnTo>
                    <a:lnTo>
                      <a:pt x="1451" y="30"/>
                    </a:lnTo>
                    <a:lnTo>
                      <a:pt x="1416" y="44"/>
                    </a:lnTo>
                    <a:lnTo>
                      <a:pt x="1388" y="20"/>
                    </a:lnTo>
                    <a:lnTo>
                      <a:pt x="1329" y="23"/>
                    </a:lnTo>
                    <a:lnTo>
                      <a:pt x="1290" y="0"/>
                    </a:lnTo>
                    <a:close/>
                  </a:path>
                </a:pathLst>
              </a:custGeom>
              <a:solidFill>
                <a:srgbClr val="002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" name="Freeform 11">
                <a:extLst>
                  <a:ext uri="{FF2B5EF4-FFF2-40B4-BE49-F238E27FC236}">
                    <a16:creationId xmlns:a16="http://schemas.microsoft.com/office/drawing/2014/main" xmlns="" id="{7D5F0E68-3DC4-4DAE-B788-39E67172B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7" y="2278"/>
                <a:ext cx="95" cy="148"/>
              </a:xfrm>
              <a:custGeom>
                <a:avLst/>
                <a:gdLst>
                  <a:gd name="T0" fmla="*/ 7 w 95"/>
                  <a:gd name="T1" fmla="*/ 0 h 148"/>
                  <a:gd name="T2" fmla="*/ 0 w 95"/>
                  <a:gd name="T3" fmla="*/ 43 h 148"/>
                  <a:gd name="T4" fmla="*/ 53 w 95"/>
                  <a:gd name="T5" fmla="*/ 60 h 148"/>
                  <a:gd name="T6" fmla="*/ 39 w 95"/>
                  <a:gd name="T7" fmla="*/ 106 h 148"/>
                  <a:gd name="T8" fmla="*/ 70 w 95"/>
                  <a:gd name="T9" fmla="*/ 113 h 148"/>
                  <a:gd name="T10" fmla="*/ 60 w 95"/>
                  <a:gd name="T11" fmla="*/ 148 h 148"/>
                  <a:gd name="T12" fmla="*/ 95 w 95"/>
                  <a:gd name="T13" fmla="*/ 120 h 148"/>
                  <a:gd name="T14" fmla="*/ 77 w 95"/>
                  <a:gd name="T15" fmla="*/ 81 h 148"/>
                  <a:gd name="T16" fmla="*/ 84 w 95"/>
                  <a:gd name="T17" fmla="*/ 67 h 148"/>
                  <a:gd name="T18" fmla="*/ 81 w 95"/>
                  <a:gd name="T19" fmla="*/ 43 h 148"/>
                  <a:gd name="T20" fmla="*/ 7 w 95"/>
                  <a:gd name="T21" fmla="*/ 0 h 1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95" h="148">
                    <a:moveTo>
                      <a:pt x="7" y="0"/>
                    </a:moveTo>
                    <a:lnTo>
                      <a:pt x="0" y="43"/>
                    </a:lnTo>
                    <a:lnTo>
                      <a:pt x="53" y="60"/>
                    </a:lnTo>
                    <a:lnTo>
                      <a:pt x="39" y="106"/>
                    </a:lnTo>
                    <a:lnTo>
                      <a:pt x="70" y="113"/>
                    </a:lnTo>
                    <a:lnTo>
                      <a:pt x="60" y="148"/>
                    </a:lnTo>
                    <a:lnTo>
                      <a:pt x="95" y="120"/>
                    </a:lnTo>
                    <a:lnTo>
                      <a:pt x="77" y="81"/>
                    </a:lnTo>
                    <a:lnTo>
                      <a:pt x="84" y="67"/>
                    </a:lnTo>
                    <a:lnTo>
                      <a:pt x="81" y="4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" name="Freeform 12">
                <a:extLst>
                  <a:ext uri="{FF2B5EF4-FFF2-40B4-BE49-F238E27FC236}">
                    <a16:creationId xmlns:a16="http://schemas.microsoft.com/office/drawing/2014/main" xmlns="" id="{CAE69FC4-0FD0-4A10-BDFC-945044FA2B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1" y="2402"/>
                <a:ext cx="94" cy="147"/>
              </a:xfrm>
              <a:custGeom>
                <a:avLst/>
                <a:gdLst>
                  <a:gd name="T0" fmla="*/ 7 w 94"/>
                  <a:gd name="T1" fmla="*/ 0 h 147"/>
                  <a:gd name="T2" fmla="*/ 0 w 94"/>
                  <a:gd name="T3" fmla="*/ 42 h 147"/>
                  <a:gd name="T4" fmla="*/ 52 w 94"/>
                  <a:gd name="T5" fmla="*/ 59 h 147"/>
                  <a:gd name="T6" fmla="*/ 38 w 94"/>
                  <a:gd name="T7" fmla="*/ 105 h 147"/>
                  <a:gd name="T8" fmla="*/ 70 w 94"/>
                  <a:gd name="T9" fmla="*/ 112 h 147"/>
                  <a:gd name="T10" fmla="*/ 59 w 94"/>
                  <a:gd name="T11" fmla="*/ 147 h 147"/>
                  <a:gd name="T12" fmla="*/ 94 w 94"/>
                  <a:gd name="T13" fmla="*/ 119 h 147"/>
                  <a:gd name="T14" fmla="*/ 77 w 94"/>
                  <a:gd name="T15" fmla="*/ 80 h 147"/>
                  <a:gd name="T16" fmla="*/ 84 w 94"/>
                  <a:gd name="T17" fmla="*/ 66 h 147"/>
                  <a:gd name="T18" fmla="*/ 80 w 94"/>
                  <a:gd name="T19" fmla="*/ 42 h 147"/>
                  <a:gd name="T20" fmla="*/ 7 w 94"/>
                  <a:gd name="T21" fmla="*/ 0 h 14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94" h="147">
                    <a:moveTo>
                      <a:pt x="7" y="0"/>
                    </a:moveTo>
                    <a:lnTo>
                      <a:pt x="0" y="42"/>
                    </a:lnTo>
                    <a:lnTo>
                      <a:pt x="52" y="59"/>
                    </a:lnTo>
                    <a:lnTo>
                      <a:pt x="38" y="105"/>
                    </a:lnTo>
                    <a:lnTo>
                      <a:pt x="70" y="112"/>
                    </a:lnTo>
                    <a:lnTo>
                      <a:pt x="59" y="147"/>
                    </a:lnTo>
                    <a:lnTo>
                      <a:pt x="94" y="119"/>
                    </a:lnTo>
                    <a:lnTo>
                      <a:pt x="77" y="80"/>
                    </a:lnTo>
                    <a:lnTo>
                      <a:pt x="84" y="66"/>
                    </a:lnTo>
                    <a:lnTo>
                      <a:pt x="80" y="4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" name="Freeform 13">
                <a:extLst>
                  <a:ext uri="{FF2B5EF4-FFF2-40B4-BE49-F238E27FC236}">
                    <a16:creationId xmlns:a16="http://schemas.microsoft.com/office/drawing/2014/main" xmlns="" id="{5B3D8CB6-E4A6-423D-BC65-D30B16B7F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7" y="2479"/>
                <a:ext cx="181" cy="139"/>
              </a:xfrm>
              <a:custGeom>
                <a:avLst/>
                <a:gdLst>
                  <a:gd name="T0" fmla="*/ 13 w 181"/>
                  <a:gd name="T1" fmla="*/ 0 h 139"/>
                  <a:gd name="T2" fmla="*/ 0 w 181"/>
                  <a:gd name="T3" fmla="*/ 40 h 139"/>
                  <a:gd name="T4" fmla="*/ 100 w 181"/>
                  <a:gd name="T5" fmla="*/ 56 h 139"/>
                  <a:gd name="T6" fmla="*/ 73 w 181"/>
                  <a:gd name="T7" fmla="*/ 99 h 139"/>
                  <a:gd name="T8" fmla="*/ 134 w 181"/>
                  <a:gd name="T9" fmla="*/ 107 h 139"/>
                  <a:gd name="T10" fmla="*/ 114 w 181"/>
                  <a:gd name="T11" fmla="*/ 139 h 139"/>
                  <a:gd name="T12" fmla="*/ 181 w 181"/>
                  <a:gd name="T13" fmla="*/ 114 h 139"/>
                  <a:gd name="T14" fmla="*/ 148 w 181"/>
                  <a:gd name="T15" fmla="*/ 76 h 139"/>
                  <a:gd name="T16" fmla="*/ 161 w 181"/>
                  <a:gd name="T17" fmla="*/ 63 h 139"/>
                  <a:gd name="T18" fmla="*/ 154 w 181"/>
                  <a:gd name="T19" fmla="*/ 40 h 139"/>
                  <a:gd name="T20" fmla="*/ 13 w 181"/>
                  <a:gd name="T21" fmla="*/ 0 h 13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81" h="139">
                    <a:moveTo>
                      <a:pt x="13" y="0"/>
                    </a:moveTo>
                    <a:lnTo>
                      <a:pt x="0" y="40"/>
                    </a:lnTo>
                    <a:lnTo>
                      <a:pt x="100" y="56"/>
                    </a:lnTo>
                    <a:lnTo>
                      <a:pt x="73" y="99"/>
                    </a:lnTo>
                    <a:lnTo>
                      <a:pt x="134" y="107"/>
                    </a:lnTo>
                    <a:lnTo>
                      <a:pt x="114" y="139"/>
                    </a:lnTo>
                    <a:lnTo>
                      <a:pt x="181" y="114"/>
                    </a:lnTo>
                    <a:lnTo>
                      <a:pt x="148" y="76"/>
                    </a:lnTo>
                    <a:lnTo>
                      <a:pt x="161" y="63"/>
                    </a:lnTo>
                    <a:lnTo>
                      <a:pt x="154" y="4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" name="Freeform 14">
                <a:extLst>
                  <a:ext uri="{FF2B5EF4-FFF2-40B4-BE49-F238E27FC236}">
                    <a16:creationId xmlns:a16="http://schemas.microsoft.com/office/drawing/2014/main" xmlns="" id="{F28785B2-2C42-482E-80F7-B206A47886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7" y="2521"/>
                <a:ext cx="108" cy="94"/>
              </a:xfrm>
              <a:custGeom>
                <a:avLst/>
                <a:gdLst>
                  <a:gd name="T0" fmla="*/ 7 w 108"/>
                  <a:gd name="T1" fmla="*/ 0 h 94"/>
                  <a:gd name="T2" fmla="*/ 0 w 108"/>
                  <a:gd name="T3" fmla="*/ 27 h 94"/>
                  <a:gd name="T4" fmla="*/ 60 w 108"/>
                  <a:gd name="T5" fmla="*/ 38 h 94"/>
                  <a:gd name="T6" fmla="*/ 43 w 108"/>
                  <a:gd name="T7" fmla="*/ 67 h 94"/>
                  <a:gd name="T8" fmla="*/ 80 w 108"/>
                  <a:gd name="T9" fmla="*/ 72 h 94"/>
                  <a:gd name="T10" fmla="*/ 68 w 108"/>
                  <a:gd name="T11" fmla="*/ 94 h 94"/>
                  <a:gd name="T12" fmla="*/ 108 w 108"/>
                  <a:gd name="T13" fmla="*/ 76 h 94"/>
                  <a:gd name="T14" fmla="*/ 88 w 108"/>
                  <a:gd name="T15" fmla="*/ 52 h 94"/>
                  <a:gd name="T16" fmla="*/ 96 w 108"/>
                  <a:gd name="T17" fmla="*/ 42 h 94"/>
                  <a:gd name="T18" fmla="*/ 92 w 108"/>
                  <a:gd name="T19" fmla="*/ 27 h 94"/>
                  <a:gd name="T20" fmla="*/ 7 w 108"/>
                  <a:gd name="T21" fmla="*/ 0 h 9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08" h="94">
                    <a:moveTo>
                      <a:pt x="7" y="0"/>
                    </a:moveTo>
                    <a:lnTo>
                      <a:pt x="0" y="27"/>
                    </a:lnTo>
                    <a:lnTo>
                      <a:pt x="60" y="38"/>
                    </a:lnTo>
                    <a:lnTo>
                      <a:pt x="43" y="67"/>
                    </a:lnTo>
                    <a:lnTo>
                      <a:pt x="80" y="72"/>
                    </a:lnTo>
                    <a:lnTo>
                      <a:pt x="68" y="94"/>
                    </a:lnTo>
                    <a:lnTo>
                      <a:pt x="108" y="76"/>
                    </a:lnTo>
                    <a:lnTo>
                      <a:pt x="88" y="52"/>
                    </a:lnTo>
                    <a:lnTo>
                      <a:pt x="96" y="42"/>
                    </a:lnTo>
                    <a:lnTo>
                      <a:pt x="92" y="2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" name="Freeform 15">
                <a:extLst>
                  <a:ext uri="{FF2B5EF4-FFF2-40B4-BE49-F238E27FC236}">
                    <a16:creationId xmlns:a16="http://schemas.microsoft.com/office/drawing/2014/main" xmlns="" id="{CB2CE726-75C4-4F14-AC88-4CBF319EA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9" y="2296"/>
                <a:ext cx="128" cy="132"/>
              </a:xfrm>
              <a:custGeom>
                <a:avLst/>
                <a:gdLst>
                  <a:gd name="T0" fmla="*/ 9 w 128"/>
                  <a:gd name="T1" fmla="*/ 0 h 132"/>
                  <a:gd name="T2" fmla="*/ 0 w 128"/>
                  <a:gd name="T3" fmla="*/ 38 h 132"/>
                  <a:gd name="T4" fmla="*/ 71 w 128"/>
                  <a:gd name="T5" fmla="*/ 54 h 132"/>
                  <a:gd name="T6" fmla="*/ 52 w 128"/>
                  <a:gd name="T7" fmla="*/ 95 h 132"/>
                  <a:gd name="T8" fmla="*/ 96 w 128"/>
                  <a:gd name="T9" fmla="*/ 101 h 132"/>
                  <a:gd name="T10" fmla="*/ 80 w 128"/>
                  <a:gd name="T11" fmla="*/ 132 h 132"/>
                  <a:gd name="T12" fmla="*/ 128 w 128"/>
                  <a:gd name="T13" fmla="*/ 108 h 132"/>
                  <a:gd name="T14" fmla="*/ 105 w 128"/>
                  <a:gd name="T15" fmla="*/ 73 h 132"/>
                  <a:gd name="T16" fmla="*/ 114 w 128"/>
                  <a:gd name="T17" fmla="*/ 60 h 132"/>
                  <a:gd name="T18" fmla="*/ 110 w 128"/>
                  <a:gd name="T19" fmla="*/ 38 h 132"/>
                  <a:gd name="T20" fmla="*/ 9 w 128"/>
                  <a:gd name="T21" fmla="*/ 0 h 13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28" h="132">
                    <a:moveTo>
                      <a:pt x="9" y="0"/>
                    </a:moveTo>
                    <a:lnTo>
                      <a:pt x="0" y="38"/>
                    </a:lnTo>
                    <a:lnTo>
                      <a:pt x="71" y="54"/>
                    </a:lnTo>
                    <a:lnTo>
                      <a:pt x="52" y="95"/>
                    </a:lnTo>
                    <a:lnTo>
                      <a:pt x="96" y="101"/>
                    </a:lnTo>
                    <a:lnTo>
                      <a:pt x="80" y="132"/>
                    </a:lnTo>
                    <a:lnTo>
                      <a:pt x="128" y="108"/>
                    </a:lnTo>
                    <a:lnTo>
                      <a:pt x="105" y="73"/>
                    </a:lnTo>
                    <a:lnTo>
                      <a:pt x="114" y="60"/>
                    </a:lnTo>
                    <a:lnTo>
                      <a:pt x="110" y="3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Freeform 16">
                <a:extLst>
                  <a:ext uri="{FF2B5EF4-FFF2-40B4-BE49-F238E27FC236}">
                    <a16:creationId xmlns:a16="http://schemas.microsoft.com/office/drawing/2014/main" xmlns="" id="{90F0C41E-00DC-4681-AFEF-537A91C20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5" y="2416"/>
                <a:ext cx="137" cy="87"/>
              </a:xfrm>
              <a:custGeom>
                <a:avLst/>
                <a:gdLst>
                  <a:gd name="T0" fmla="*/ 9 w 137"/>
                  <a:gd name="T1" fmla="*/ 0 h 87"/>
                  <a:gd name="T2" fmla="*/ 0 w 137"/>
                  <a:gd name="T3" fmla="*/ 24 h 87"/>
                  <a:gd name="T4" fmla="*/ 77 w 137"/>
                  <a:gd name="T5" fmla="*/ 35 h 87"/>
                  <a:gd name="T6" fmla="*/ 56 w 137"/>
                  <a:gd name="T7" fmla="*/ 63 h 87"/>
                  <a:gd name="T8" fmla="*/ 102 w 137"/>
                  <a:gd name="T9" fmla="*/ 66 h 87"/>
                  <a:gd name="T10" fmla="*/ 86 w 137"/>
                  <a:gd name="T11" fmla="*/ 87 h 87"/>
                  <a:gd name="T12" fmla="*/ 137 w 137"/>
                  <a:gd name="T13" fmla="*/ 71 h 87"/>
                  <a:gd name="T14" fmla="*/ 112 w 137"/>
                  <a:gd name="T15" fmla="*/ 48 h 87"/>
                  <a:gd name="T16" fmla="*/ 122 w 137"/>
                  <a:gd name="T17" fmla="*/ 39 h 87"/>
                  <a:gd name="T18" fmla="*/ 118 w 137"/>
                  <a:gd name="T19" fmla="*/ 24 h 87"/>
                  <a:gd name="T20" fmla="*/ 9 w 137"/>
                  <a:gd name="T21" fmla="*/ 0 h 8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7" h="87">
                    <a:moveTo>
                      <a:pt x="9" y="0"/>
                    </a:moveTo>
                    <a:lnTo>
                      <a:pt x="0" y="24"/>
                    </a:lnTo>
                    <a:lnTo>
                      <a:pt x="77" y="35"/>
                    </a:lnTo>
                    <a:lnTo>
                      <a:pt x="56" y="63"/>
                    </a:lnTo>
                    <a:lnTo>
                      <a:pt x="102" y="66"/>
                    </a:lnTo>
                    <a:lnTo>
                      <a:pt x="86" y="87"/>
                    </a:lnTo>
                    <a:lnTo>
                      <a:pt x="137" y="71"/>
                    </a:lnTo>
                    <a:lnTo>
                      <a:pt x="112" y="48"/>
                    </a:lnTo>
                    <a:lnTo>
                      <a:pt x="122" y="39"/>
                    </a:lnTo>
                    <a:lnTo>
                      <a:pt x="118" y="2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" name="Freeform 17">
                <a:extLst>
                  <a:ext uri="{FF2B5EF4-FFF2-40B4-BE49-F238E27FC236}">
                    <a16:creationId xmlns:a16="http://schemas.microsoft.com/office/drawing/2014/main" xmlns="" id="{BA2C837F-25AB-4F8F-8F98-D39FAF2E3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7" y="2563"/>
                <a:ext cx="175" cy="78"/>
              </a:xfrm>
              <a:custGeom>
                <a:avLst/>
                <a:gdLst>
                  <a:gd name="T0" fmla="*/ 0 w 175"/>
                  <a:gd name="T1" fmla="*/ 11 h 78"/>
                  <a:gd name="T2" fmla="*/ 10 w 175"/>
                  <a:gd name="T3" fmla="*/ 42 h 78"/>
                  <a:gd name="T4" fmla="*/ 38 w 175"/>
                  <a:gd name="T5" fmla="*/ 35 h 78"/>
                  <a:gd name="T6" fmla="*/ 52 w 175"/>
                  <a:gd name="T7" fmla="*/ 53 h 78"/>
                  <a:gd name="T8" fmla="*/ 80 w 175"/>
                  <a:gd name="T9" fmla="*/ 56 h 78"/>
                  <a:gd name="T10" fmla="*/ 108 w 175"/>
                  <a:gd name="T11" fmla="*/ 74 h 78"/>
                  <a:gd name="T12" fmla="*/ 140 w 175"/>
                  <a:gd name="T13" fmla="*/ 67 h 78"/>
                  <a:gd name="T14" fmla="*/ 175 w 175"/>
                  <a:gd name="T15" fmla="*/ 78 h 78"/>
                  <a:gd name="T16" fmla="*/ 136 w 175"/>
                  <a:gd name="T17" fmla="*/ 46 h 78"/>
                  <a:gd name="T18" fmla="*/ 140 w 175"/>
                  <a:gd name="T19" fmla="*/ 25 h 78"/>
                  <a:gd name="T20" fmla="*/ 122 w 175"/>
                  <a:gd name="T21" fmla="*/ 4 h 78"/>
                  <a:gd name="T22" fmla="*/ 108 w 175"/>
                  <a:gd name="T23" fmla="*/ 32 h 78"/>
                  <a:gd name="T24" fmla="*/ 87 w 175"/>
                  <a:gd name="T25" fmla="*/ 4 h 78"/>
                  <a:gd name="T26" fmla="*/ 59 w 175"/>
                  <a:gd name="T27" fmla="*/ 18 h 78"/>
                  <a:gd name="T28" fmla="*/ 42 w 175"/>
                  <a:gd name="T29" fmla="*/ 0 h 78"/>
                  <a:gd name="T30" fmla="*/ 0 w 175"/>
                  <a:gd name="T31" fmla="*/ 11 h 7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5" h="78">
                    <a:moveTo>
                      <a:pt x="0" y="11"/>
                    </a:moveTo>
                    <a:lnTo>
                      <a:pt x="10" y="42"/>
                    </a:lnTo>
                    <a:lnTo>
                      <a:pt x="38" y="35"/>
                    </a:lnTo>
                    <a:lnTo>
                      <a:pt x="52" y="53"/>
                    </a:lnTo>
                    <a:lnTo>
                      <a:pt x="80" y="56"/>
                    </a:lnTo>
                    <a:lnTo>
                      <a:pt x="108" y="74"/>
                    </a:lnTo>
                    <a:lnTo>
                      <a:pt x="140" y="67"/>
                    </a:lnTo>
                    <a:lnTo>
                      <a:pt x="175" y="78"/>
                    </a:lnTo>
                    <a:lnTo>
                      <a:pt x="136" y="46"/>
                    </a:lnTo>
                    <a:lnTo>
                      <a:pt x="140" y="25"/>
                    </a:lnTo>
                    <a:lnTo>
                      <a:pt x="122" y="4"/>
                    </a:lnTo>
                    <a:lnTo>
                      <a:pt x="108" y="32"/>
                    </a:lnTo>
                    <a:lnTo>
                      <a:pt x="87" y="4"/>
                    </a:lnTo>
                    <a:lnTo>
                      <a:pt x="59" y="18"/>
                    </a:lnTo>
                    <a:lnTo>
                      <a:pt x="42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" name="Freeform 18">
                <a:extLst>
                  <a:ext uri="{FF2B5EF4-FFF2-40B4-BE49-F238E27FC236}">
                    <a16:creationId xmlns:a16="http://schemas.microsoft.com/office/drawing/2014/main" xmlns="" id="{98069DF6-7358-4AD7-A81A-B37C91908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8" y="2286"/>
                <a:ext cx="230" cy="93"/>
              </a:xfrm>
              <a:custGeom>
                <a:avLst/>
                <a:gdLst>
                  <a:gd name="T0" fmla="*/ 0 w 230"/>
                  <a:gd name="T1" fmla="*/ 12 h 93"/>
                  <a:gd name="T2" fmla="*/ 13 w 230"/>
                  <a:gd name="T3" fmla="*/ 51 h 93"/>
                  <a:gd name="T4" fmla="*/ 50 w 230"/>
                  <a:gd name="T5" fmla="*/ 42 h 93"/>
                  <a:gd name="T6" fmla="*/ 69 w 230"/>
                  <a:gd name="T7" fmla="*/ 64 h 93"/>
                  <a:gd name="T8" fmla="*/ 106 w 230"/>
                  <a:gd name="T9" fmla="*/ 67 h 93"/>
                  <a:gd name="T10" fmla="*/ 143 w 230"/>
                  <a:gd name="T11" fmla="*/ 90 h 93"/>
                  <a:gd name="T12" fmla="*/ 184 w 230"/>
                  <a:gd name="T13" fmla="*/ 80 h 93"/>
                  <a:gd name="T14" fmla="*/ 230 w 230"/>
                  <a:gd name="T15" fmla="*/ 93 h 93"/>
                  <a:gd name="T16" fmla="*/ 180 w 230"/>
                  <a:gd name="T17" fmla="*/ 55 h 93"/>
                  <a:gd name="T18" fmla="*/ 184 w 230"/>
                  <a:gd name="T19" fmla="*/ 29 h 93"/>
                  <a:gd name="T20" fmla="*/ 161 w 230"/>
                  <a:gd name="T21" fmla="*/ 3 h 93"/>
                  <a:gd name="T22" fmla="*/ 143 w 230"/>
                  <a:gd name="T23" fmla="*/ 38 h 93"/>
                  <a:gd name="T24" fmla="*/ 115 w 230"/>
                  <a:gd name="T25" fmla="*/ 3 h 93"/>
                  <a:gd name="T26" fmla="*/ 78 w 230"/>
                  <a:gd name="T27" fmla="*/ 21 h 93"/>
                  <a:gd name="T28" fmla="*/ 55 w 230"/>
                  <a:gd name="T29" fmla="*/ 0 h 93"/>
                  <a:gd name="T30" fmla="*/ 0 w 230"/>
                  <a:gd name="T31" fmla="*/ 12 h 9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30" h="93">
                    <a:moveTo>
                      <a:pt x="0" y="12"/>
                    </a:moveTo>
                    <a:lnTo>
                      <a:pt x="13" y="51"/>
                    </a:lnTo>
                    <a:lnTo>
                      <a:pt x="50" y="42"/>
                    </a:lnTo>
                    <a:lnTo>
                      <a:pt x="69" y="64"/>
                    </a:lnTo>
                    <a:lnTo>
                      <a:pt x="106" y="67"/>
                    </a:lnTo>
                    <a:lnTo>
                      <a:pt x="143" y="90"/>
                    </a:lnTo>
                    <a:lnTo>
                      <a:pt x="184" y="80"/>
                    </a:lnTo>
                    <a:lnTo>
                      <a:pt x="230" y="93"/>
                    </a:lnTo>
                    <a:lnTo>
                      <a:pt x="180" y="55"/>
                    </a:lnTo>
                    <a:lnTo>
                      <a:pt x="184" y="29"/>
                    </a:lnTo>
                    <a:lnTo>
                      <a:pt x="161" y="3"/>
                    </a:lnTo>
                    <a:lnTo>
                      <a:pt x="143" y="38"/>
                    </a:lnTo>
                    <a:lnTo>
                      <a:pt x="115" y="3"/>
                    </a:lnTo>
                    <a:lnTo>
                      <a:pt x="78" y="21"/>
                    </a:lnTo>
                    <a:lnTo>
                      <a:pt x="55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" name="Freeform 19">
                <a:extLst>
                  <a:ext uri="{FF2B5EF4-FFF2-40B4-BE49-F238E27FC236}">
                    <a16:creationId xmlns:a16="http://schemas.microsoft.com/office/drawing/2014/main" xmlns="" id="{A26B3EF4-4F6C-48AC-86FC-144F4EF80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4" y="2503"/>
                <a:ext cx="67" cy="71"/>
              </a:xfrm>
              <a:custGeom>
                <a:avLst/>
                <a:gdLst>
                  <a:gd name="T0" fmla="*/ 0 w 67"/>
                  <a:gd name="T1" fmla="*/ 8 h 71"/>
                  <a:gd name="T2" fmla="*/ 21 w 67"/>
                  <a:gd name="T3" fmla="*/ 25 h 71"/>
                  <a:gd name="T4" fmla="*/ 35 w 67"/>
                  <a:gd name="T5" fmla="*/ 71 h 71"/>
                  <a:gd name="T6" fmla="*/ 53 w 67"/>
                  <a:gd name="T7" fmla="*/ 53 h 71"/>
                  <a:gd name="T8" fmla="*/ 49 w 67"/>
                  <a:gd name="T9" fmla="*/ 29 h 71"/>
                  <a:gd name="T10" fmla="*/ 67 w 67"/>
                  <a:gd name="T11" fmla="*/ 0 h 71"/>
                  <a:gd name="T12" fmla="*/ 0 w 67"/>
                  <a:gd name="T13" fmla="*/ 8 h 7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" h="71">
                    <a:moveTo>
                      <a:pt x="0" y="8"/>
                    </a:moveTo>
                    <a:lnTo>
                      <a:pt x="21" y="25"/>
                    </a:lnTo>
                    <a:lnTo>
                      <a:pt x="35" y="71"/>
                    </a:lnTo>
                    <a:lnTo>
                      <a:pt x="53" y="53"/>
                    </a:lnTo>
                    <a:lnTo>
                      <a:pt x="49" y="29"/>
                    </a:lnTo>
                    <a:lnTo>
                      <a:pt x="67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" name="Freeform 20">
                <a:extLst>
                  <a:ext uri="{FF2B5EF4-FFF2-40B4-BE49-F238E27FC236}">
                    <a16:creationId xmlns:a16="http://schemas.microsoft.com/office/drawing/2014/main" xmlns="" id="{F73161FF-E3F4-49DF-9459-7577AF706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4" y="2356"/>
                <a:ext cx="130" cy="211"/>
              </a:xfrm>
              <a:custGeom>
                <a:avLst/>
                <a:gdLst>
                  <a:gd name="T0" fmla="*/ 88 w 130"/>
                  <a:gd name="T1" fmla="*/ 0 h 211"/>
                  <a:gd name="T2" fmla="*/ 35 w 130"/>
                  <a:gd name="T3" fmla="*/ 14 h 211"/>
                  <a:gd name="T4" fmla="*/ 28 w 130"/>
                  <a:gd name="T5" fmla="*/ 35 h 211"/>
                  <a:gd name="T6" fmla="*/ 4 w 130"/>
                  <a:gd name="T7" fmla="*/ 49 h 211"/>
                  <a:gd name="T8" fmla="*/ 0 w 130"/>
                  <a:gd name="T9" fmla="*/ 81 h 211"/>
                  <a:gd name="T10" fmla="*/ 32 w 130"/>
                  <a:gd name="T11" fmla="*/ 91 h 211"/>
                  <a:gd name="T12" fmla="*/ 63 w 130"/>
                  <a:gd name="T13" fmla="*/ 116 h 211"/>
                  <a:gd name="T14" fmla="*/ 39 w 130"/>
                  <a:gd name="T15" fmla="*/ 130 h 211"/>
                  <a:gd name="T16" fmla="*/ 88 w 130"/>
                  <a:gd name="T17" fmla="*/ 147 h 211"/>
                  <a:gd name="T18" fmla="*/ 70 w 130"/>
                  <a:gd name="T19" fmla="*/ 162 h 211"/>
                  <a:gd name="T20" fmla="*/ 81 w 130"/>
                  <a:gd name="T21" fmla="*/ 186 h 211"/>
                  <a:gd name="T22" fmla="*/ 84 w 130"/>
                  <a:gd name="T23" fmla="*/ 211 h 211"/>
                  <a:gd name="T24" fmla="*/ 130 w 130"/>
                  <a:gd name="T25" fmla="*/ 204 h 211"/>
                  <a:gd name="T26" fmla="*/ 105 w 130"/>
                  <a:gd name="T27" fmla="*/ 169 h 211"/>
                  <a:gd name="T28" fmla="*/ 126 w 130"/>
                  <a:gd name="T29" fmla="*/ 140 h 211"/>
                  <a:gd name="T30" fmla="*/ 105 w 130"/>
                  <a:gd name="T31" fmla="*/ 126 h 211"/>
                  <a:gd name="T32" fmla="*/ 84 w 130"/>
                  <a:gd name="T33" fmla="*/ 123 h 211"/>
                  <a:gd name="T34" fmla="*/ 91 w 130"/>
                  <a:gd name="T35" fmla="*/ 98 h 211"/>
                  <a:gd name="T36" fmla="*/ 88 w 130"/>
                  <a:gd name="T37" fmla="*/ 88 h 211"/>
                  <a:gd name="T38" fmla="*/ 63 w 130"/>
                  <a:gd name="T39" fmla="*/ 74 h 211"/>
                  <a:gd name="T40" fmla="*/ 28 w 130"/>
                  <a:gd name="T41" fmla="*/ 67 h 211"/>
                  <a:gd name="T42" fmla="*/ 53 w 130"/>
                  <a:gd name="T43" fmla="*/ 49 h 211"/>
                  <a:gd name="T44" fmla="*/ 88 w 130"/>
                  <a:gd name="T45" fmla="*/ 0 h 21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30" h="211">
                    <a:moveTo>
                      <a:pt x="88" y="0"/>
                    </a:moveTo>
                    <a:lnTo>
                      <a:pt x="35" y="14"/>
                    </a:lnTo>
                    <a:lnTo>
                      <a:pt x="28" y="35"/>
                    </a:lnTo>
                    <a:lnTo>
                      <a:pt x="4" y="49"/>
                    </a:lnTo>
                    <a:lnTo>
                      <a:pt x="0" y="81"/>
                    </a:lnTo>
                    <a:lnTo>
                      <a:pt x="32" y="91"/>
                    </a:lnTo>
                    <a:lnTo>
                      <a:pt x="63" y="116"/>
                    </a:lnTo>
                    <a:lnTo>
                      <a:pt x="39" y="130"/>
                    </a:lnTo>
                    <a:lnTo>
                      <a:pt x="88" y="147"/>
                    </a:lnTo>
                    <a:lnTo>
                      <a:pt x="70" y="162"/>
                    </a:lnTo>
                    <a:lnTo>
                      <a:pt x="81" y="186"/>
                    </a:lnTo>
                    <a:lnTo>
                      <a:pt x="84" y="211"/>
                    </a:lnTo>
                    <a:lnTo>
                      <a:pt x="130" y="204"/>
                    </a:lnTo>
                    <a:lnTo>
                      <a:pt x="105" y="169"/>
                    </a:lnTo>
                    <a:lnTo>
                      <a:pt x="126" y="140"/>
                    </a:lnTo>
                    <a:lnTo>
                      <a:pt x="105" y="126"/>
                    </a:lnTo>
                    <a:lnTo>
                      <a:pt x="84" y="123"/>
                    </a:lnTo>
                    <a:lnTo>
                      <a:pt x="91" y="98"/>
                    </a:lnTo>
                    <a:lnTo>
                      <a:pt x="88" y="88"/>
                    </a:lnTo>
                    <a:lnTo>
                      <a:pt x="63" y="74"/>
                    </a:lnTo>
                    <a:lnTo>
                      <a:pt x="28" y="67"/>
                    </a:lnTo>
                    <a:lnTo>
                      <a:pt x="53" y="49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" name="Freeform 21">
                <a:extLst>
                  <a:ext uri="{FF2B5EF4-FFF2-40B4-BE49-F238E27FC236}">
                    <a16:creationId xmlns:a16="http://schemas.microsoft.com/office/drawing/2014/main" xmlns="" id="{19EA86E3-1AFA-4143-B39C-21AFE9752D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7" y="2338"/>
                <a:ext cx="199" cy="85"/>
              </a:xfrm>
              <a:custGeom>
                <a:avLst/>
                <a:gdLst>
                  <a:gd name="T0" fmla="*/ 38 w 199"/>
                  <a:gd name="T1" fmla="*/ 0 h 85"/>
                  <a:gd name="T2" fmla="*/ 7 w 199"/>
                  <a:gd name="T3" fmla="*/ 25 h 85"/>
                  <a:gd name="T4" fmla="*/ 0 w 199"/>
                  <a:gd name="T5" fmla="*/ 53 h 85"/>
                  <a:gd name="T6" fmla="*/ 56 w 199"/>
                  <a:gd name="T7" fmla="*/ 60 h 85"/>
                  <a:gd name="T8" fmla="*/ 91 w 199"/>
                  <a:gd name="T9" fmla="*/ 46 h 85"/>
                  <a:gd name="T10" fmla="*/ 143 w 199"/>
                  <a:gd name="T11" fmla="*/ 60 h 85"/>
                  <a:gd name="T12" fmla="*/ 143 w 199"/>
                  <a:gd name="T13" fmla="*/ 85 h 85"/>
                  <a:gd name="T14" fmla="*/ 199 w 199"/>
                  <a:gd name="T15" fmla="*/ 78 h 85"/>
                  <a:gd name="T16" fmla="*/ 164 w 199"/>
                  <a:gd name="T17" fmla="*/ 60 h 85"/>
                  <a:gd name="T18" fmla="*/ 143 w 199"/>
                  <a:gd name="T19" fmla="*/ 35 h 85"/>
                  <a:gd name="T20" fmla="*/ 115 w 199"/>
                  <a:gd name="T21" fmla="*/ 35 h 85"/>
                  <a:gd name="T22" fmla="*/ 38 w 199"/>
                  <a:gd name="T23" fmla="*/ 0 h 8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9" h="85">
                    <a:moveTo>
                      <a:pt x="38" y="0"/>
                    </a:moveTo>
                    <a:lnTo>
                      <a:pt x="7" y="25"/>
                    </a:lnTo>
                    <a:lnTo>
                      <a:pt x="0" y="53"/>
                    </a:lnTo>
                    <a:lnTo>
                      <a:pt x="56" y="60"/>
                    </a:lnTo>
                    <a:lnTo>
                      <a:pt x="91" y="46"/>
                    </a:lnTo>
                    <a:lnTo>
                      <a:pt x="143" y="60"/>
                    </a:lnTo>
                    <a:lnTo>
                      <a:pt x="143" y="85"/>
                    </a:lnTo>
                    <a:lnTo>
                      <a:pt x="199" y="78"/>
                    </a:lnTo>
                    <a:lnTo>
                      <a:pt x="164" y="60"/>
                    </a:lnTo>
                    <a:lnTo>
                      <a:pt x="143" y="35"/>
                    </a:lnTo>
                    <a:lnTo>
                      <a:pt x="115" y="35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" name="Freeform 22">
                <a:extLst>
                  <a:ext uri="{FF2B5EF4-FFF2-40B4-BE49-F238E27FC236}">
                    <a16:creationId xmlns:a16="http://schemas.microsoft.com/office/drawing/2014/main" xmlns="" id="{7EDBC713-45EF-4EF3-A173-185534F98E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6" y="2472"/>
                <a:ext cx="252" cy="102"/>
              </a:xfrm>
              <a:custGeom>
                <a:avLst/>
                <a:gdLst>
                  <a:gd name="T0" fmla="*/ 0 w 252"/>
                  <a:gd name="T1" fmla="*/ 0 h 102"/>
                  <a:gd name="T2" fmla="*/ 24 w 252"/>
                  <a:gd name="T3" fmla="*/ 49 h 102"/>
                  <a:gd name="T4" fmla="*/ 45 w 252"/>
                  <a:gd name="T5" fmla="*/ 53 h 102"/>
                  <a:gd name="T6" fmla="*/ 63 w 252"/>
                  <a:gd name="T7" fmla="*/ 74 h 102"/>
                  <a:gd name="T8" fmla="*/ 161 w 252"/>
                  <a:gd name="T9" fmla="*/ 74 h 102"/>
                  <a:gd name="T10" fmla="*/ 168 w 252"/>
                  <a:gd name="T11" fmla="*/ 102 h 102"/>
                  <a:gd name="T12" fmla="*/ 252 w 252"/>
                  <a:gd name="T13" fmla="*/ 74 h 102"/>
                  <a:gd name="T14" fmla="*/ 199 w 252"/>
                  <a:gd name="T15" fmla="*/ 70 h 102"/>
                  <a:gd name="T16" fmla="*/ 185 w 252"/>
                  <a:gd name="T17" fmla="*/ 63 h 102"/>
                  <a:gd name="T18" fmla="*/ 94 w 252"/>
                  <a:gd name="T19" fmla="*/ 49 h 102"/>
                  <a:gd name="T20" fmla="*/ 73 w 252"/>
                  <a:gd name="T21" fmla="*/ 24 h 102"/>
                  <a:gd name="T22" fmla="*/ 0 w 252"/>
                  <a:gd name="T23" fmla="*/ 0 h 10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52" h="102">
                    <a:moveTo>
                      <a:pt x="0" y="0"/>
                    </a:moveTo>
                    <a:lnTo>
                      <a:pt x="24" y="49"/>
                    </a:lnTo>
                    <a:lnTo>
                      <a:pt x="45" y="53"/>
                    </a:lnTo>
                    <a:lnTo>
                      <a:pt x="63" y="74"/>
                    </a:lnTo>
                    <a:lnTo>
                      <a:pt x="161" y="74"/>
                    </a:lnTo>
                    <a:lnTo>
                      <a:pt x="168" y="102"/>
                    </a:lnTo>
                    <a:lnTo>
                      <a:pt x="252" y="74"/>
                    </a:lnTo>
                    <a:lnTo>
                      <a:pt x="199" y="70"/>
                    </a:lnTo>
                    <a:lnTo>
                      <a:pt x="185" y="63"/>
                    </a:lnTo>
                    <a:lnTo>
                      <a:pt x="94" y="49"/>
                    </a:lnTo>
                    <a:lnTo>
                      <a:pt x="73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" name="Freeform 23">
                <a:extLst>
                  <a:ext uri="{FF2B5EF4-FFF2-40B4-BE49-F238E27FC236}">
                    <a16:creationId xmlns:a16="http://schemas.microsoft.com/office/drawing/2014/main" xmlns="" id="{0EBEB137-58FB-406B-A849-CFE5DC8BA9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" y="2412"/>
                <a:ext cx="84" cy="109"/>
              </a:xfrm>
              <a:custGeom>
                <a:avLst/>
                <a:gdLst>
                  <a:gd name="T0" fmla="*/ 84 w 84"/>
                  <a:gd name="T1" fmla="*/ 0 h 109"/>
                  <a:gd name="T2" fmla="*/ 18 w 84"/>
                  <a:gd name="T3" fmla="*/ 35 h 109"/>
                  <a:gd name="T4" fmla="*/ 39 w 84"/>
                  <a:gd name="T5" fmla="*/ 63 h 109"/>
                  <a:gd name="T6" fmla="*/ 0 w 84"/>
                  <a:gd name="T7" fmla="*/ 84 h 109"/>
                  <a:gd name="T8" fmla="*/ 0 w 84"/>
                  <a:gd name="T9" fmla="*/ 109 h 109"/>
                  <a:gd name="T10" fmla="*/ 53 w 84"/>
                  <a:gd name="T11" fmla="*/ 84 h 109"/>
                  <a:gd name="T12" fmla="*/ 63 w 84"/>
                  <a:gd name="T13" fmla="*/ 42 h 109"/>
                  <a:gd name="T14" fmla="*/ 84 w 84"/>
                  <a:gd name="T15" fmla="*/ 0 h 10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4" h="109">
                    <a:moveTo>
                      <a:pt x="84" y="0"/>
                    </a:moveTo>
                    <a:lnTo>
                      <a:pt x="18" y="35"/>
                    </a:lnTo>
                    <a:lnTo>
                      <a:pt x="39" y="63"/>
                    </a:lnTo>
                    <a:lnTo>
                      <a:pt x="0" y="84"/>
                    </a:lnTo>
                    <a:lnTo>
                      <a:pt x="0" y="109"/>
                    </a:lnTo>
                    <a:lnTo>
                      <a:pt x="53" y="84"/>
                    </a:lnTo>
                    <a:lnTo>
                      <a:pt x="63" y="42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" name="Freeform 24">
                <a:extLst>
                  <a:ext uri="{FF2B5EF4-FFF2-40B4-BE49-F238E27FC236}">
                    <a16:creationId xmlns:a16="http://schemas.microsoft.com/office/drawing/2014/main" xmlns="" id="{81C8AC75-A958-4F70-82A1-2E7A46234A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1" y="2489"/>
                <a:ext cx="90" cy="92"/>
              </a:xfrm>
              <a:custGeom>
                <a:avLst/>
                <a:gdLst>
                  <a:gd name="T0" fmla="*/ 90 w 90"/>
                  <a:gd name="T1" fmla="*/ 0 h 92"/>
                  <a:gd name="T2" fmla="*/ 28 w 90"/>
                  <a:gd name="T3" fmla="*/ 18 h 92"/>
                  <a:gd name="T4" fmla="*/ 41 w 90"/>
                  <a:gd name="T5" fmla="*/ 50 h 92"/>
                  <a:gd name="T6" fmla="*/ 17 w 90"/>
                  <a:gd name="T7" fmla="*/ 57 h 92"/>
                  <a:gd name="T8" fmla="*/ 0 w 90"/>
                  <a:gd name="T9" fmla="*/ 74 h 92"/>
                  <a:gd name="T10" fmla="*/ 7 w 90"/>
                  <a:gd name="T11" fmla="*/ 92 h 92"/>
                  <a:gd name="T12" fmla="*/ 59 w 90"/>
                  <a:gd name="T13" fmla="*/ 67 h 92"/>
                  <a:gd name="T14" fmla="*/ 76 w 90"/>
                  <a:gd name="T15" fmla="*/ 57 h 92"/>
                  <a:gd name="T16" fmla="*/ 90 w 90"/>
                  <a:gd name="T17" fmla="*/ 0 h 9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0" h="92">
                    <a:moveTo>
                      <a:pt x="90" y="0"/>
                    </a:moveTo>
                    <a:lnTo>
                      <a:pt x="28" y="18"/>
                    </a:lnTo>
                    <a:lnTo>
                      <a:pt x="41" y="50"/>
                    </a:lnTo>
                    <a:lnTo>
                      <a:pt x="17" y="57"/>
                    </a:lnTo>
                    <a:lnTo>
                      <a:pt x="0" y="74"/>
                    </a:lnTo>
                    <a:lnTo>
                      <a:pt x="7" y="92"/>
                    </a:lnTo>
                    <a:lnTo>
                      <a:pt x="59" y="67"/>
                    </a:lnTo>
                    <a:lnTo>
                      <a:pt x="76" y="57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" name="Freeform 25">
                <a:extLst>
                  <a:ext uri="{FF2B5EF4-FFF2-40B4-BE49-F238E27FC236}">
                    <a16:creationId xmlns:a16="http://schemas.microsoft.com/office/drawing/2014/main" xmlns="" id="{D8D83F63-00B2-4CFB-AF20-591BE7088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7" y="2412"/>
                <a:ext cx="178" cy="123"/>
              </a:xfrm>
              <a:custGeom>
                <a:avLst/>
                <a:gdLst>
                  <a:gd name="T0" fmla="*/ 178 w 178"/>
                  <a:gd name="T1" fmla="*/ 11 h 123"/>
                  <a:gd name="T2" fmla="*/ 105 w 178"/>
                  <a:gd name="T3" fmla="*/ 0 h 123"/>
                  <a:gd name="T4" fmla="*/ 94 w 178"/>
                  <a:gd name="T5" fmla="*/ 14 h 123"/>
                  <a:gd name="T6" fmla="*/ 56 w 178"/>
                  <a:gd name="T7" fmla="*/ 11 h 123"/>
                  <a:gd name="T8" fmla="*/ 56 w 178"/>
                  <a:gd name="T9" fmla="*/ 42 h 123"/>
                  <a:gd name="T10" fmla="*/ 70 w 178"/>
                  <a:gd name="T11" fmla="*/ 70 h 123"/>
                  <a:gd name="T12" fmla="*/ 0 w 178"/>
                  <a:gd name="T13" fmla="*/ 99 h 123"/>
                  <a:gd name="T14" fmla="*/ 45 w 178"/>
                  <a:gd name="T15" fmla="*/ 106 h 123"/>
                  <a:gd name="T16" fmla="*/ 17 w 178"/>
                  <a:gd name="T17" fmla="*/ 123 h 123"/>
                  <a:gd name="T18" fmla="*/ 108 w 178"/>
                  <a:gd name="T19" fmla="*/ 116 h 123"/>
                  <a:gd name="T20" fmla="*/ 66 w 178"/>
                  <a:gd name="T21" fmla="*/ 95 h 123"/>
                  <a:gd name="T22" fmla="*/ 91 w 178"/>
                  <a:gd name="T23" fmla="*/ 74 h 123"/>
                  <a:gd name="T24" fmla="*/ 84 w 178"/>
                  <a:gd name="T25" fmla="*/ 49 h 123"/>
                  <a:gd name="T26" fmla="*/ 108 w 178"/>
                  <a:gd name="T27" fmla="*/ 32 h 123"/>
                  <a:gd name="T28" fmla="*/ 178 w 178"/>
                  <a:gd name="T29" fmla="*/ 11 h 1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78" h="123">
                    <a:moveTo>
                      <a:pt x="178" y="11"/>
                    </a:moveTo>
                    <a:lnTo>
                      <a:pt x="105" y="0"/>
                    </a:lnTo>
                    <a:lnTo>
                      <a:pt x="94" y="14"/>
                    </a:lnTo>
                    <a:lnTo>
                      <a:pt x="56" y="11"/>
                    </a:lnTo>
                    <a:lnTo>
                      <a:pt x="56" y="42"/>
                    </a:lnTo>
                    <a:lnTo>
                      <a:pt x="70" y="70"/>
                    </a:lnTo>
                    <a:lnTo>
                      <a:pt x="0" y="99"/>
                    </a:lnTo>
                    <a:lnTo>
                      <a:pt x="45" y="106"/>
                    </a:lnTo>
                    <a:lnTo>
                      <a:pt x="17" y="123"/>
                    </a:lnTo>
                    <a:lnTo>
                      <a:pt x="108" y="116"/>
                    </a:lnTo>
                    <a:lnTo>
                      <a:pt x="66" y="95"/>
                    </a:lnTo>
                    <a:lnTo>
                      <a:pt x="91" y="74"/>
                    </a:lnTo>
                    <a:lnTo>
                      <a:pt x="84" y="49"/>
                    </a:lnTo>
                    <a:lnTo>
                      <a:pt x="108" y="32"/>
                    </a:lnTo>
                    <a:lnTo>
                      <a:pt x="178" y="11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" name="Freeform 26">
                <a:extLst>
                  <a:ext uri="{FF2B5EF4-FFF2-40B4-BE49-F238E27FC236}">
                    <a16:creationId xmlns:a16="http://schemas.microsoft.com/office/drawing/2014/main" xmlns="" id="{47623F48-3AE3-4436-AAC0-8D3BE5E99F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" y="2595"/>
                <a:ext cx="73" cy="84"/>
              </a:xfrm>
              <a:custGeom>
                <a:avLst/>
                <a:gdLst>
                  <a:gd name="T0" fmla="*/ 35 w 73"/>
                  <a:gd name="T1" fmla="*/ 0 h 84"/>
                  <a:gd name="T2" fmla="*/ 0 w 73"/>
                  <a:gd name="T3" fmla="*/ 10 h 84"/>
                  <a:gd name="T4" fmla="*/ 17 w 73"/>
                  <a:gd name="T5" fmla="*/ 24 h 84"/>
                  <a:gd name="T6" fmla="*/ 7 w 73"/>
                  <a:gd name="T7" fmla="*/ 42 h 84"/>
                  <a:gd name="T8" fmla="*/ 28 w 73"/>
                  <a:gd name="T9" fmla="*/ 63 h 84"/>
                  <a:gd name="T10" fmla="*/ 35 w 73"/>
                  <a:gd name="T11" fmla="*/ 84 h 84"/>
                  <a:gd name="T12" fmla="*/ 73 w 73"/>
                  <a:gd name="T13" fmla="*/ 56 h 84"/>
                  <a:gd name="T14" fmla="*/ 35 w 73"/>
                  <a:gd name="T15" fmla="*/ 0 h 8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3" h="84">
                    <a:moveTo>
                      <a:pt x="35" y="0"/>
                    </a:moveTo>
                    <a:lnTo>
                      <a:pt x="0" y="10"/>
                    </a:lnTo>
                    <a:lnTo>
                      <a:pt x="17" y="24"/>
                    </a:lnTo>
                    <a:lnTo>
                      <a:pt x="7" y="42"/>
                    </a:lnTo>
                    <a:lnTo>
                      <a:pt x="28" y="63"/>
                    </a:lnTo>
                    <a:lnTo>
                      <a:pt x="35" y="84"/>
                    </a:lnTo>
                    <a:lnTo>
                      <a:pt x="73" y="56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xmlns="" id="{D5220B1A-9D1E-4220-A405-04E3D80A4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5" y="1930"/>
              <a:ext cx="73" cy="95"/>
            </a:xfrm>
            <a:custGeom>
              <a:avLst/>
              <a:gdLst>
                <a:gd name="T0" fmla="*/ 63 w 73"/>
                <a:gd name="T1" fmla="*/ 0 h 95"/>
                <a:gd name="T2" fmla="*/ 56 w 73"/>
                <a:gd name="T3" fmla="*/ 39 h 95"/>
                <a:gd name="T4" fmla="*/ 70 w 73"/>
                <a:gd name="T5" fmla="*/ 67 h 95"/>
                <a:gd name="T6" fmla="*/ 73 w 73"/>
                <a:gd name="T7" fmla="*/ 95 h 95"/>
                <a:gd name="T8" fmla="*/ 49 w 73"/>
                <a:gd name="T9" fmla="*/ 71 h 95"/>
                <a:gd name="T10" fmla="*/ 0 w 73"/>
                <a:gd name="T11" fmla="*/ 57 h 95"/>
                <a:gd name="T12" fmla="*/ 38 w 73"/>
                <a:gd name="T13" fmla="*/ 39 h 95"/>
                <a:gd name="T14" fmla="*/ 63 w 73"/>
                <a:gd name="T15" fmla="*/ 0 h 9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95">
                  <a:moveTo>
                    <a:pt x="63" y="0"/>
                  </a:moveTo>
                  <a:lnTo>
                    <a:pt x="56" y="39"/>
                  </a:lnTo>
                  <a:lnTo>
                    <a:pt x="70" y="67"/>
                  </a:lnTo>
                  <a:lnTo>
                    <a:pt x="73" y="95"/>
                  </a:lnTo>
                  <a:lnTo>
                    <a:pt x="49" y="71"/>
                  </a:lnTo>
                  <a:lnTo>
                    <a:pt x="0" y="57"/>
                  </a:lnTo>
                  <a:lnTo>
                    <a:pt x="38" y="39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00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28">
              <a:extLst>
                <a:ext uri="{FF2B5EF4-FFF2-40B4-BE49-F238E27FC236}">
                  <a16:creationId xmlns:a16="http://schemas.microsoft.com/office/drawing/2014/main" xmlns="" id="{45F3B8D4-92EC-4070-B80F-75D4E6081D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" y="1846"/>
              <a:ext cx="80" cy="91"/>
            </a:xfrm>
            <a:custGeom>
              <a:avLst/>
              <a:gdLst>
                <a:gd name="T0" fmla="*/ 0 w 80"/>
                <a:gd name="T1" fmla="*/ 0 h 91"/>
                <a:gd name="T2" fmla="*/ 21 w 80"/>
                <a:gd name="T3" fmla="*/ 21 h 91"/>
                <a:gd name="T4" fmla="*/ 0 w 80"/>
                <a:gd name="T5" fmla="*/ 63 h 91"/>
                <a:gd name="T6" fmla="*/ 21 w 80"/>
                <a:gd name="T7" fmla="*/ 88 h 91"/>
                <a:gd name="T8" fmla="*/ 49 w 80"/>
                <a:gd name="T9" fmla="*/ 91 h 91"/>
                <a:gd name="T10" fmla="*/ 80 w 80"/>
                <a:gd name="T11" fmla="*/ 77 h 91"/>
                <a:gd name="T12" fmla="*/ 35 w 80"/>
                <a:gd name="T13" fmla="*/ 67 h 91"/>
                <a:gd name="T14" fmla="*/ 80 w 80"/>
                <a:gd name="T15" fmla="*/ 39 h 91"/>
                <a:gd name="T16" fmla="*/ 56 w 80"/>
                <a:gd name="T17" fmla="*/ 35 h 91"/>
                <a:gd name="T18" fmla="*/ 0 w 80"/>
                <a:gd name="T19" fmla="*/ 0 h 9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0" h="91">
                  <a:moveTo>
                    <a:pt x="0" y="0"/>
                  </a:moveTo>
                  <a:lnTo>
                    <a:pt x="21" y="21"/>
                  </a:lnTo>
                  <a:lnTo>
                    <a:pt x="0" y="63"/>
                  </a:lnTo>
                  <a:lnTo>
                    <a:pt x="21" y="88"/>
                  </a:lnTo>
                  <a:lnTo>
                    <a:pt x="49" y="91"/>
                  </a:lnTo>
                  <a:lnTo>
                    <a:pt x="80" y="77"/>
                  </a:lnTo>
                  <a:lnTo>
                    <a:pt x="35" y="67"/>
                  </a:lnTo>
                  <a:lnTo>
                    <a:pt x="80" y="39"/>
                  </a:lnTo>
                  <a:lnTo>
                    <a:pt x="56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" name="Group 29">
              <a:extLst>
                <a:ext uri="{FF2B5EF4-FFF2-40B4-BE49-F238E27FC236}">
                  <a16:creationId xmlns:a16="http://schemas.microsoft.com/office/drawing/2014/main" xmlns="" id="{FF97AD5A-F7A5-46F7-A735-823574DB1D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5" y="1210"/>
              <a:ext cx="1434" cy="683"/>
              <a:chOff x="695" y="1210"/>
              <a:chExt cx="1434" cy="683"/>
            </a:xfrm>
          </p:grpSpPr>
          <p:sp>
            <p:nvSpPr>
              <p:cNvPr id="56" name="Freeform 30">
                <a:extLst>
                  <a:ext uri="{FF2B5EF4-FFF2-40B4-BE49-F238E27FC236}">
                    <a16:creationId xmlns:a16="http://schemas.microsoft.com/office/drawing/2014/main" xmlns="" id="{74EFAD6F-1B3C-4F24-A5AF-7707C8BE25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" y="1210"/>
                <a:ext cx="1434" cy="683"/>
              </a:xfrm>
              <a:custGeom>
                <a:avLst/>
                <a:gdLst>
                  <a:gd name="T0" fmla="*/ 21 w 1434"/>
                  <a:gd name="T1" fmla="*/ 555 h 683"/>
                  <a:gd name="T2" fmla="*/ 35 w 1434"/>
                  <a:gd name="T3" fmla="*/ 626 h 683"/>
                  <a:gd name="T4" fmla="*/ 119 w 1434"/>
                  <a:gd name="T5" fmla="*/ 604 h 683"/>
                  <a:gd name="T6" fmla="*/ 196 w 1434"/>
                  <a:gd name="T7" fmla="*/ 583 h 683"/>
                  <a:gd name="T8" fmla="*/ 245 w 1434"/>
                  <a:gd name="T9" fmla="*/ 583 h 683"/>
                  <a:gd name="T10" fmla="*/ 329 w 1434"/>
                  <a:gd name="T11" fmla="*/ 597 h 683"/>
                  <a:gd name="T12" fmla="*/ 413 w 1434"/>
                  <a:gd name="T13" fmla="*/ 599 h 683"/>
                  <a:gd name="T14" fmla="*/ 458 w 1434"/>
                  <a:gd name="T15" fmla="*/ 629 h 683"/>
                  <a:gd name="T16" fmla="*/ 500 w 1434"/>
                  <a:gd name="T17" fmla="*/ 650 h 683"/>
                  <a:gd name="T18" fmla="*/ 549 w 1434"/>
                  <a:gd name="T19" fmla="*/ 654 h 683"/>
                  <a:gd name="T20" fmla="*/ 608 w 1434"/>
                  <a:gd name="T21" fmla="*/ 626 h 683"/>
                  <a:gd name="T22" fmla="*/ 675 w 1434"/>
                  <a:gd name="T23" fmla="*/ 629 h 683"/>
                  <a:gd name="T24" fmla="*/ 727 w 1434"/>
                  <a:gd name="T25" fmla="*/ 583 h 683"/>
                  <a:gd name="T26" fmla="*/ 762 w 1434"/>
                  <a:gd name="T27" fmla="*/ 514 h 683"/>
                  <a:gd name="T28" fmla="*/ 811 w 1434"/>
                  <a:gd name="T29" fmla="*/ 451 h 683"/>
                  <a:gd name="T30" fmla="*/ 892 w 1434"/>
                  <a:gd name="T31" fmla="*/ 422 h 683"/>
                  <a:gd name="T32" fmla="*/ 948 w 1434"/>
                  <a:gd name="T33" fmla="*/ 404 h 683"/>
                  <a:gd name="T34" fmla="*/ 1035 w 1434"/>
                  <a:gd name="T35" fmla="*/ 365 h 683"/>
                  <a:gd name="T36" fmla="*/ 1074 w 1434"/>
                  <a:gd name="T37" fmla="*/ 281 h 683"/>
                  <a:gd name="T38" fmla="*/ 1109 w 1434"/>
                  <a:gd name="T39" fmla="*/ 267 h 683"/>
                  <a:gd name="T40" fmla="*/ 1154 w 1434"/>
                  <a:gd name="T41" fmla="*/ 274 h 683"/>
                  <a:gd name="T42" fmla="*/ 1199 w 1434"/>
                  <a:gd name="T43" fmla="*/ 299 h 683"/>
                  <a:gd name="T44" fmla="*/ 1259 w 1434"/>
                  <a:gd name="T45" fmla="*/ 323 h 683"/>
                  <a:gd name="T46" fmla="*/ 1318 w 1434"/>
                  <a:gd name="T47" fmla="*/ 292 h 683"/>
                  <a:gd name="T48" fmla="*/ 1378 w 1434"/>
                  <a:gd name="T49" fmla="*/ 235 h 683"/>
                  <a:gd name="T50" fmla="*/ 1357 w 1434"/>
                  <a:gd name="T51" fmla="*/ 193 h 683"/>
                  <a:gd name="T52" fmla="*/ 1364 w 1434"/>
                  <a:gd name="T53" fmla="*/ 121 h 683"/>
                  <a:gd name="T54" fmla="*/ 1416 w 1434"/>
                  <a:gd name="T55" fmla="*/ 74 h 683"/>
                  <a:gd name="T56" fmla="*/ 1399 w 1434"/>
                  <a:gd name="T57" fmla="*/ 46 h 683"/>
                  <a:gd name="T58" fmla="*/ 1325 w 1434"/>
                  <a:gd name="T59" fmla="*/ 46 h 683"/>
                  <a:gd name="T60" fmla="*/ 1255 w 1434"/>
                  <a:gd name="T61" fmla="*/ 31 h 683"/>
                  <a:gd name="T62" fmla="*/ 1179 w 1434"/>
                  <a:gd name="T63" fmla="*/ 0 h 683"/>
                  <a:gd name="T64" fmla="*/ 1112 w 1434"/>
                  <a:gd name="T65" fmla="*/ 28 h 683"/>
                  <a:gd name="T66" fmla="*/ 1018 w 1434"/>
                  <a:gd name="T67" fmla="*/ 53 h 683"/>
                  <a:gd name="T68" fmla="*/ 972 w 1434"/>
                  <a:gd name="T69" fmla="*/ 116 h 683"/>
                  <a:gd name="T70" fmla="*/ 923 w 1434"/>
                  <a:gd name="T71" fmla="*/ 158 h 683"/>
                  <a:gd name="T72" fmla="*/ 871 w 1434"/>
                  <a:gd name="T73" fmla="*/ 165 h 683"/>
                  <a:gd name="T74" fmla="*/ 836 w 1434"/>
                  <a:gd name="T75" fmla="*/ 200 h 683"/>
                  <a:gd name="T76" fmla="*/ 808 w 1434"/>
                  <a:gd name="T77" fmla="*/ 267 h 683"/>
                  <a:gd name="T78" fmla="*/ 790 w 1434"/>
                  <a:gd name="T79" fmla="*/ 331 h 683"/>
                  <a:gd name="T80" fmla="*/ 748 w 1434"/>
                  <a:gd name="T81" fmla="*/ 365 h 683"/>
                  <a:gd name="T82" fmla="*/ 720 w 1434"/>
                  <a:gd name="T83" fmla="*/ 401 h 683"/>
                  <a:gd name="T84" fmla="*/ 647 w 1434"/>
                  <a:gd name="T85" fmla="*/ 443 h 683"/>
                  <a:gd name="T86" fmla="*/ 552 w 1434"/>
                  <a:gd name="T87" fmla="*/ 397 h 683"/>
                  <a:gd name="T88" fmla="*/ 500 w 1434"/>
                  <a:gd name="T89" fmla="*/ 411 h 683"/>
                  <a:gd name="T90" fmla="*/ 514 w 1434"/>
                  <a:gd name="T91" fmla="*/ 510 h 683"/>
                  <a:gd name="T92" fmla="*/ 472 w 1434"/>
                  <a:gd name="T93" fmla="*/ 597 h 683"/>
                  <a:gd name="T94" fmla="*/ 468 w 1434"/>
                  <a:gd name="T95" fmla="*/ 531 h 683"/>
                  <a:gd name="T96" fmla="*/ 503 w 1434"/>
                  <a:gd name="T97" fmla="*/ 457 h 683"/>
                  <a:gd name="T98" fmla="*/ 461 w 1434"/>
                  <a:gd name="T99" fmla="*/ 432 h 683"/>
                  <a:gd name="T100" fmla="*/ 406 w 1434"/>
                  <a:gd name="T101" fmla="*/ 411 h 683"/>
                  <a:gd name="T102" fmla="*/ 374 w 1434"/>
                  <a:gd name="T103" fmla="*/ 369 h 683"/>
                  <a:gd name="T104" fmla="*/ 325 w 1434"/>
                  <a:gd name="T105" fmla="*/ 341 h 683"/>
                  <a:gd name="T106" fmla="*/ 252 w 1434"/>
                  <a:gd name="T107" fmla="*/ 360 h 683"/>
                  <a:gd name="T108" fmla="*/ 175 w 1434"/>
                  <a:gd name="T109" fmla="*/ 379 h 683"/>
                  <a:gd name="T110" fmla="*/ 105 w 1434"/>
                  <a:gd name="T111" fmla="*/ 395 h 683"/>
                  <a:gd name="T112" fmla="*/ 49 w 1434"/>
                  <a:gd name="T113" fmla="*/ 422 h 683"/>
                  <a:gd name="T114" fmla="*/ 21 w 1434"/>
                  <a:gd name="T115" fmla="*/ 450 h 68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434" h="683">
                    <a:moveTo>
                      <a:pt x="7" y="500"/>
                    </a:moveTo>
                    <a:lnTo>
                      <a:pt x="21" y="555"/>
                    </a:lnTo>
                    <a:lnTo>
                      <a:pt x="0" y="606"/>
                    </a:lnTo>
                    <a:lnTo>
                      <a:pt x="35" y="626"/>
                    </a:lnTo>
                    <a:lnTo>
                      <a:pt x="77" y="597"/>
                    </a:lnTo>
                    <a:lnTo>
                      <a:pt x="119" y="604"/>
                    </a:lnTo>
                    <a:lnTo>
                      <a:pt x="147" y="576"/>
                    </a:lnTo>
                    <a:lnTo>
                      <a:pt x="196" y="583"/>
                    </a:lnTo>
                    <a:lnTo>
                      <a:pt x="210" y="556"/>
                    </a:lnTo>
                    <a:lnTo>
                      <a:pt x="245" y="583"/>
                    </a:lnTo>
                    <a:lnTo>
                      <a:pt x="294" y="580"/>
                    </a:lnTo>
                    <a:lnTo>
                      <a:pt x="329" y="597"/>
                    </a:lnTo>
                    <a:lnTo>
                      <a:pt x="371" y="622"/>
                    </a:lnTo>
                    <a:lnTo>
                      <a:pt x="413" y="599"/>
                    </a:lnTo>
                    <a:lnTo>
                      <a:pt x="420" y="626"/>
                    </a:lnTo>
                    <a:lnTo>
                      <a:pt x="458" y="629"/>
                    </a:lnTo>
                    <a:lnTo>
                      <a:pt x="465" y="661"/>
                    </a:lnTo>
                    <a:lnTo>
                      <a:pt x="500" y="650"/>
                    </a:lnTo>
                    <a:lnTo>
                      <a:pt x="524" y="683"/>
                    </a:lnTo>
                    <a:lnTo>
                      <a:pt x="549" y="654"/>
                    </a:lnTo>
                    <a:lnTo>
                      <a:pt x="591" y="657"/>
                    </a:lnTo>
                    <a:lnTo>
                      <a:pt x="608" y="626"/>
                    </a:lnTo>
                    <a:lnTo>
                      <a:pt x="643" y="647"/>
                    </a:lnTo>
                    <a:lnTo>
                      <a:pt x="675" y="629"/>
                    </a:lnTo>
                    <a:lnTo>
                      <a:pt x="706" y="613"/>
                    </a:lnTo>
                    <a:lnTo>
                      <a:pt x="727" y="583"/>
                    </a:lnTo>
                    <a:lnTo>
                      <a:pt x="731" y="538"/>
                    </a:lnTo>
                    <a:lnTo>
                      <a:pt x="762" y="514"/>
                    </a:lnTo>
                    <a:lnTo>
                      <a:pt x="769" y="474"/>
                    </a:lnTo>
                    <a:lnTo>
                      <a:pt x="811" y="451"/>
                    </a:lnTo>
                    <a:lnTo>
                      <a:pt x="857" y="457"/>
                    </a:lnTo>
                    <a:lnTo>
                      <a:pt x="892" y="422"/>
                    </a:lnTo>
                    <a:lnTo>
                      <a:pt x="920" y="425"/>
                    </a:lnTo>
                    <a:lnTo>
                      <a:pt x="948" y="404"/>
                    </a:lnTo>
                    <a:lnTo>
                      <a:pt x="993" y="395"/>
                    </a:lnTo>
                    <a:lnTo>
                      <a:pt x="1035" y="365"/>
                    </a:lnTo>
                    <a:lnTo>
                      <a:pt x="1046" y="309"/>
                    </a:lnTo>
                    <a:lnTo>
                      <a:pt x="1074" y="281"/>
                    </a:lnTo>
                    <a:lnTo>
                      <a:pt x="1084" y="247"/>
                    </a:lnTo>
                    <a:lnTo>
                      <a:pt x="1109" y="267"/>
                    </a:lnTo>
                    <a:lnTo>
                      <a:pt x="1151" y="249"/>
                    </a:lnTo>
                    <a:lnTo>
                      <a:pt x="1154" y="274"/>
                    </a:lnTo>
                    <a:lnTo>
                      <a:pt x="1182" y="274"/>
                    </a:lnTo>
                    <a:lnTo>
                      <a:pt x="1199" y="299"/>
                    </a:lnTo>
                    <a:lnTo>
                      <a:pt x="1231" y="292"/>
                    </a:lnTo>
                    <a:lnTo>
                      <a:pt x="1259" y="323"/>
                    </a:lnTo>
                    <a:lnTo>
                      <a:pt x="1294" y="331"/>
                    </a:lnTo>
                    <a:lnTo>
                      <a:pt x="1318" y="292"/>
                    </a:lnTo>
                    <a:lnTo>
                      <a:pt x="1350" y="256"/>
                    </a:lnTo>
                    <a:lnTo>
                      <a:pt x="1378" y="235"/>
                    </a:lnTo>
                    <a:lnTo>
                      <a:pt x="1395" y="228"/>
                    </a:lnTo>
                    <a:lnTo>
                      <a:pt x="1357" y="193"/>
                    </a:lnTo>
                    <a:lnTo>
                      <a:pt x="1374" y="154"/>
                    </a:lnTo>
                    <a:lnTo>
                      <a:pt x="1364" y="121"/>
                    </a:lnTo>
                    <a:lnTo>
                      <a:pt x="1385" y="105"/>
                    </a:lnTo>
                    <a:lnTo>
                      <a:pt x="1416" y="74"/>
                    </a:lnTo>
                    <a:lnTo>
                      <a:pt x="1434" y="29"/>
                    </a:lnTo>
                    <a:lnTo>
                      <a:pt x="1399" y="46"/>
                    </a:lnTo>
                    <a:lnTo>
                      <a:pt x="1360" y="31"/>
                    </a:lnTo>
                    <a:lnTo>
                      <a:pt x="1325" y="46"/>
                    </a:lnTo>
                    <a:lnTo>
                      <a:pt x="1280" y="57"/>
                    </a:lnTo>
                    <a:lnTo>
                      <a:pt x="1255" y="31"/>
                    </a:lnTo>
                    <a:lnTo>
                      <a:pt x="1220" y="28"/>
                    </a:lnTo>
                    <a:lnTo>
                      <a:pt x="1179" y="0"/>
                    </a:lnTo>
                    <a:lnTo>
                      <a:pt x="1126" y="8"/>
                    </a:lnTo>
                    <a:lnTo>
                      <a:pt x="1112" y="28"/>
                    </a:lnTo>
                    <a:lnTo>
                      <a:pt x="1049" y="57"/>
                    </a:lnTo>
                    <a:lnTo>
                      <a:pt x="1018" y="53"/>
                    </a:lnTo>
                    <a:lnTo>
                      <a:pt x="1004" y="95"/>
                    </a:lnTo>
                    <a:lnTo>
                      <a:pt x="972" y="116"/>
                    </a:lnTo>
                    <a:lnTo>
                      <a:pt x="965" y="156"/>
                    </a:lnTo>
                    <a:lnTo>
                      <a:pt x="923" y="158"/>
                    </a:lnTo>
                    <a:lnTo>
                      <a:pt x="895" y="147"/>
                    </a:lnTo>
                    <a:lnTo>
                      <a:pt x="871" y="165"/>
                    </a:lnTo>
                    <a:lnTo>
                      <a:pt x="846" y="156"/>
                    </a:lnTo>
                    <a:lnTo>
                      <a:pt x="836" y="200"/>
                    </a:lnTo>
                    <a:lnTo>
                      <a:pt x="832" y="242"/>
                    </a:lnTo>
                    <a:lnTo>
                      <a:pt x="808" y="267"/>
                    </a:lnTo>
                    <a:lnTo>
                      <a:pt x="808" y="295"/>
                    </a:lnTo>
                    <a:lnTo>
                      <a:pt x="790" y="331"/>
                    </a:lnTo>
                    <a:lnTo>
                      <a:pt x="773" y="355"/>
                    </a:lnTo>
                    <a:lnTo>
                      <a:pt x="748" y="365"/>
                    </a:lnTo>
                    <a:lnTo>
                      <a:pt x="748" y="397"/>
                    </a:lnTo>
                    <a:lnTo>
                      <a:pt x="720" y="401"/>
                    </a:lnTo>
                    <a:lnTo>
                      <a:pt x="699" y="444"/>
                    </a:lnTo>
                    <a:lnTo>
                      <a:pt x="647" y="443"/>
                    </a:lnTo>
                    <a:lnTo>
                      <a:pt x="608" y="402"/>
                    </a:lnTo>
                    <a:lnTo>
                      <a:pt x="552" y="397"/>
                    </a:lnTo>
                    <a:lnTo>
                      <a:pt x="524" y="390"/>
                    </a:lnTo>
                    <a:lnTo>
                      <a:pt x="500" y="411"/>
                    </a:lnTo>
                    <a:lnTo>
                      <a:pt x="503" y="453"/>
                    </a:lnTo>
                    <a:lnTo>
                      <a:pt x="514" y="510"/>
                    </a:lnTo>
                    <a:lnTo>
                      <a:pt x="496" y="555"/>
                    </a:lnTo>
                    <a:lnTo>
                      <a:pt x="472" y="597"/>
                    </a:lnTo>
                    <a:lnTo>
                      <a:pt x="461" y="562"/>
                    </a:lnTo>
                    <a:lnTo>
                      <a:pt x="468" y="531"/>
                    </a:lnTo>
                    <a:lnTo>
                      <a:pt x="486" y="513"/>
                    </a:lnTo>
                    <a:lnTo>
                      <a:pt x="503" y="457"/>
                    </a:lnTo>
                    <a:lnTo>
                      <a:pt x="500" y="411"/>
                    </a:lnTo>
                    <a:lnTo>
                      <a:pt x="461" y="432"/>
                    </a:lnTo>
                    <a:lnTo>
                      <a:pt x="427" y="429"/>
                    </a:lnTo>
                    <a:lnTo>
                      <a:pt x="406" y="411"/>
                    </a:lnTo>
                    <a:lnTo>
                      <a:pt x="406" y="372"/>
                    </a:lnTo>
                    <a:lnTo>
                      <a:pt x="374" y="369"/>
                    </a:lnTo>
                    <a:lnTo>
                      <a:pt x="371" y="331"/>
                    </a:lnTo>
                    <a:lnTo>
                      <a:pt x="325" y="341"/>
                    </a:lnTo>
                    <a:lnTo>
                      <a:pt x="287" y="330"/>
                    </a:lnTo>
                    <a:lnTo>
                      <a:pt x="252" y="360"/>
                    </a:lnTo>
                    <a:lnTo>
                      <a:pt x="206" y="358"/>
                    </a:lnTo>
                    <a:lnTo>
                      <a:pt x="175" y="379"/>
                    </a:lnTo>
                    <a:lnTo>
                      <a:pt x="140" y="369"/>
                    </a:lnTo>
                    <a:lnTo>
                      <a:pt x="105" y="395"/>
                    </a:lnTo>
                    <a:lnTo>
                      <a:pt x="63" y="390"/>
                    </a:lnTo>
                    <a:lnTo>
                      <a:pt x="49" y="422"/>
                    </a:lnTo>
                    <a:lnTo>
                      <a:pt x="7" y="416"/>
                    </a:lnTo>
                    <a:lnTo>
                      <a:pt x="21" y="450"/>
                    </a:lnTo>
                    <a:lnTo>
                      <a:pt x="7" y="500"/>
                    </a:lnTo>
                    <a:close/>
                  </a:path>
                </a:pathLst>
              </a:custGeom>
              <a:solidFill>
                <a:srgbClr val="002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" name="Freeform 31">
                <a:extLst>
                  <a:ext uri="{FF2B5EF4-FFF2-40B4-BE49-F238E27FC236}">
                    <a16:creationId xmlns:a16="http://schemas.microsoft.com/office/drawing/2014/main" xmlns="" id="{D1E60291-3858-4C87-B6F9-5400139FCE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2" y="1234"/>
                <a:ext cx="59" cy="183"/>
              </a:xfrm>
              <a:custGeom>
                <a:avLst/>
                <a:gdLst>
                  <a:gd name="T0" fmla="*/ 0 w 59"/>
                  <a:gd name="T1" fmla="*/ 0 h 183"/>
                  <a:gd name="T2" fmla="*/ 11 w 59"/>
                  <a:gd name="T3" fmla="*/ 29 h 183"/>
                  <a:gd name="T4" fmla="*/ 21 w 59"/>
                  <a:gd name="T5" fmla="*/ 64 h 183"/>
                  <a:gd name="T6" fmla="*/ 0 w 59"/>
                  <a:gd name="T7" fmla="*/ 102 h 183"/>
                  <a:gd name="T8" fmla="*/ 21 w 59"/>
                  <a:gd name="T9" fmla="*/ 183 h 183"/>
                  <a:gd name="T10" fmla="*/ 28 w 59"/>
                  <a:gd name="T11" fmla="*/ 109 h 183"/>
                  <a:gd name="T12" fmla="*/ 52 w 59"/>
                  <a:gd name="T13" fmla="*/ 81 h 183"/>
                  <a:gd name="T14" fmla="*/ 59 w 59"/>
                  <a:gd name="T15" fmla="*/ 46 h 183"/>
                  <a:gd name="T16" fmla="*/ 0 w 59"/>
                  <a:gd name="T17" fmla="*/ 0 h 18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9" h="183">
                    <a:moveTo>
                      <a:pt x="0" y="0"/>
                    </a:moveTo>
                    <a:lnTo>
                      <a:pt x="11" y="29"/>
                    </a:lnTo>
                    <a:lnTo>
                      <a:pt x="21" y="64"/>
                    </a:lnTo>
                    <a:lnTo>
                      <a:pt x="0" y="102"/>
                    </a:lnTo>
                    <a:lnTo>
                      <a:pt x="21" y="183"/>
                    </a:lnTo>
                    <a:lnTo>
                      <a:pt x="28" y="109"/>
                    </a:lnTo>
                    <a:lnTo>
                      <a:pt x="52" y="81"/>
                    </a:lnTo>
                    <a:lnTo>
                      <a:pt x="59" y="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" name="Freeform 32">
                <a:extLst>
                  <a:ext uri="{FF2B5EF4-FFF2-40B4-BE49-F238E27FC236}">
                    <a16:creationId xmlns:a16="http://schemas.microsoft.com/office/drawing/2014/main" xmlns="" id="{E9F3B979-DD65-4D15-AC58-DD6461E264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9" y="1256"/>
                <a:ext cx="73" cy="126"/>
              </a:xfrm>
              <a:custGeom>
                <a:avLst/>
                <a:gdLst>
                  <a:gd name="T0" fmla="*/ 73 w 73"/>
                  <a:gd name="T1" fmla="*/ 0 h 126"/>
                  <a:gd name="T2" fmla="*/ 35 w 73"/>
                  <a:gd name="T3" fmla="*/ 21 h 126"/>
                  <a:gd name="T4" fmla="*/ 0 w 73"/>
                  <a:gd name="T5" fmla="*/ 24 h 126"/>
                  <a:gd name="T6" fmla="*/ 17 w 73"/>
                  <a:gd name="T7" fmla="*/ 45 h 126"/>
                  <a:gd name="T8" fmla="*/ 31 w 73"/>
                  <a:gd name="T9" fmla="*/ 91 h 126"/>
                  <a:gd name="T10" fmla="*/ 21 w 73"/>
                  <a:gd name="T11" fmla="*/ 126 h 126"/>
                  <a:gd name="T12" fmla="*/ 42 w 73"/>
                  <a:gd name="T13" fmla="*/ 112 h 126"/>
                  <a:gd name="T14" fmla="*/ 38 w 73"/>
                  <a:gd name="T15" fmla="*/ 52 h 126"/>
                  <a:gd name="T16" fmla="*/ 73 w 73"/>
                  <a:gd name="T17" fmla="*/ 0 h 1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3" h="126">
                    <a:moveTo>
                      <a:pt x="73" y="0"/>
                    </a:moveTo>
                    <a:lnTo>
                      <a:pt x="35" y="21"/>
                    </a:lnTo>
                    <a:lnTo>
                      <a:pt x="0" y="24"/>
                    </a:lnTo>
                    <a:lnTo>
                      <a:pt x="17" y="45"/>
                    </a:lnTo>
                    <a:lnTo>
                      <a:pt x="31" y="91"/>
                    </a:lnTo>
                    <a:lnTo>
                      <a:pt x="21" y="126"/>
                    </a:lnTo>
                    <a:lnTo>
                      <a:pt x="42" y="112"/>
                    </a:lnTo>
                    <a:lnTo>
                      <a:pt x="38" y="52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" name="Freeform 33">
                <a:extLst>
                  <a:ext uri="{FF2B5EF4-FFF2-40B4-BE49-F238E27FC236}">
                    <a16:creationId xmlns:a16="http://schemas.microsoft.com/office/drawing/2014/main" xmlns="" id="{E7DA7861-E449-4D60-9871-9A218C17CE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3" y="1438"/>
                <a:ext cx="84" cy="67"/>
              </a:xfrm>
              <a:custGeom>
                <a:avLst/>
                <a:gdLst>
                  <a:gd name="T0" fmla="*/ 84 w 84"/>
                  <a:gd name="T1" fmla="*/ 0 h 67"/>
                  <a:gd name="T2" fmla="*/ 52 w 84"/>
                  <a:gd name="T3" fmla="*/ 42 h 67"/>
                  <a:gd name="T4" fmla="*/ 45 w 84"/>
                  <a:gd name="T5" fmla="*/ 67 h 67"/>
                  <a:gd name="T6" fmla="*/ 0 w 84"/>
                  <a:gd name="T7" fmla="*/ 14 h 67"/>
                  <a:gd name="T8" fmla="*/ 38 w 84"/>
                  <a:gd name="T9" fmla="*/ 11 h 67"/>
                  <a:gd name="T10" fmla="*/ 84 w 84"/>
                  <a:gd name="T11" fmla="*/ 0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4" h="67">
                    <a:moveTo>
                      <a:pt x="84" y="0"/>
                    </a:moveTo>
                    <a:lnTo>
                      <a:pt x="52" y="42"/>
                    </a:lnTo>
                    <a:lnTo>
                      <a:pt x="45" y="67"/>
                    </a:lnTo>
                    <a:lnTo>
                      <a:pt x="0" y="14"/>
                    </a:lnTo>
                    <a:lnTo>
                      <a:pt x="38" y="11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0" name="Freeform 34">
                <a:extLst>
                  <a:ext uri="{FF2B5EF4-FFF2-40B4-BE49-F238E27FC236}">
                    <a16:creationId xmlns:a16="http://schemas.microsoft.com/office/drawing/2014/main" xmlns="" id="{5BD1DB77-AA99-4E03-80B8-1A3B89472E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1" y="1280"/>
                <a:ext cx="80" cy="148"/>
              </a:xfrm>
              <a:custGeom>
                <a:avLst/>
                <a:gdLst>
                  <a:gd name="T0" fmla="*/ 42 w 80"/>
                  <a:gd name="T1" fmla="*/ 0 h 148"/>
                  <a:gd name="T2" fmla="*/ 56 w 80"/>
                  <a:gd name="T3" fmla="*/ 18 h 148"/>
                  <a:gd name="T4" fmla="*/ 17 w 80"/>
                  <a:gd name="T5" fmla="*/ 63 h 148"/>
                  <a:gd name="T6" fmla="*/ 28 w 80"/>
                  <a:gd name="T7" fmla="*/ 81 h 148"/>
                  <a:gd name="T8" fmla="*/ 24 w 80"/>
                  <a:gd name="T9" fmla="*/ 120 h 148"/>
                  <a:gd name="T10" fmla="*/ 0 w 80"/>
                  <a:gd name="T11" fmla="*/ 148 h 148"/>
                  <a:gd name="T12" fmla="*/ 80 w 80"/>
                  <a:gd name="T13" fmla="*/ 123 h 148"/>
                  <a:gd name="T14" fmla="*/ 63 w 80"/>
                  <a:gd name="T15" fmla="*/ 102 h 148"/>
                  <a:gd name="T16" fmla="*/ 77 w 80"/>
                  <a:gd name="T17" fmla="*/ 74 h 148"/>
                  <a:gd name="T18" fmla="*/ 42 w 80"/>
                  <a:gd name="T19" fmla="*/ 0 h 14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0" h="148">
                    <a:moveTo>
                      <a:pt x="42" y="0"/>
                    </a:moveTo>
                    <a:lnTo>
                      <a:pt x="56" y="18"/>
                    </a:lnTo>
                    <a:lnTo>
                      <a:pt x="17" y="63"/>
                    </a:lnTo>
                    <a:lnTo>
                      <a:pt x="28" y="81"/>
                    </a:lnTo>
                    <a:lnTo>
                      <a:pt x="24" y="120"/>
                    </a:lnTo>
                    <a:lnTo>
                      <a:pt x="0" y="148"/>
                    </a:lnTo>
                    <a:lnTo>
                      <a:pt x="80" y="123"/>
                    </a:lnTo>
                    <a:lnTo>
                      <a:pt x="63" y="102"/>
                    </a:lnTo>
                    <a:lnTo>
                      <a:pt x="77" y="7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" name="Freeform 35">
                <a:extLst>
                  <a:ext uri="{FF2B5EF4-FFF2-40B4-BE49-F238E27FC236}">
                    <a16:creationId xmlns:a16="http://schemas.microsoft.com/office/drawing/2014/main" xmlns="" id="{C6B367D1-75CD-4D0F-8E7C-263BA3FF12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2" y="1266"/>
                <a:ext cx="84" cy="113"/>
              </a:xfrm>
              <a:custGeom>
                <a:avLst/>
                <a:gdLst>
                  <a:gd name="T0" fmla="*/ 84 w 84"/>
                  <a:gd name="T1" fmla="*/ 0 h 113"/>
                  <a:gd name="T2" fmla="*/ 56 w 84"/>
                  <a:gd name="T3" fmla="*/ 11 h 113"/>
                  <a:gd name="T4" fmla="*/ 25 w 84"/>
                  <a:gd name="T5" fmla="*/ 14 h 113"/>
                  <a:gd name="T6" fmla="*/ 32 w 84"/>
                  <a:gd name="T7" fmla="*/ 53 h 113"/>
                  <a:gd name="T8" fmla="*/ 25 w 84"/>
                  <a:gd name="T9" fmla="*/ 84 h 113"/>
                  <a:gd name="T10" fmla="*/ 0 w 84"/>
                  <a:gd name="T11" fmla="*/ 113 h 113"/>
                  <a:gd name="T12" fmla="*/ 42 w 84"/>
                  <a:gd name="T13" fmla="*/ 77 h 113"/>
                  <a:gd name="T14" fmla="*/ 84 w 84"/>
                  <a:gd name="T15" fmla="*/ 0 h 1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4" h="113">
                    <a:moveTo>
                      <a:pt x="84" y="0"/>
                    </a:moveTo>
                    <a:lnTo>
                      <a:pt x="56" y="11"/>
                    </a:lnTo>
                    <a:lnTo>
                      <a:pt x="25" y="14"/>
                    </a:lnTo>
                    <a:lnTo>
                      <a:pt x="32" y="53"/>
                    </a:lnTo>
                    <a:lnTo>
                      <a:pt x="25" y="84"/>
                    </a:lnTo>
                    <a:lnTo>
                      <a:pt x="0" y="113"/>
                    </a:lnTo>
                    <a:lnTo>
                      <a:pt x="42" y="77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" name="Freeform 36">
                <a:extLst>
                  <a:ext uri="{FF2B5EF4-FFF2-40B4-BE49-F238E27FC236}">
                    <a16:creationId xmlns:a16="http://schemas.microsoft.com/office/drawing/2014/main" xmlns="" id="{EE8D41D3-18DF-43B3-8DFC-C74A0ADB1A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7" y="1350"/>
                <a:ext cx="87" cy="81"/>
              </a:xfrm>
              <a:custGeom>
                <a:avLst/>
                <a:gdLst>
                  <a:gd name="T0" fmla="*/ 87 w 87"/>
                  <a:gd name="T1" fmla="*/ 81 h 81"/>
                  <a:gd name="T2" fmla="*/ 45 w 87"/>
                  <a:gd name="T3" fmla="*/ 50 h 81"/>
                  <a:gd name="T4" fmla="*/ 0 w 87"/>
                  <a:gd name="T5" fmla="*/ 53 h 81"/>
                  <a:gd name="T6" fmla="*/ 24 w 87"/>
                  <a:gd name="T7" fmla="*/ 39 h 81"/>
                  <a:gd name="T8" fmla="*/ 59 w 87"/>
                  <a:gd name="T9" fmla="*/ 0 h 81"/>
                  <a:gd name="T10" fmla="*/ 56 w 87"/>
                  <a:gd name="T11" fmla="*/ 36 h 81"/>
                  <a:gd name="T12" fmla="*/ 87 w 87"/>
                  <a:gd name="T13" fmla="*/ 36 h 81"/>
                  <a:gd name="T14" fmla="*/ 87 w 87"/>
                  <a:gd name="T15" fmla="*/ 81 h 8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7" h="81">
                    <a:moveTo>
                      <a:pt x="87" y="81"/>
                    </a:moveTo>
                    <a:lnTo>
                      <a:pt x="45" y="50"/>
                    </a:lnTo>
                    <a:lnTo>
                      <a:pt x="0" y="53"/>
                    </a:lnTo>
                    <a:lnTo>
                      <a:pt x="24" y="39"/>
                    </a:lnTo>
                    <a:lnTo>
                      <a:pt x="59" y="0"/>
                    </a:lnTo>
                    <a:lnTo>
                      <a:pt x="56" y="36"/>
                    </a:lnTo>
                    <a:lnTo>
                      <a:pt x="87" y="36"/>
                    </a:lnTo>
                    <a:lnTo>
                      <a:pt x="87" y="81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" name="Freeform 37">
                <a:extLst>
                  <a:ext uri="{FF2B5EF4-FFF2-40B4-BE49-F238E27FC236}">
                    <a16:creationId xmlns:a16="http://schemas.microsoft.com/office/drawing/2014/main" xmlns="" id="{1EFD5BEB-3303-444E-BCB5-021DA4C5DC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2" y="1375"/>
                <a:ext cx="133" cy="84"/>
              </a:xfrm>
              <a:custGeom>
                <a:avLst/>
                <a:gdLst>
                  <a:gd name="T0" fmla="*/ 52 w 133"/>
                  <a:gd name="T1" fmla="*/ 0 h 84"/>
                  <a:gd name="T2" fmla="*/ 28 w 133"/>
                  <a:gd name="T3" fmla="*/ 18 h 84"/>
                  <a:gd name="T4" fmla="*/ 0 w 133"/>
                  <a:gd name="T5" fmla="*/ 11 h 84"/>
                  <a:gd name="T6" fmla="*/ 10 w 133"/>
                  <a:gd name="T7" fmla="*/ 53 h 84"/>
                  <a:gd name="T8" fmla="*/ 28 w 133"/>
                  <a:gd name="T9" fmla="*/ 84 h 84"/>
                  <a:gd name="T10" fmla="*/ 24 w 133"/>
                  <a:gd name="T11" fmla="*/ 60 h 84"/>
                  <a:gd name="T12" fmla="*/ 56 w 133"/>
                  <a:gd name="T13" fmla="*/ 42 h 84"/>
                  <a:gd name="T14" fmla="*/ 133 w 133"/>
                  <a:gd name="T15" fmla="*/ 35 h 84"/>
                  <a:gd name="T16" fmla="*/ 52 w 133"/>
                  <a:gd name="T17" fmla="*/ 0 h 8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33" h="84">
                    <a:moveTo>
                      <a:pt x="52" y="0"/>
                    </a:moveTo>
                    <a:lnTo>
                      <a:pt x="28" y="18"/>
                    </a:lnTo>
                    <a:lnTo>
                      <a:pt x="0" y="11"/>
                    </a:lnTo>
                    <a:lnTo>
                      <a:pt x="10" y="53"/>
                    </a:lnTo>
                    <a:lnTo>
                      <a:pt x="28" y="84"/>
                    </a:lnTo>
                    <a:lnTo>
                      <a:pt x="24" y="60"/>
                    </a:lnTo>
                    <a:lnTo>
                      <a:pt x="56" y="42"/>
                    </a:lnTo>
                    <a:lnTo>
                      <a:pt x="133" y="35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" name="Freeform 38">
                <a:extLst>
                  <a:ext uri="{FF2B5EF4-FFF2-40B4-BE49-F238E27FC236}">
                    <a16:creationId xmlns:a16="http://schemas.microsoft.com/office/drawing/2014/main" xmlns="" id="{C11CD7C1-D729-40AC-B2AC-0A2FB24B1A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1" y="1477"/>
                <a:ext cx="129" cy="98"/>
              </a:xfrm>
              <a:custGeom>
                <a:avLst/>
                <a:gdLst>
                  <a:gd name="T0" fmla="*/ 0 w 129"/>
                  <a:gd name="T1" fmla="*/ 25 h 98"/>
                  <a:gd name="T2" fmla="*/ 31 w 129"/>
                  <a:gd name="T3" fmla="*/ 56 h 98"/>
                  <a:gd name="T4" fmla="*/ 73 w 129"/>
                  <a:gd name="T5" fmla="*/ 70 h 98"/>
                  <a:gd name="T6" fmla="*/ 84 w 129"/>
                  <a:gd name="T7" fmla="*/ 98 h 98"/>
                  <a:gd name="T8" fmla="*/ 115 w 129"/>
                  <a:gd name="T9" fmla="*/ 67 h 98"/>
                  <a:gd name="T10" fmla="*/ 108 w 129"/>
                  <a:gd name="T11" fmla="*/ 32 h 98"/>
                  <a:gd name="T12" fmla="*/ 129 w 129"/>
                  <a:gd name="T13" fmla="*/ 7 h 98"/>
                  <a:gd name="T14" fmla="*/ 94 w 129"/>
                  <a:gd name="T15" fmla="*/ 0 h 98"/>
                  <a:gd name="T16" fmla="*/ 84 w 129"/>
                  <a:gd name="T17" fmla="*/ 42 h 98"/>
                  <a:gd name="T18" fmla="*/ 59 w 129"/>
                  <a:gd name="T19" fmla="*/ 25 h 98"/>
                  <a:gd name="T20" fmla="*/ 0 w 129"/>
                  <a:gd name="T21" fmla="*/ 25 h 9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29" h="98">
                    <a:moveTo>
                      <a:pt x="0" y="25"/>
                    </a:moveTo>
                    <a:lnTo>
                      <a:pt x="31" y="56"/>
                    </a:lnTo>
                    <a:lnTo>
                      <a:pt x="73" y="70"/>
                    </a:lnTo>
                    <a:lnTo>
                      <a:pt x="84" y="98"/>
                    </a:lnTo>
                    <a:lnTo>
                      <a:pt x="115" y="67"/>
                    </a:lnTo>
                    <a:lnTo>
                      <a:pt x="108" y="32"/>
                    </a:lnTo>
                    <a:lnTo>
                      <a:pt x="129" y="7"/>
                    </a:lnTo>
                    <a:lnTo>
                      <a:pt x="94" y="0"/>
                    </a:lnTo>
                    <a:lnTo>
                      <a:pt x="84" y="42"/>
                    </a:lnTo>
                    <a:lnTo>
                      <a:pt x="59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" name="Freeform 39">
                <a:extLst>
                  <a:ext uri="{FF2B5EF4-FFF2-40B4-BE49-F238E27FC236}">
                    <a16:creationId xmlns:a16="http://schemas.microsoft.com/office/drawing/2014/main" xmlns="" id="{EC9E6241-6B76-4046-80C3-E414E6FF6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7" y="1642"/>
                <a:ext cx="133" cy="187"/>
              </a:xfrm>
              <a:custGeom>
                <a:avLst/>
                <a:gdLst>
                  <a:gd name="T0" fmla="*/ 0 w 133"/>
                  <a:gd name="T1" fmla="*/ 0 h 187"/>
                  <a:gd name="T2" fmla="*/ 31 w 133"/>
                  <a:gd name="T3" fmla="*/ 25 h 187"/>
                  <a:gd name="T4" fmla="*/ 80 w 133"/>
                  <a:gd name="T5" fmla="*/ 35 h 187"/>
                  <a:gd name="T6" fmla="*/ 126 w 133"/>
                  <a:gd name="T7" fmla="*/ 32 h 187"/>
                  <a:gd name="T8" fmla="*/ 133 w 133"/>
                  <a:gd name="T9" fmla="*/ 60 h 187"/>
                  <a:gd name="T10" fmla="*/ 105 w 133"/>
                  <a:gd name="T11" fmla="*/ 71 h 187"/>
                  <a:gd name="T12" fmla="*/ 101 w 133"/>
                  <a:gd name="T13" fmla="*/ 99 h 187"/>
                  <a:gd name="T14" fmla="*/ 98 w 133"/>
                  <a:gd name="T15" fmla="*/ 130 h 187"/>
                  <a:gd name="T16" fmla="*/ 73 w 133"/>
                  <a:gd name="T17" fmla="*/ 158 h 187"/>
                  <a:gd name="T18" fmla="*/ 28 w 133"/>
                  <a:gd name="T19" fmla="*/ 187 h 187"/>
                  <a:gd name="T20" fmla="*/ 35 w 133"/>
                  <a:gd name="T21" fmla="*/ 158 h 187"/>
                  <a:gd name="T22" fmla="*/ 73 w 133"/>
                  <a:gd name="T23" fmla="*/ 123 h 187"/>
                  <a:gd name="T24" fmla="*/ 56 w 133"/>
                  <a:gd name="T25" fmla="*/ 63 h 187"/>
                  <a:gd name="T26" fmla="*/ 28 w 133"/>
                  <a:gd name="T27" fmla="*/ 46 h 187"/>
                  <a:gd name="T28" fmla="*/ 0 w 133"/>
                  <a:gd name="T29" fmla="*/ 0 h 18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33" h="187">
                    <a:moveTo>
                      <a:pt x="0" y="0"/>
                    </a:moveTo>
                    <a:lnTo>
                      <a:pt x="31" y="25"/>
                    </a:lnTo>
                    <a:lnTo>
                      <a:pt x="80" y="35"/>
                    </a:lnTo>
                    <a:lnTo>
                      <a:pt x="126" y="32"/>
                    </a:lnTo>
                    <a:lnTo>
                      <a:pt x="133" y="60"/>
                    </a:lnTo>
                    <a:lnTo>
                      <a:pt x="105" y="71"/>
                    </a:lnTo>
                    <a:lnTo>
                      <a:pt x="101" y="99"/>
                    </a:lnTo>
                    <a:lnTo>
                      <a:pt x="98" y="130"/>
                    </a:lnTo>
                    <a:lnTo>
                      <a:pt x="73" y="158"/>
                    </a:lnTo>
                    <a:lnTo>
                      <a:pt x="28" y="187"/>
                    </a:lnTo>
                    <a:lnTo>
                      <a:pt x="35" y="158"/>
                    </a:lnTo>
                    <a:lnTo>
                      <a:pt x="73" y="123"/>
                    </a:lnTo>
                    <a:lnTo>
                      <a:pt x="56" y="63"/>
                    </a:lnTo>
                    <a:lnTo>
                      <a:pt x="28" y="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" name="Freeform 40">
                <a:extLst>
                  <a:ext uri="{FF2B5EF4-FFF2-40B4-BE49-F238E27FC236}">
                    <a16:creationId xmlns:a16="http://schemas.microsoft.com/office/drawing/2014/main" xmlns="" id="{DE080796-D8CC-4DA5-AB20-B4E9846B80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3" y="1642"/>
                <a:ext cx="70" cy="113"/>
              </a:xfrm>
              <a:custGeom>
                <a:avLst/>
                <a:gdLst>
                  <a:gd name="T0" fmla="*/ 0 w 70"/>
                  <a:gd name="T1" fmla="*/ 0 h 113"/>
                  <a:gd name="T2" fmla="*/ 14 w 70"/>
                  <a:gd name="T3" fmla="*/ 42 h 113"/>
                  <a:gd name="T4" fmla="*/ 0 w 70"/>
                  <a:gd name="T5" fmla="*/ 113 h 113"/>
                  <a:gd name="T6" fmla="*/ 42 w 70"/>
                  <a:gd name="T7" fmla="*/ 106 h 113"/>
                  <a:gd name="T8" fmla="*/ 38 w 70"/>
                  <a:gd name="T9" fmla="*/ 74 h 113"/>
                  <a:gd name="T10" fmla="*/ 70 w 70"/>
                  <a:gd name="T11" fmla="*/ 42 h 113"/>
                  <a:gd name="T12" fmla="*/ 0 w 70"/>
                  <a:gd name="T13" fmla="*/ 0 h 1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0" h="113">
                    <a:moveTo>
                      <a:pt x="0" y="0"/>
                    </a:moveTo>
                    <a:lnTo>
                      <a:pt x="14" y="42"/>
                    </a:lnTo>
                    <a:lnTo>
                      <a:pt x="0" y="113"/>
                    </a:lnTo>
                    <a:lnTo>
                      <a:pt x="42" y="106"/>
                    </a:lnTo>
                    <a:lnTo>
                      <a:pt x="38" y="74"/>
                    </a:lnTo>
                    <a:lnTo>
                      <a:pt x="70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" name="Freeform 41">
                <a:extLst>
                  <a:ext uri="{FF2B5EF4-FFF2-40B4-BE49-F238E27FC236}">
                    <a16:creationId xmlns:a16="http://schemas.microsoft.com/office/drawing/2014/main" xmlns="" id="{B8B12CC7-8257-425D-A303-38A87D323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3" y="1572"/>
                <a:ext cx="167" cy="123"/>
              </a:xfrm>
              <a:custGeom>
                <a:avLst/>
                <a:gdLst>
                  <a:gd name="T0" fmla="*/ 167 w 167"/>
                  <a:gd name="T1" fmla="*/ 84 h 123"/>
                  <a:gd name="T2" fmla="*/ 136 w 167"/>
                  <a:gd name="T3" fmla="*/ 123 h 123"/>
                  <a:gd name="T4" fmla="*/ 101 w 167"/>
                  <a:gd name="T5" fmla="*/ 123 h 123"/>
                  <a:gd name="T6" fmla="*/ 63 w 167"/>
                  <a:gd name="T7" fmla="*/ 95 h 123"/>
                  <a:gd name="T8" fmla="*/ 56 w 167"/>
                  <a:gd name="T9" fmla="*/ 60 h 123"/>
                  <a:gd name="T10" fmla="*/ 31 w 167"/>
                  <a:gd name="T11" fmla="*/ 32 h 123"/>
                  <a:gd name="T12" fmla="*/ 0 w 167"/>
                  <a:gd name="T13" fmla="*/ 10 h 123"/>
                  <a:gd name="T14" fmla="*/ 38 w 167"/>
                  <a:gd name="T15" fmla="*/ 0 h 123"/>
                  <a:gd name="T16" fmla="*/ 63 w 167"/>
                  <a:gd name="T17" fmla="*/ 32 h 123"/>
                  <a:gd name="T18" fmla="*/ 73 w 167"/>
                  <a:gd name="T19" fmla="*/ 74 h 123"/>
                  <a:gd name="T20" fmla="*/ 98 w 167"/>
                  <a:gd name="T21" fmla="*/ 98 h 123"/>
                  <a:gd name="T22" fmla="*/ 167 w 167"/>
                  <a:gd name="T23" fmla="*/ 84 h 12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67" h="123">
                    <a:moveTo>
                      <a:pt x="167" y="84"/>
                    </a:moveTo>
                    <a:lnTo>
                      <a:pt x="136" y="123"/>
                    </a:lnTo>
                    <a:lnTo>
                      <a:pt x="101" y="123"/>
                    </a:lnTo>
                    <a:lnTo>
                      <a:pt x="63" y="95"/>
                    </a:lnTo>
                    <a:lnTo>
                      <a:pt x="56" y="60"/>
                    </a:lnTo>
                    <a:lnTo>
                      <a:pt x="31" y="32"/>
                    </a:lnTo>
                    <a:lnTo>
                      <a:pt x="0" y="10"/>
                    </a:lnTo>
                    <a:lnTo>
                      <a:pt x="38" y="0"/>
                    </a:lnTo>
                    <a:lnTo>
                      <a:pt x="63" y="32"/>
                    </a:lnTo>
                    <a:lnTo>
                      <a:pt x="73" y="74"/>
                    </a:lnTo>
                    <a:lnTo>
                      <a:pt x="98" y="98"/>
                    </a:lnTo>
                    <a:lnTo>
                      <a:pt x="167" y="84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" name="Freeform 42">
                <a:extLst>
                  <a:ext uri="{FF2B5EF4-FFF2-40B4-BE49-F238E27FC236}">
                    <a16:creationId xmlns:a16="http://schemas.microsoft.com/office/drawing/2014/main" xmlns="" id="{7D2CA1A3-0AA4-4F8B-A2B7-1BEB96C37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" y="1604"/>
                <a:ext cx="73" cy="161"/>
              </a:xfrm>
              <a:custGeom>
                <a:avLst/>
                <a:gdLst>
                  <a:gd name="T0" fmla="*/ 21 w 73"/>
                  <a:gd name="T1" fmla="*/ 0 h 161"/>
                  <a:gd name="T2" fmla="*/ 0 w 73"/>
                  <a:gd name="T3" fmla="*/ 21 h 161"/>
                  <a:gd name="T4" fmla="*/ 24 w 73"/>
                  <a:gd name="T5" fmla="*/ 42 h 161"/>
                  <a:gd name="T6" fmla="*/ 28 w 73"/>
                  <a:gd name="T7" fmla="*/ 87 h 161"/>
                  <a:gd name="T8" fmla="*/ 7 w 73"/>
                  <a:gd name="T9" fmla="*/ 123 h 161"/>
                  <a:gd name="T10" fmla="*/ 45 w 73"/>
                  <a:gd name="T11" fmla="*/ 144 h 161"/>
                  <a:gd name="T12" fmla="*/ 63 w 73"/>
                  <a:gd name="T13" fmla="*/ 161 h 161"/>
                  <a:gd name="T14" fmla="*/ 73 w 73"/>
                  <a:gd name="T15" fmla="*/ 116 h 161"/>
                  <a:gd name="T16" fmla="*/ 45 w 73"/>
                  <a:gd name="T17" fmla="*/ 116 h 161"/>
                  <a:gd name="T18" fmla="*/ 59 w 73"/>
                  <a:gd name="T19" fmla="*/ 63 h 161"/>
                  <a:gd name="T20" fmla="*/ 42 w 73"/>
                  <a:gd name="T21" fmla="*/ 49 h 161"/>
                  <a:gd name="T22" fmla="*/ 21 w 73"/>
                  <a:gd name="T23" fmla="*/ 0 h 16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3" h="161">
                    <a:moveTo>
                      <a:pt x="21" y="0"/>
                    </a:moveTo>
                    <a:lnTo>
                      <a:pt x="0" y="21"/>
                    </a:lnTo>
                    <a:lnTo>
                      <a:pt x="24" y="42"/>
                    </a:lnTo>
                    <a:lnTo>
                      <a:pt x="28" y="87"/>
                    </a:lnTo>
                    <a:lnTo>
                      <a:pt x="7" y="123"/>
                    </a:lnTo>
                    <a:lnTo>
                      <a:pt x="45" y="144"/>
                    </a:lnTo>
                    <a:lnTo>
                      <a:pt x="63" y="161"/>
                    </a:lnTo>
                    <a:lnTo>
                      <a:pt x="73" y="116"/>
                    </a:lnTo>
                    <a:lnTo>
                      <a:pt x="45" y="116"/>
                    </a:lnTo>
                    <a:lnTo>
                      <a:pt x="59" y="63"/>
                    </a:lnTo>
                    <a:lnTo>
                      <a:pt x="42" y="4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9" name="Freeform 43">
                <a:extLst>
                  <a:ext uri="{FF2B5EF4-FFF2-40B4-BE49-F238E27FC236}">
                    <a16:creationId xmlns:a16="http://schemas.microsoft.com/office/drawing/2014/main" xmlns="" id="{E2E9B502-44A5-4F3D-AE45-49D4F74123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8" y="1674"/>
                <a:ext cx="108" cy="116"/>
              </a:xfrm>
              <a:custGeom>
                <a:avLst/>
                <a:gdLst>
                  <a:gd name="T0" fmla="*/ 10 w 108"/>
                  <a:gd name="T1" fmla="*/ 0 h 116"/>
                  <a:gd name="T2" fmla="*/ 0 w 108"/>
                  <a:gd name="T3" fmla="*/ 31 h 116"/>
                  <a:gd name="T4" fmla="*/ 17 w 108"/>
                  <a:gd name="T5" fmla="*/ 53 h 116"/>
                  <a:gd name="T6" fmla="*/ 35 w 108"/>
                  <a:gd name="T7" fmla="*/ 84 h 116"/>
                  <a:gd name="T8" fmla="*/ 63 w 108"/>
                  <a:gd name="T9" fmla="*/ 105 h 116"/>
                  <a:gd name="T10" fmla="*/ 108 w 108"/>
                  <a:gd name="T11" fmla="*/ 116 h 116"/>
                  <a:gd name="T12" fmla="*/ 63 w 108"/>
                  <a:gd name="T13" fmla="*/ 70 h 116"/>
                  <a:gd name="T14" fmla="*/ 77 w 108"/>
                  <a:gd name="T15" fmla="*/ 35 h 116"/>
                  <a:gd name="T16" fmla="*/ 45 w 108"/>
                  <a:gd name="T17" fmla="*/ 49 h 116"/>
                  <a:gd name="T18" fmla="*/ 10 w 108"/>
                  <a:gd name="T19" fmla="*/ 0 h 1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8" h="116">
                    <a:moveTo>
                      <a:pt x="10" y="0"/>
                    </a:moveTo>
                    <a:lnTo>
                      <a:pt x="0" y="31"/>
                    </a:lnTo>
                    <a:lnTo>
                      <a:pt x="17" y="53"/>
                    </a:lnTo>
                    <a:lnTo>
                      <a:pt x="35" y="84"/>
                    </a:lnTo>
                    <a:lnTo>
                      <a:pt x="63" y="105"/>
                    </a:lnTo>
                    <a:lnTo>
                      <a:pt x="108" y="116"/>
                    </a:lnTo>
                    <a:lnTo>
                      <a:pt x="63" y="70"/>
                    </a:lnTo>
                    <a:lnTo>
                      <a:pt x="77" y="35"/>
                    </a:lnTo>
                    <a:lnTo>
                      <a:pt x="45" y="49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" name="Group 44">
              <a:extLst>
                <a:ext uri="{FF2B5EF4-FFF2-40B4-BE49-F238E27FC236}">
                  <a16:creationId xmlns:a16="http://schemas.microsoft.com/office/drawing/2014/main" xmlns="" id="{15DA3BF3-6F29-4F5C-B92A-DA1320AC62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9" y="984"/>
              <a:ext cx="867" cy="429"/>
              <a:chOff x="709" y="984"/>
              <a:chExt cx="867" cy="429"/>
            </a:xfrm>
          </p:grpSpPr>
          <p:sp>
            <p:nvSpPr>
              <p:cNvPr id="48" name="Freeform 45">
                <a:extLst>
                  <a:ext uri="{FF2B5EF4-FFF2-40B4-BE49-F238E27FC236}">
                    <a16:creationId xmlns:a16="http://schemas.microsoft.com/office/drawing/2014/main" xmlns="" id="{2EDE21E3-4B1C-4AA3-AF94-7E321E3DDB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" y="984"/>
                <a:ext cx="867" cy="429"/>
              </a:xfrm>
              <a:custGeom>
                <a:avLst/>
                <a:gdLst>
                  <a:gd name="T0" fmla="*/ 147 w 867"/>
                  <a:gd name="T1" fmla="*/ 0 h 429"/>
                  <a:gd name="T2" fmla="*/ 115 w 867"/>
                  <a:gd name="T3" fmla="*/ 31 h 429"/>
                  <a:gd name="T4" fmla="*/ 77 w 867"/>
                  <a:gd name="T5" fmla="*/ 52 h 429"/>
                  <a:gd name="T6" fmla="*/ 66 w 867"/>
                  <a:gd name="T7" fmla="*/ 98 h 429"/>
                  <a:gd name="T8" fmla="*/ 31 w 867"/>
                  <a:gd name="T9" fmla="*/ 123 h 429"/>
                  <a:gd name="T10" fmla="*/ 0 w 867"/>
                  <a:gd name="T11" fmla="*/ 137 h 429"/>
                  <a:gd name="T12" fmla="*/ 35 w 867"/>
                  <a:gd name="T13" fmla="*/ 165 h 429"/>
                  <a:gd name="T14" fmla="*/ 49 w 867"/>
                  <a:gd name="T15" fmla="*/ 204 h 429"/>
                  <a:gd name="T16" fmla="*/ 80 w 867"/>
                  <a:gd name="T17" fmla="*/ 221 h 429"/>
                  <a:gd name="T18" fmla="*/ 115 w 867"/>
                  <a:gd name="T19" fmla="*/ 232 h 429"/>
                  <a:gd name="T20" fmla="*/ 154 w 867"/>
                  <a:gd name="T21" fmla="*/ 218 h 429"/>
                  <a:gd name="T22" fmla="*/ 203 w 867"/>
                  <a:gd name="T23" fmla="*/ 232 h 429"/>
                  <a:gd name="T24" fmla="*/ 262 w 867"/>
                  <a:gd name="T25" fmla="*/ 214 h 429"/>
                  <a:gd name="T26" fmla="*/ 329 w 867"/>
                  <a:gd name="T27" fmla="*/ 242 h 429"/>
                  <a:gd name="T28" fmla="*/ 374 w 867"/>
                  <a:gd name="T29" fmla="*/ 239 h 429"/>
                  <a:gd name="T30" fmla="*/ 416 w 867"/>
                  <a:gd name="T31" fmla="*/ 263 h 429"/>
                  <a:gd name="T32" fmla="*/ 454 w 867"/>
                  <a:gd name="T33" fmla="*/ 277 h 429"/>
                  <a:gd name="T34" fmla="*/ 493 w 867"/>
                  <a:gd name="T35" fmla="*/ 263 h 429"/>
                  <a:gd name="T36" fmla="*/ 507 w 867"/>
                  <a:gd name="T37" fmla="*/ 291 h 429"/>
                  <a:gd name="T38" fmla="*/ 542 w 867"/>
                  <a:gd name="T39" fmla="*/ 288 h 429"/>
                  <a:gd name="T40" fmla="*/ 535 w 867"/>
                  <a:gd name="T41" fmla="*/ 327 h 429"/>
                  <a:gd name="T42" fmla="*/ 584 w 867"/>
                  <a:gd name="T43" fmla="*/ 344 h 429"/>
                  <a:gd name="T44" fmla="*/ 643 w 867"/>
                  <a:gd name="T45" fmla="*/ 365 h 429"/>
                  <a:gd name="T46" fmla="*/ 657 w 867"/>
                  <a:gd name="T47" fmla="*/ 393 h 429"/>
                  <a:gd name="T48" fmla="*/ 696 w 867"/>
                  <a:gd name="T49" fmla="*/ 400 h 429"/>
                  <a:gd name="T50" fmla="*/ 724 w 867"/>
                  <a:gd name="T51" fmla="*/ 429 h 429"/>
                  <a:gd name="T52" fmla="*/ 759 w 867"/>
                  <a:gd name="T53" fmla="*/ 414 h 429"/>
                  <a:gd name="T54" fmla="*/ 790 w 867"/>
                  <a:gd name="T55" fmla="*/ 411 h 429"/>
                  <a:gd name="T56" fmla="*/ 811 w 867"/>
                  <a:gd name="T57" fmla="*/ 369 h 429"/>
                  <a:gd name="T58" fmla="*/ 867 w 867"/>
                  <a:gd name="T59" fmla="*/ 351 h 429"/>
                  <a:gd name="T60" fmla="*/ 839 w 867"/>
                  <a:gd name="T61" fmla="*/ 305 h 429"/>
                  <a:gd name="T62" fmla="*/ 853 w 867"/>
                  <a:gd name="T63" fmla="*/ 263 h 429"/>
                  <a:gd name="T64" fmla="*/ 832 w 867"/>
                  <a:gd name="T65" fmla="*/ 214 h 429"/>
                  <a:gd name="T66" fmla="*/ 843 w 867"/>
                  <a:gd name="T67" fmla="*/ 189 h 429"/>
                  <a:gd name="T68" fmla="*/ 804 w 867"/>
                  <a:gd name="T69" fmla="*/ 189 h 429"/>
                  <a:gd name="T70" fmla="*/ 783 w 867"/>
                  <a:gd name="T71" fmla="*/ 165 h 429"/>
                  <a:gd name="T72" fmla="*/ 745 w 867"/>
                  <a:gd name="T73" fmla="*/ 182 h 429"/>
                  <a:gd name="T74" fmla="*/ 710 w 867"/>
                  <a:gd name="T75" fmla="*/ 168 h 429"/>
                  <a:gd name="T76" fmla="*/ 682 w 867"/>
                  <a:gd name="T77" fmla="*/ 147 h 429"/>
                  <a:gd name="T78" fmla="*/ 622 w 867"/>
                  <a:gd name="T79" fmla="*/ 144 h 429"/>
                  <a:gd name="T80" fmla="*/ 607 w 867"/>
                  <a:gd name="T81" fmla="*/ 225 h 429"/>
                  <a:gd name="T82" fmla="*/ 633 w 867"/>
                  <a:gd name="T83" fmla="*/ 228 h 429"/>
                  <a:gd name="T84" fmla="*/ 633 w 867"/>
                  <a:gd name="T85" fmla="*/ 267 h 429"/>
                  <a:gd name="T86" fmla="*/ 615 w 867"/>
                  <a:gd name="T87" fmla="*/ 298 h 429"/>
                  <a:gd name="T88" fmla="*/ 600 w 867"/>
                  <a:gd name="T89" fmla="*/ 264 h 429"/>
                  <a:gd name="T90" fmla="*/ 597 w 867"/>
                  <a:gd name="T91" fmla="*/ 246 h 429"/>
                  <a:gd name="T92" fmla="*/ 607 w 867"/>
                  <a:gd name="T93" fmla="*/ 225 h 429"/>
                  <a:gd name="T94" fmla="*/ 622 w 867"/>
                  <a:gd name="T95" fmla="*/ 145 h 429"/>
                  <a:gd name="T96" fmla="*/ 577 w 867"/>
                  <a:gd name="T97" fmla="*/ 144 h 429"/>
                  <a:gd name="T98" fmla="*/ 538 w 867"/>
                  <a:gd name="T99" fmla="*/ 154 h 429"/>
                  <a:gd name="T100" fmla="*/ 503 w 867"/>
                  <a:gd name="T101" fmla="*/ 140 h 429"/>
                  <a:gd name="T102" fmla="*/ 489 w 867"/>
                  <a:gd name="T103" fmla="*/ 95 h 429"/>
                  <a:gd name="T104" fmla="*/ 451 w 867"/>
                  <a:gd name="T105" fmla="*/ 84 h 429"/>
                  <a:gd name="T106" fmla="*/ 433 w 867"/>
                  <a:gd name="T107" fmla="*/ 59 h 429"/>
                  <a:gd name="T108" fmla="*/ 385 w 867"/>
                  <a:gd name="T109" fmla="*/ 49 h 429"/>
                  <a:gd name="T110" fmla="*/ 357 w 867"/>
                  <a:gd name="T111" fmla="*/ 28 h 429"/>
                  <a:gd name="T112" fmla="*/ 329 w 867"/>
                  <a:gd name="T113" fmla="*/ 38 h 429"/>
                  <a:gd name="T114" fmla="*/ 297 w 867"/>
                  <a:gd name="T115" fmla="*/ 28 h 429"/>
                  <a:gd name="T116" fmla="*/ 273 w 867"/>
                  <a:gd name="T117" fmla="*/ 52 h 429"/>
                  <a:gd name="T118" fmla="*/ 245 w 867"/>
                  <a:gd name="T119" fmla="*/ 49 h 429"/>
                  <a:gd name="T120" fmla="*/ 234 w 867"/>
                  <a:gd name="T121" fmla="*/ 17 h 429"/>
                  <a:gd name="T122" fmla="*/ 199 w 867"/>
                  <a:gd name="T123" fmla="*/ 7 h 429"/>
                  <a:gd name="T124" fmla="*/ 147 w 867"/>
                  <a:gd name="T125" fmla="*/ 0 h 42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867" h="429">
                    <a:moveTo>
                      <a:pt x="147" y="0"/>
                    </a:moveTo>
                    <a:lnTo>
                      <a:pt x="115" y="31"/>
                    </a:lnTo>
                    <a:lnTo>
                      <a:pt x="77" y="52"/>
                    </a:lnTo>
                    <a:lnTo>
                      <a:pt x="66" y="98"/>
                    </a:lnTo>
                    <a:lnTo>
                      <a:pt x="31" y="123"/>
                    </a:lnTo>
                    <a:lnTo>
                      <a:pt x="0" y="137"/>
                    </a:lnTo>
                    <a:lnTo>
                      <a:pt x="35" y="165"/>
                    </a:lnTo>
                    <a:lnTo>
                      <a:pt x="49" y="204"/>
                    </a:lnTo>
                    <a:lnTo>
                      <a:pt x="80" y="221"/>
                    </a:lnTo>
                    <a:lnTo>
                      <a:pt x="115" y="232"/>
                    </a:lnTo>
                    <a:lnTo>
                      <a:pt x="154" y="218"/>
                    </a:lnTo>
                    <a:lnTo>
                      <a:pt x="203" y="232"/>
                    </a:lnTo>
                    <a:lnTo>
                      <a:pt x="262" y="214"/>
                    </a:lnTo>
                    <a:lnTo>
                      <a:pt x="329" y="242"/>
                    </a:lnTo>
                    <a:lnTo>
                      <a:pt x="374" y="239"/>
                    </a:lnTo>
                    <a:lnTo>
                      <a:pt x="416" y="263"/>
                    </a:lnTo>
                    <a:lnTo>
                      <a:pt x="454" y="277"/>
                    </a:lnTo>
                    <a:lnTo>
                      <a:pt x="493" y="263"/>
                    </a:lnTo>
                    <a:lnTo>
                      <a:pt x="507" y="291"/>
                    </a:lnTo>
                    <a:lnTo>
                      <a:pt x="542" y="288"/>
                    </a:lnTo>
                    <a:lnTo>
                      <a:pt x="535" y="327"/>
                    </a:lnTo>
                    <a:lnTo>
                      <a:pt x="584" y="344"/>
                    </a:lnTo>
                    <a:lnTo>
                      <a:pt x="643" y="365"/>
                    </a:lnTo>
                    <a:lnTo>
                      <a:pt x="657" y="393"/>
                    </a:lnTo>
                    <a:lnTo>
                      <a:pt x="696" y="400"/>
                    </a:lnTo>
                    <a:lnTo>
                      <a:pt x="724" y="429"/>
                    </a:lnTo>
                    <a:lnTo>
                      <a:pt x="759" y="414"/>
                    </a:lnTo>
                    <a:lnTo>
                      <a:pt x="790" y="411"/>
                    </a:lnTo>
                    <a:lnTo>
                      <a:pt x="811" y="369"/>
                    </a:lnTo>
                    <a:lnTo>
                      <a:pt x="867" y="351"/>
                    </a:lnTo>
                    <a:lnTo>
                      <a:pt x="839" y="305"/>
                    </a:lnTo>
                    <a:lnTo>
                      <a:pt x="853" y="263"/>
                    </a:lnTo>
                    <a:lnTo>
                      <a:pt x="832" y="214"/>
                    </a:lnTo>
                    <a:lnTo>
                      <a:pt x="843" y="189"/>
                    </a:lnTo>
                    <a:lnTo>
                      <a:pt x="804" y="189"/>
                    </a:lnTo>
                    <a:lnTo>
                      <a:pt x="783" y="165"/>
                    </a:lnTo>
                    <a:lnTo>
                      <a:pt x="745" y="182"/>
                    </a:lnTo>
                    <a:lnTo>
                      <a:pt x="710" y="168"/>
                    </a:lnTo>
                    <a:lnTo>
                      <a:pt x="682" y="147"/>
                    </a:lnTo>
                    <a:lnTo>
                      <a:pt x="622" y="144"/>
                    </a:lnTo>
                    <a:lnTo>
                      <a:pt x="607" y="225"/>
                    </a:lnTo>
                    <a:lnTo>
                      <a:pt x="633" y="228"/>
                    </a:lnTo>
                    <a:lnTo>
                      <a:pt x="633" y="267"/>
                    </a:lnTo>
                    <a:lnTo>
                      <a:pt x="615" y="298"/>
                    </a:lnTo>
                    <a:lnTo>
                      <a:pt x="600" y="264"/>
                    </a:lnTo>
                    <a:lnTo>
                      <a:pt x="597" y="246"/>
                    </a:lnTo>
                    <a:lnTo>
                      <a:pt x="607" y="225"/>
                    </a:lnTo>
                    <a:lnTo>
                      <a:pt x="622" y="145"/>
                    </a:lnTo>
                    <a:lnTo>
                      <a:pt x="577" y="144"/>
                    </a:lnTo>
                    <a:lnTo>
                      <a:pt x="538" y="154"/>
                    </a:lnTo>
                    <a:lnTo>
                      <a:pt x="503" y="140"/>
                    </a:lnTo>
                    <a:lnTo>
                      <a:pt x="489" y="95"/>
                    </a:lnTo>
                    <a:lnTo>
                      <a:pt x="451" y="84"/>
                    </a:lnTo>
                    <a:lnTo>
                      <a:pt x="433" y="59"/>
                    </a:lnTo>
                    <a:lnTo>
                      <a:pt x="385" y="49"/>
                    </a:lnTo>
                    <a:lnTo>
                      <a:pt x="357" y="28"/>
                    </a:lnTo>
                    <a:lnTo>
                      <a:pt x="329" y="38"/>
                    </a:lnTo>
                    <a:lnTo>
                      <a:pt x="297" y="28"/>
                    </a:lnTo>
                    <a:lnTo>
                      <a:pt x="273" y="52"/>
                    </a:lnTo>
                    <a:lnTo>
                      <a:pt x="245" y="49"/>
                    </a:lnTo>
                    <a:lnTo>
                      <a:pt x="234" y="17"/>
                    </a:lnTo>
                    <a:lnTo>
                      <a:pt x="199" y="7"/>
                    </a:lnTo>
                    <a:lnTo>
                      <a:pt x="147" y="0"/>
                    </a:lnTo>
                    <a:close/>
                  </a:path>
                </a:pathLst>
              </a:custGeom>
              <a:solidFill>
                <a:srgbClr val="002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Freeform 46">
                <a:extLst>
                  <a:ext uri="{FF2B5EF4-FFF2-40B4-BE49-F238E27FC236}">
                    <a16:creationId xmlns:a16="http://schemas.microsoft.com/office/drawing/2014/main" xmlns="" id="{35E8A2EA-27D6-4DED-A947-5B30E73C04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" y="1138"/>
                <a:ext cx="223" cy="50"/>
              </a:xfrm>
              <a:custGeom>
                <a:avLst/>
                <a:gdLst>
                  <a:gd name="T0" fmla="*/ 146 w 223"/>
                  <a:gd name="T1" fmla="*/ 7 h 50"/>
                  <a:gd name="T2" fmla="*/ 171 w 223"/>
                  <a:gd name="T3" fmla="*/ 0 h 50"/>
                  <a:gd name="T4" fmla="*/ 185 w 223"/>
                  <a:gd name="T5" fmla="*/ 9 h 50"/>
                  <a:gd name="T6" fmla="*/ 220 w 223"/>
                  <a:gd name="T7" fmla="*/ 16 h 50"/>
                  <a:gd name="T8" fmla="*/ 223 w 223"/>
                  <a:gd name="T9" fmla="*/ 40 h 50"/>
                  <a:gd name="T10" fmla="*/ 184 w 223"/>
                  <a:gd name="T11" fmla="*/ 25 h 50"/>
                  <a:gd name="T12" fmla="*/ 156 w 223"/>
                  <a:gd name="T13" fmla="*/ 50 h 50"/>
                  <a:gd name="T14" fmla="*/ 83 w 223"/>
                  <a:gd name="T15" fmla="*/ 50 h 50"/>
                  <a:gd name="T16" fmla="*/ 0 w 223"/>
                  <a:gd name="T17" fmla="*/ 12 h 50"/>
                  <a:gd name="T18" fmla="*/ 119 w 223"/>
                  <a:gd name="T19" fmla="*/ 35 h 50"/>
                  <a:gd name="T20" fmla="*/ 146 w 223"/>
                  <a:gd name="T21" fmla="*/ 7 h 5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23" h="50">
                    <a:moveTo>
                      <a:pt x="146" y="7"/>
                    </a:moveTo>
                    <a:lnTo>
                      <a:pt x="171" y="0"/>
                    </a:lnTo>
                    <a:lnTo>
                      <a:pt x="185" y="9"/>
                    </a:lnTo>
                    <a:lnTo>
                      <a:pt x="220" y="16"/>
                    </a:lnTo>
                    <a:lnTo>
                      <a:pt x="223" y="40"/>
                    </a:lnTo>
                    <a:lnTo>
                      <a:pt x="184" y="25"/>
                    </a:lnTo>
                    <a:lnTo>
                      <a:pt x="156" y="50"/>
                    </a:lnTo>
                    <a:lnTo>
                      <a:pt x="83" y="50"/>
                    </a:lnTo>
                    <a:lnTo>
                      <a:pt x="0" y="12"/>
                    </a:lnTo>
                    <a:lnTo>
                      <a:pt x="119" y="35"/>
                    </a:lnTo>
                    <a:lnTo>
                      <a:pt x="146" y="7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Freeform 47">
                <a:extLst>
                  <a:ext uri="{FF2B5EF4-FFF2-40B4-BE49-F238E27FC236}">
                    <a16:creationId xmlns:a16="http://schemas.microsoft.com/office/drawing/2014/main" xmlns="" id="{7B490C53-07BA-4006-80F4-0E2D441D15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2" y="1197"/>
                <a:ext cx="112" cy="109"/>
              </a:xfrm>
              <a:custGeom>
                <a:avLst/>
                <a:gdLst>
                  <a:gd name="T0" fmla="*/ 0 w 112"/>
                  <a:gd name="T1" fmla="*/ 0 h 109"/>
                  <a:gd name="T2" fmla="*/ 21 w 112"/>
                  <a:gd name="T3" fmla="*/ 14 h 109"/>
                  <a:gd name="T4" fmla="*/ 24 w 112"/>
                  <a:gd name="T5" fmla="*/ 70 h 109"/>
                  <a:gd name="T6" fmla="*/ 49 w 112"/>
                  <a:gd name="T7" fmla="*/ 77 h 109"/>
                  <a:gd name="T8" fmla="*/ 56 w 112"/>
                  <a:gd name="T9" fmla="*/ 109 h 109"/>
                  <a:gd name="T10" fmla="*/ 80 w 112"/>
                  <a:gd name="T11" fmla="*/ 77 h 109"/>
                  <a:gd name="T12" fmla="*/ 112 w 112"/>
                  <a:gd name="T13" fmla="*/ 56 h 109"/>
                  <a:gd name="T14" fmla="*/ 73 w 112"/>
                  <a:gd name="T15" fmla="*/ 39 h 109"/>
                  <a:gd name="T16" fmla="*/ 91 w 112"/>
                  <a:gd name="T17" fmla="*/ 7 h 109"/>
                  <a:gd name="T18" fmla="*/ 66 w 112"/>
                  <a:gd name="T19" fmla="*/ 0 h 109"/>
                  <a:gd name="T20" fmla="*/ 52 w 112"/>
                  <a:gd name="T21" fmla="*/ 14 h 109"/>
                  <a:gd name="T22" fmla="*/ 0 w 112"/>
                  <a:gd name="T23" fmla="*/ 0 h 10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12" h="109">
                    <a:moveTo>
                      <a:pt x="0" y="0"/>
                    </a:moveTo>
                    <a:lnTo>
                      <a:pt x="21" y="14"/>
                    </a:lnTo>
                    <a:lnTo>
                      <a:pt x="24" y="70"/>
                    </a:lnTo>
                    <a:lnTo>
                      <a:pt x="49" y="77"/>
                    </a:lnTo>
                    <a:lnTo>
                      <a:pt x="56" y="109"/>
                    </a:lnTo>
                    <a:lnTo>
                      <a:pt x="80" y="77"/>
                    </a:lnTo>
                    <a:lnTo>
                      <a:pt x="112" y="56"/>
                    </a:lnTo>
                    <a:lnTo>
                      <a:pt x="73" y="39"/>
                    </a:lnTo>
                    <a:lnTo>
                      <a:pt x="91" y="7"/>
                    </a:lnTo>
                    <a:lnTo>
                      <a:pt x="66" y="0"/>
                    </a:lnTo>
                    <a:lnTo>
                      <a:pt x="52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Freeform 48">
                <a:extLst>
                  <a:ext uri="{FF2B5EF4-FFF2-40B4-BE49-F238E27FC236}">
                    <a16:creationId xmlns:a16="http://schemas.microsoft.com/office/drawing/2014/main" xmlns="" id="{5FE8CACE-38CD-43B2-B104-2554E2BFB6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9" y="1267"/>
                <a:ext cx="63" cy="102"/>
              </a:xfrm>
              <a:custGeom>
                <a:avLst/>
                <a:gdLst>
                  <a:gd name="T0" fmla="*/ 21 w 63"/>
                  <a:gd name="T1" fmla="*/ 0 h 102"/>
                  <a:gd name="T2" fmla="*/ 0 w 63"/>
                  <a:gd name="T3" fmla="*/ 25 h 102"/>
                  <a:gd name="T4" fmla="*/ 17 w 63"/>
                  <a:gd name="T5" fmla="*/ 46 h 102"/>
                  <a:gd name="T6" fmla="*/ 10 w 63"/>
                  <a:gd name="T7" fmla="*/ 92 h 102"/>
                  <a:gd name="T8" fmla="*/ 59 w 63"/>
                  <a:gd name="T9" fmla="*/ 102 h 102"/>
                  <a:gd name="T10" fmla="*/ 42 w 63"/>
                  <a:gd name="T11" fmla="*/ 56 h 102"/>
                  <a:gd name="T12" fmla="*/ 63 w 63"/>
                  <a:gd name="T13" fmla="*/ 21 h 102"/>
                  <a:gd name="T14" fmla="*/ 21 w 63"/>
                  <a:gd name="T15" fmla="*/ 0 h 1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3" h="102">
                    <a:moveTo>
                      <a:pt x="21" y="0"/>
                    </a:moveTo>
                    <a:lnTo>
                      <a:pt x="0" y="25"/>
                    </a:lnTo>
                    <a:lnTo>
                      <a:pt x="17" y="46"/>
                    </a:lnTo>
                    <a:lnTo>
                      <a:pt x="10" y="92"/>
                    </a:lnTo>
                    <a:lnTo>
                      <a:pt x="59" y="102"/>
                    </a:lnTo>
                    <a:lnTo>
                      <a:pt x="42" y="56"/>
                    </a:lnTo>
                    <a:lnTo>
                      <a:pt x="63" y="2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" name="Freeform 49">
                <a:extLst>
                  <a:ext uri="{FF2B5EF4-FFF2-40B4-BE49-F238E27FC236}">
                    <a16:creationId xmlns:a16="http://schemas.microsoft.com/office/drawing/2014/main" xmlns="" id="{D715CD28-CF1E-4DFB-A53E-D8A7722BC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5" y="1032"/>
                <a:ext cx="140" cy="74"/>
              </a:xfrm>
              <a:custGeom>
                <a:avLst/>
                <a:gdLst>
                  <a:gd name="T0" fmla="*/ 0 w 140"/>
                  <a:gd name="T1" fmla="*/ 14 h 74"/>
                  <a:gd name="T2" fmla="*/ 10 w 140"/>
                  <a:gd name="T3" fmla="*/ 0 h 74"/>
                  <a:gd name="T4" fmla="*/ 35 w 140"/>
                  <a:gd name="T5" fmla="*/ 10 h 74"/>
                  <a:gd name="T6" fmla="*/ 52 w 140"/>
                  <a:gd name="T7" fmla="*/ 3 h 74"/>
                  <a:gd name="T8" fmla="*/ 63 w 140"/>
                  <a:gd name="T9" fmla="*/ 14 h 74"/>
                  <a:gd name="T10" fmla="*/ 87 w 140"/>
                  <a:gd name="T11" fmla="*/ 24 h 74"/>
                  <a:gd name="T12" fmla="*/ 108 w 140"/>
                  <a:gd name="T13" fmla="*/ 45 h 74"/>
                  <a:gd name="T14" fmla="*/ 133 w 140"/>
                  <a:gd name="T15" fmla="*/ 52 h 74"/>
                  <a:gd name="T16" fmla="*/ 140 w 140"/>
                  <a:gd name="T17" fmla="*/ 74 h 74"/>
                  <a:gd name="T18" fmla="*/ 115 w 140"/>
                  <a:gd name="T19" fmla="*/ 66 h 74"/>
                  <a:gd name="T20" fmla="*/ 59 w 140"/>
                  <a:gd name="T21" fmla="*/ 42 h 74"/>
                  <a:gd name="T22" fmla="*/ 21 w 140"/>
                  <a:gd name="T23" fmla="*/ 63 h 74"/>
                  <a:gd name="T24" fmla="*/ 0 w 140"/>
                  <a:gd name="T25" fmla="*/ 14 h 7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40" h="74">
                    <a:moveTo>
                      <a:pt x="0" y="14"/>
                    </a:moveTo>
                    <a:lnTo>
                      <a:pt x="10" y="0"/>
                    </a:lnTo>
                    <a:lnTo>
                      <a:pt x="35" y="10"/>
                    </a:lnTo>
                    <a:lnTo>
                      <a:pt x="52" y="3"/>
                    </a:lnTo>
                    <a:lnTo>
                      <a:pt x="63" y="14"/>
                    </a:lnTo>
                    <a:lnTo>
                      <a:pt x="87" y="24"/>
                    </a:lnTo>
                    <a:lnTo>
                      <a:pt x="108" y="45"/>
                    </a:lnTo>
                    <a:lnTo>
                      <a:pt x="133" y="52"/>
                    </a:lnTo>
                    <a:lnTo>
                      <a:pt x="140" y="74"/>
                    </a:lnTo>
                    <a:lnTo>
                      <a:pt x="115" y="66"/>
                    </a:lnTo>
                    <a:lnTo>
                      <a:pt x="59" y="42"/>
                    </a:lnTo>
                    <a:lnTo>
                      <a:pt x="21" y="6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" name="Freeform 50">
                <a:extLst>
                  <a:ext uri="{FF2B5EF4-FFF2-40B4-BE49-F238E27FC236}">
                    <a16:creationId xmlns:a16="http://schemas.microsoft.com/office/drawing/2014/main" xmlns="" id="{E843B7EF-414E-4CC3-966F-E03053506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2" y="1148"/>
                <a:ext cx="102" cy="66"/>
              </a:xfrm>
              <a:custGeom>
                <a:avLst/>
                <a:gdLst>
                  <a:gd name="T0" fmla="*/ 0 w 102"/>
                  <a:gd name="T1" fmla="*/ 0 h 66"/>
                  <a:gd name="T2" fmla="*/ 7 w 102"/>
                  <a:gd name="T3" fmla="*/ 28 h 66"/>
                  <a:gd name="T4" fmla="*/ 32 w 102"/>
                  <a:gd name="T5" fmla="*/ 42 h 66"/>
                  <a:gd name="T6" fmla="*/ 81 w 102"/>
                  <a:gd name="T7" fmla="*/ 42 h 66"/>
                  <a:gd name="T8" fmla="*/ 102 w 102"/>
                  <a:gd name="T9" fmla="*/ 66 h 66"/>
                  <a:gd name="T10" fmla="*/ 88 w 102"/>
                  <a:gd name="T11" fmla="*/ 35 h 66"/>
                  <a:gd name="T12" fmla="*/ 0 w 102"/>
                  <a:gd name="T13" fmla="*/ 0 h 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2" h="66">
                    <a:moveTo>
                      <a:pt x="0" y="0"/>
                    </a:moveTo>
                    <a:lnTo>
                      <a:pt x="7" y="28"/>
                    </a:lnTo>
                    <a:lnTo>
                      <a:pt x="32" y="42"/>
                    </a:lnTo>
                    <a:lnTo>
                      <a:pt x="81" y="42"/>
                    </a:lnTo>
                    <a:lnTo>
                      <a:pt x="102" y="66"/>
                    </a:lnTo>
                    <a:lnTo>
                      <a:pt x="88" y="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Freeform 51">
                <a:extLst>
                  <a:ext uri="{FF2B5EF4-FFF2-40B4-BE49-F238E27FC236}">
                    <a16:creationId xmlns:a16="http://schemas.microsoft.com/office/drawing/2014/main" xmlns="" id="{0C5FE3EC-F1D5-4FCB-BE5F-99CE3060D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6" y="1176"/>
                <a:ext cx="42" cy="77"/>
              </a:xfrm>
              <a:custGeom>
                <a:avLst/>
                <a:gdLst>
                  <a:gd name="T0" fmla="*/ 35 w 42"/>
                  <a:gd name="T1" fmla="*/ 0 h 77"/>
                  <a:gd name="T2" fmla="*/ 14 w 42"/>
                  <a:gd name="T3" fmla="*/ 24 h 77"/>
                  <a:gd name="T4" fmla="*/ 17 w 42"/>
                  <a:gd name="T5" fmla="*/ 49 h 77"/>
                  <a:gd name="T6" fmla="*/ 0 w 42"/>
                  <a:gd name="T7" fmla="*/ 67 h 77"/>
                  <a:gd name="T8" fmla="*/ 42 w 42"/>
                  <a:gd name="T9" fmla="*/ 77 h 77"/>
                  <a:gd name="T10" fmla="*/ 28 w 42"/>
                  <a:gd name="T11" fmla="*/ 60 h 77"/>
                  <a:gd name="T12" fmla="*/ 35 w 42"/>
                  <a:gd name="T13" fmla="*/ 0 h 7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" h="77">
                    <a:moveTo>
                      <a:pt x="35" y="0"/>
                    </a:moveTo>
                    <a:lnTo>
                      <a:pt x="14" y="24"/>
                    </a:lnTo>
                    <a:lnTo>
                      <a:pt x="17" y="49"/>
                    </a:lnTo>
                    <a:lnTo>
                      <a:pt x="0" y="67"/>
                    </a:lnTo>
                    <a:lnTo>
                      <a:pt x="42" y="77"/>
                    </a:lnTo>
                    <a:lnTo>
                      <a:pt x="28" y="6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" name="Freeform 52">
                <a:extLst>
                  <a:ext uri="{FF2B5EF4-FFF2-40B4-BE49-F238E27FC236}">
                    <a16:creationId xmlns:a16="http://schemas.microsoft.com/office/drawing/2014/main" xmlns="" id="{9CCD29E0-B2B7-44A9-9707-05FBBBEE0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" y="1000"/>
                <a:ext cx="140" cy="77"/>
              </a:xfrm>
              <a:custGeom>
                <a:avLst/>
                <a:gdLst>
                  <a:gd name="T0" fmla="*/ 0 w 140"/>
                  <a:gd name="T1" fmla="*/ 35 h 77"/>
                  <a:gd name="T2" fmla="*/ 28 w 140"/>
                  <a:gd name="T3" fmla="*/ 7 h 77"/>
                  <a:gd name="T4" fmla="*/ 42 w 140"/>
                  <a:gd name="T5" fmla="*/ 0 h 77"/>
                  <a:gd name="T6" fmla="*/ 63 w 140"/>
                  <a:gd name="T7" fmla="*/ 11 h 77"/>
                  <a:gd name="T8" fmla="*/ 80 w 140"/>
                  <a:gd name="T9" fmla="*/ 14 h 77"/>
                  <a:gd name="T10" fmla="*/ 91 w 140"/>
                  <a:gd name="T11" fmla="*/ 25 h 77"/>
                  <a:gd name="T12" fmla="*/ 91 w 140"/>
                  <a:gd name="T13" fmla="*/ 46 h 77"/>
                  <a:gd name="T14" fmla="*/ 112 w 140"/>
                  <a:gd name="T15" fmla="*/ 63 h 77"/>
                  <a:gd name="T16" fmla="*/ 140 w 140"/>
                  <a:gd name="T17" fmla="*/ 77 h 77"/>
                  <a:gd name="T18" fmla="*/ 94 w 140"/>
                  <a:gd name="T19" fmla="*/ 74 h 77"/>
                  <a:gd name="T20" fmla="*/ 70 w 140"/>
                  <a:gd name="T21" fmla="*/ 42 h 77"/>
                  <a:gd name="T22" fmla="*/ 42 w 140"/>
                  <a:gd name="T23" fmla="*/ 53 h 77"/>
                  <a:gd name="T24" fmla="*/ 0 w 140"/>
                  <a:gd name="T25" fmla="*/ 35 h 7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40" h="77">
                    <a:moveTo>
                      <a:pt x="0" y="35"/>
                    </a:moveTo>
                    <a:lnTo>
                      <a:pt x="28" y="7"/>
                    </a:lnTo>
                    <a:lnTo>
                      <a:pt x="42" y="0"/>
                    </a:lnTo>
                    <a:lnTo>
                      <a:pt x="63" y="11"/>
                    </a:lnTo>
                    <a:lnTo>
                      <a:pt x="80" y="14"/>
                    </a:lnTo>
                    <a:lnTo>
                      <a:pt x="91" y="25"/>
                    </a:lnTo>
                    <a:lnTo>
                      <a:pt x="91" y="46"/>
                    </a:lnTo>
                    <a:lnTo>
                      <a:pt x="112" y="63"/>
                    </a:lnTo>
                    <a:lnTo>
                      <a:pt x="140" y="77"/>
                    </a:lnTo>
                    <a:lnTo>
                      <a:pt x="94" y="74"/>
                    </a:lnTo>
                    <a:lnTo>
                      <a:pt x="70" y="42"/>
                    </a:lnTo>
                    <a:lnTo>
                      <a:pt x="42" y="53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" name="Group 53">
              <a:extLst>
                <a:ext uri="{FF2B5EF4-FFF2-40B4-BE49-F238E27FC236}">
                  <a16:creationId xmlns:a16="http://schemas.microsoft.com/office/drawing/2014/main" xmlns="" id="{AC6968D0-60C7-4C34-9A2D-112A725165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7" y="729"/>
              <a:ext cx="315" cy="296"/>
              <a:chOff x="977" y="729"/>
              <a:chExt cx="315" cy="296"/>
            </a:xfrm>
          </p:grpSpPr>
          <p:sp>
            <p:nvSpPr>
              <p:cNvPr id="44" name="Freeform 54">
                <a:extLst>
                  <a:ext uri="{FF2B5EF4-FFF2-40B4-BE49-F238E27FC236}">
                    <a16:creationId xmlns:a16="http://schemas.microsoft.com/office/drawing/2014/main" xmlns="" id="{AB778BA7-3023-49DF-82F3-3C1F26A09C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7" y="729"/>
                <a:ext cx="315" cy="296"/>
              </a:xfrm>
              <a:custGeom>
                <a:avLst/>
                <a:gdLst>
                  <a:gd name="T0" fmla="*/ 168 w 315"/>
                  <a:gd name="T1" fmla="*/ 0 h 296"/>
                  <a:gd name="T2" fmla="*/ 136 w 315"/>
                  <a:gd name="T3" fmla="*/ 14 h 296"/>
                  <a:gd name="T4" fmla="*/ 112 w 315"/>
                  <a:gd name="T5" fmla="*/ 11 h 296"/>
                  <a:gd name="T6" fmla="*/ 108 w 315"/>
                  <a:gd name="T7" fmla="*/ 21 h 296"/>
                  <a:gd name="T8" fmla="*/ 73 w 315"/>
                  <a:gd name="T9" fmla="*/ 39 h 296"/>
                  <a:gd name="T10" fmla="*/ 84 w 315"/>
                  <a:gd name="T11" fmla="*/ 60 h 296"/>
                  <a:gd name="T12" fmla="*/ 38 w 315"/>
                  <a:gd name="T13" fmla="*/ 85 h 296"/>
                  <a:gd name="T14" fmla="*/ 45 w 315"/>
                  <a:gd name="T15" fmla="*/ 95 h 296"/>
                  <a:gd name="T16" fmla="*/ 24 w 315"/>
                  <a:gd name="T17" fmla="*/ 123 h 296"/>
                  <a:gd name="T18" fmla="*/ 35 w 315"/>
                  <a:gd name="T19" fmla="*/ 152 h 296"/>
                  <a:gd name="T20" fmla="*/ 0 w 315"/>
                  <a:gd name="T21" fmla="*/ 176 h 296"/>
                  <a:gd name="T22" fmla="*/ 17 w 315"/>
                  <a:gd name="T23" fmla="*/ 197 h 296"/>
                  <a:gd name="T24" fmla="*/ 14 w 315"/>
                  <a:gd name="T25" fmla="*/ 215 h 296"/>
                  <a:gd name="T26" fmla="*/ 24 w 315"/>
                  <a:gd name="T27" fmla="*/ 225 h 296"/>
                  <a:gd name="T28" fmla="*/ 42 w 315"/>
                  <a:gd name="T29" fmla="*/ 246 h 296"/>
                  <a:gd name="T30" fmla="*/ 66 w 315"/>
                  <a:gd name="T31" fmla="*/ 239 h 296"/>
                  <a:gd name="T32" fmla="*/ 77 w 315"/>
                  <a:gd name="T33" fmla="*/ 261 h 296"/>
                  <a:gd name="T34" fmla="*/ 91 w 315"/>
                  <a:gd name="T35" fmla="*/ 275 h 296"/>
                  <a:gd name="T36" fmla="*/ 108 w 315"/>
                  <a:gd name="T37" fmla="*/ 271 h 296"/>
                  <a:gd name="T38" fmla="*/ 157 w 315"/>
                  <a:gd name="T39" fmla="*/ 289 h 296"/>
                  <a:gd name="T40" fmla="*/ 192 w 315"/>
                  <a:gd name="T41" fmla="*/ 296 h 296"/>
                  <a:gd name="T42" fmla="*/ 210 w 315"/>
                  <a:gd name="T43" fmla="*/ 282 h 296"/>
                  <a:gd name="T44" fmla="*/ 241 w 315"/>
                  <a:gd name="T45" fmla="*/ 275 h 296"/>
                  <a:gd name="T46" fmla="*/ 276 w 315"/>
                  <a:gd name="T47" fmla="*/ 264 h 296"/>
                  <a:gd name="T48" fmla="*/ 269 w 315"/>
                  <a:gd name="T49" fmla="*/ 236 h 296"/>
                  <a:gd name="T50" fmla="*/ 290 w 315"/>
                  <a:gd name="T51" fmla="*/ 218 h 296"/>
                  <a:gd name="T52" fmla="*/ 273 w 315"/>
                  <a:gd name="T53" fmla="*/ 190 h 296"/>
                  <a:gd name="T54" fmla="*/ 294 w 315"/>
                  <a:gd name="T55" fmla="*/ 176 h 296"/>
                  <a:gd name="T56" fmla="*/ 311 w 315"/>
                  <a:gd name="T57" fmla="*/ 145 h 296"/>
                  <a:gd name="T58" fmla="*/ 315 w 315"/>
                  <a:gd name="T59" fmla="*/ 123 h 296"/>
                  <a:gd name="T60" fmla="*/ 308 w 315"/>
                  <a:gd name="T61" fmla="*/ 99 h 296"/>
                  <a:gd name="T62" fmla="*/ 315 w 315"/>
                  <a:gd name="T63" fmla="*/ 81 h 296"/>
                  <a:gd name="T64" fmla="*/ 290 w 315"/>
                  <a:gd name="T65" fmla="*/ 71 h 296"/>
                  <a:gd name="T66" fmla="*/ 252 w 315"/>
                  <a:gd name="T67" fmla="*/ 71 h 296"/>
                  <a:gd name="T68" fmla="*/ 238 w 315"/>
                  <a:gd name="T69" fmla="*/ 28 h 296"/>
                  <a:gd name="T70" fmla="*/ 206 w 315"/>
                  <a:gd name="T71" fmla="*/ 28 h 296"/>
                  <a:gd name="T72" fmla="*/ 168 w 315"/>
                  <a:gd name="T73" fmla="*/ 0 h 29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315" h="296">
                    <a:moveTo>
                      <a:pt x="168" y="0"/>
                    </a:moveTo>
                    <a:lnTo>
                      <a:pt x="136" y="14"/>
                    </a:lnTo>
                    <a:lnTo>
                      <a:pt x="112" y="11"/>
                    </a:lnTo>
                    <a:lnTo>
                      <a:pt x="108" y="21"/>
                    </a:lnTo>
                    <a:lnTo>
                      <a:pt x="73" y="39"/>
                    </a:lnTo>
                    <a:lnTo>
                      <a:pt x="84" y="60"/>
                    </a:lnTo>
                    <a:lnTo>
                      <a:pt x="38" y="85"/>
                    </a:lnTo>
                    <a:lnTo>
                      <a:pt x="45" y="95"/>
                    </a:lnTo>
                    <a:lnTo>
                      <a:pt x="24" y="123"/>
                    </a:lnTo>
                    <a:lnTo>
                      <a:pt x="35" y="152"/>
                    </a:lnTo>
                    <a:lnTo>
                      <a:pt x="0" y="176"/>
                    </a:lnTo>
                    <a:lnTo>
                      <a:pt x="17" y="197"/>
                    </a:lnTo>
                    <a:lnTo>
                      <a:pt x="14" y="215"/>
                    </a:lnTo>
                    <a:lnTo>
                      <a:pt x="24" y="225"/>
                    </a:lnTo>
                    <a:lnTo>
                      <a:pt x="42" y="246"/>
                    </a:lnTo>
                    <a:lnTo>
                      <a:pt x="66" y="239"/>
                    </a:lnTo>
                    <a:lnTo>
                      <a:pt x="77" y="261"/>
                    </a:lnTo>
                    <a:lnTo>
                      <a:pt x="91" y="275"/>
                    </a:lnTo>
                    <a:lnTo>
                      <a:pt x="108" y="271"/>
                    </a:lnTo>
                    <a:lnTo>
                      <a:pt x="157" y="289"/>
                    </a:lnTo>
                    <a:lnTo>
                      <a:pt x="192" y="296"/>
                    </a:lnTo>
                    <a:lnTo>
                      <a:pt x="210" y="282"/>
                    </a:lnTo>
                    <a:lnTo>
                      <a:pt x="241" y="275"/>
                    </a:lnTo>
                    <a:lnTo>
                      <a:pt x="276" y="264"/>
                    </a:lnTo>
                    <a:lnTo>
                      <a:pt x="269" y="236"/>
                    </a:lnTo>
                    <a:lnTo>
                      <a:pt x="290" y="218"/>
                    </a:lnTo>
                    <a:lnTo>
                      <a:pt x="273" y="190"/>
                    </a:lnTo>
                    <a:lnTo>
                      <a:pt x="294" y="176"/>
                    </a:lnTo>
                    <a:lnTo>
                      <a:pt x="311" y="145"/>
                    </a:lnTo>
                    <a:lnTo>
                      <a:pt x="315" y="123"/>
                    </a:lnTo>
                    <a:lnTo>
                      <a:pt x="308" y="99"/>
                    </a:lnTo>
                    <a:lnTo>
                      <a:pt x="315" y="81"/>
                    </a:lnTo>
                    <a:lnTo>
                      <a:pt x="290" y="71"/>
                    </a:lnTo>
                    <a:lnTo>
                      <a:pt x="252" y="71"/>
                    </a:lnTo>
                    <a:lnTo>
                      <a:pt x="238" y="28"/>
                    </a:lnTo>
                    <a:lnTo>
                      <a:pt x="206" y="28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002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Freeform 55">
                <a:extLst>
                  <a:ext uri="{FF2B5EF4-FFF2-40B4-BE49-F238E27FC236}">
                    <a16:creationId xmlns:a16="http://schemas.microsoft.com/office/drawing/2014/main" xmlns="" id="{C8B77A47-6FDE-407A-8A2C-FB7071F1DE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7" y="789"/>
                <a:ext cx="140" cy="120"/>
              </a:xfrm>
              <a:custGeom>
                <a:avLst/>
                <a:gdLst>
                  <a:gd name="T0" fmla="*/ 0 w 140"/>
                  <a:gd name="T1" fmla="*/ 0 h 120"/>
                  <a:gd name="T2" fmla="*/ 35 w 140"/>
                  <a:gd name="T3" fmla="*/ 14 h 120"/>
                  <a:gd name="T4" fmla="*/ 49 w 140"/>
                  <a:gd name="T5" fmla="*/ 39 h 120"/>
                  <a:gd name="T6" fmla="*/ 45 w 140"/>
                  <a:gd name="T7" fmla="*/ 70 h 120"/>
                  <a:gd name="T8" fmla="*/ 73 w 140"/>
                  <a:gd name="T9" fmla="*/ 92 h 120"/>
                  <a:gd name="T10" fmla="*/ 77 w 140"/>
                  <a:gd name="T11" fmla="*/ 120 h 120"/>
                  <a:gd name="T12" fmla="*/ 115 w 140"/>
                  <a:gd name="T13" fmla="*/ 95 h 120"/>
                  <a:gd name="T14" fmla="*/ 140 w 140"/>
                  <a:gd name="T15" fmla="*/ 53 h 120"/>
                  <a:gd name="T16" fmla="*/ 105 w 140"/>
                  <a:gd name="T17" fmla="*/ 35 h 120"/>
                  <a:gd name="T18" fmla="*/ 84 w 140"/>
                  <a:gd name="T19" fmla="*/ 7 h 120"/>
                  <a:gd name="T20" fmla="*/ 56 w 140"/>
                  <a:gd name="T21" fmla="*/ 7 h 120"/>
                  <a:gd name="T22" fmla="*/ 0 w 140"/>
                  <a:gd name="T23" fmla="*/ 0 h 12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0" h="120">
                    <a:moveTo>
                      <a:pt x="0" y="0"/>
                    </a:moveTo>
                    <a:lnTo>
                      <a:pt x="35" y="14"/>
                    </a:lnTo>
                    <a:lnTo>
                      <a:pt x="49" y="39"/>
                    </a:lnTo>
                    <a:lnTo>
                      <a:pt x="45" y="70"/>
                    </a:lnTo>
                    <a:lnTo>
                      <a:pt x="73" y="92"/>
                    </a:lnTo>
                    <a:lnTo>
                      <a:pt x="77" y="120"/>
                    </a:lnTo>
                    <a:lnTo>
                      <a:pt x="115" y="95"/>
                    </a:lnTo>
                    <a:lnTo>
                      <a:pt x="140" y="53"/>
                    </a:lnTo>
                    <a:lnTo>
                      <a:pt x="105" y="35"/>
                    </a:lnTo>
                    <a:lnTo>
                      <a:pt x="84" y="7"/>
                    </a:lnTo>
                    <a:lnTo>
                      <a:pt x="56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Freeform 56">
                <a:extLst>
                  <a:ext uri="{FF2B5EF4-FFF2-40B4-BE49-F238E27FC236}">
                    <a16:creationId xmlns:a16="http://schemas.microsoft.com/office/drawing/2014/main" xmlns="" id="{F62E0A2E-3408-4828-ACC7-9FE28B3A5E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2" y="923"/>
                <a:ext cx="140" cy="70"/>
              </a:xfrm>
              <a:custGeom>
                <a:avLst/>
                <a:gdLst>
                  <a:gd name="T0" fmla="*/ 0 w 140"/>
                  <a:gd name="T1" fmla="*/ 59 h 70"/>
                  <a:gd name="T2" fmla="*/ 35 w 140"/>
                  <a:gd name="T3" fmla="*/ 70 h 70"/>
                  <a:gd name="T4" fmla="*/ 70 w 140"/>
                  <a:gd name="T5" fmla="*/ 70 h 70"/>
                  <a:gd name="T6" fmla="*/ 98 w 140"/>
                  <a:gd name="T7" fmla="*/ 52 h 70"/>
                  <a:gd name="T8" fmla="*/ 119 w 140"/>
                  <a:gd name="T9" fmla="*/ 56 h 70"/>
                  <a:gd name="T10" fmla="*/ 119 w 140"/>
                  <a:gd name="T11" fmla="*/ 24 h 70"/>
                  <a:gd name="T12" fmla="*/ 140 w 140"/>
                  <a:gd name="T13" fmla="*/ 0 h 70"/>
                  <a:gd name="T14" fmla="*/ 102 w 140"/>
                  <a:gd name="T15" fmla="*/ 14 h 70"/>
                  <a:gd name="T16" fmla="*/ 88 w 140"/>
                  <a:gd name="T17" fmla="*/ 28 h 70"/>
                  <a:gd name="T18" fmla="*/ 49 w 140"/>
                  <a:gd name="T19" fmla="*/ 52 h 70"/>
                  <a:gd name="T20" fmla="*/ 0 w 140"/>
                  <a:gd name="T21" fmla="*/ 59 h 7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40" h="70">
                    <a:moveTo>
                      <a:pt x="0" y="59"/>
                    </a:moveTo>
                    <a:lnTo>
                      <a:pt x="35" y="70"/>
                    </a:lnTo>
                    <a:lnTo>
                      <a:pt x="70" y="70"/>
                    </a:lnTo>
                    <a:lnTo>
                      <a:pt x="98" y="52"/>
                    </a:lnTo>
                    <a:lnTo>
                      <a:pt x="119" y="56"/>
                    </a:lnTo>
                    <a:lnTo>
                      <a:pt x="119" y="24"/>
                    </a:lnTo>
                    <a:lnTo>
                      <a:pt x="140" y="0"/>
                    </a:lnTo>
                    <a:lnTo>
                      <a:pt x="102" y="14"/>
                    </a:lnTo>
                    <a:lnTo>
                      <a:pt x="88" y="28"/>
                    </a:lnTo>
                    <a:lnTo>
                      <a:pt x="49" y="52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Freeform 57">
                <a:extLst>
                  <a:ext uri="{FF2B5EF4-FFF2-40B4-BE49-F238E27FC236}">
                    <a16:creationId xmlns:a16="http://schemas.microsoft.com/office/drawing/2014/main" xmlns="" id="{EB23BC58-06F1-49F3-9F55-E2BE350B64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7" y="814"/>
                <a:ext cx="66" cy="112"/>
              </a:xfrm>
              <a:custGeom>
                <a:avLst/>
                <a:gdLst>
                  <a:gd name="T0" fmla="*/ 14 w 66"/>
                  <a:gd name="T1" fmla="*/ 0 h 112"/>
                  <a:gd name="T2" fmla="*/ 0 w 66"/>
                  <a:gd name="T3" fmla="*/ 17 h 112"/>
                  <a:gd name="T4" fmla="*/ 17 w 66"/>
                  <a:gd name="T5" fmla="*/ 38 h 112"/>
                  <a:gd name="T6" fmla="*/ 14 w 66"/>
                  <a:gd name="T7" fmla="*/ 63 h 112"/>
                  <a:gd name="T8" fmla="*/ 28 w 66"/>
                  <a:gd name="T9" fmla="*/ 70 h 112"/>
                  <a:gd name="T10" fmla="*/ 14 w 66"/>
                  <a:gd name="T11" fmla="*/ 112 h 112"/>
                  <a:gd name="T12" fmla="*/ 66 w 66"/>
                  <a:gd name="T13" fmla="*/ 74 h 112"/>
                  <a:gd name="T14" fmla="*/ 63 w 66"/>
                  <a:gd name="T15" fmla="*/ 52 h 112"/>
                  <a:gd name="T16" fmla="*/ 45 w 66"/>
                  <a:gd name="T17" fmla="*/ 38 h 112"/>
                  <a:gd name="T18" fmla="*/ 14 w 66"/>
                  <a:gd name="T19" fmla="*/ 0 h 1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6" h="112">
                    <a:moveTo>
                      <a:pt x="14" y="0"/>
                    </a:moveTo>
                    <a:lnTo>
                      <a:pt x="0" y="17"/>
                    </a:lnTo>
                    <a:lnTo>
                      <a:pt x="17" y="38"/>
                    </a:lnTo>
                    <a:lnTo>
                      <a:pt x="14" y="63"/>
                    </a:lnTo>
                    <a:lnTo>
                      <a:pt x="28" y="70"/>
                    </a:lnTo>
                    <a:lnTo>
                      <a:pt x="14" y="112"/>
                    </a:lnTo>
                    <a:lnTo>
                      <a:pt x="66" y="74"/>
                    </a:lnTo>
                    <a:lnTo>
                      <a:pt x="63" y="52"/>
                    </a:lnTo>
                    <a:lnTo>
                      <a:pt x="45" y="38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" name="Group 58">
              <a:extLst>
                <a:ext uri="{FF2B5EF4-FFF2-40B4-BE49-F238E27FC236}">
                  <a16:creationId xmlns:a16="http://schemas.microsoft.com/office/drawing/2014/main" xmlns="" id="{A8500F6B-68CD-4657-8FA2-2913FC6AD4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55" y="825"/>
              <a:ext cx="468" cy="356"/>
              <a:chOff x="1355" y="825"/>
              <a:chExt cx="468" cy="356"/>
            </a:xfrm>
          </p:grpSpPr>
          <p:sp>
            <p:nvSpPr>
              <p:cNvPr id="40" name="Freeform 59">
                <a:extLst>
                  <a:ext uri="{FF2B5EF4-FFF2-40B4-BE49-F238E27FC236}">
                    <a16:creationId xmlns:a16="http://schemas.microsoft.com/office/drawing/2014/main" xmlns="" id="{B02309D7-A1B1-4777-BC7C-120087E1B2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5" y="825"/>
                <a:ext cx="468" cy="356"/>
              </a:xfrm>
              <a:custGeom>
                <a:avLst/>
                <a:gdLst>
                  <a:gd name="T0" fmla="*/ 249 w 468"/>
                  <a:gd name="T1" fmla="*/ 0 h 356"/>
                  <a:gd name="T2" fmla="*/ 203 w 468"/>
                  <a:gd name="T3" fmla="*/ 17 h 356"/>
                  <a:gd name="T4" fmla="*/ 166 w 468"/>
                  <a:gd name="T5" fmla="*/ 12 h 356"/>
                  <a:gd name="T6" fmla="*/ 161 w 468"/>
                  <a:gd name="T7" fmla="*/ 25 h 356"/>
                  <a:gd name="T8" fmla="*/ 108 w 468"/>
                  <a:gd name="T9" fmla="*/ 46 h 356"/>
                  <a:gd name="T10" fmla="*/ 124 w 468"/>
                  <a:gd name="T11" fmla="*/ 72 h 356"/>
                  <a:gd name="T12" fmla="*/ 57 w 468"/>
                  <a:gd name="T13" fmla="*/ 101 h 356"/>
                  <a:gd name="T14" fmla="*/ 67 w 468"/>
                  <a:gd name="T15" fmla="*/ 114 h 356"/>
                  <a:gd name="T16" fmla="*/ 36 w 468"/>
                  <a:gd name="T17" fmla="*/ 148 h 356"/>
                  <a:gd name="T18" fmla="*/ 51 w 468"/>
                  <a:gd name="T19" fmla="*/ 182 h 356"/>
                  <a:gd name="T20" fmla="*/ 0 w 468"/>
                  <a:gd name="T21" fmla="*/ 211 h 356"/>
                  <a:gd name="T22" fmla="*/ 25 w 468"/>
                  <a:gd name="T23" fmla="*/ 237 h 356"/>
                  <a:gd name="T24" fmla="*/ 20 w 468"/>
                  <a:gd name="T25" fmla="*/ 258 h 356"/>
                  <a:gd name="T26" fmla="*/ 36 w 468"/>
                  <a:gd name="T27" fmla="*/ 271 h 356"/>
                  <a:gd name="T28" fmla="*/ 61 w 468"/>
                  <a:gd name="T29" fmla="*/ 297 h 356"/>
                  <a:gd name="T30" fmla="*/ 98 w 468"/>
                  <a:gd name="T31" fmla="*/ 288 h 356"/>
                  <a:gd name="T32" fmla="*/ 114 w 468"/>
                  <a:gd name="T33" fmla="*/ 313 h 356"/>
                  <a:gd name="T34" fmla="*/ 135 w 468"/>
                  <a:gd name="T35" fmla="*/ 331 h 356"/>
                  <a:gd name="T36" fmla="*/ 161 w 468"/>
                  <a:gd name="T37" fmla="*/ 326 h 356"/>
                  <a:gd name="T38" fmla="*/ 234 w 468"/>
                  <a:gd name="T39" fmla="*/ 347 h 356"/>
                  <a:gd name="T40" fmla="*/ 285 w 468"/>
                  <a:gd name="T41" fmla="*/ 356 h 356"/>
                  <a:gd name="T42" fmla="*/ 312 w 468"/>
                  <a:gd name="T43" fmla="*/ 339 h 356"/>
                  <a:gd name="T44" fmla="*/ 359 w 468"/>
                  <a:gd name="T45" fmla="*/ 331 h 356"/>
                  <a:gd name="T46" fmla="*/ 411 w 468"/>
                  <a:gd name="T47" fmla="*/ 318 h 356"/>
                  <a:gd name="T48" fmla="*/ 401 w 468"/>
                  <a:gd name="T49" fmla="*/ 284 h 356"/>
                  <a:gd name="T50" fmla="*/ 432 w 468"/>
                  <a:gd name="T51" fmla="*/ 263 h 356"/>
                  <a:gd name="T52" fmla="*/ 405 w 468"/>
                  <a:gd name="T53" fmla="*/ 229 h 356"/>
                  <a:gd name="T54" fmla="*/ 437 w 468"/>
                  <a:gd name="T55" fmla="*/ 211 h 356"/>
                  <a:gd name="T56" fmla="*/ 463 w 468"/>
                  <a:gd name="T57" fmla="*/ 174 h 356"/>
                  <a:gd name="T58" fmla="*/ 468 w 468"/>
                  <a:gd name="T59" fmla="*/ 148 h 356"/>
                  <a:gd name="T60" fmla="*/ 458 w 468"/>
                  <a:gd name="T61" fmla="*/ 119 h 356"/>
                  <a:gd name="T62" fmla="*/ 468 w 468"/>
                  <a:gd name="T63" fmla="*/ 98 h 356"/>
                  <a:gd name="T64" fmla="*/ 432 w 468"/>
                  <a:gd name="T65" fmla="*/ 85 h 356"/>
                  <a:gd name="T66" fmla="*/ 374 w 468"/>
                  <a:gd name="T67" fmla="*/ 85 h 356"/>
                  <a:gd name="T68" fmla="*/ 353 w 468"/>
                  <a:gd name="T69" fmla="*/ 33 h 356"/>
                  <a:gd name="T70" fmla="*/ 306 w 468"/>
                  <a:gd name="T71" fmla="*/ 33 h 356"/>
                  <a:gd name="T72" fmla="*/ 249 w 468"/>
                  <a:gd name="T73" fmla="*/ 0 h 35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468" h="356">
                    <a:moveTo>
                      <a:pt x="249" y="0"/>
                    </a:moveTo>
                    <a:lnTo>
                      <a:pt x="203" y="17"/>
                    </a:lnTo>
                    <a:lnTo>
                      <a:pt x="166" y="12"/>
                    </a:lnTo>
                    <a:lnTo>
                      <a:pt x="161" y="25"/>
                    </a:lnTo>
                    <a:lnTo>
                      <a:pt x="108" y="46"/>
                    </a:lnTo>
                    <a:lnTo>
                      <a:pt x="124" y="72"/>
                    </a:lnTo>
                    <a:lnTo>
                      <a:pt x="57" y="101"/>
                    </a:lnTo>
                    <a:lnTo>
                      <a:pt x="67" y="114"/>
                    </a:lnTo>
                    <a:lnTo>
                      <a:pt x="36" y="148"/>
                    </a:lnTo>
                    <a:lnTo>
                      <a:pt x="51" y="182"/>
                    </a:lnTo>
                    <a:lnTo>
                      <a:pt x="0" y="211"/>
                    </a:lnTo>
                    <a:lnTo>
                      <a:pt x="25" y="237"/>
                    </a:lnTo>
                    <a:lnTo>
                      <a:pt x="20" y="258"/>
                    </a:lnTo>
                    <a:lnTo>
                      <a:pt x="36" y="271"/>
                    </a:lnTo>
                    <a:lnTo>
                      <a:pt x="61" y="297"/>
                    </a:lnTo>
                    <a:lnTo>
                      <a:pt x="98" y="288"/>
                    </a:lnTo>
                    <a:lnTo>
                      <a:pt x="114" y="313"/>
                    </a:lnTo>
                    <a:lnTo>
                      <a:pt x="135" y="331"/>
                    </a:lnTo>
                    <a:lnTo>
                      <a:pt x="161" y="326"/>
                    </a:lnTo>
                    <a:lnTo>
                      <a:pt x="234" y="347"/>
                    </a:lnTo>
                    <a:lnTo>
                      <a:pt x="285" y="356"/>
                    </a:lnTo>
                    <a:lnTo>
                      <a:pt x="312" y="339"/>
                    </a:lnTo>
                    <a:lnTo>
                      <a:pt x="359" y="331"/>
                    </a:lnTo>
                    <a:lnTo>
                      <a:pt x="411" y="318"/>
                    </a:lnTo>
                    <a:lnTo>
                      <a:pt x="401" y="284"/>
                    </a:lnTo>
                    <a:lnTo>
                      <a:pt x="432" y="263"/>
                    </a:lnTo>
                    <a:lnTo>
                      <a:pt x="405" y="229"/>
                    </a:lnTo>
                    <a:lnTo>
                      <a:pt x="437" y="211"/>
                    </a:lnTo>
                    <a:lnTo>
                      <a:pt x="463" y="174"/>
                    </a:lnTo>
                    <a:lnTo>
                      <a:pt x="468" y="148"/>
                    </a:lnTo>
                    <a:lnTo>
                      <a:pt x="458" y="119"/>
                    </a:lnTo>
                    <a:lnTo>
                      <a:pt x="468" y="98"/>
                    </a:lnTo>
                    <a:lnTo>
                      <a:pt x="432" y="85"/>
                    </a:lnTo>
                    <a:lnTo>
                      <a:pt x="374" y="85"/>
                    </a:lnTo>
                    <a:lnTo>
                      <a:pt x="353" y="33"/>
                    </a:lnTo>
                    <a:lnTo>
                      <a:pt x="306" y="33"/>
                    </a:lnTo>
                    <a:lnTo>
                      <a:pt x="249" y="0"/>
                    </a:lnTo>
                    <a:close/>
                  </a:path>
                </a:pathLst>
              </a:custGeom>
              <a:solidFill>
                <a:srgbClr val="002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Freeform 60">
                <a:extLst>
                  <a:ext uri="{FF2B5EF4-FFF2-40B4-BE49-F238E27FC236}">
                    <a16:creationId xmlns:a16="http://schemas.microsoft.com/office/drawing/2014/main" xmlns="" id="{15BD799B-EF4A-4366-93AF-EF9D94EC0C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2" y="897"/>
                <a:ext cx="209" cy="144"/>
              </a:xfrm>
              <a:custGeom>
                <a:avLst/>
                <a:gdLst>
                  <a:gd name="T0" fmla="*/ 0 w 209"/>
                  <a:gd name="T1" fmla="*/ 0 h 144"/>
                  <a:gd name="T2" fmla="*/ 53 w 209"/>
                  <a:gd name="T3" fmla="*/ 16 h 144"/>
                  <a:gd name="T4" fmla="*/ 74 w 209"/>
                  <a:gd name="T5" fmla="*/ 47 h 144"/>
                  <a:gd name="T6" fmla="*/ 68 w 209"/>
                  <a:gd name="T7" fmla="*/ 84 h 144"/>
                  <a:gd name="T8" fmla="*/ 110 w 209"/>
                  <a:gd name="T9" fmla="*/ 110 h 144"/>
                  <a:gd name="T10" fmla="*/ 116 w 209"/>
                  <a:gd name="T11" fmla="*/ 144 h 144"/>
                  <a:gd name="T12" fmla="*/ 173 w 209"/>
                  <a:gd name="T13" fmla="*/ 115 h 144"/>
                  <a:gd name="T14" fmla="*/ 209 w 209"/>
                  <a:gd name="T15" fmla="*/ 63 h 144"/>
                  <a:gd name="T16" fmla="*/ 156 w 209"/>
                  <a:gd name="T17" fmla="*/ 42 h 144"/>
                  <a:gd name="T18" fmla="*/ 126 w 209"/>
                  <a:gd name="T19" fmla="*/ 8 h 144"/>
                  <a:gd name="T20" fmla="*/ 84 w 209"/>
                  <a:gd name="T21" fmla="*/ 8 h 144"/>
                  <a:gd name="T22" fmla="*/ 0 w 209"/>
                  <a:gd name="T23" fmla="*/ 0 h 14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09" h="144">
                    <a:moveTo>
                      <a:pt x="0" y="0"/>
                    </a:moveTo>
                    <a:lnTo>
                      <a:pt x="53" y="16"/>
                    </a:lnTo>
                    <a:lnTo>
                      <a:pt x="74" y="47"/>
                    </a:lnTo>
                    <a:lnTo>
                      <a:pt x="68" y="84"/>
                    </a:lnTo>
                    <a:lnTo>
                      <a:pt x="110" y="110"/>
                    </a:lnTo>
                    <a:lnTo>
                      <a:pt x="116" y="144"/>
                    </a:lnTo>
                    <a:lnTo>
                      <a:pt x="173" y="115"/>
                    </a:lnTo>
                    <a:lnTo>
                      <a:pt x="209" y="63"/>
                    </a:lnTo>
                    <a:lnTo>
                      <a:pt x="156" y="42"/>
                    </a:lnTo>
                    <a:lnTo>
                      <a:pt x="126" y="8"/>
                    </a:lnTo>
                    <a:lnTo>
                      <a:pt x="84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Freeform 61">
                <a:extLst>
                  <a:ext uri="{FF2B5EF4-FFF2-40B4-BE49-F238E27FC236}">
                    <a16:creationId xmlns:a16="http://schemas.microsoft.com/office/drawing/2014/main" xmlns="" id="{1AC047EA-F618-455B-B97E-8058FF948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6" y="1057"/>
                <a:ext cx="209" cy="86"/>
              </a:xfrm>
              <a:custGeom>
                <a:avLst/>
                <a:gdLst>
                  <a:gd name="T0" fmla="*/ 0 w 209"/>
                  <a:gd name="T1" fmla="*/ 73 h 86"/>
                  <a:gd name="T2" fmla="*/ 53 w 209"/>
                  <a:gd name="T3" fmla="*/ 86 h 86"/>
                  <a:gd name="T4" fmla="*/ 104 w 209"/>
                  <a:gd name="T5" fmla="*/ 86 h 86"/>
                  <a:gd name="T6" fmla="*/ 146 w 209"/>
                  <a:gd name="T7" fmla="*/ 65 h 86"/>
                  <a:gd name="T8" fmla="*/ 177 w 209"/>
                  <a:gd name="T9" fmla="*/ 68 h 86"/>
                  <a:gd name="T10" fmla="*/ 177 w 209"/>
                  <a:gd name="T11" fmla="*/ 31 h 86"/>
                  <a:gd name="T12" fmla="*/ 209 w 209"/>
                  <a:gd name="T13" fmla="*/ 0 h 86"/>
                  <a:gd name="T14" fmla="*/ 152 w 209"/>
                  <a:gd name="T15" fmla="*/ 18 h 86"/>
                  <a:gd name="T16" fmla="*/ 131 w 209"/>
                  <a:gd name="T17" fmla="*/ 34 h 86"/>
                  <a:gd name="T18" fmla="*/ 74 w 209"/>
                  <a:gd name="T19" fmla="*/ 65 h 86"/>
                  <a:gd name="T20" fmla="*/ 0 w 209"/>
                  <a:gd name="T21" fmla="*/ 73 h 8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9" h="86">
                    <a:moveTo>
                      <a:pt x="0" y="73"/>
                    </a:moveTo>
                    <a:lnTo>
                      <a:pt x="53" y="86"/>
                    </a:lnTo>
                    <a:lnTo>
                      <a:pt x="104" y="86"/>
                    </a:lnTo>
                    <a:lnTo>
                      <a:pt x="146" y="65"/>
                    </a:lnTo>
                    <a:lnTo>
                      <a:pt x="177" y="68"/>
                    </a:lnTo>
                    <a:lnTo>
                      <a:pt x="177" y="31"/>
                    </a:lnTo>
                    <a:lnTo>
                      <a:pt x="209" y="0"/>
                    </a:lnTo>
                    <a:lnTo>
                      <a:pt x="152" y="18"/>
                    </a:lnTo>
                    <a:lnTo>
                      <a:pt x="131" y="34"/>
                    </a:lnTo>
                    <a:lnTo>
                      <a:pt x="74" y="65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Freeform 62">
                <a:extLst>
                  <a:ext uri="{FF2B5EF4-FFF2-40B4-BE49-F238E27FC236}">
                    <a16:creationId xmlns:a16="http://schemas.microsoft.com/office/drawing/2014/main" xmlns="" id="{76D4F651-C447-4D68-B609-EE2261739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8" y="926"/>
                <a:ext cx="100" cy="136"/>
              </a:xfrm>
              <a:custGeom>
                <a:avLst/>
                <a:gdLst>
                  <a:gd name="T0" fmla="*/ 21 w 100"/>
                  <a:gd name="T1" fmla="*/ 0 h 136"/>
                  <a:gd name="T2" fmla="*/ 0 w 100"/>
                  <a:gd name="T3" fmla="*/ 21 h 136"/>
                  <a:gd name="T4" fmla="*/ 26 w 100"/>
                  <a:gd name="T5" fmla="*/ 47 h 136"/>
                  <a:gd name="T6" fmla="*/ 21 w 100"/>
                  <a:gd name="T7" fmla="*/ 76 h 136"/>
                  <a:gd name="T8" fmla="*/ 42 w 100"/>
                  <a:gd name="T9" fmla="*/ 86 h 136"/>
                  <a:gd name="T10" fmla="*/ 21 w 100"/>
                  <a:gd name="T11" fmla="*/ 136 h 136"/>
                  <a:gd name="T12" fmla="*/ 100 w 100"/>
                  <a:gd name="T13" fmla="*/ 89 h 136"/>
                  <a:gd name="T14" fmla="*/ 94 w 100"/>
                  <a:gd name="T15" fmla="*/ 65 h 136"/>
                  <a:gd name="T16" fmla="*/ 68 w 100"/>
                  <a:gd name="T17" fmla="*/ 47 h 136"/>
                  <a:gd name="T18" fmla="*/ 21 w 100"/>
                  <a:gd name="T19" fmla="*/ 0 h 1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0" h="136">
                    <a:moveTo>
                      <a:pt x="21" y="0"/>
                    </a:moveTo>
                    <a:lnTo>
                      <a:pt x="0" y="21"/>
                    </a:lnTo>
                    <a:lnTo>
                      <a:pt x="26" y="47"/>
                    </a:lnTo>
                    <a:lnTo>
                      <a:pt x="21" y="76"/>
                    </a:lnTo>
                    <a:lnTo>
                      <a:pt x="42" y="86"/>
                    </a:lnTo>
                    <a:lnTo>
                      <a:pt x="21" y="136"/>
                    </a:lnTo>
                    <a:lnTo>
                      <a:pt x="100" y="89"/>
                    </a:lnTo>
                    <a:lnTo>
                      <a:pt x="94" y="65"/>
                    </a:lnTo>
                    <a:lnTo>
                      <a:pt x="68" y="47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4" name="Group 63">
              <a:extLst>
                <a:ext uri="{FF2B5EF4-FFF2-40B4-BE49-F238E27FC236}">
                  <a16:creationId xmlns:a16="http://schemas.microsoft.com/office/drawing/2014/main" xmlns="" id="{579B00F9-25BD-4DE0-B0E0-9833FAD74B2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44" y="492"/>
              <a:ext cx="321" cy="372"/>
              <a:chOff x="1244" y="492"/>
              <a:chExt cx="321" cy="372"/>
            </a:xfrm>
          </p:grpSpPr>
          <p:sp>
            <p:nvSpPr>
              <p:cNvPr id="36" name="Freeform 64">
                <a:extLst>
                  <a:ext uri="{FF2B5EF4-FFF2-40B4-BE49-F238E27FC236}">
                    <a16:creationId xmlns:a16="http://schemas.microsoft.com/office/drawing/2014/main" xmlns="" id="{1AA9318F-C603-48FB-A2ED-E211435B37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" y="492"/>
                <a:ext cx="321" cy="372"/>
              </a:xfrm>
              <a:custGeom>
                <a:avLst/>
                <a:gdLst>
                  <a:gd name="T0" fmla="*/ 321 w 321"/>
                  <a:gd name="T1" fmla="*/ 198 h 372"/>
                  <a:gd name="T2" fmla="*/ 305 w 321"/>
                  <a:gd name="T3" fmla="*/ 160 h 372"/>
                  <a:gd name="T4" fmla="*/ 310 w 321"/>
                  <a:gd name="T5" fmla="*/ 132 h 372"/>
                  <a:gd name="T6" fmla="*/ 298 w 321"/>
                  <a:gd name="T7" fmla="*/ 127 h 372"/>
                  <a:gd name="T8" fmla="*/ 279 w 321"/>
                  <a:gd name="T9" fmla="*/ 86 h 372"/>
                  <a:gd name="T10" fmla="*/ 256 w 321"/>
                  <a:gd name="T11" fmla="*/ 98 h 372"/>
                  <a:gd name="T12" fmla="*/ 230 w 321"/>
                  <a:gd name="T13" fmla="*/ 44 h 372"/>
                  <a:gd name="T14" fmla="*/ 218 w 321"/>
                  <a:gd name="T15" fmla="*/ 52 h 372"/>
                  <a:gd name="T16" fmla="*/ 188 w 321"/>
                  <a:gd name="T17" fmla="*/ 28 h 372"/>
                  <a:gd name="T18" fmla="*/ 156 w 321"/>
                  <a:gd name="T19" fmla="*/ 41 h 372"/>
                  <a:gd name="T20" fmla="*/ 129 w 321"/>
                  <a:gd name="T21" fmla="*/ 0 h 372"/>
                  <a:gd name="T22" fmla="*/ 107 w 321"/>
                  <a:gd name="T23" fmla="*/ 19 h 372"/>
                  <a:gd name="T24" fmla="*/ 87 w 321"/>
                  <a:gd name="T25" fmla="*/ 16 h 372"/>
                  <a:gd name="T26" fmla="*/ 77 w 321"/>
                  <a:gd name="T27" fmla="*/ 28 h 372"/>
                  <a:gd name="T28" fmla="*/ 54 w 321"/>
                  <a:gd name="T29" fmla="*/ 49 h 372"/>
                  <a:gd name="T30" fmla="*/ 61 w 321"/>
                  <a:gd name="T31" fmla="*/ 78 h 372"/>
                  <a:gd name="T32" fmla="*/ 38 w 321"/>
                  <a:gd name="T33" fmla="*/ 90 h 372"/>
                  <a:gd name="T34" fmla="*/ 23 w 321"/>
                  <a:gd name="T35" fmla="*/ 106 h 372"/>
                  <a:gd name="T36" fmla="*/ 27 w 321"/>
                  <a:gd name="T37" fmla="*/ 127 h 372"/>
                  <a:gd name="T38" fmla="*/ 8 w 321"/>
                  <a:gd name="T39" fmla="*/ 186 h 372"/>
                  <a:gd name="T40" fmla="*/ 0 w 321"/>
                  <a:gd name="T41" fmla="*/ 227 h 372"/>
                  <a:gd name="T42" fmla="*/ 15 w 321"/>
                  <a:gd name="T43" fmla="*/ 248 h 372"/>
                  <a:gd name="T44" fmla="*/ 23 w 321"/>
                  <a:gd name="T45" fmla="*/ 284 h 372"/>
                  <a:gd name="T46" fmla="*/ 34 w 321"/>
                  <a:gd name="T47" fmla="*/ 326 h 372"/>
                  <a:gd name="T48" fmla="*/ 65 w 321"/>
                  <a:gd name="T49" fmla="*/ 318 h 372"/>
                  <a:gd name="T50" fmla="*/ 84 w 321"/>
                  <a:gd name="T51" fmla="*/ 343 h 372"/>
                  <a:gd name="T52" fmla="*/ 114 w 321"/>
                  <a:gd name="T53" fmla="*/ 322 h 372"/>
                  <a:gd name="T54" fmla="*/ 129 w 321"/>
                  <a:gd name="T55" fmla="*/ 348 h 372"/>
                  <a:gd name="T56" fmla="*/ 164 w 321"/>
                  <a:gd name="T57" fmla="*/ 367 h 372"/>
                  <a:gd name="T58" fmla="*/ 188 w 321"/>
                  <a:gd name="T59" fmla="*/ 372 h 372"/>
                  <a:gd name="T60" fmla="*/ 214 w 321"/>
                  <a:gd name="T61" fmla="*/ 364 h 372"/>
                  <a:gd name="T62" fmla="*/ 233 w 321"/>
                  <a:gd name="T63" fmla="*/ 372 h 372"/>
                  <a:gd name="T64" fmla="*/ 245 w 321"/>
                  <a:gd name="T65" fmla="*/ 343 h 372"/>
                  <a:gd name="T66" fmla="*/ 245 w 321"/>
                  <a:gd name="T67" fmla="*/ 297 h 372"/>
                  <a:gd name="T68" fmla="*/ 290 w 321"/>
                  <a:gd name="T69" fmla="*/ 281 h 372"/>
                  <a:gd name="T70" fmla="*/ 290 w 321"/>
                  <a:gd name="T71" fmla="*/ 243 h 372"/>
                  <a:gd name="T72" fmla="*/ 321 w 321"/>
                  <a:gd name="T73" fmla="*/ 198 h 37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321" h="372">
                    <a:moveTo>
                      <a:pt x="321" y="198"/>
                    </a:moveTo>
                    <a:lnTo>
                      <a:pt x="305" y="160"/>
                    </a:lnTo>
                    <a:lnTo>
                      <a:pt x="310" y="132"/>
                    </a:lnTo>
                    <a:lnTo>
                      <a:pt x="298" y="127"/>
                    </a:lnTo>
                    <a:lnTo>
                      <a:pt x="279" y="86"/>
                    </a:lnTo>
                    <a:lnTo>
                      <a:pt x="256" y="98"/>
                    </a:lnTo>
                    <a:lnTo>
                      <a:pt x="230" y="44"/>
                    </a:lnTo>
                    <a:lnTo>
                      <a:pt x="218" y="52"/>
                    </a:lnTo>
                    <a:lnTo>
                      <a:pt x="188" y="28"/>
                    </a:lnTo>
                    <a:lnTo>
                      <a:pt x="156" y="41"/>
                    </a:lnTo>
                    <a:lnTo>
                      <a:pt x="129" y="0"/>
                    </a:lnTo>
                    <a:lnTo>
                      <a:pt x="107" y="19"/>
                    </a:lnTo>
                    <a:lnTo>
                      <a:pt x="87" y="16"/>
                    </a:lnTo>
                    <a:lnTo>
                      <a:pt x="77" y="28"/>
                    </a:lnTo>
                    <a:lnTo>
                      <a:pt x="54" y="49"/>
                    </a:lnTo>
                    <a:lnTo>
                      <a:pt x="61" y="78"/>
                    </a:lnTo>
                    <a:lnTo>
                      <a:pt x="38" y="90"/>
                    </a:lnTo>
                    <a:lnTo>
                      <a:pt x="23" y="106"/>
                    </a:lnTo>
                    <a:lnTo>
                      <a:pt x="27" y="127"/>
                    </a:lnTo>
                    <a:lnTo>
                      <a:pt x="8" y="186"/>
                    </a:lnTo>
                    <a:lnTo>
                      <a:pt x="0" y="227"/>
                    </a:lnTo>
                    <a:lnTo>
                      <a:pt x="15" y="248"/>
                    </a:lnTo>
                    <a:lnTo>
                      <a:pt x="23" y="284"/>
                    </a:lnTo>
                    <a:lnTo>
                      <a:pt x="34" y="326"/>
                    </a:lnTo>
                    <a:lnTo>
                      <a:pt x="65" y="318"/>
                    </a:lnTo>
                    <a:lnTo>
                      <a:pt x="84" y="343"/>
                    </a:lnTo>
                    <a:lnTo>
                      <a:pt x="114" y="322"/>
                    </a:lnTo>
                    <a:lnTo>
                      <a:pt x="129" y="348"/>
                    </a:lnTo>
                    <a:lnTo>
                      <a:pt x="164" y="367"/>
                    </a:lnTo>
                    <a:lnTo>
                      <a:pt x="188" y="372"/>
                    </a:lnTo>
                    <a:lnTo>
                      <a:pt x="214" y="364"/>
                    </a:lnTo>
                    <a:lnTo>
                      <a:pt x="233" y="372"/>
                    </a:lnTo>
                    <a:lnTo>
                      <a:pt x="245" y="343"/>
                    </a:lnTo>
                    <a:lnTo>
                      <a:pt x="245" y="297"/>
                    </a:lnTo>
                    <a:lnTo>
                      <a:pt x="290" y="281"/>
                    </a:lnTo>
                    <a:lnTo>
                      <a:pt x="290" y="243"/>
                    </a:lnTo>
                    <a:lnTo>
                      <a:pt x="321" y="198"/>
                    </a:lnTo>
                    <a:close/>
                  </a:path>
                </a:pathLst>
              </a:custGeom>
              <a:solidFill>
                <a:srgbClr val="002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" name="Freeform 65">
                <a:extLst>
                  <a:ext uri="{FF2B5EF4-FFF2-40B4-BE49-F238E27FC236}">
                    <a16:creationId xmlns:a16="http://schemas.microsoft.com/office/drawing/2014/main" xmlns="" id="{53A4E8D1-9929-4E45-9F4F-FE3D2D3E98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0" y="657"/>
                <a:ext cx="130" cy="165"/>
              </a:xfrm>
              <a:custGeom>
                <a:avLst/>
                <a:gdLst>
                  <a:gd name="T0" fmla="*/ 130 w 130"/>
                  <a:gd name="T1" fmla="*/ 0 h 165"/>
                  <a:gd name="T2" fmla="*/ 115 w 130"/>
                  <a:gd name="T3" fmla="*/ 41 h 165"/>
                  <a:gd name="T4" fmla="*/ 88 w 130"/>
                  <a:gd name="T5" fmla="*/ 57 h 165"/>
                  <a:gd name="T6" fmla="*/ 53 w 130"/>
                  <a:gd name="T7" fmla="*/ 54 h 165"/>
                  <a:gd name="T8" fmla="*/ 30 w 130"/>
                  <a:gd name="T9" fmla="*/ 86 h 165"/>
                  <a:gd name="T10" fmla="*/ 0 w 130"/>
                  <a:gd name="T11" fmla="*/ 91 h 165"/>
                  <a:gd name="T12" fmla="*/ 27 w 130"/>
                  <a:gd name="T13" fmla="*/ 137 h 165"/>
                  <a:gd name="T14" fmla="*/ 73 w 130"/>
                  <a:gd name="T15" fmla="*/ 165 h 165"/>
                  <a:gd name="T16" fmla="*/ 92 w 130"/>
                  <a:gd name="T17" fmla="*/ 124 h 165"/>
                  <a:gd name="T18" fmla="*/ 122 w 130"/>
                  <a:gd name="T19" fmla="*/ 99 h 165"/>
                  <a:gd name="T20" fmla="*/ 122 w 130"/>
                  <a:gd name="T21" fmla="*/ 67 h 165"/>
                  <a:gd name="T22" fmla="*/ 130 w 130"/>
                  <a:gd name="T23" fmla="*/ 0 h 16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0" h="165">
                    <a:moveTo>
                      <a:pt x="130" y="0"/>
                    </a:moveTo>
                    <a:lnTo>
                      <a:pt x="115" y="41"/>
                    </a:lnTo>
                    <a:lnTo>
                      <a:pt x="88" y="57"/>
                    </a:lnTo>
                    <a:lnTo>
                      <a:pt x="53" y="54"/>
                    </a:lnTo>
                    <a:lnTo>
                      <a:pt x="30" y="86"/>
                    </a:lnTo>
                    <a:lnTo>
                      <a:pt x="0" y="91"/>
                    </a:lnTo>
                    <a:lnTo>
                      <a:pt x="27" y="137"/>
                    </a:lnTo>
                    <a:lnTo>
                      <a:pt x="73" y="165"/>
                    </a:lnTo>
                    <a:lnTo>
                      <a:pt x="92" y="124"/>
                    </a:lnTo>
                    <a:lnTo>
                      <a:pt x="122" y="99"/>
                    </a:lnTo>
                    <a:lnTo>
                      <a:pt x="122" y="67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Freeform 66">
                <a:extLst>
                  <a:ext uri="{FF2B5EF4-FFF2-40B4-BE49-F238E27FC236}">
                    <a16:creationId xmlns:a16="http://schemas.microsoft.com/office/drawing/2014/main" xmlns="" id="{90C96AB4-62CC-4E1F-8BF5-901B7FC962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8" y="627"/>
                <a:ext cx="77" cy="167"/>
              </a:xfrm>
              <a:custGeom>
                <a:avLst/>
                <a:gdLst>
                  <a:gd name="T0" fmla="*/ 11 w 77"/>
                  <a:gd name="T1" fmla="*/ 0 h 167"/>
                  <a:gd name="T2" fmla="*/ 0 w 77"/>
                  <a:gd name="T3" fmla="*/ 43 h 167"/>
                  <a:gd name="T4" fmla="*/ 0 w 77"/>
                  <a:gd name="T5" fmla="*/ 84 h 167"/>
                  <a:gd name="T6" fmla="*/ 20 w 77"/>
                  <a:gd name="T7" fmla="*/ 116 h 167"/>
                  <a:gd name="T8" fmla="*/ 16 w 77"/>
                  <a:gd name="T9" fmla="*/ 141 h 167"/>
                  <a:gd name="T10" fmla="*/ 50 w 77"/>
                  <a:gd name="T11" fmla="*/ 141 h 167"/>
                  <a:gd name="T12" fmla="*/ 77 w 77"/>
                  <a:gd name="T13" fmla="*/ 167 h 167"/>
                  <a:gd name="T14" fmla="*/ 62 w 77"/>
                  <a:gd name="T15" fmla="*/ 121 h 167"/>
                  <a:gd name="T16" fmla="*/ 46 w 77"/>
                  <a:gd name="T17" fmla="*/ 105 h 167"/>
                  <a:gd name="T18" fmla="*/ 20 w 77"/>
                  <a:gd name="T19" fmla="*/ 59 h 167"/>
                  <a:gd name="T20" fmla="*/ 11 w 77"/>
                  <a:gd name="T21" fmla="*/ 0 h 16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7" h="167">
                    <a:moveTo>
                      <a:pt x="11" y="0"/>
                    </a:moveTo>
                    <a:lnTo>
                      <a:pt x="0" y="43"/>
                    </a:lnTo>
                    <a:lnTo>
                      <a:pt x="0" y="84"/>
                    </a:lnTo>
                    <a:lnTo>
                      <a:pt x="20" y="116"/>
                    </a:lnTo>
                    <a:lnTo>
                      <a:pt x="16" y="141"/>
                    </a:lnTo>
                    <a:lnTo>
                      <a:pt x="50" y="141"/>
                    </a:lnTo>
                    <a:lnTo>
                      <a:pt x="77" y="167"/>
                    </a:lnTo>
                    <a:lnTo>
                      <a:pt x="62" y="121"/>
                    </a:lnTo>
                    <a:lnTo>
                      <a:pt x="46" y="105"/>
                    </a:lnTo>
                    <a:lnTo>
                      <a:pt x="20" y="59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Freeform 67">
                <a:extLst>
                  <a:ext uri="{FF2B5EF4-FFF2-40B4-BE49-F238E27FC236}">
                    <a16:creationId xmlns:a16="http://schemas.microsoft.com/office/drawing/2014/main" xmlns="" id="{0A998F8E-0159-4EC9-BC1B-2EE66CC6B6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1" y="574"/>
                <a:ext cx="123" cy="78"/>
              </a:xfrm>
              <a:custGeom>
                <a:avLst/>
                <a:gdLst>
                  <a:gd name="T0" fmla="*/ 123 w 123"/>
                  <a:gd name="T1" fmla="*/ 16 h 78"/>
                  <a:gd name="T2" fmla="*/ 103 w 123"/>
                  <a:gd name="T3" fmla="*/ 0 h 78"/>
                  <a:gd name="T4" fmla="*/ 81 w 123"/>
                  <a:gd name="T5" fmla="*/ 21 h 78"/>
                  <a:gd name="T6" fmla="*/ 54 w 123"/>
                  <a:gd name="T7" fmla="*/ 16 h 78"/>
                  <a:gd name="T8" fmla="*/ 46 w 123"/>
                  <a:gd name="T9" fmla="*/ 34 h 78"/>
                  <a:gd name="T10" fmla="*/ 0 w 123"/>
                  <a:gd name="T11" fmla="*/ 16 h 78"/>
                  <a:gd name="T12" fmla="*/ 42 w 123"/>
                  <a:gd name="T13" fmla="*/ 78 h 78"/>
                  <a:gd name="T14" fmla="*/ 65 w 123"/>
                  <a:gd name="T15" fmla="*/ 75 h 78"/>
                  <a:gd name="T16" fmla="*/ 81 w 123"/>
                  <a:gd name="T17" fmla="*/ 53 h 78"/>
                  <a:gd name="T18" fmla="*/ 123 w 123"/>
                  <a:gd name="T19" fmla="*/ 16 h 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3" h="78">
                    <a:moveTo>
                      <a:pt x="123" y="16"/>
                    </a:moveTo>
                    <a:lnTo>
                      <a:pt x="103" y="0"/>
                    </a:lnTo>
                    <a:lnTo>
                      <a:pt x="81" y="21"/>
                    </a:lnTo>
                    <a:lnTo>
                      <a:pt x="54" y="16"/>
                    </a:lnTo>
                    <a:lnTo>
                      <a:pt x="46" y="34"/>
                    </a:lnTo>
                    <a:lnTo>
                      <a:pt x="0" y="16"/>
                    </a:lnTo>
                    <a:lnTo>
                      <a:pt x="42" y="78"/>
                    </a:lnTo>
                    <a:lnTo>
                      <a:pt x="65" y="75"/>
                    </a:lnTo>
                    <a:lnTo>
                      <a:pt x="81" y="53"/>
                    </a:lnTo>
                    <a:lnTo>
                      <a:pt x="123" y="16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5" name="Group 68">
              <a:extLst>
                <a:ext uri="{FF2B5EF4-FFF2-40B4-BE49-F238E27FC236}">
                  <a16:creationId xmlns:a16="http://schemas.microsoft.com/office/drawing/2014/main" xmlns="" id="{E76E4482-46A0-486E-ACF1-F619B7D6D0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1" y="1594"/>
              <a:ext cx="1919" cy="704"/>
              <a:chOff x="481" y="1594"/>
              <a:chExt cx="1919" cy="704"/>
            </a:xfrm>
          </p:grpSpPr>
          <p:grpSp>
            <p:nvGrpSpPr>
              <p:cNvPr id="16" name="Group 69">
                <a:extLst>
                  <a:ext uri="{FF2B5EF4-FFF2-40B4-BE49-F238E27FC236}">
                    <a16:creationId xmlns:a16="http://schemas.microsoft.com/office/drawing/2014/main" xmlns="" id="{096E0198-1AC5-4620-8EA8-1CB885354B1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1" y="1594"/>
                <a:ext cx="1919" cy="704"/>
                <a:chOff x="481" y="1594"/>
                <a:chExt cx="1919" cy="704"/>
              </a:xfrm>
            </p:grpSpPr>
            <p:sp>
              <p:nvSpPr>
                <p:cNvPr id="19" name="Freeform 70">
                  <a:extLst>
                    <a:ext uri="{FF2B5EF4-FFF2-40B4-BE49-F238E27FC236}">
                      <a16:creationId xmlns:a16="http://schemas.microsoft.com/office/drawing/2014/main" xmlns="" id="{0D9E06C9-B7EB-4398-A80D-9B34072B45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1" y="1594"/>
                  <a:ext cx="1919" cy="704"/>
                </a:xfrm>
                <a:custGeom>
                  <a:avLst/>
                  <a:gdLst>
                    <a:gd name="T0" fmla="*/ 32 w 1919"/>
                    <a:gd name="T1" fmla="*/ 496 h 704"/>
                    <a:gd name="T2" fmla="*/ 95 w 1919"/>
                    <a:gd name="T3" fmla="*/ 400 h 704"/>
                    <a:gd name="T4" fmla="*/ 144 w 1919"/>
                    <a:gd name="T5" fmla="*/ 297 h 704"/>
                    <a:gd name="T6" fmla="*/ 271 w 1919"/>
                    <a:gd name="T7" fmla="*/ 290 h 704"/>
                    <a:gd name="T8" fmla="*/ 355 w 1919"/>
                    <a:gd name="T9" fmla="*/ 266 h 704"/>
                    <a:gd name="T10" fmla="*/ 425 w 1919"/>
                    <a:gd name="T11" fmla="*/ 325 h 704"/>
                    <a:gd name="T12" fmla="*/ 379 w 1919"/>
                    <a:gd name="T13" fmla="*/ 362 h 704"/>
                    <a:gd name="T14" fmla="*/ 327 w 1919"/>
                    <a:gd name="T15" fmla="*/ 470 h 704"/>
                    <a:gd name="T16" fmla="*/ 260 w 1919"/>
                    <a:gd name="T17" fmla="*/ 533 h 704"/>
                    <a:gd name="T18" fmla="*/ 302 w 1919"/>
                    <a:gd name="T19" fmla="*/ 578 h 704"/>
                    <a:gd name="T20" fmla="*/ 390 w 1919"/>
                    <a:gd name="T21" fmla="*/ 455 h 704"/>
                    <a:gd name="T22" fmla="*/ 421 w 1919"/>
                    <a:gd name="T23" fmla="*/ 366 h 704"/>
                    <a:gd name="T24" fmla="*/ 517 w 1919"/>
                    <a:gd name="T25" fmla="*/ 373 h 704"/>
                    <a:gd name="T26" fmla="*/ 636 w 1919"/>
                    <a:gd name="T27" fmla="*/ 429 h 704"/>
                    <a:gd name="T28" fmla="*/ 766 w 1919"/>
                    <a:gd name="T29" fmla="*/ 440 h 704"/>
                    <a:gd name="T30" fmla="*/ 703 w 1919"/>
                    <a:gd name="T31" fmla="*/ 537 h 704"/>
                    <a:gd name="T32" fmla="*/ 791 w 1919"/>
                    <a:gd name="T33" fmla="*/ 563 h 704"/>
                    <a:gd name="T34" fmla="*/ 777 w 1919"/>
                    <a:gd name="T35" fmla="*/ 474 h 704"/>
                    <a:gd name="T36" fmla="*/ 791 w 1919"/>
                    <a:gd name="T37" fmla="*/ 393 h 704"/>
                    <a:gd name="T38" fmla="*/ 869 w 1919"/>
                    <a:gd name="T39" fmla="*/ 433 h 704"/>
                    <a:gd name="T40" fmla="*/ 911 w 1919"/>
                    <a:gd name="T41" fmla="*/ 356 h 704"/>
                    <a:gd name="T42" fmla="*/ 995 w 1919"/>
                    <a:gd name="T43" fmla="*/ 326 h 704"/>
                    <a:gd name="T44" fmla="*/ 1087 w 1919"/>
                    <a:gd name="T45" fmla="*/ 362 h 704"/>
                    <a:gd name="T46" fmla="*/ 1174 w 1919"/>
                    <a:gd name="T47" fmla="*/ 306 h 704"/>
                    <a:gd name="T48" fmla="*/ 1255 w 1919"/>
                    <a:gd name="T49" fmla="*/ 229 h 704"/>
                    <a:gd name="T50" fmla="*/ 1319 w 1919"/>
                    <a:gd name="T51" fmla="*/ 148 h 704"/>
                    <a:gd name="T52" fmla="*/ 1438 w 1919"/>
                    <a:gd name="T53" fmla="*/ 69 h 704"/>
                    <a:gd name="T54" fmla="*/ 1495 w 1919"/>
                    <a:gd name="T55" fmla="*/ 10 h 704"/>
                    <a:gd name="T56" fmla="*/ 1541 w 1919"/>
                    <a:gd name="T57" fmla="*/ 80 h 704"/>
                    <a:gd name="T58" fmla="*/ 1572 w 1919"/>
                    <a:gd name="T59" fmla="*/ 199 h 704"/>
                    <a:gd name="T60" fmla="*/ 1666 w 1919"/>
                    <a:gd name="T61" fmla="*/ 247 h 704"/>
                    <a:gd name="T62" fmla="*/ 1745 w 1919"/>
                    <a:gd name="T63" fmla="*/ 229 h 704"/>
                    <a:gd name="T64" fmla="*/ 1797 w 1919"/>
                    <a:gd name="T65" fmla="*/ 266 h 704"/>
                    <a:gd name="T66" fmla="*/ 1839 w 1919"/>
                    <a:gd name="T67" fmla="*/ 302 h 704"/>
                    <a:gd name="T68" fmla="*/ 1860 w 1919"/>
                    <a:gd name="T69" fmla="*/ 393 h 704"/>
                    <a:gd name="T70" fmla="*/ 1916 w 1919"/>
                    <a:gd name="T71" fmla="*/ 458 h 704"/>
                    <a:gd name="T72" fmla="*/ 1867 w 1919"/>
                    <a:gd name="T73" fmla="*/ 470 h 704"/>
                    <a:gd name="T74" fmla="*/ 1780 w 1919"/>
                    <a:gd name="T75" fmla="*/ 467 h 704"/>
                    <a:gd name="T76" fmla="*/ 1691 w 1919"/>
                    <a:gd name="T77" fmla="*/ 422 h 704"/>
                    <a:gd name="T78" fmla="*/ 1635 w 1919"/>
                    <a:gd name="T79" fmla="*/ 392 h 704"/>
                    <a:gd name="T80" fmla="*/ 1565 w 1919"/>
                    <a:gd name="T81" fmla="*/ 334 h 704"/>
                    <a:gd name="T82" fmla="*/ 1553 w 1919"/>
                    <a:gd name="T83" fmla="*/ 414 h 704"/>
                    <a:gd name="T84" fmla="*/ 1595 w 1919"/>
                    <a:gd name="T85" fmla="*/ 509 h 704"/>
                    <a:gd name="T86" fmla="*/ 1546 w 1919"/>
                    <a:gd name="T87" fmla="*/ 526 h 704"/>
                    <a:gd name="T88" fmla="*/ 1438 w 1919"/>
                    <a:gd name="T89" fmla="*/ 572 h 704"/>
                    <a:gd name="T90" fmla="*/ 1358 w 1919"/>
                    <a:gd name="T91" fmla="*/ 565 h 704"/>
                    <a:gd name="T92" fmla="*/ 1347 w 1919"/>
                    <a:gd name="T93" fmla="*/ 484 h 704"/>
                    <a:gd name="T94" fmla="*/ 1420 w 1919"/>
                    <a:gd name="T95" fmla="*/ 393 h 704"/>
                    <a:gd name="T96" fmla="*/ 1523 w 1919"/>
                    <a:gd name="T97" fmla="*/ 290 h 704"/>
                    <a:gd name="T98" fmla="*/ 1396 w 1919"/>
                    <a:gd name="T99" fmla="*/ 340 h 704"/>
                    <a:gd name="T100" fmla="*/ 1291 w 1919"/>
                    <a:gd name="T101" fmla="*/ 385 h 704"/>
                    <a:gd name="T102" fmla="*/ 1185 w 1919"/>
                    <a:gd name="T103" fmla="*/ 426 h 704"/>
                    <a:gd name="T104" fmla="*/ 1101 w 1919"/>
                    <a:gd name="T105" fmla="*/ 485 h 704"/>
                    <a:gd name="T106" fmla="*/ 998 w 1919"/>
                    <a:gd name="T107" fmla="*/ 522 h 704"/>
                    <a:gd name="T108" fmla="*/ 925 w 1919"/>
                    <a:gd name="T109" fmla="*/ 614 h 704"/>
                    <a:gd name="T110" fmla="*/ 822 w 1919"/>
                    <a:gd name="T111" fmla="*/ 614 h 704"/>
                    <a:gd name="T112" fmla="*/ 703 w 1919"/>
                    <a:gd name="T113" fmla="*/ 619 h 704"/>
                    <a:gd name="T114" fmla="*/ 580 w 1919"/>
                    <a:gd name="T115" fmla="*/ 578 h 704"/>
                    <a:gd name="T116" fmla="*/ 454 w 1919"/>
                    <a:gd name="T117" fmla="*/ 624 h 704"/>
                    <a:gd name="T118" fmla="*/ 337 w 1919"/>
                    <a:gd name="T119" fmla="*/ 677 h 704"/>
                    <a:gd name="T120" fmla="*/ 229 w 1919"/>
                    <a:gd name="T121" fmla="*/ 670 h 704"/>
                    <a:gd name="T122" fmla="*/ 84 w 1919"/>
                    <a:gd name="T123" fmla="*/ 626 h 704"/>
                    <a:gd name="T124" fmla="*/ 11 w 1919"/>
                    <a:gd name="T125" fmla="*/ 557 h 704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1919" h="704">
                      <a:moveTo>
                        <a:pt x="11" y="557"/>
                      </a:moveTo>
                      <a:lnTo>
                        <a:pt x="32" y="530"/>
                      </a:lnTo>
                      <a:lnTo>
                        <a:pt x="32" y="496"/>
                      </a:lnTo>
                      <a:lnTo>
                        <a:pt x="60" y="477"/>
                      </a:lnTo>
                      <a:lnTo>
                        <a:pt x="63" y="426"/>
                      </a:lnTo>
                      <a:lnTo>
                        <a:pt x="95" y="400"/>
                      </a:lnTo>
                      <a:lnTo>
                        <a:pt x="88" y="359"/>
                      </a:lnTo>
                      <a:lnTo>
                        <a:pt x="133" y="333"/>
                      </a:lnTo>
                      <a:lnTo>
                        <a:pt x="144" y="297"/>
                      </a:lnTo>
                      <a:lnTo>
                        <a:pt x="175" y="299"/>
                      </a:lnTo>
                      <a:lnTo>
                        <a:pt x="203" y="273"/>
                      </a:lnTo>
                      <a:lnTo>
                        <a:pt x="271" y="290"/>
                      </a:lnTo>
                      <a:lnTo>
                        <a:pt x="306" y="277"/>
                      </a:lnTo>
                      <a:lnTo>
                        <a:pt x="341" y="245"/>
                      </a:lnTo>
                      <a:lnTo>
                        <a:pt x="355" y="266"/>
                      </a:lnTo>
                      <a:lnTo>
                        <a:pt x="390" y="270"/>
                      </a:lnTo>
                      <a:lnTo>
                        <a:pt x="400" y="295"/>
                      </a:lnTo>
                      <a:lnTo>
                        <a:pt x="425" y="325"/>
                      </a:lnTo>
                      <a:lnTo>
                        <a:pt x="468" y="333"/>
                      </a:lnTo>
                      <a:lnTo>
                        <a:pt x="421" y="366"/>
                      </a:lnTo>
                      <a:lnTo>
                        <a:pt x="379" y="362"/>
                      </a:lnTo>
                      <a:lnTo>
                        <a:pt x="355" y="385"/>
                      </a:lnTo>
                      <a:lnTo>
                        <a:pt x="355" y="426"/>
                      </a:lnTo>
                      <a:lnTo>
                        <a:pt x="327" y="470"/>
                      </a:lnTo>
                      <a:lnTo>
                        <a:pt x="323" y="503"/>
                      </a:lnTo>
                      <a:lnTo>
                        <a:pt x="285" y="508"/>
                      </a:lnTo>
                      <a:lnTo>
                        <a:pt x="260" y="533"/>
                      </a:lnTo>
                      <a:lnTo>
                        <a:pt x="274" y="578"/>
                      </a:lnTo>
                      <a:lnTo>
                        <a:pt x="260" y="611"/>
                      </a:lnTo>
                      <a:lnTo>
                        <a:pt x="302" y="578"/>
                      </a:lnTo>
                      <a:lnTo>
                        <a:pt x="330" y="525"/>
                      </a:lnTo>
                      <a:lnTo>
                        <a:pt x="358" y="467"/>
                      </a:lnTo>
                      <a:lnTo>
                        <a:pt x="390" y="455"/>
                      </a:lnTo>
                      <a:lnTo>
                        <a:pt x="390" y="414"/>
                      </a:lnTo>
                      <a:lnTo>
                        <a:pt x="421" y="407"/>
                      </a:lnTo>
                      <a:lnTo>
                        <a:pt x="421" y="366"/>
                      </a:lnTo>
                      <a:lnTo>
                        <a:pt x="468" y="334"/>
                      </a:lnTo>
                      <a:lnTo>
                        <a:pt x="475" y="359"/>
                      </a:lnTo>
                      <a:lnTo>
                        <a:pt x="517" y="373"/>
                      </a:lnTo>
                      <a:lnTo>
                        <a:pt x="534" y="414"/>
                      </a:lnTo>
                      <a:lnTo>
                        <a:pt x="580" y="430"/>
                      </a:lnTo>
                      <a:lnTo>
                        <a:pt x="636" y="429"/>
                      </a:lnTo>
                      <a:lnTo>
                        <a:pt x="665" y="400"/>
                      </a:lnTo>
                      <a:lnTo>
                        <a:pt x="749" y="385"/>
                      </a:lnTo>
                      <a:lnTo>
                        <a:pt x="766" y="440"/>
                      </a:lnTo>
                      <a:lnTo>
                        <a:pt x="738" y="467"/>
                      </a:lnTo>
                      <a:lnTo>
                        <a:pt x="731" y="511"/>
                      </a:lnTo>
                      <a:lnTo>
                        <a:pt x="703" y="537"/>
                      </a:lnTo>
                      <a:lnTo>
                        <a:pt x="724" y="559"/>
                      </a:lnTo>
                      <a:lnTo>
                        <a:pt x="756" y="540"/>
                      </a:lnTo>
                      <a:lnTo>
                        <a:pt x="791" y="563"/>
                      </a:lnTo>
                      <a:lnTo>
                        <a:pt x="815" y="537"/>
                      </a:lnTo>
                      <a:lnTo>
                        <a:pt x="791" y="499"/>
                      </a:lnTo>
                      <a:lnTo>
                        <a:pt x="777" y="474"/>
                      </a:lnTo>
                      <a:lnTo>
                        <a:pt x="763" y="429"/>
                      </a:lnTo>
                      <a:lnTo>
                        <a:pt x="749" y="385"/>
                      </a:lnTo>
                      <a:lnTo>
                        <a:pt x="791" y="393"/>
                      </a:lnTo>
                      <a:lnTo>
                        <a:pt x="798" y="426"/>
                      </a:lnTo>
                      <a:lnTo>
                        <a:pt x="833" y="445"/>
                      </a:lnTo>
                      <a:lnTo>
                        <a:pt x="869" y="433"/>
                      </a:lnTo>
                      <a:lnTo>
                        <a:pt x="869" y="388"/>
                      </a:lnTo>
                      <a:lnTo>
                        <a:pt x="901" y="377"/>
                      </a:lnTo>
                      <a:lnTo>
                        <a:pt x="911" y="356"/>
                      </a:lnTo>
                      <a:lnTo>
                        <a:pt x="942" y="362"/>
                      </a:lnTo>
                      <a:lnTo>
                        <a:pt x="967" y="328"/>
                      </a:lnTo>
                      <a:lnTo>
                        <a:pt x="995" y="326"/>
                      </a:lnTo>
                      <a:lnTo>
                        <a:pt x="1023" y="347"/>
                      </a:lnTo>
                      <a:lnTo>
                        <a:pt x="1070" y="340"/>
                      </a:lnTo>
                      <a:lnTo>
                        <a:pt x="1087" y="362"/>
                      </a:lnTo>
                      <a:lnTo>
                        <a:pt x="1122" y="386"/>
                      </a:lnTo>
                      <a:lnTo>
                        <a:pt x="1178" y="340"/>
                      </a:lnTo>
                      <a:lnTo>
                        <a:pt x="1174" y="306"/>
                      </a:lnTo>
                      <a:lnTo>
                        <a:pt x="1213" y="281"/>
                      </a:lnTo>
                      <a:lnTo>
                        <a:pt x="1220" y="247"/>
                      </a:lnTo>
                      <a:lnTo>
                        <a:pt x="1255" y="229"/>
                      </a:lnTo>
                      <a:lnTo>
                        <a:pt x="1272" y="172"/>
                      </a:lnTo>
                      <a:lnTo>
                        <a:pt x="1302" y="172"/>
                      </a:lnTo>
                      <a:lnTo>
                        <a:pt x="1319" y="148"/>
                      </a:lnTo>
                      <a:lnTo>
                        <a:pt x="1361" y="133"/>
                      </a:lnTo>
                      <a:lnTo>
                        <a:pt x="1386" y="87"/>
                      </a:lnTo>
                      <a:lnTo>
                        <a:pt x="1438" y="69"/>
                      </a:lnTo>
                      <a:lnTo>
                        <a:pt x="1459" y="28"/>
                      </a:lnTo>
                      <a:lnTo>
                        <a:pt x="1487" y="0"/>
                      </a:lnTo>
                      <a:lnTo>
                        <a:pt x="1495" y="10"/>
                      </a:lnTo>
                      <a:lnTo>
                        <a:pt x="1516" y="58"/>
                      </a:lnTo>
                      <a:lnTo>
                        <a:pt x="1509" y="92"/>
                      </a:lnTo>
                      <a:lnTo>
                        <a:pt x="1541" y="80"/>
                      </a:lnTo>
                      <a:lnTo>
                        <a:pt x="1544" y="140"/>
                      </a:lnTo>
                      <a:lnTo>
                        <a:pt x="1576" y="155"/>
                      </a:lnTo>
                      <a:lnTo>
                        <a:pt x="1572" y="199"/>
                      </a:lnTo>
                      <a:lnTo>
                        <a:pt x="1614" y="213"/>
                      </a:lnTo>
                      <a:lnTo>
                        <a:pt x="1621" y="259"/>
                      </a:lnTo>
                      <a:lnTo>
                        <a:pt x="1666" y="247"/>
                      </a:lnTo>
                      <a:lnTo>
                        <a:pt x="1687" y="217"/>
                      </a:lnTo>
                      <a:lnTo>
                        <a:pt x="1701" y="232"/>
                      </a:lnTo>
                      <a:lnTo>
                        <a:pt x="1745" y="229"/>
                      </a:lnTo>
                      <a:lnTo>
                        <a:pt x="1759" y="254"/>
                      </a:lnTo>
                      <a:lnTo>
                        <a:pt x="1783" y="239"/>
                      </a:lnTo>
                      <a:lnTo>
                        <a:pt x="1797" y="266"/>
                      </a:lnTo>
                      <a:lnTo>
                        <a:pt x="1825" y="266"/>
                      </a:lnTo>
                      <a:lnTo>
                        <a:pt x="1804" y="290"/>
                      </a:lnTo>
                      <a:lnTo>
                        <a:pt x="1839" y="302"/>
                      </a:lnTo>
                      <a:lnTo>
                        <a:pt x="1878" y="333"/>
                      </a:lnTo>
                      <a:lnTo>
                        <a:pt x="1850" y="355"/>
                      </a:lnTo>
                      <a:lnTo>
                        <a:pt x="1860" y="393"/>
                      </a:lnTo>
                      <a:lnTo>
                        <a:pt x="1860" y="426"/>
                      </a:lnTo>
                      <a:lnTo>
                        <a:pt x="1919" y="429"/>
                      </a:lnTo>
                      <a:lnTo>
                        <a:pt x="1916" y="458"/>
                      </a:lnTo>
                      <a:lnTo>
                        <a:pt x="1916" y="504"/>
                      </a:lnTo>
                      <a:lnTo>
                        <a:pt x="1885" y="496"/>
                      </a:lnTo>
                      <a:lnTo>
                        <a:pt x="1867" y="470"/>
                      </a:lnTo>
                      <a:lnTo>
                        <a:pt x="1839" y="481"/>
                      </a:lnTo>
                      <a:lnTo>
                        <a:pt x="1818" y="448"/>
                      </a:lnTo>
                      <a:lnTo>
                        <a:pt x="1780" y="467"/>
                      </a:lnTo>
                      <a:lnTo>
                        <a:pt x="1738" y="433"/>
                      </a:lnTo>
                      <a:lnTo>
                        <a:pt x="1720" y="393"/>
                      </a:lnTo>
                      <a:lnTo>
                        <a:pt x="1691" y="422"/>
                      </a:lnTo>
                      <a:lnTo>
                        <a:pt x="1670" y="410"/>
                      </a:lnTo>
                      <a:lnTo>
                        <a:pt x="1635" y="433"/>
                      </a:lnTo>
                      <a:lnTo>
                        <a:pt x="1635" y="392"/>
                      </a:lnTo>
                      <a:lnTo>
                        <a:pt x="1604" y="388"/>
                      </a:lnTo>
                      <a:lnTo>
                        <a:pt x="1600" y="347"/>
                      </a:lnTo>
                      <a:lnTo>
                        <a:pt x="1565" y="334"/>
                      </a:lnTo>
                      <a:lnTo>
                        <a:pt x="1539" y="351"/>
                      </a:lnTo>
                      <a:lnTo>
                        <a:pt x="1550" y="389"/>
                      </a:lnTo>
                      <a:lnTo>
                        <a:pt x="1553" y="414"/>
                      </a:lnTo>
                      <a:lnTo>
                        <a:pt x="1571" y="452"/>
                      </a:lnTo>
                      <a:lnTo>
                        <a:pt x="1606" y="477"/>
                      </a:lnTo>
                      <a:lnTo>
                        <a:pt x="1595" y="509"/>
                      </a:lnTo>
                      <a:lnTo>
                        <a:pt x="1623" y="533"/>
                      </a:lnTo>
                      <a:lnTo>
                        <a:pt x="1581" y="547"/>
                      </a:lnTo>
                      <a:lnTo>
                        <a:pt x="1546" y="526"/>
                      </a:lnTo>
                      <a:lnTo>
                        <a:pt x="1522" y="561"/>
                      </a:lnTo>
                      <a:lnTo>
                        <a:pt x="1480" y="547"/>
                      </a:lnTo>
                      <a:lnTo>
                        <a:pt x="1438" y="572"/>
                      </a:lnTo>
                      <a:lnTo>
                        <a:pt x="1417" y="590"/>
                      </a:lnTo>
                      <a:lnTo>
                        <a:pt x="1354" y="593"/>
                      </a:lnTo>
                      <a:lnTo>
                        <a:pt x="1358" y="565"/>
                      </a:lnTo>
                      <a:lnTo>
                        <a:pt x="1347" y="540"/>
                      </a:lnTo>
                      <a:lnTo>
                        <a:pt x="1372" y="519"/>
                      </a:lnTo>
                      <a:lnTo>
                        <a:pt x="1347" y="484"/>
                      </a:lnTo>
                      <a:lnTo>
                        <a:pt x="1372" y="449"/>
                      </a:lnTo>
                      <a:lnTo>
                        <a:pt x="1358" y="417"/>
                      </a:lnTo>
                      <a:lnTo>
                        <a:pt x="1420" y="393"/>
                      </a:lnTo>
                      <a:lnTo>
                        <a:pt x="1455" y="379"/>
                      </a:lnTo>
                      <a:lnTo>
                        <a:pt x="1508" y="347"/>
                      </a:lnTo>
                      <a:lnTo>
                        <a:pt x="1523" y="290"/>
                      </a:lnTo>
                      <a:lnTo>
                        <a:pt x="1462" y="311"/>
                      </a:lnTo>
                      <a:lnTo>
                        <a:pt x="1427" y="302"/>
                      </a:lnTo>
                      <a:lnTo>
                        <a:pt x="1396" y="340"/>
                      </a:lnTo>
                      <a:lnTo>
                        <a:pt x="1354" y="334"/>
                      </a:lnTo>
                      <a:lnTo>
                        <a:pt x="1330" y="373"/>
                      </a:lnTo>
                      <a:lnTo>
                        <a:pt x="1291" y="385"/>
                      </a:lnTo>
                      <a:lnTo>
                        <a:pt x="1279" y="422"/>
                      </a:lnTo>
                      <a:lnTo>
                        <a:pt x="1227" y="430"/>
                      </a:lnTo>
                      <a:lnTo>
                        <a:pt x="1185" y="426"/>
                      </a:lnTo>
                      <a:lnTo>
                        <a:pt x="1160" y="455"/>
                      </a:lnTo>
                      <a:lnTo>
                        <a:pt x="1126" y="448"/>
                      </a:lnTo>
                      <a:lnTo>
                        <a:pt x="1101" y="485"/>
                      </a:lnTo>
                      <a:lnTo>
                        <a:pt x="1073" y="482"/>
                      </a:lnTo>
                      <a:lnTo>
                        <a:pt x="1037" y="511"/>
                      </a:lnTo>
                      <a:lnTo>
                        <a:pt x="998" y="522"/>
                      </a:lnTo>
                      <a:lnTo>
                        <a:pt x="995" y="552"/>
                      </a:lnTo>
                      <a:lnTo>
                        <a:pt x="939" y="570"/>
                      </a:lnTo>
                      <a:lnTo>
                        <a:pt x="925" y="614"/>
                      </a:lnTo>
                      <a:lnTo>
                        <a:pt x="897" y="622"/>
                      </a:lnTo>
                      <a:lnTo>
                        <a:pt x="862" y="646"/>
                      </a:lnTo>
                      <a:lnTo>
                        <a:pt x="822" y="614"/>
                      </a:lnTo>
                      <a:lnTo>
                        <a:pt x="780" y="629"/>
                      </a:lnTo>
                      <a:lnTo>
                        <a:pt x="749" y="607"/>
                      </a:lnTo>
                      <a:lnTo>
                        <a:pt x="703" y="619"/>
                      </a:lnTo>
                      <a:lnTo>
                        <a:pt x="655" y="597"/>
                      </a:lnTo>
                      <a:lnTo>
                        <a:pt x="608" y="611"/>
                      </a:lnTo>
                      <a:lnTo>
                        <a:pt x="580" y="578"/>
                      </a:lnTo>
                      <a:lnTo>
                        <a:pt x="545" y="593"/>
                      </a:lnTo>
                      <a:lnTo>
                        <a:pt x="496" y="588"/>
                      </a:lnTo>
                      <a:lnTo>
                        <a:pt x="454" y="624"/>
                      </a:lnTo>
                      <a:lnTo>
                        <a:pt x="421" y="652"/>
                      </a:lnTo>
                      <a:lnTo>
                        <a:pt x="372" y="641"/>
                      </a:lnTo>
                      <a:lnTo>
                        <a:pt x="337" y="677"/>
                      </a:lnTo>
                      <a:lnTo>
                        <a:pt x="292" y="700"/>
                      </a:lnTo>
                      <a:lnTo>
                        <a:pt x="243" y="704"/>
                      </a:lnTo>
                      <a:lnTo>
                        <a:pt x="229" y="670"/>
                      </a:lnTo>
                      <a:lnTo>
                        <a:pt x="179" y="670"/>
                      </a:lnTo>
                      <a:lnTo>
                        <a:pt x="137" y="633"/>
                      </a:lnTo>
                      <a:lnTo>
                        <a:pt x="84" y="626"/>
                      </a:lnTo>
                      <a:lnTo>
                        <a:pt x="35" y="611"/>
                      </a:lnTo>
                      <a:lnTo>
                        <a:pt x="0" y="588"/>
                      </a:lnTo>
                      <a:lnTo>
                        <a:pt x="11" y="557"/>
                      </a:lnTo>
                      <a:close/>
                    </a:path>
                  </a:pathLst>
                </a:custGeom>
                <a:solidFill>
                  <a:srgbClr val="002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" name="Freeform 71">
                  <a:extLst>
                    <a:ext uri="{FF2B5EF4-FFF2-40B4-BE49-F238E27FC236}">
                      <a16:creationId xmlns:a16="http://schemas.microsoft.com/office/drawing/2014/main" xmlns="" id="{EDDEE72B-CAD8-495E-B24D-E298C9B4BC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57" y="2018"/>
                  <a:ext cx="70" cy="102"/>
                </a:xfrm>
                <a:custGeom>
                  <a:avLst/>
                  <a:gdLst>
                    <a:gd name="T0" fmla="*/ 21 w 70"/>
                    <a:gd name="T1" fmla="*/ 0 h 102"/>
                    <a:gd name="T2" fmla="*/ 28 w 70"/>
                    <a:gd name="T3" fmla="*/ 25 h 102"/>
                    <a:gd name="T4" fmla="*/ 4 w 70"/>
                    <a:gd name="T5" fmla="*/ 50 h 102"/>
                    <a:gd name="T6" fmla="*/ 25 w 70"/>
                    <a:gd name="T7" fmla="*/ 71 h 102"/>
                    <a:gd name="T8" fmla="*/ 0 w 70"/>
                    <a:gd name="T9" fmla="*/ 99 h 102"/>
                    <a:gd name="T10" fmla="*/ 28 w 70"/>
                    <a:gd name="T11" fmla="*/ 102 h 102"/>
                    <a:gd name="T12" fmla="*/ 56 w 70"/>
                    <a:gd name="T13" fmla="*/ 67 h 102"/>
                    <a:gd name="T14" fmla="*/ 70 w 70"/>
                    <a:gd name="T15" fmla="*/ 60 h 102"/>
                    <a:gd name="T16" fmla="*/ 21 w 70"/>
                    <a:gd name="T17" fmla="*/ 0 h 10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70" h="102">
                      <a:moveTo>
                        <a:pt x="21" y="0"/>
                      </a:moveTo>
                      <a:lnTo>
                        <a:pt x="28" y="25"/>
                      </a:lnTo>
                      <a:lnTo>
                        <a:pt x="4" y="50"/>
                      </a:lnTo>
                      <a:lnTo>
                        <a:pt x="25" y="71"/>
                      </a:lnTo>
                      <a:lnTo>
                        <a:pt x="0" y="99"/>
                      </a:lnTo>
                      <a:lnTo>
                        <a:pt x="28" y="102"/>
                      </a:lnTo>
                      <a:lnTo>
                        <a:pt x="56" y="67"/>
                      </a:lnTo>
                      <a:lnTo>
                        <a:pt x="70" y="60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004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" name="Freeform 72">
                  <a:extLst>
                    <a:ext uri="{FF2B5EF4-FFF2-40B4-BE49-F238E27FC236}">
                      <a16:creationId xmlns:a16="http://schemas.microsoft.com/office/drawing/2014/main" xmlns="" id="{956927C4-1A3C-43BA-A29E-A9E14E4899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70" y="2011"/>
                  <a:ext cx="56" cy="134"/>
                </a:xfrm>
                <a:custGeom>
                  <a:avLst/>
                  <a:gdLst>
                    <a:gd name="T0" fmla="*/ 24 w 56"/>
                    <a:gd name="T1" fmla="*/ 0 h 134"/>
                    <a:gd name="T2" fmla="*/ 28 w 56"/>
                    <a:gd name="T3" fmla="*/ 25 h 134"/>
                    <a:gd name="T4" fmla="*/ 4 w 56"/>
                    <a:gd name="T5" fmla="*/ 50 h 134"/>
                    <a:gd name="T6" fmla="*/ 14 w 56"/>
                    <a:gd name="T7" fmla="*/ 74 h 134"/>
                    <a:gd name="T8" fmla="*/ 0 w 56"/>
                    <a:gd name="T9" fmla="*/ 134 h 134"/>
                    <a:gd name="T10" fmla="*/ 56 w 56"/>
                    <a:gd name="T11" fmla="*/ 67 h 134"/>
                    <a:gd name="T12" fmla="*/ 24 w 56"/>
                    <a:gd name="T13" fmla="*/ 0 h 1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" h="134">
                      <a:moveTo>
                        <a:pt x="24" y="0"/>
                      </a:moveTo>
                      <a:lnTo>
                        <a:pt x="28" y="25"/>
                      </a:lnTo>
                      <a:lnTo>
                        <a:pt x="4" y="50"/>
                      </a:lnTo>
                      <a:lnTo>
                        <a:pt x="14" y="74"/>
                      </a:lnTo>
                      <a:lnTo>
                        <a:pt x="0" y="134"/>
                      </a:lnTo>
                      <a:lnTo>
                        <a:pt x="56" y="67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004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" name="Freeform 73">
                  <a:extLst>
                    <a:ext uri="{FF2B5EF4-FFF2-40B4-BE49-F238E27FC236}">
                      <a16:creationId xmlns:a16="http://schemas.microsoft.com/office/drawing/2014/main" xmlns="" id="{EEA769DA-5B20-467A-9F18-1CE2042FC1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13" y="1807"/>
                  <a:ext cx="70" cy="78"/>
                </a:xfrm>
                <a:custGeom>
                  <a:avLst/>
                  <a:gdLst>
                    <a:gd name="T0" fmla="*/ 0 w 70"/>
                    <a:gd name="T1" fmla="*/ 0 h 78"/>
                    <a:gd name="T2" fmla="*/ 14 w 70"/>
                    <a:gd name="T3" fmla="*/ 14 h 78"/>
                    <a:gd name="T4" fmla="*/ 14 w 70"/>
                    <a:gd name="T5" fmla="*/ 78 h 78"/>
                    <a:gd name="T6" fmla="*/ 70 w 70"/>
                    <a:gd name="T7" fmla="*/ 67 h 78"/>
                    <a:gd name="T8" fmla="*/ 46 w 70"/>
                    <a:gd name="T9" fmla="*/ 43 h 78"/>
                    <a:gd name="T10" fmla="*/ 67 w 70"/>
                    <a:gd name="T11" fmla="*/ 18 h 78"/>
                    <a:gd name="T12" fmla="*/ 0 w 70"/>
                    <a:gd name="T13" fmla="*/ 0 h 7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78"/>
                      </a:lnTo>
                      <a:lnTo>
                        <a:pt x="70" y="67"/>
                      </a:lnTo>
                      <a:lnTo>
                        <a:pt x="46" y="43"/>
                      </a:lnTo>
                      <a:lnTo>
                        <a:pt x="67" y="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4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" name="Freeform 74">
                  <a:extLst>
                    <a:ext uri="{FF2B5EF4-FFF2-40B4-BE49-F238E27FC236}">
                      <a16:creationId xmlns:a16="http://schemas.microsoft.com/office/drawing/2014/main" xmlns="" id="{F420BB8A-0CA2-463F-87AC-B67874A78C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94" y="1628"/>
                  <a:ext cx="98" cy="246"/>
                </a:xfrm>
                <a:custGeom>
                  <a:avLst/>
                  <a:gdLst>
                    <a:gd name="T0" fmla="*/ 67 w 98"/>
                    <a:gd name="T1" fmla="*/ 0 h 246"/>
                    <a:gd name="T2" fmla="*/ 46 w 98"/>
                    <a:gd name="T3" fmla="*/ 53 h 246"/>
                    <a:gd name="T4" fmla="*/ 60 w 98"/>
                    <a:gd name="T5" fmla="*/ 106 h 246"/>
                    <a:gd name="T6" fmla="*/ 46 w 98"/>
                    <a:gd name="T7" fmla="*/ 141 h 246"/>
                    <a:gd name="T8" fmla="*/ 63 w 98"/>
                    <a:gd name="T9" fmla="*/ 165 h 246"/>
                    <a:gd name="T10" fmla="*/ 35 w 98"/>
                    <a:gd name="T11" fmla="*/ 215 h 246"/>
                    <a:gd name="T12" fmla="*/ 0 w 98"/>
                    <a:gd name="T13" fmla="*/ 232 h 246"/>
                    <a:gd name="T14" fmla="*/ 32 w 98"/>
                    <a:gd name="T15" fmla="*/ 239 h 246"/>
                    <a:gd name="T16" fmla="*/ 46 w 98"/>
                    <a:gd name="T17" fmla="*/ 246 h 246"/>
                    <a:gd name="T18" fmla="*/ 81 w 98"/>
                    <a:gd name="T19" fmla="*/ 225 h 246"/>
                    <a:gd name="T20" fmla="*/ 98 w 98"/>
                    <a:gd name="T21" fmla="*/ 158 h 246"/>
                    <a:gd name="T22" fmla="*/ 70 w 98"/>
                    <a:gd name="T23" fmla="*/ 141 h 246"/>
                    <a:gd name="T24" fmla="*/ 84 w 98"/>
                    <a:gd name="T25" fmla="*/ 109 h 246"/>
                    <a:gd name="T26" fmla="*/ 63 w 98"/>
                    <a:gd name="T27" fmla="*/ 70 h 246"/>
                    <a:gd name="T28" fmla="*/ 67 w 98"/>
                    <a:gd name="T29" fmla="*/ 0 h 24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98" h="246">
                      <a:moveTo>
                        <a:pt x="67" y="0"/>
                      </a:moveTo>
                      <a:lnTo>
                        <a:pt x="46" y="53"/>
                      </a:lnTo>
                      <a:lnTo>
                        <a:pt x="60" y="106"/>
                      </a:lnTo>
                      <a:lnTo>
                        <a:pt x="46" y="141"/>
                      </a:lnTo>
                      <a:lnTo>
                        <a:pt x="63" y="165"/>
                      </a:lnTo>
                      <a:lnTo>
                        <a:pt x="35" y="215"/>
                      </a:lnTo>
                      <a:lnTo>
                        <a:pt x="0" y="232"/>
                      </a:lnTo>
                      <a:lnTo>
                        <a:pt x="32" y="239"/>
                      </a:lnTo>
                      <a:lnTo>
                        <a:pt x="46" y="246"/>
                      </a:lnTo>
                      <a:lnTo>
                        <a:pt x="81" y="225"/>
                      </a:lnTo>
                      <a:lnTo>
                        <a:pt x="98" y="158"/>
                      </a:lnTo>
                      <a:lnTo>
                        <a:pt x="70" y="141"/>
                      </a:lnTo>
                      <a:lnTo>
                        <a:pt x="84" y="109"/>
                      </a:lnTo>
                      <a:lnTo>
                        <a:pt x="63" y="70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rgbClr val="004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" name="Freeform 75">
                  <a:extLst>
                    <a:ext uri="{FF2B5EF4-FFF2-40B4-BE49-F238E27FC236}">
                      <a16:creationId xmlns:a16="http://schemas.microsoft.com/office/drawing/2014/main" xmlns="" id="{E7B0C5C2-58F8-4037-80F3-8948C68289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51" y="1758"/>
                  <a:ext cx="116" cy="208"/>
                </a:xfrm>
                <a:custGeom>
                  <a:avLst/>
                  <a:gdLst>
                    <a:gd name="T0" fmla="*/ 88 w 116"/>
                    <a:gd name="T1" fmla="*/ 0 h 208"/>
                    <a:gd name="T2" fmla="*/ 49 w 116"/>
                    <a:gd name="T3" fmla="*/ 21 h 208"/>
                    <a:gd name="T4" fmla="*/ 60 w 116"/>
                    <a:gd name="T5" fmla="*/ 46 h 208"/>
                    <a:gd name="T6" fmla="*/ 46 w 116"/>
                    <a:gd name="T7" fmla="*/ 95 h 208"/>
                    <a:gd name="T8" fmla="*/ 21 w 116"/>
                    <a:gd name="T9" fmla="*/ 120 h 208"/>
                    <a:gd name="T10" fmla="*/ 21 w 116"/>
                    <a:gd name="T11" fmla="*/ 148 h 208"/>
                    <a:gd name="T12" fmla="*/ 18 w 116"/>
                    <a:gd name="T13" fmla="*/ 176 h 208"/>
                    <a:gd name="T14" fmla="*/ 0 w 116"/>
                    <a:gd name="T15" fmla="*/ 208 h 208"/>
                    <a:gd name="T16" fmla="*/ 46 w 116"/>
                    <a:gd name="T17" fmla="*/ 187 h 208"/>
                    <a:gd name="T18" fmla="*/ 60 w 116"/>
                    <a:gd name="T19" fmla="*/ 137 h 208"/>
                    <a:gd name="T20" fmla="*/ 116 w 116"/>
                    <a:gd name="T21" fmla="*/ 116 h 208"/>
                    <a:gd name="T22" fmla="*/ 81 w 116"/>
                    <a:gd name="T23" fmla="*/ 88 h 208"/>
                    <a:gd name="T24" fmla="*/ 81 w 116"/>
                    <a:gd name="T25" fmla="*/ 60 h 208"/>
                    <a:gd name="T26" fmla="*/ 88 w 116"/>
                    <a:gd name="T27" fmla="*/ 0 h 20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116" h="208">
                      <a:moveTo>
                        <a:pt x="88" y="0"/>
                      </a:moveTo>
                      <a:lnTo>
                        <a:pt x="49" y="21"/>
                      </a:lnTo>
                      <a:lnTo>
                        <a:pt x="60" y="46"/>
                      </a:lnTo>
                      <a:lnTo>
                        <a:pt x="46" y="95"/>
                      </a:lnTo>
                      <a:lnTo>
                        <a:pt x="21" y="120"/>
                      </a:lnTo>
                      <a:lnTo>
                        <a:pt x="21" y="148"/>
                      </a:lnTo>
                      <a:lnTo>
                        <a:pt x="18" y="176"/>
                      </a:lnTo>
                      <a:lnTo>
                        <a:pt x="0" y="208"/>
                      </a:lnTo>
                      <a:lnTo>
                        <a:pt x="46" y="187"/>
                      </a:lnTo>
                      <a:lnTo>
                        <a:pt x="60" y="137"/>
                      </a:lnTo>
                      <a:lnTo>
                        <a:pt x="116" y="116"/>
                      </a:lnTo>
                      <a:lnTo>
                        <a:pt x="81" y="88"/>
                      </a:lnTo>
                      <a:lnTo>
                        <a:pt x="81" y="60"/>
                      </a:lnTo>
                      <a:lnTo>
                        <a:pt x="88" y="0"/>
                      </a:lnTo>
                      <a:close/>
                    </a:path>
                  </a:pathLst>
                </a:custGeom>
                <a:solidFill>
                  <a:srgbClr val="004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" name="Freeform 76">
                  <a:extLst>
                    <a:ext uri="{FF2B5EF4-FFF2-40B4-BE49-F238E27FC236}">
                      <a16:creationId xmlns:a16="http://schemas.microsoft.com/office/drawing/2014/main" xmlns="" id="{68964B8C-5470-4083-83F0-68839F0095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68" y="1945"/>
                  <a:ext cx="129" cy="63"/>
                </a:xfrm>
                <a:custGeom>
                  <a:avLst/>
                  <a:gdLst>
                    <a:gd name="T0" fmla="*/ 0 w 129"/>
                    <a:gd name="T1" fmla="*/ 0 h 63"/>
                    <a:gd name="T2" fmla="*/ 17 w 129"/>
                    <a:gd name="T3" fmla="*/ 7 h 63"/>
                    <a:gd name="T4" fmla="*/ 42 w 129"/>
                    <a:gd name="T5" fmla="*/ 10 h 63"/>
                    <a:gd name="T6" fmla="*/ 66 w 129"/>
                    <a:gd name="T7" fmla="*/ 10 h 63"/>
                    <a:gd name="T8" fmla="*/ 84 w 129"/>
                    <a:gd name="T9" fmla="*/ 28 h 63"/>
                    <a:gd name="T10" fmla="*/ 94 w 129"/>
                    <a:gd name="T11" fmla="*/ 42 h 63"/>
                    <a:gd name="T12" fmla="*/ 129 w 129"/>
                    <a:gd name="T13" fmla="*/ 56 h 63"/>
                    <a:gd name="T14" fmla="*/ 98 w 129"/>
                    <a:gd name="T15" fmla="*/ 63 h 63"/>
                    <a:gd name="T16" fmla="*/ 56 w 129"/>
                    <a:gd name="T17" fmla="*/ 38 h 63"/>
                    <a:gd name="T18" fmla="*/ 0 w 129"/>
                    <a:gd name="T19" fmla="*/ 0 h 6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29" h="63">
                      <a:moveTo>
                        <a:pt x="0" y="0"/>
                      </a:moveTo>
                      <a:lnTo>
                        <a:pt x="17" y="7"/>
                      </a:lnTo>
                      <a:lnTo>
                        <a:pt x="42" y="10"/>
                      </a:lnTo>
                      <a:lnTo>
                        <a:pt x="66" y="10"/>
                      </a:lnTo>
                      <a:lnTo>
                        <a:pt x="84" y="28"/>
                      </a:lnTo>
                      <a:lnTo>
                        <a:pt x="94" y="42"/>
                      </a:lnTo>
                      <a:lnTo>
                        <a:pt x="129" y="56"/>
                      </a:lnTo>
                      <a:lnTo>
                        <a:pt x="98" y="63"/>
                      </a:lnTo>
                      <a:lnTo>
                        <a:pt x="56" y="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4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" name="Freeform 77">
                  <a:extLst>
                    <a:ext uri="{FF2B5EF4-FFF2-40B4-BE49-F238E27FC236}">
                      <a16:creationId xmlns:a16="http://schemas.microsoft.com/office/drawing/2014/main" xmlns="" id="{0CD34A7A-1EEA-47F7-AA28-69E356E3B0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65" y="1962"/>
                  <a:ext cx="206" cy="137"/>
                </a:xfrm>
                <a:custGeom>
                  <a:avLst/>
                  <a:gdLst>
                    <a:gd name="T0" fmla="*/ 206 w 206"/>
                    <a:gd name="T1" fmla="*/ 0 h 137"/>
                    <a:gd name="T2" fmla="*/ 168 w 206"/>
                    <a:gd name="T3" fmla="*/ 35 h 137"/>
                    <a:gd name="T4" fmla="*/ 157 w 206"/>
                    <a:gd name="T5" fmla="*/ 67 h 137"/>
                    <a:gd name="T6" fmla="*/ 133 w 206"/>
                    <a:gd name="T7" fmla="*/ 102 h 137"/>
                    <a:gd name="T8" fmla="*/ 112 w 206"/>
                    <a:gd name="T9" fmla="*/ 137 h 137"/>
                    <a:gd name="T10" fmla="*/ 70 w 206"/>
                    <a:gd name="T11" fmla="*/ 113 h 137"/>
                    <a:gd name="T12" fmla="*/ 3 w 206"/>
                    <a:gd name="T13" fmla="*/ 88 h 137"/>
                    <a:gd name="T14" fmla="*/ 0 w 206"/>
                    <a:gd name="T15" fmla="*/ 67 h 137"/>
                    <a:gd name="T16" fmla="*/ 42 w 206"/>
                    <a:gd name="T17" fmla="*/ 95 h 137"/>
                    <a:gd name="T18" fmla="*/ 84 w 206"/>
                    <a:gd name="T19" fmla="*/ 99 h 137"/>
                    <a:gd name="T20" fmla="*/ 129 w 206"/>
                    <a:gd name="T21" fmla="*/ 81 h 137"/>
                    <a:gd name="T22" fmla="*/ 119 w 206"/>
                    <a:gd name="T23" fmla="*/ 42 h 137"/>
                    <a:gd name="T24" fmla="*/ 147 w 206"/>
                    <a:gd name="T25" fmla="*/ 18 h 137"/>
                    <a:gd name="T26" fmla="*/ 206 w 206"/>
                    <a:gd name="T27" fmla="*/ 0 h 137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206" h="137">
                      <a:moveTo>
                        <a:pt x="206" y="0"/>
                      </a:moveTo>
                      <a:lnTo>
                        <a:pt x="168" y="35"/>
                      </a:lnTo>
                      <a:lnTo>
                        <a:pt x="157" y="67"/>
                      </a:lnTo>
                      <a:lnTo>
                        <a:pt x="133" y="102"/>
                      </a:lnTo>
                      <a:lnTo>
                        <a:pt x="112" y="137"/>
                      </a:lnTo>
                      <a:lnTo>
                        <a:pt x="70" y="113"/>
                      </a:lnTo>
                      <a:lnTo>
                        <a:pt x="3" y="88"/>
                      </a:lnTo>
                      <a:lnTo>
                        <a:pt x="0" y="67"/>
                      </a:lnTo>
                      <a:lnTo>
                        <a:pt x="42" y="95"/>
                      </a:lnTo>
                      <a:lnTo>
                        <a:pt x="84" y="99"/>
                      </a:lnTo>
                      <a:lnTo>
                        <a:pt x="129" y="81"/>
                      </a:lnTo>
                      <a:lnTo>
                        <a:pt x="119" y="42"/>
                      </a:lnTo>
                      <a:lnTo>
                        <a:pt x="147" y="18"/>
                      </a:lnTo>
                      <a:lnTo>
                        <a:pt x="206" y="0"/>
                      </a:lnTo>
                      <a:close/>
                    </a:path>
                  </a:pathLst>
                </a:custGeom>
                <a:solidFill>
                  <a:srgbClr val="004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" name="Freeform 78">
                  <a:extLst>
                    <a:ext uri="{FF2B5EF4-FFF2-40B4-BE49-F238E27FC236}">
                      <a16:creationId xmlns:a16="http://schemas.microsoft.com/office/drawing/2014/main" xmlns="" id="{B4D3DA8F-34F1-443D-AD49-85C5A047BC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05" y="2022"/>
                  <a:ext cx="115" cy="119"/>
                </a:xfrm>
                <a:custGeom>
                  <a:avLst/>
                  <a:gdLst>
                    <a:gd name="T0" fmla="*/ 73 w 115"/>
                    <a:gd name="T1" fmla="*/ 0 h 119"/>
                    <a:gd name="T2" fmla="*/ 73 w 115"/>
                    <a:gd name="T3" fmla="*/ 24 h 119"/>
                    <a:gd name="T4" fmla="*/ 38 w 115"/>
                    <a:gd name="T5" fmla="*/ 53 h 119"/>
                    <a:gd name="T6" fmla="*/ 42 w 115"/>
                    <a:gd name="T7" fmla="*/ 77 h 119"/>
                    <a:gd name="T8" fmla="*/ 10 w 115"/>
                    <a:gd name="T9" fmla="*/ 95 h 119"/>
                    <a:gd name="T10" fmla="*/ 0 w 115"/>
                    <a:gd name="T11" fmla="*/ 119 h 119"/>
                    <a:gd name="T12" fmla="*/ 42 w 115"/>
                    <a:gd name="T13" fmla="*/ 95 h 119"/>
                    <a:gd name="T14" fmla="*/ 84 w 115"/>
                    <a:gd name="T15" fmla="*/ 70 h 119"/>
                    <a:gd name="T16" fmla="*/ 84 w 115"/>
                    <a:gd name="T17" fmla="*/ 53 h 119"/>
                    <a:gd name="T18" fmla="*/ 115 w 115"/>
                    <a:gd name="T19" fmla="*/ 10 h 119"/>
                    <a:gd name="T20" fmla="*/ 73 w 115"/>
                    <a:gd name="T21" fmla="*/ 0 h 11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15" h="119">
                      <a:moveTo>
                        <a:pt x="73" y="0"/>
                      </a:moveTo>
                      <a:lnTo>
                        <a:pt x="73" y="24"/>
                      </a:lnTo>
                      <a:lnTo>
                        <a:pt x="38" y="53"/>
                      </a:lnTo>
                      <a:lnTo>
                        <a:pt x="42" y="77"/>
                      </a:lnTo>
                      <a:lnTo>
                        <a:pt x="10" y="95"/>
                      </a:lnTo>
                      <a:lnTo>
                        <a:pt x="0" y="119"/>
                      </a:lnTo>
                      <a:lnTo>
                        <a:pt x="42" y="95"/>
                      </a:lnTo>
                      <a:lnTo>
                        <a:pt x="84" y="70"/>
                      </a:lnTo>
                      <a:lnTo>
                        <a:pt x="84" y="53"/>
                      </a:lnTo>
                      <a:lnTo>
                        <a:pt x="115" y="10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004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" name="Freeform 79">
                  <a:extLst>
                    <a:ext uri="{FF2B5EF4-FFF2-40B4-BE49-F238E27FC236}">
                      <a16:creationId xmlns:a16="http://schemas.microsoft.com/office/drawing/2014/main" xmlns="" id="{0FC1CD09-A1C7-4C95-9DBF-5D50FE5627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7" y="1723"/>
                  <a:ext cx="21" cy="49"/>
                </a:xfrm>
                <a:custGeom>
                  <a:avLst/>
                  <a:gdLst>
                    <a:gd name="T0" fmla="*/ 14 w 21"/>
                    <a:gd name="T1" fmla="*/ 0 h 49"/>
                    <a:gd name="T2" fmla="*/ 0 w 21"/>
                    <a:gd name="T3" fmla="*/ 28 h 49"/>
                    <a:gd name="T4" fmla="*/ 3 w 21"/>
                    <a:gd name="T5" fmla="*/ 49 h 49"/>
                    <a:gd name="T6" fmla="*/ 21 w 21"/>
                    <a:gd name="T7" fmla="*/ 46 h 49"/>
                    <a:gd name="T8" fmla="*/ 14 w 21"/>
                    <a:gd name="T9" fmla="*/ 0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" h="49">
                      <a:moveTo>
                        <a:pt x="14" y="0"/>
                      </a:moveTo>
                      <a:lnTo>
                        <a:pt x="0" y="28"/>
                      </a:lnTo>
                      <a:lnTo>
                        <a:pt x="3" y="49"/>
                      </a:lnTo>
                      <a:lnTo>
                        <a:pt x="21" y="4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4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" name="Freeform 80">
                  <a:extLst>
                    <a:ext uri="{FF2B5EF4-FFF2-40B4-BE49-F238E27FC236}">
                      <a16:creationId xmlns:a16="http://schemas.microsoft.com/office/drawing/2014/main" xmlns="" id="{200BAACF-554B-4298-B649-D92F52FE13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28" y="2152"/>
                  <a:ext cx="59" cy="74"/>
                </a:xfrm>
                <a:custGeom>
                  <a:avLst/>
                  <a:gdLst>
                    <a:gd name="T0" fmla="*/ 0 w 59"/>
                    <a:gd name="T1" fmla="*/ 0 h 74"/>
                    <a:gd name="T2" fmla="*/ 17 w 59"/>
                    <a:gd name="T3" fmla="*/ 14 h 74"/>
                    <a:gd name="T4" fmla="*/ 10 w 59"/>
                    <a:gd name="T5" fmla="*/ 35 h 74"/>
                    <a:gd name="T6" fmla="*/ 0 w 59"/>
                    <a:gd name="T7" fmla="*/ 42 h 74"/>
                    <a:gd name="T8" fmla="*/ 21 w 59"/>
                    <a:gd name="T9" fmla="*/ 74 h 74"/>
                    <a:gd name="T10" fmla="*/ 49 w 59"/>
                    <a:gd name="T11" fmla="*/ 25 h 74"/>
                    <a:gd name="T12" fmla="*/ 59 w 59"/>
                    <a:gd name="T13" fmla="*/ 3 h 74"/>
                    <a:gd name="T14" fmla="*/ 0 w 59"/>
                    <a:gd name="T15" fmla="*/ 0 h 7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59" h="74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10" y="35"/>
                      </a:lnTo>
                      <a:lnTo>
                        <a:pt x="0" y="42"/>
                      </a:lnTo>
                      <a:lnTo>
                        <a:pt x="21" y="74"/>
                      </a:lnTo>
                      <a:lnTo>
                        <a:pt x="49" y="25"/>
                      </a:lnTo>
                      <a:lnTo>
                        <a:pt x="59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4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" name="Freeform 81">
                  <a:extLst>
                    <a:ext uri="{FF2B5EF4-FFF2-40B4-BE49-F238E27FC236}">
                      <a16:creationId xmlns:a16="http://schemas.microsoft.com/office/drawing/2014/main" xmlns="" id="{19B2934A-1AB5-422F-AB49-18105F1DF2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5" y="1994"/>
                  <a:ext cx="115" cy="137"/>
                </a:xfrm>
                <a:custGeom>
                  <a:avLst/>
                  <a:gdLst>
                    <a:gd name="T0" fmla="*/ 115 w 115"/>
                    <a:gd name="T1" fmla="*/ 0 h 137"/>
                    <a:gd name="T2" fmla="*/ 90 w 115"/>
                    <a:gd name="T3" fmla="*/ 7 h 137"/>
                    <a:gd name="T4" fmla="*/ 59 w 115"/>
                    <a:gd name="T5" fmla="*/ 7 h 137"/>
                    <a:gd name="T6" fmla="*/ 34 w 115"/>
                    <a:gd name="T7" fmla="*/ 21 h 137"/>
                    <a:gd name="T8" fmla="*/ 24 w 115"/>
                    <a:gd name="T9" fmla="*/ 42 h 137"/>
                    <a:gd name="T10" fmla="*/ 0 w 115"/>
                    <a:gd name="T11" fmla="*/ 52 h 137"/>
                    <a:gd name="T12" fmla="*/ 38 w 115"/>
                    <a:gd name="T13" fmla="*/ 60 h 137"/>
                    <a:gd name="T14" fmla="*/ 55 w 115"/>
                    <a:gd name="T15" fmla="*/ 112 h 137"/>
                    <a:gd name="T16" fmla="*/ 38 w 115"/>
                    <a:gd name="T17" fmla="*/ 137 h 137"/>
                    <a:gd name="T18" fmla="*/ 80 w 115"/>
                    <a:gd name="T19" fmla="*/ 98 h 137"/>
                    <a:gd name="T20" fmla="*/ 73 w 115"/>
                    <a:gd name="T21" fmla="*/ 74 h 137"/>
                    <a:gd name="T22" fmla="*/ 73 w 115"/>
                    <a:gd name="T23" fmla="*/ 35 h 137"/>
                    <a:gd name="T24" fmla="*/ 115 w 115"/>
                    <a:gd name="T25" fmla="*/ 0 h 13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15" h="137">
                      <a:moveTo>
                        <a:pt x="115" y="0"/>
                      </a:moveTo>
                      <a:lnTo>
                        <a:pt x="90" y="7"/>
                      </a:lnTo>
                      <a:lnTo>
                        <a:pt x="59" y="7"/>
                      </a:lnTo>
                      <a:lnTo>
                        <a:pt x="34" y="21"/>
                      </a:lnTo>
                      <a:lnTo>
                        <a:pt x="24" y="42"/>
                      </a:lnTo>
                      <a:lnTo>
                        <a:pt x="0" y="52"/>
                      </a:lnTo>
                      <a:lnTo>
                        <a:pt x="38" y="60"/>
                      </a:lnTo>
                      <a:lnTo>
                        <a:pt x="55" y="112"/>
                      </a:lnTo>
                      <a:lnTo>
                        <a:pt x="38" y="137"/>
                      </a:lnTo>
                      <a:lnTo>
                        <a:pt x="80" y="98"/>
                      </a:lnTo>
                      <a:lnTo>
                        <a:pt x="73" y="74"/>
                      </a:lnTo>
                      <a:lnTo>
                        <a:pt x="73" y="35"/>
                      </a:lnTo>
                      <a:lnTo>
                        <a:pt x="115" y="0"/>
                      </a:lnTo>
                      <a:close/>
                    </a:path>
                  </a:pathLst>
                </a:custGeom>
                <a:solidFill>
                  <a:srgbClr val="004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" name="Freeform 82">
                  <a:extLst>
                    <a:ext uri="{FF2B5EF4-FFF2-40B4-BE49-F238E27FC236}">
                      <a16:creationId xmlns:a16="http://schemas.microsoft.com/office/drawing/2014/main" xmlns="" id="{CF5EC58F-851A-4563-A69B-8DD82D70AB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4" y="2124"/>
                  <a:ext cx="95" cy="46"/>
                </a:xfrm>
                <a:custGeom>
                  <a:avLst/>
                  <a:gdLst>
                    <a:gd name="T0" fmla="*/ 0 w 95"/>
                    <a:gd name="T1" fmla="*/ 14 h 46"/>
                    <a:gd name="T2" fmla="*/ 39 w 95"/>
                    <a:gd name="T3" fmla="*/ 17 h 46"/>
                    <a:gd name="T4" fmla="*/ 53 w 95"/>
                    <a:gd name="T5" fmla="*/ 38 h 46"/>
                    <a:gd name="T6" fmla="*/ 67 w 95"/>
                    <a:gd name="T7" fmla="*/ 46 h 46"/>
                    <a:gd name="T8" fmla="*/ 95 w 95"/>
                    <a:gd name="T9" fmla="*/ 21 h 46"/>
                    <a:gd name="T10" fmla="*/ 91 w 95"/>
                    <a:gd name="T11" fmla="*/ 0 h 46"/>
                    <a:gd name="T12" fmla="*/ 67 w 95"/>
                    <a:gd name="T13" fmla="*/ 0 h 46"/>
                    <a:gd name="T14" fmla="*/ 0 w 95"/>
                    <a:gd name="T15" fmla="*/ 14 h 4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95" h="46">
                      <a:moveTo>
                        <a:pt x="0" y="14"/>
                      </a:moveTo>
                      <a:lnTo>
                        <a:pt x="39" y="17"/>
                      </a:lnTo>
                      <a:lnTo>
                        <a:pt x="53" y="38"/>
                      </a:lnTo>
                      <a:lnTo>
                        <a:pt x="67" y="46"/>
                      </a:lnTo>
                      <a:lnTo>
                        <a:pt x="95" y="21"/>
                      </a:lnTo>
                      <a:lnTo>
                        <a:pt x="91" y="0"/>
                      </a:lnTo>
                      <a:lnTo>
                        <a:pt x="67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004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" name="Freeform 83">
                  <a:extLst>
                    <a:ext uri="{FF2B5EF4-FFF2-40B4-BE49-F238E27FC236}">
                      <a16:creationId xmlns:a16="http://schemas.microsoft.com/office/drawing/2014/main" xmlns="" id="{E48577F7-B7F9-47EC-825D-A9CF81F640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" y="1962"/>
                  <a:ext cx="112" cy="130"/>
                </a:xfrm>
                <a:custGeom>
                  <a:avLst/>
                  <a:gdLst>
                    <a:gd name="T0" fmla="*/ 56 w 112"/>
                    <a:gd name="T1" fmla="*/ 0 h 130"/>
                    <a:gd name="T2" fmla="*/ 53 w 112"/>
                    <a:gd name="T3" fmla="*/ 35 h 130"/>
                    <a:gd name="T4" fmla="*/ 35 w 112"/>
                    <a:gd name="T5" fmla="*/ 60 h 130"/>
                    <a:gd name="T6" fmla="*/ 28 w 112"/>
                    <a:gd name="T7" fmla="*/ 92 h 130"/>
                    <a:gd name="T8" fmla="*/ 0 w 112"/>
                    <a:gd name="T9" fmla="*/ 130 h 130"/>
                    <a:gd name="T10" fmla="*/ 46 w 112"/>
                    <a:gd name="T11" fmla="*/ 130 h 130"/>
                    <a:gd name="T12" fmla="*/ 74 w 112"/>
                    <a:gd name="T13" fmla="*/ 53 h 130"/>
                    <a:gd name="T14" fmla="*/ 109 w 112"/>
                    <a:gd name="T15" fmla="*/ 60 h 130"/>
                    <a:gd name="T16" fmla="*/ 112 w 112"/>
                    <a:gd name="T17" fmla="*/ 28 h 130"/>
                    <a:gd name="T18" fmla="*/ 56 w 112"/>
                    <a:gd name="T19" fmla="*/ 0 h 13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12" h="130">
                      <a:moveTo>
                        <a:pt x="56" y="0"/>
                      </a:moveTo>
                      <a:lnTo>
                        <a:pt x="53" y="35"/>
                      </a:lnTo>
                      <a:lnTo>
                        <a:pt x="35" y="60"/>
                      </a:lnTo>
                      <a:lnTo>
                        <a:pt x="28" y="92"/>
                      </a:lnTo>
                      <a:lnTo>
                        <a:pt x="0" y="130"/>
                      </a:lnTo>
                      <a:lnTo>
                        <a:pt x="46" y="130"/>
                      </a:lnTo>
                      <a:lnTo>
                        <a:pt x="74" y="53"/>
                      </a:lnTo>
                      <a:lnTo>
                        <a:pt x="109" y="60"/>
                      </a:lnTo>
                      <a:lnTo>
                        <a:pt x="112" y="28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004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3" name="Freeform 84">
                  <a:extLst>
                    <a:ext uri="{FF2B5EF4-FFF2-40B4-BE49-F238E27FC236}">
                      <a16:creationId xmlns:a16="http://schemas.microsoft.com/office/drawing/2014/main" xmlns="" id="{439EF56E-1508-425A-86AD-5C2CB80548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2" y="2131"/>
                  <a:ext cx="88" cy="74"/>
                </a:xfrm>
                <a:custGeom>
                  <a:avLst/>
                  <a:gdLst>
                    <a:gd name="T0" fmla="*/ 67 w 88"/>
                    <a:gd name="T1" fmla="*/ 0 h 74"/>
                    <a:gd name="T2" fmla="*/ 63 w 88"/>
                    <a:gd name="T3" fmla="*/ 42 h 74"/>
                    <a:gd name="T4" fmla="*/ 49 w 88"/>
                    <a:gd name="T5" fmla="*/ 56 h 74"/>
                    <a:gd name="T6" fmla="*/ 14 w 88"/>
                    <a:gd name="T7" fmla="*/ 56 h 74"/>
                    <a:gd name="T8" fmla="*/ 0 w 88"/>
                    <a:gd name="T9" fmla="*/ 74 h 74"/>
                    <a:gd name="T10" fmla="*/ 46 w 88"/>
                    <a:gd name="T11" fmla="*/ 70 h 74"/>
                    <a:gd name="T12" fmla="*/ 88 w 88"/>
                    <a:gd name="T13" fmla="*/ 53 h 74"/>
                    <a:gd name="T14" fmla="*/ 67 w 88"/>
                    <a:gd name="T15" fmla="*/ 0 h 7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88" h="74">
                      <a:moveTo>
                        <a:pt x="67" y="0"/>
                      </a:moveTo>
                      <a:lnTo>
                        <a:pt x="63" y="42"/>
                      </a:lnTo>
                      <a:lnTo>
                        <a:pt x="49" y="56"/>
                      </a:lnTo>
                      <a:lnTo>
                        <a:pt x="14" y="56"/>
                      </a:lnTo>
                      <a:lnTo>
                        <a:pt x="0" y="74"/>
                      </a:lnTo>
                      <a:lnTo>
                        <a:pt x="46" y="70"/>
                      </a:lnTo>
                      <a:lnTo>
                        <a:pt x="88" y="53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rgbClr val="004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4" name="Freeform 85">
                  <a:extLst>
                    <a:ext uri="{FF2B5EF4-FFF2-40B4-BE49-F238E27FC236}">
                      <a16:creationId xmlns:a16="http://schemas.microsoft.com/office/drawing/2014/main" xmlns="" id="{9894396B-C373-4490-89D6-9B04144709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0" y="2043"/>
                  <a:ext cx="60" cy="81"/>
                </a:xfrm>
                <a:custGeom>
                  <a:avLst/>
                  <a:gdLst>
                    <a:gd name="T0" fmla="*/ 60 w 60"/>
                    <a:gd name="T1" fmla="*/ 0 h 81"/>
                    <a:gd name="T2" fmla="*/ 14 w 60"/>
                    <a:gd name="T3" fmla="*/ 18 h 81"/>
                    <a:gd name="T4" fmla="*/ 18 w 60"/>
                    <a:gd name="T5" fmla="*/ 49 h 81"/>
                    <a:gd name="T6" fmla="*/ 0 w 60"/>
                    <a:gd name="T7" fmla="*/ 67 h 81"/>
                    <a:gd name="T8" fmla="*/ 39 w 60"/>
                    <a:gd name="T9" fmla="*/ 81 h 81"/>
                    <a:gd name="T10" fmla="*/ 42 w 60"/>
                    <a:gd name="T11" fmla="*/ 56 h 81"/>
                    <a:gd name="T12" fmla="*/ 60 w 60"/>
                    <a:gd name="T13" fmla="*/ 0 h 8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0" h="81">
                      <a:moveTo>
                        <a:pt x="60" y="0"/>
                      </a:moveTo>
                      <a:lnTo>
                        <a:pt x="14" y="18"/>
                      </a:lnTo>
                      <a:lnTo>
                        <a:pt x="18" y="49"/>
                      </a:lnTo>
                      <a:lnTo>
                        <a:pt x="0" y="67"/>
                      </a:lnTo>
                      <a:lnTo>
                        <a:pt x="39" y="81"/>
                      </a:lnTo>
                      <a:lnTo>
                        <a:pt x="42" y="56"/>
                      </a:lnTo>
                      <a:lnTo>
                        <a:pt x="60" y="0"/>
                      </a:lnTo>
                      <a:close/>
                    </a:path>
                  </a:pathLst>
                </a:custGeom>
                <a:solidFill>
                  <a:srgbClr val="004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" name="Freeform 86">
                  <a:extLst>
                    <a:ext uri="{FF2B5EF4-FFF2-40B4-BE49-F238E27FC236}">
                      <a16:creationId xmlns:a16="http://schemas.microsoft.com/office/drawing/2014/main" xmlns="" id="{3D25C499-396F-49D0-B9BB-6809280E36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1" y="1920"/>
                  <a:ext cx="115" cy="126"/>
                </a:xfrm>
                <a:custGeom>
                  <a:avLst/>
                  <a:gdLst>
                    <a:gd name="T0" fmla="*/ 115 w 115"/>
                    <a:gd name="T1" fmla="*/ 3 h 126"/>
                    <a:gd name="T2" fmla="*/ 91 w 115"/>
                    <a:gd name="T3" fmla="*/ 0 h 126"/>
                    <a:gd name="T4" fmla="*/ 42 w 115"/>
                    <a:gd name="T5" fmla="*/ 10 h 126"/>
                    <a:gd name="T6" fmla="*/ 10 w 115"/>
                    <a:gd name="T7" fmla="*/ 49 h 126"/>
                    <a:gd name="T8" fmla="*/ 21 w 115"/>
                    <a:gd name="T9" fmla="*/ 70 h 126"/>
                    <a:gd name="T10" fmla="*/ 0 w 115"/>
                    <a:gd name="T11" fmla="*/ 126 h 126"/>
                    <a:gd name="T12" fmla="*/ 56 w 115"/>
                    <a:gd name="T13" fmla="*/ 77 h 126"/>
                    <a:gd name="T14" fmla="*/ 70 w 115"/>
                    <a:gd name="T15" fmla="*/ 46 h 126"/>
                    <a:gd name="T16" fmla="*/ 115 w 115"/>
                    <a:gd name="T17" fmla="*/ 3 h 12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15" h="126">
                      <a:moveTo>
                        <a:pt x="115" y="3"/>
                      </a:moveTo>
                      <a:lnTo>
                        <a:pt x="91" y="0"/>
                      </a:lnTo>
                      <a:lnTo>
                        <a:pt x="42" y="10"/>
                      </a:lnTo>
                      <a:lnTo>
                        <a:pt x="10" y="49"/>
                      </a:lnTo>
                      <a:lnTo>
                        <a:pt x="21" y="70"/>
                      </a:lnTo>
                      <a:lnTo>
                        <a:pt x="0" y="126"/>
                      </a:lnTo>
                      <a:lnTo>
                        <a:pt x="56" y="77"/>
                      </a:lnTo>
                      <a:lnTo>
                        <a:pt x="70" y="46"/>
                      </a:lnTo>
                      <a:lnTo>
                        <a:pt x="115" y="3"/>
                      </a:lnTo>
                      <a:close/>
                    </a:path>
                  </a:pathLst>
                </a:custGeom>
                <a:solidFill>
                  <a:srgbClr val="004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7" name="Freeform 87">
                <a:extLst>
                  <a:ext uri="{FF2B5EF4-FFF2-40B4-BE49-F238E27FC236}">
                    <a16:creationId xmlns:a16="http://schemas.microsoft.com/office/drawing/2014/main" xmlns="" id="{B764DD8D-C669-458C-90EB-79D1A7A00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3" y="1858"/>
                <a:ext cx="154" cy="158"/>
              </a:xfrm>
              <a:custGeom>
                <a:avLst/>
                <a:gdLst>
                  <a:gd name="T0" fmla="*/ 32 w 154"/>
                  <a:gd name="T1" fmla="*/ 17 h 158"/>
                  <a:gd name="T2" fmla="*/ 0 w 154"/>
                  <a:gd name="T3" fmla="*/ 35 h 158"/>
                  <a:gd name="T4" fmla="*/ 49 w 154"/>
                  <a:gd name="T5" fmla="*/ 56 h 158"/>
                  <a:gd name="T6" fmla="*/ 81 w 154"/>
                  <a:gd name="T7" fmla="*/ 67 h 158"/>
                  <a:gd name="T8" fmla="*/ 105 w 154"/>
                  <a:gd name="T9" fmla="*/ 109 h 158"/>
                  <a:gd name="T10" fmla="*/ 133 w 154"/>
                  <a:gd name="T11" fmla="*/ 137 h 158"/>
                  <a:gd name="T12" fmla="*/ 154 w 154"/>
                  <a:gd name="T13" fmla="*/ 158 h 158"/>
                  <a:gd name="T14" fmla="*/ 140 w 154"/>
                  <a:gd name="T15" fmla="*/ 102 h 158"/>
                  <a:gd name="T16" fmla="*/ 130 w 154"/>
                  <a:gd name="T17" fmla="*/ 91 h 158"/>
                  <a:gd name="T18" fmla="*/ 151 w 154"/>
                  <a:gd name="T19" fmla="*/ 70 h 158"/>
                  <a:gd name="T20" fmla="*/ 109 w 154"/>
                  <a:gd name="T21" fmla="*/ 53 h 158"/>
                  <a:gd name="T22" fmla="*/ 112 w 154"/>
                  <a:gd name="T23" fmla="*/ 28 h 158"/>
                  <a:gd name="T24" fmla="*/ 95 w 154"/>
                  <a:gd name="T25" fmla="*/ 31 h 158"/>
                  <a:gd name="T26" fmla="*/ 112 w 154"/>
                  <a:gd name="T27" fmla="*/ 0 h 158"/>
                  <a:gd name="T28" fmla="*/ 32 w 154"/>
                  <a:gd name="T29" fmla="*/ 17 h 15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54" h="158">
                    <a:moveTo>
                      <a:pt x="32" y="17"/>
                    </a:moveTo>
                    <a:lnTo>
                      <a:pt x="0" y="35"/>
                    </a:lnTo>
                    <a:lnTo>
                      <a:pt x="49" y="56"/>
                    </a:lnTo>
                    <a:lnTo>
                      <a:pt x="81" y="67"/>
                    </a:lnTo>
                    <a:lnTo>
                      <a:pt x="105" y="109"/>
                    </a:lnTo>
                    <a:lnTo>
                      <a:pt x="133" y="137"/>
                    </a:lnTo>
                    <a:lnTo>
                      <a:pt x="154" y="158"/>
                    </a:lnTo>
                    <a:lnTo>
                      <a:pt x="140" y="102"/>
                    </a:lnTo>
                    <a:lnTo>
                      <a:pt x="130" y="91"/>
                    </a:lnTo>
                    <a:lnTo>
                      <a:pt x="151" y="70"/>
                    </a:lnTo>
                    <a:lnTo>
                      <a:pt x="109" y="53"/>
                    </a:lnTo>
                    <a:lnTo>
                      <a:pt x="112" y="28"/>
                    </a:lnTo>
                    <a:lnTo>
                      <a:pt x="95" y="31"/>
                    </a:lnTo>
                    <a:lnTo>
                      <a:pt x="112" y="0"/>
                    </a:lnTo>
                    <a:lnTo>
                      <a:pt x="32" y="17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Freeform 88">
                <a:extLst>
                  <a:ext uri="{FF2B5EF4-FFF2-40B4-BE49-F238E27FC236}">
                    <a16:creationId xmlns:a16="http://schemas.microsoft.com/office/drawing/2014/main" xmlns="" id="{F26A6172-57D5-44C6-A9BF-B490D204E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1914"/>
                <a:ext cx="80" cy="56"/>
              </a:xfrm>
              <a:custGeom>
                <a:avLst/>
                <a:gdLst>
                  <a:gd name="T0" fmla="*/ 0 w 80"/>
                  <a:gd name="T1" fmla="*/ 0 h 56"/>
                  <a:gd name="T2" fmla="*/ 10 w 80"/>
                  <a:gd name="T3" fmla="*/ 14 h 56"/>
                  <a:gd name="T4" fmla="*/ 10 w 80"/>
                  <a:gd name="T5" fmla="*/ 35 h 56"/>
                  <a:gd name="T6" fmla="*/ 31 w 80"/>
                  <a:gd name="T7" fmla="*/ 42 h 56"/>
                  <a:gd name="T8" fmla="*/ 45 w 80"/>
                  <a:gd name="T9" fmla="*/ 56 h 56"/>
                  <a:gd name="T10" fmla="*/ 80 w 80"/>
                  <a:gd name="T11" fmla="*/ 39 h 56"/>
                  <a:gd name="T12" fmla="*/ 38 w 80"/>
                  <a:gd name="T13" fmla="*/ 28 h 56"/>
                  <a:gd name="T14" fmla="*/ 0 w 80"/>
                  <a:gd name="T15" fmla="*/ 0 h 5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0" h="56">
                    <a:moveTo>
                      <a:pt x="0" y="0"/>
                    </a:moveTo>
                    <a:lnTo>
                      <a:pt x="10" y="14"/>
                    </a:lnTo>
                    <a:lnTo>
                      <a:pt x="10" y="35"/>
                    </a:lnTo>
                    <a:lnTo>
                      <a:pt x="31" y="42"/>
                    </a:lnTo>
                    <a:lnTo>
                      <a:pt x="45" y="56"/>
                    </a:lnTo>
                    <a:lnTo>
                      <a:pt x="80" y="39"/>
                    </a:lnTo>
                    <a:lnTo>
                      <a:pt x="38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4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pic>
        <p:nvPicPr>
          <p:cNvPr id="89" name="Picture 89" descr="BHOMES1">
            <a:extLst>
              <a:ext uri="{FF2B5EF4-FFF2-40B4-BE49-F238E27FC236}">
                <a16:creationId xmlns:a16="http://schemas.microsoft.com/office/drawing/2014/main" xmlns="" id="{ED17A065-D800-49A3-822D-730CE770C5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304145"/>
            <a:ext cx="205740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Picture 90" descr="BHOMES2">
            <a:extLst>
              <a:ext uri="{FF2B5EF4-FFF2-40B4-BE49-F238E27FC236}">
                <a16:creationId xmlns:a16="http://schemas.microsoft.com/office/drawing/2014/main" xmlns="" id="{1C4DC2B6-57B8-4099-95B6-E9192F05A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456545"/>
            <a:ext cx="1957388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" name="AutoShape 91">
            <a:extLst>
              <a:ext uri="{FF2B5EF4-FFF2-40B4-BE49-F238E27FC236}">
                <a16:creationId xmlns:a16="http://schemas.microsoft.com/office/drawing/2014/main" xmlns="" id="{455ADF47-2D99-44F4-BD36-F0BCFCB222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170545"/>
            <a:ext cx="2459038" cy="250825"/>
          </a:xfrm>
          <a:prstGeom prst="cloudCallout">
            <a:avLst>
              <a:gd name="adj1" fmla="val -73241"/>
              <a:gd name="adj2" fmla="val -10759"/>
            </a:avLst>
          </a:prstGeom>
          <a:solidFill>
            <a:srgbClr val="33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/>
            <a:endParaRPr lang="en-US" sz="2400">
              <a:solidFill>
                <a:schemeClr val="folHlink"/>
              </a:solidFill>
            </a:endParaRPr>
          </a:p>
        </p:txBody>
      </p:sp>
      <p:pic>
        <p:nvPicPr>
          <p:cNvPr id="92" name="Picture 92" descr="BHOMES3">
            <a:extLst>
              <a:ext uri="{FF2B5EF4-FFF2-40B4-BE49-F238E27FC236}">
                <a16:creationId xmlns:a16="http://schemas.microsoft.com/office/drawing/2014/main" xmlns="" id="{96AE8A0C-C728-4EE4-B282-346832024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608944"/>
            <a:ext cx="200660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94" descr="BHOMES3">
            <a:extLst>
              <a:ext uri="{FF2B5EF4-FFF2-40B4-BE49-F238E27FC236}">
                <a16:creationId xmlns:a16="http://schemas.microsoft.com/office/drawing/2014/main" xmlns="" id="{906034CB-980F-4173-BFE8-414B5D770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2837544"/>
            <a:ext cx="200660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" name="WordArt 96">
            <a:extLst>
              <a:ext uri="{FF2B5EF4-FFF2-40B4-BE49-F238E27FC236}">
                <a16:creationId xmlns:a16="http://schemas.microsoft.com/office/drawing/2014/main" xmlns="" id="{614957DB-4F3C-48C6-95E7-E4360AF9F0F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209800" y="1084944"/>
            <a:ext cx="78486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HƯỚNG DẪN VỀ NHÀ </a:t>
            </a:r>
          </a:p>
        </p:txBody>
      </p:sp>
      <p:sp>
        <p:nvSpPr>
          <p:cNvPr id="95" name="Text Box 97">
            <a:extLst>
              <a:ext uri="{FF2B5EF4-FFF2-40B4-BE49-F238E27FC236}">
                <a16:creationId xmlns:a16="http://schemas.microsoft.com/office/drawing/2014/main" xmlns="" id="{A431DE9B-EFAB-47AD-81D5-DAE49C1FF0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171" y="4122288"/>
            <a:ext cx="10522858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spcBef>
                <a:spcPct val="50000"/>
              </a:spcBef>
              <a:buFontTx/>
              <a:buChar char="-"/>
            </a:pPr>
            <a:r>
              <a:rPr lang="en-US" sz="28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cs typeface="Times New Roman" pitchFamily="18" charset="0"/>
              </a:rPr>
              <a:t>Về</a:t>
            </a:r>
            <a:r>
              <a:rPr lang="en-US" sz="28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cs typeface="Times New Roman" pitchFamily="18" charset="0"/>
              </a:rPr>
              <a:t>nhà</a:t>
            </a:r>
            <a:r>
              <a:rPr lang="en-US" sz="28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cs typeface="Times New Roman" pitchFamily="18" charset="0"/>
              </a:rPr>
              <a:t>xem</a:t>
            </a:r>
            <a:r>
              <a:rPr lang="en-US" sz="28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cs typeface="Times New Roman" pitchFamily="18" charset="0"/>
              </a:rPr>
              <a:t>học</a:t>
            </a:r>
            <a:r>
              <a:rPr lang="en-US" sz="28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cs typeface="Times New Roman" pitchFamily="18" charset="0"/>
              </a:rPr>
              <a:t>thuộc</a:t>
            </a:r>
            <a:r>
              <a:rPr lang="en-US" sz="28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vi-VN" sz="2800" dirty="0">
                <a:solidFill>
                  <a:srgbClr val="0000FF"/>
                </a:solidFill>
                <a:cs typeface="Times New Roman" pitchFamily="18" charset="0"/>
              </a:rPr>
              <a:t>toàn bộ nội dung bài đã học.</a:t>
            </a:r>
            <a:endParaRPr lang="en-US" sz="2800" dirty="0">
              <a:solidFill>
                <a:srgbClr val="0000FF"/>
              </a:solidFill>
              <a:cs typeface="Times New Roman" pitchFamily="18" charset="0"/>
            </a:endParaRPr>
          </a:p>
          <a:p>
            <a:pPr algn="just">
              <a:spcBef>
                <a:spcPct val="50000"/>
              </a:spcBef>
              <a:buFontTx/>
              <a:buChar char="-"/>
            </a:pPr>
            <a:r>
              <a:rPr lang="en-US" sz="2800" dirty="0" err="1">
                <a:solidFill>
                  <a:srgbClr val="0000FF"/>
                </a:solidFill>
                <a:cs typeface="Times New Roman" pitchFamily="18" charset="0"/>
              </a:rPr>
              <a:t>Xem</a:t>
            </a:r>
            <a:r>
              <a:rPr lang="en-US" sz="28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cs typeface="Times New Roman" pitchFamily="18" charset="0"/>
              </a:rPr>
              <a:t>trước</a:t>
            </a:r>
            <a:r>
              <a:rPr lang="en-US" sz="28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cs typeface="Times New Roman" pitchFamily="18" charset="0"/>
              </a:rPr>
              <a:t>bài</a:t>
            </a:r>
            <a:r>
              <a:rPr lang="en-US" sz="2800" dirty="0">
                <a:solidFill>
                  <a:srgbClr val="0000FF"/>
                </a:solidFill>
                <a:cs typeface="Times New Roman" pitchFamily="18" charset="0"/>
              </a:rPr>
              <a:t> 4:  </a:t>
            </a:r>
          </a:p>
          <a:p>
            <a:pPr algn="just">
              <a:spcBef>
                <a:spcPct val="50000"/>
              </a:spcBef>
            </a:pPr>
            <a:r>
              <a:rPr lang="en-US" sz="2400" dirty="0">
                <a:solidFill>
                  <a:srgbClr val="0000FF"/>
                </a:solidFill>
                <a:cs typeface="Times New Roman" pitchFamily="18" charset="0"/>
              </a:rPr>
              <a:t>              </a:t>
            </a:r>
            <a:r>
              <a:rPr lang="en-US" sz="2400" dirty="0">
                <a:solidFill>
                  <a:srgbClr val="FF0000"/>
                </a:solidFill>
                <a:cs typeface="Times New Roman" pitchFamily="18" charset="0"/>
              </a:rPr>
              <a:t>“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THỰC HÀNH TẠO DANH SÁCH LIỆT KÊ VÀ TIÊU ĐỀ TRANG</a:t>
            </a:r>
            <a:r>
              <a:rPr lang="en-US" sz="2400" dirty="0">
                <a:solidFill>
                  <a:srgbClr val="FF0000"/>
                </a:solidFill>
                <a:cs typeface="Times New Roman" pitchFamily="18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36846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0AB92BBA-1E60-4ED2-90AC-86FC54DFE297}"/>
              </a:ext>
            </a:extLst>
          </p:cNvPr>
          <p:cNvGrpSpPr/>
          <p:nvPr/>
        </p:nvGrpSpPr>
        <p:grpSpPr>
          <a:xfrm>
            <a:off x="614525" y="297944"/>
            <a:ext cx="10567281" cy="4710699"/>
            <a:chOff x="1117599" y="3488775"/>
            <a:chExt cx="10824275" cy="251853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1E60D107-1923-4049-861C-AAE5B1C9CB24}"/>
                </a:ext>
              </a:extLst>
            </p:cNvPr>
            <p:cNvGrpSpPr/>
            <p:nvPr/>
          </p:nvGrpSpPr>
          <p:grpSpPr>
            <a:xfrm>
              <a:off x="1117599" y="3528268"/>
              <a:ext cx="10824275" cy="2479041"/>
              <a:chOff x="1493519" y="3891280"/>
              <a:chExt cx="10824275" cy="2479041"/>
            </a:xfrm>
          </p:grpSpPr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xmlns="" id="{81FDF420-05B6-4A8C-A656-235D5C85E6A9}"/>
                  </a:ext>
                </a:extLst>
              </p:cNvPr>
              <p:cNvSpPr/>
              <p:nvPr/>
            </p:nvSpPr>
            <p:spPr>
              <a:xfrm>
                <a:off x="1493519" y="3891280"/>
                <a:ext cx="10337000" cy="632409"/>
              </a:xfrm>
              <a:prstGeom prst="roundRect">
                <a:avLst>
                  <a:gd name="adj" fmla="val 24968"/>
                </a:avLst>
              </a:prstGeom>
              <a:solidFill>
                <a:srgbClr val="79C8BB"/>
              </a:solidFill>
              <a:ln w="28575">
                <a:solidFill>
                  <a:srgbClr val="79C8B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Print"/>
                  <a:cs typeface="+mn-cs"/>
                </a:endParaRPr>
              </a:p>
            </p:txBody>
          </p:sp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xmlns="" id="{64979916-BB72-4821-A0AE-07219C90334E}"/>
                  </a:ext>
                </a:extLst>
              </p:cNvPr>
              <p:cNvSpPr/>
              <p:nvPr/>
            </p:nvSpPr>
            <p:spPr>
              <a:xfrm>
                <a:off x="1493519" y="4207688"/>
                <a:ext cx="10824275" cy="2162633"/>
              </a:xfrm>
              <a:prstGeom prst="roundRect">
                <a:avLst>
                  <a:gd name="adj" fmla="val 12944"/>
                </a:avLst>
              </a:prstGeom>
              <a:solidFill>
                <a:schemeClr val="bg1"/>
              </a:solidFill>
              <a:ln w="19050">
                <a:solidFill>
                  <a:srgbClr val="79C8B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Print"/>
                  <a:cs typeface="+mn-cs"/>
                </a:endParaRPr>
              </a:p>
            </p:txBody>
          </p:sp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xmlns="" id="{4A4A2B79-371A-4257-98D0-DAF6EFFB04E1}"/>
                  </a:ext>
                </a:extLst>
              </p:cNvPr>
              <p:cNvSpPr/>
              <p:nvPr/>
            </p:nvSpPr>
            <p:spPr>
              <a:xfrm>
                <a:off x="4165314" y="3917266"/>
                <a:ext cx="7411532" cy="456475"/>
              </a:xfrm>
              <a:prstGeom prst="roundRect">
                <a:avLst>
                  <a:gd name="adj" fmla="val 25052"/>
                </a:avLst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Print"/>
                  <a:cs typeface="+mn-cs"/>
                </a:endParaRPr>
              </a:p>
            </p:txBody>
          </p: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BB31F5CE-80D7-4838-8DF8-68495E0BA596}"/>
                </a:ext>
              </a:extLst>
            </p:cNvPr>
            <p:cNvSpPr/>
            <p:nvPr/>
          </p:nvSpPr>
          <p:spPr>
            <a:xfrm>
              <a:off x="3789393" y="3488775"/>
              <a:ext cx="7274873" cy="3275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342900">
                <a:lnSpc>
                  <a:spcPct val="135000"/>
                </a:lnSpc>
                <a:defRPr/>
              </a:pPr>
              <a:endPara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995CFEF5-65BB-46A9-93B7-66A5F04A9AB8}"/>
              </a:ext>
            </a:extLst>
          </p:cNvPr>
          <p:cNvSpPr/>
          <p:nvPr/>
        </p:nvSpPr>
        <p:spPr>
          <a:xfrm>
            <a:off x="3222883" y="321114"/>
            <a:ext cx="72355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342900"/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hãy quan sát Hình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Hình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và cho nhận xét về hai cách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ình bày nội dung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35" t="15205" r="8375" b="23333"/>
          <a:stretch/>
        </p:blipFill>
        <p:spPr bwMode="auto">
          <a:xfrm>
            <a:off x="1010549" y="1228066"/>
            <a:ext cx="9861328" cy="447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995CFEF5-65BB-46A9-93B7-66A5F04A9AB8}"/>
              </a:ext>
            </a:extLst>
          </p:cNvPr>
          <p:cNvSpPr/>
          <p:nvPr/>
        </p:nvSpPr>
        <p:spPr>
          <a:xfrm>
            <a:off x="888017" y="5552644"/>
            <a:ext cx="5190583" cy="878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/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a. V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b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không sử dụng danh sách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 liệt k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ê</a:t>
            </a:r>
            <a:endParaRPr lang="vi-V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995CFEF5-65BB-46A9-93B7-66A5F04A9AB8}"/>
              </a:ext>
            </a:extLst>
          </p:cNvPr>
          <p:cNvSpPr/>
          <p:nvPr/>
        </p:nvSpPr>
        <p:spPr>
          <a:xfrm>
            <a:off x="5898164" y="5566091"/>
            <a:ext cx="519058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/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Văn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defTabSz="342900"/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endParaRPr 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342900"/>
            <a:endParaRPr lang="vi-V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2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 uiExpand="1" build="allAtOnce"/>
      <p:bldP spid="14" grpId="0"/>
      <p:bldP spid="14" grpId="1" build="allAtOnce"/>
      <p:bldP spid="15" grpId="0"/>
      <p:bldP spid="15" grpId="1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0AB92BBA-1E60-4ED2-90AC-86FC54DFE297}"/>
              </a:ext>
            </a:extLst>
          </p:cNvPr>
          <p:cNvGrpSpPr/>
          <p:nvPr/>
        </p:nvGrpSpPr>
        <p:grpSpPr>
          <a:xfrm>
            <a:off x="614525" y="297944"/>
            <a:ext cx="10567281" cy="4710699"/>
            <a:chOff x="1117599" y="3488775"/>
            <a:chExt cx="10824275" cy="251853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1E60D107-1923-4049-861C-AAE5B1C9CB24}"/>
                </a:ext>
              </a:extLst>
            </p:cNvPr>
            <p:cNvGrpSpPr/>
            <p:nvPr/>
          </p:nvGrpSpPr>
          <p:grpSpPr>
            <a:xfrm>
              <a:off x="1117599" y="3528268"/>
              <a:ext cx="10824275" cy="2479041"/>
              <a:chOff x="1493519" y="3891280"/>
              <a:chExt cx="10824275" cy="2479041"/>
            </a:xfrm>
          </p:grpSpPr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xmlns="" id="{81FDF420-05B6-4A8C-A656-235D5C85E6A9}"/>
                  </a:ext>
                </a:extLst>
              </p:cNvPr>
              <p:cNvSpPr/>
              <p:nvPr/>
            </p:nvSpPr>
            <p:spPr>
              <a:xfrm>
                <a:off x="1493519" y="3891280"/>
                <a:ext cx="10337000" cy="632409"/>
              </a:xfrm>
              <a:prstGeom prst="roundRect">
                <a:avLst>
                  <a:gd name="adj" fmla="val 24968"/>
                </a:avLst>
              </a:prstGeom>
              <a:solidFill>
                <a:srgbClr val="79C8BB"/>
              </a:solidFill>
              <a:ln w="28575">
                <a:solidFill>
                  <a:srgbClr val="79C8B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Print"/>
                  <a:cs typeface="+mn-cs"/>
                </a:endParaRPr>
              </a:p>
            </p:txBody>
          </p:sp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xmlns="" id="{64979916-BB72-4821-A0AE-07219C90334E}"/>
                  </a:ext>
                </a:extLst>
              </p:cNvPr>
              <p:cNvSpPr/>
              <p:nvPr/>
            </p:nvSpPr>
            <p:spPr>
              <a:xfrm>
                <a:off x="1493519" y="4207688"/>
                <a:ext cx="10824275" cy="2162633"/>
              </a:xfrm>
              <a:prstGeom prst="roundRect">
                <a:avLst>
                  <a:gd name="adj" fmla="val 12944"/>
                </a:avLst>
              </a:prstGeom>
              <a:solidFill>
                <a:schemeClr val="bg1"/>
              </a:solidFill>
              <a:ln w="19050">
                <a:solidFill>
                  <a:srgbClr val="79C8B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Print"/>
                  <a:cs typeface="+mn-cs"/>
                </a:endParaRPr>
              </a:p>
            </p:txBody>
          </p:sp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xmlns="" id="{4A4A2B79-371A-4257-98D0-DAF6EFFB04E1}"/>
                  </a:ext>
                </a:extLst>
              </p:cNvPr>
              <p:cNvSpPr/>
              <p:nvPr/>
            </p:nvSpPr>
            <p:spPr>
              <a:xfrm>
                <a:off x="4165314" y="3917266"/>
                <a:ext cx="7411532" cy="456475"/>
              </a:xfrm>
              <a:prstGeom prst="roundRect">
                <a:avLst>
                  <a:gd name="adj" fmla="val 25052"/>
                </a:avLst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Print"/>
                  <a:cs typeface="+mn-cs"/>
                </a:endParaRPr>
              </a:p>
            </p:txBody>
          </p: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BB31F5CE-80D7-4838-8DF8-68495E0BA596}"/>
                </a:ext>
              </a:extLst>
            </p:cNvPr>
            <p:cNvSpPr/>
            <p:nvPr/>
          </p:nvSpPr>
          <p:spPr>
            <a:xfrm>
              <a:off x="3789393" y="3488775"/>
              <a:ext cx="7274873" cy="3275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342900">
                <a:lnSpc>
                  <a:spcPct val="135000"/>
                </a:lnSpc>
                <a:defRPr/>
              </a:pPr>
              <a:endPara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35" t="15205" r="8375" b="23333"/>
          <a:stretch/>
        </p:blipFill>
        <p:spPr bwMode="auto">
          <a:xfrm>
            <a:off x="967500" y="847315"/>
            <a:ext cx="9861328" cy="3824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995CFEF5-65BB-46A9-93B7-66A5F04A9AB8}"/>
              </a:ext>
            </a:extLst>
          </p:cNvPr>
          <p:cNvSpPr/>
          <p:nvPr/>
        </p:nvSpPr>
        <p:spPr>
          <a:xfrm>
            <a:off x="1071914" y="451143"/>
            <a:ext cx="5190583" cy="46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342900">
              <a:lnSpc>
                <a:spcPct val="135000"/>
              </a:lnSpc>
            </a:pPr>
            <a:r>
              <a:rPr lang="vi-VN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995CFEF5-65BB-46A9-93B7-66A5F04A9AB8}"/>
              </a:ext>
            </a:extLst>
          </p:cNvPr>
          <p:cNvSpPr/>
          <p:nvPr/>
        </p:nvSpPr>
        <p:spPr>
          <a:xfrm>
            <a:off x="5855839" y="504093"/>
            <a:ext cx="5190583" cy="46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342900">
              <a:lnSpc>
                <a:spcPct val="135000"/>
              </a:lnSpc>
            </a:pPr>
            <a:r>
              <a:rPr lang="vi-VN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vi-VN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10AF4A38-6636-4ACC-BDB4-0773AE3E847F}"/>
              </a:ext>
            </a:extLst>
          </p:cNvPr>
          <p:cNvSpPr txBox="1"/>
          <p:nvPr/>
        </p:nvSpPr>
        <p:spPr>
          <a:xfrm>
            <a:off x="752535" y="4512151"/>
            <a:ext cx="10515508" cy="17173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vi-VN"/>
            </a:defPPr>
            <a:lvl1pPr lvl="0" algn="just" defTabSz="342900">
              <a:defRPr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+ </a:t>
            </a:r>
            <a:r>
              <a:rPr lang="en-US" dirty="0" err="1"/>
              <a:t>Hình</a:t>
            </a:r>
            <a:r>
              <a:rPr lang="en-US" dirty="0"/>
              <a:t> a: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bày</a:t>
            </a:r>
            <a:r>
              <a:rPr lang="en-US" dirty="0"/>
              <a:t> </a:t>
            </a:r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ý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nên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đọc</a:t>
            </a:r>
            <a:r>
              <a:rPr lang="en-US" dirty="0"/>
              <a:t> </a:t>
            </a:r>
            <a:r>
              <a:rPr lang="en-US" dirty="0" err="1"/>
              <a:t>khó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biệt</a:t>
            </a:r>
            <a:r>
              <a:rPr lang="en-US" dirty="0"/>
              <a:t>. </a:t>
            </a:r>
          </a:p>
          <a:p>
            <a:r>
              <a:rPr lang="en-US" dirty="0"/>
              <a:t>+ </a:t>
            </a:r>
            <a:r>
              <a:rPr lang="en-US" dirty="0" err="1"/>
              <a:t>Hình</a:t>
            </a:r>
            <a:r>
              <a:rPr lang="en-US" dirty="0"/>
              <a:t> b: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bày</a:t>
            </a:r>
            <a:r>
              <a:rPr lang="en-US" dirty="0"/>
              <a:t> </a:t>
            </a:r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dạng</a:t>
            </a:r>
            <a:r>
              <a:rPr lang="en-US" dirty="0"/>
              <a:t> </a:t>
            </a:r>
            <a:r>
              <a:rPr lang="en-US" dirty="0" err="1"/>
              <a:t>liệt</a:t>
            </a:r>
            <a:r>
              <a:rPr lang="en-US" dirty="0"/>
              <a:t> </a:t>
            </a:r>
            <a:r>
              <a:rPr lang="en-US" dirty="0" err="1"/>
              <a:t>kê</a:t>
            </a:r>
            <a:r>
              <a:rPr lang="en-US" dirty="0"/>
              <a:t> </a:t>
            </a:r>
            <a:r>
              <a:rPr lang="en-US" dirty="0" err="1"/>
              <a:t>giúp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văn</a:t>
            </a:r>
            <a:r>
              <a:rPr lang="en-US" dirty="0"/>
              <a:t> </a:t>
            </a:r>
            <a:r>
              <a:rPr lang="en-US" dirty="0" err="1"/>
              <a:t>bản</a:t>
            </a:r>
            <a:r>
              <a:rPr lang="en-US" dirty="0"/>
              <a:t> </a:t>
            </a:r>
            <a:r>
              <a:rPr lang="en-US" dirty="0" err="1"/>
              <a:t>trở</a:t>
            </a:r>
            <a:r>
              <a:rPr lang="en-US" dirty="0"/>
              <a:t> </a:t>
            </a:r>
            <a:r>
              <a:rPr lang="en-US" dirty="0" err="1"/>
              <a:t>nên</a:t>
            </a:r>
            <a:r>
              <a:rPr lang="en-US" dirty="0"/>
              <a:t> </a:t>
            </a:r>
            <a:r>
              <a:rPr lang="en-US" dirty="0" err="1"/>
              <a:t>rõ</a:t>
            </a:r>
            <a:r>
              <a:rPr lang="en-US" dirty="0"/>
              <a:t> </a:t>
            </a:r>
            <a:r>
              <a:rPr lang="en-US" dirty="0" err="1"/>
              <a:t>ràng</a:t>
            </a:r>
            <a:r>
              <a:rPr lang="en-US" dirty="0"/>
              <a:t>,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thẩm</a:t>
            </a:r>
            <a:r>
              <a:rPr lang="en-US" dirty="0"/>
              <a:t> </a:t>
            </a:r>
            <a:r>
              <a:rPr lang="en-US" dirty="0" err="1"/>
              <a:t>mĩ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297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765;p26">
            <a:extLst>
              <a:ext uri="{FF2B5EF4-FFF2-40B4-BE49-F238E27FC236}">
                <a16:creationId xmlns:a16="http://schemas.microsoft.com/office/drawing/2014/main" xmlns="" id="{1A379531-265B-4DE8-864F-72EBFAADF1F7}"/>
              </a:ext>
            </a:extLst>
          </p:cNvPr>
          <p:cNvSpPr/>
          <p:nvPr/>
        </p:nvSpPr>
        <p:spPr>
          <a:xfrm rot="126755">
            <a:off x="1418304" y="1054010"/>
            <a:ext cx="8856910" cy="24883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Google Shape;1766;p26">
            <a:extLst>
              <a:ext uri="{FF2B5EF4-FFF2-40B4-BE49-F238E27FC236}">
                <a16:creationId xmlns:a16="http://schemas.microsoft.com/office/drawing/2014/main" xmlns="" id="{8CDA747D-9A2B-42CA-988B-EF6F49C769C7}"/>
              </a:ext>
            </a:extLst>
          </p:cNvPr>
          <p:cNvSpPr/>
          <p:nvPr/>
        </p:nvSpPr>
        <p:spPr>
          <a:xfrm rot="21464125">
            <a:off x="960911" y="695734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Google Shape;1767;p26">
            <a:extLst>
              <a:ext uri="{FF2B5EF4-FFF2-40B4-BE49-F238E27FC236}">
                <a16:creationId xmlns:a16="http://schemas.microsoft.com/office/drawing/2014/main" xmlns="" id="{FF70B85D-AC43-4F3A-94A0-B4BADDF56878}"/>
              </a:ext>
            </a:extLst>
          </p:cNvPr>
          <p:cNvSpPr/>
          <p:nvPr/>
        </p:nvSpPr>
        <p:spPr>
          <a:xfrm rot="4829593">
            <a:off x="9285665" y="1005344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04C48D2-1DD6-4A8B-AA47-BA4710F38FBC}"/>
              </a:ext>
            </a:extLst>
          </p:cNvPr>
          <p:cNvSpPr txBox="1"/>
          <p:nvPr/>
        </p:nvSpPr>
        <p:spPr>
          <a:xfrm>
            <a:off x="3414" y="1336178"/>
            <a:ext cx="116125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HÌNH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 THÀNH KIẾN THỨC</a:t>
            </a:r>
            <a:endParaRPr kumimoji="0" lang="vi-VN" sz="6600" b="0" i="0" u="none" strike="noStrike" kern="1200" cap="none" spc="0" normalizeH="0" baseline="0" noProof="0" dirty="0">
              <a:ln>
                <a:noFill/>
              </a:ln>
              <a:solidFill>
                <a:srgbClr val="F14124">
                  <a:lumMod val="50000"/>
                </a:srgb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9" name="Google Shape;211;p3">
            <a:extLst>
              <a:ext uri="{FF2B5EF4-FFF2-40B4-BE49-F238E27FC236}">
                <a16:creationId xmlns:a16="http://schemas.microsoft.com/office/drawing/2014/main" xmlns="" id="{648E9DE7-A2F2-4E9E-B789-80D0AE258E59}"/>
              </a:ext>
            </a:extLst>
          </p:cNvPr>
          <p:cNvGrpSpPr/>
          <p:nvPr/>
        </p:nvGrpSpPr>
        <p:grpSpPr>
          <a:xfrm>
            <a:off x="931175" y="241142"/>
            <a:ext cx="444275" cy="398525"/>
            <a:chOff x="2495125" y="2142250"/>
            <a:chExt cx="444275" cy="398525"/>
          </a:xfrm>
        </p:grpSpPr>
        <p:sp>
          <p:nvSpPr>
            <p:cNvPr id="10" name="Google Shape;212;p3">
              <a:extLst>
                <a:ext uri="{FF2B5EF4-FFF2-40B4-BE49-F238E27FC236}">
                  <a16:creationId xmlns:a16="http://schemas.microsoft.com/office/drawing/2014/main" xmlns="" id="{9D9A6D16-3090-4587-ADE5-287D855E21EB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" name="Google Shape;213;p3">
              <a:extLst>
                <a:ext uri="{FF2B5EF4-FFF2-40B4-BE49-F238E27FC236}">
                  <a16:creationId xmlns:a16="http://schemas.microsoft.com/office/drawing/2014/main" xmlns="" id="{5F956386-136D-49E9-AE42-0A805EC7EC9B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2" name="Google Shape;214;p3">
            <a:extLst>
              <a:ext uri="{FF2B5EF4-FFF2-40B4-BE49-F238E27FC236}">
                <a16:creationId xmlns:a16="http://schemas.microsoft.com/office/drawing/2014/main" xmlns="" id="{102A82DF-00CF-4004-9BF3-0112E17089FB}"/>
              </a:ext>
            </a:extLst>
          </p:cNvPr>
          <p:cNvGrpSpPr/>
          <p:nvPr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3" name="Google Shape;215;p3">
              <a:extLst>
                <a:ext uri="{FF2B5EF4-FFF2-40B4-BE49-F238E27FC236}">
                  <a16:creationId xmlns:a16="http://schemas.microsoft.com/office/drawing/2014/main" xmlns="" id="{F096BDAB-D775-4B1B-8D0F-C638B52C2A75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" name="Google Shape;216;p3">
              <a:extLst>
                <a:ext uri="{FF2B5EF4-FFF2-40B4-BE49-F238E27FC236}">
                  <a16:creationId xmlns:a16="http://schemas.microsoft.com/office/drawing/2014/main" xmlns="" id="{FC3B66ED-B1FD-4203-8394-9F2AFA41288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" name="Google Shape;217;p3">
              <a:extLst>
                <a:ext uri="{FF2B5EF4-FFF2-40B4-BE49-F238E27FC236}">
                  <a16:creationId xmlns:a16="http://schemas.microsoft.com/office/drawing/2014/main" xmlns="" id="{254DCD1F-4A69-4180-B3B4-399298C2ADAD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Google Shape;218;p3">
              <a:extLst>
                <a:ext uri="{FF2B5EF4-FFF2-40B4-BE49-F238E27FC236}">
                  <a16:creationId xmlns:a16="http://schemas.microsoft.com/office/drawing/2014/main" xmlns="" id="{6E614D8E-D864-479A-90EC-B03D7178D21B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" name="Google Shape;219;p3">
              <a:extLst>
                <a:ext uri="{FF2B5EF4-FFF2-40B4-BE49-F238E27FC236}">
                  <a16:creationId xmlns:a16="http://schemas.microsoft.com/office/drawing/2014/main" xmlns="" id="{A13BA238-ECB5-430F-B5DF-CCE35039B3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" name="Google Shape;220;p3">
              <a:extLst>
                <a:ext uri="{FF2B5EF4-FFF2-40B4-BE49-F238E27FC236}">
                  <a16:creationId xmlns:a16="http://schemas.microsoft.com/office/drawing/2014/main" xmlns="" id="{ABA7282B-E0EC-49EC-AC4F-4FB8D1783A50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" name="Google Shape;221;p3">
              <a:extLst>
                <a:ext uri="{FF2B5EF4-FFF2-40B4-BE49-F238E27FC236}">
                  <a16:creationId xmlns:a16="http://schemas.microsoft.com/office/drawing/2014/main" xmlns="" id="{20D2900C-17A1-4063-B5FB-B75F4DAD8E39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" name="Google Shape;222;p3">
              <a:extLst>
                <a:ext uri="{FF2B5EF4-FFF2-40B4-BE49-F238E27FC236}">
                  <a16:creationId xmlns:a16="http://schemas.microsoft.com/office/drawing/2014/main" xmlns="" id="{48084099-3DE7-46F8-9767-1D205AD56FC7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" name="Google Shape;223;p3">
              <a:extLst>
                <a:ext uri="{FF2B5EF4-FFF2-40B4-BE49-F238E27FC236}">
                  <a16:creationId xmlns:a16="http://schemas.microsoft.com/office/drawing/2014/main" xmlns="" id="{083A1912-2219-4A98-BD7D-D9782915DF81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" name="Google Shape;224;p3">
              <a:extLst>
                <a:ext uri="{FF2B5EF4-FFF2-40B4-BE49-F238E27FC236}">
                  <a16:creationId xmlns:a16="http://schemas.microsoft.com/office/drawing/2014/main" xmlns="" id="{A148B64D-9C62-40A3-B5C6-99BB5E136471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3" name="Google Shape;225;p3">
            <a:extLst>
              <a:ext uri="{FF2B5EF4-FFF2-40B4-BE49-F238E27FC236}">
                <a16:creationId xmlns:a16="http://schemas.microsoft.com/office/drawing/2014/main" xmlns="" id="{B0593916-936C-458A-A49C-0F2C3F2DB45B}"/>
              </a:ext>
            </a:extLst>
          </p:cNvPr>
          <p:cNvGrpSpPr/>
          <p:nvPr/>
        </p:nvGrpSpPr>
        <p:grpSpPr>
          <a:xfrm>
            <a:off x="10679557" y="-625348"/>
            <a:ext cx="166675" cy="168575"/>
            <a:chOff x="4954425" y="2036375"/>
            <a:chExt cx="166675" cy="168575"/>
          </a:xfrm>
        </p:grpSpPr>
        <p:sp>
          <p:nvSpPr>
            <p:cNvPr id="24" name="Google Shape;226;p3">
              <a:extLst>
                <a:ext uri="{FF2B5EF4-FFF2-40B4-BE49-F238E27FC236}">
                  <a16:creationId xmlns:a16="http://schemas.microsoft.com/office/drawing/2014/main" xmlns="" id="{CBB9C158-3CA6-45D7-932E-2664ED5B867D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" name="Google Shape;227;p3">
              <a:extLst>
                <a:ext uri="{FF2B5EF4-FFF2-40B4-BE49-F238E27FC236}">
                  <a16:creationId xmlns:a16="http://schemas.microsoft.com/office/drawing/2014/main" xmlns="" id="{0559FDE8-344E-42DF-A2E5-10C16465DC5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6" name="Google Shape;228;p3">
            <a:extLst>
              <a:ext uri="{FF2B5EF4-FFF2-40B4-BE49-F238E27FC236}">
                <a16:creationId xmlns:a16="http://schemas.microsoft.com/office/drawing/2014/main" xmlns="" id="{22531104-0150-41F0-9257-7CAF2942CB76}"/>
              </a:ext>
            </a:extLst>
          </p:cNvPr>
          <p:cNvSpPr/>
          <p:nvPr/>
        </p:nvSpPr>
        <p:spPr>
          <a:xfrm>
            <a:off x="1478019" y="2257568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Google Shape;229;p3">
            <a:extLst>
              <a:ext uri="{FF2B5EF4-FFF2-40B4-BE49-F238E27FC236}">
                <a16:creationId xmlns:a16="http://schemas.microsoft.com/office/drawing/2014/main" xmlns="" id="{2CA8861A-0960-4822-8EC7-DCD49F69BE9C}"/>
              </a:ext>
            </a:extLst>
          </p:cNvPr>
          <p:cNvSpPr/>
          <p:nvPr/>
        </p:nvSpPr>
        <p:spPr>
          <a:xfrm>
            <a:off x="9747753" y="2548321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8" name="Google Shape;230;p3">
            <a:extLst>
              <a:ext uri="{FF2B5EF4-FFF2-40B4-BE49-F238E27FC236}">
                <a16:creationId xmlns:a16="http://schemas.microsoft.com/office/drawing/2014/main" xmlns="" id="{FF95A791-D863-49BE-9455-DE402BB65FD9}"/>
              </a:ext>
            </a:extLst>
          </p:cNvPr>
          <p:cNvGrpSpPr/>
          <p:nvPr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" name="Google Shape;231;p3">
              <a:extLst>
                <a:ext uri="{FF2B5EF4-FFF2-40B4-BE49-F238E27FC236}">
                  <a16:creationId xmlns:a16="http://schemas.microsoft.com/office/drawing/2014/main" xmlns="" id="{52FF443F-7564-41AB-BA87-7FC3D25473B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Google Shape;232;p3">
              <a:extLst>
                <a:ext uri="{FF2B5EF4-FFF2-40B4-BE49-F238E27FC236}">
                  <a16:creationId xmlns:a16="http://schemas.microsoft.com/office/drawing/2014/main" xmlns="" id="{2865EA98-F102-47F4-8E65-1ACBB21114B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31" name="Picture 30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xmlns="" id="{833736D5-B79E-4BDE-A0F8-5AB7C5568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26" y="3636762"/>
            <a:ext cx="2812194" cy="280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67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765;p26">
            <a:extLst>
              <a:ext uri="{FF2B5EF4-FFF2-40B4-BE49-F238E27FC236}">
                <a16:creationId xmlns:a16="http://schemas.microsoft.com/office/drawing/2014/main" xmlns="" id="{1A379531-265B-4DE8-864F-72EBFAADF1F7}"/>
              </a:ext>
            </a:extLst>
          </p:cNvPr>
          <p:cNvSpPr/>
          <p:nvPr/>
        </p:nvSpPr>
        <p:spPr>
          <a:xfrm rot="126755">
            <a:off x="1381233" y="1114353"/>
            <a:ext cx="8856910" cy="24883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6" name="Google Shape;1766;p26">
            <a:extLst>
              <a:ext uri="{FF2B5EF4-FFF2-40B4-BE49-F238E27FC236}">
                <a16:creationId xmlns:a16="http://schemas.microsoft.com/office/drawing/2014/main" xmlns="" id="{8CDA747D-9A2B-42CA-988B-EF6F49C769C7}"/>
              </a:ext>
            </a:extLst>
          </p:cNvPr>
          <p:cNvSpPr/>
          <p:nvPr/>
        </p:nvSpPr>
        <p:spPr>
          <a:xfrm rot="21464125">
            <a:off x="960911" y="695734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7" name="Google Shape;1767;p26">
            <a:extLst>
              <a:ext uri="{FF2B5EF4-FFF2-40B4-BE49-F238E27FC236}">
                <a16:creationId xmlns:a16="http://schemas.microsoft.com/office/drawing/2014/main" xmlns="" id="{FF70B85D-AC43-4F3A-94A0-B4BADDF56878}"/>
              </a:ext>
            </a:extLst>
          </p:cNvPr>
          <p:cNvSpPr/>
          <p:nvPr/>
        </p:nvSpPr>
        <p:spPr>
          <a:xfrm rot="4829593">
            <a:off x="9285665" y="1005344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04C48D2-1DD6-4A8B-AA47-BA4710F38FBC}"/>
              </a:ext>
            </a:extLst>
          </p:cNvPr>
          <p:cNvSpPr txBox="1"/>
          <p:nvPr/>
        </p:nvSpPr>
        <p:spPr>
          <a:xfrm>
            <a:off x="1659358" y="1261101"/>
            <a:ext cx="862163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vi-VN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6600" b="0" i="0" u="none" strike="noStrike" cap="none" spc="0" normalizeH="0" baseline="0">
                <a:ln>
                  <a:noFill/>
                </a:ln>
                <a:solidFill>
                  <a:srgbClr val="F14124">
                    <a:lumMod val="50000"/>
                  </a:srgbClr>
                </a:solidFill>
                <a:effectLst/>
                <a:uLnTx/>
                <a:uFillTx/>
                <a:latin typeface="+mj-lt"/>
              </a:defRPr>
            </a:lvl1pPr>
          </a:lstStyle>
          <a:p>
            <a:r>
              <a:rPr lang="en-US" dirty="0"/>
              <a:t>1. TẠO </a:t>
            </a:r>
            <a:r>
              <a:rPr lang="vi-VN" dirty="0"/>
              <a:t>DANH SÁCH DẠNG LIỆT KÊ</a:t>
            </a:r>
          </a:p>
        </p:txBody>
      </p:sp>
      <p:grpSp>
        <p:nvGrpSpPr>
          <p:cNvPr id="9" name="Google Shape;211;p3">
            <a:extLst>
              <a:ext uri="{FF2B5EF4-FFF2-40B4-BE49-F238E27FC236}">
                <a16:creationId xmlns:a16="http://schemas.microsoft.com/office/drawing/2014/main" xmlns="" id="{648E9DE7-A2F2-4E9E-B789-80D0AE258E59}"/>
              </a:ext>
            </a:extLst>
          </p:cNvPr>
          <p:cNvGrpSpPr/>
          <p:nvPr/>
        </p:nvGrpSpPr>
        <p:grpSpPr>
          <a:xfrm>
            <a:off x="931175" y="241142"/>
            <a:ext cx="444275" cy="398525"/>
            <a:chOff x="2495125" y="2142250"/>
            <a:chExt cx="444275" cy="398525"/>
          </a:xfrm>
        </p:grpSpPr>
        <p:sp>
          <p:nvSpPr>
            <p:cNvPr id="10" name="Google Shape;212;p3">
              <a:extLst>
                <a:ext uri="{FF2B5EF4-FFF2-40B4-BE49-F238E27FC236}">
                  <a16:creationId xmlns:a16="http://schemas.microsoft.com/office/drawing/2014/main" xmlns="" id="{9D9A6D16-3090-4587-ADE5-287D855E21EB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" name="Google Shape;213;p3">
              <a:extLst>
                <a:ext uri="{FF2B5EF4-FFF2-40B4-BE49-F238E27FC236}">
                  <a16:creationId xmlns:a16="http://schemas.microsoft.com/office/drawing/2014/main" xmlns="" id="{5F956386-136D-49E9-AE42-0A805EC7EC9B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" name="Google Shape;214;p3">
            <a:extLst>
              <a:ext uri="{FF2B5EF4-FFF2-40B4-BE49-F238E27FC236}">
                <a16:creationId xmlns:a16="http://schemas.microsoft.com/office/drawing/2014/main" xmlns="" id="{102A82DF-00CF-4004-9BF3-0112E17089FB}"/>
              </a:ext>
            </a:extLst>
          </p:cNvPr>
          <p:cNvGrpSpPr/>
          <p:nvPr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3" name="Google Shape;215;p3">
              <a:extLst>
                <a:ext uri="{FF2B5EF4-FFF2-40B4-BE49-F238E27FC236}">
                  <a16:creationId xmlns:a16="http://schemas.microsoft.com/office/drawing/2014/main" xmlns="" id="{F096BDAB-D775-4B1B-8D0F-C638B52C2A75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216;p3">
              <a:extLst>
                <a:ext uri="{FF2B5EF4-FFF2-40B4-BE49-F238E27FC236}">
                  <a16:creationId xmlns:a16="http://schemas.microsoft.com/office/drawing/2014/main" xmlns="" id="{FC3B66ED-B1FD-4203-8394-9F2AFA41288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17;p3">
              <a:extLst>
                <a:ext uri="{FF2B5EF4-FFF2-40B4-BE49-F238E27FC236}">
                  <a16:creationId xmlns:a16="http://schemas.microsoft.com/office/drawing/2014/main" xmlns="" id="{254DCD1F-4A69-4180-B3B4-399298C2ADAD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218;p3">
              <a:extLst>
                <a:ext uri="{FF2B5EF4-FFF2-40B4-BE49-F238E27FC236}">
                  <a16:creationId xmlns:a16="http://schemas.microsoft.com/office/drawing/2014/main" xmlns="" id="{6E614D8E-D864-479A-90EC-B03D7178D21B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219;p3">
              <a:extLst>
                <a:ext uri="{FF2B5EF4-FFF2-40B4-BE49-F238E27FC236}">
                  <a16:creationId xmlns:a16="http://schemas.microsoft.com/office/drawing/2014/main" xmlns="" id="{A13BA238-ECB5-430F-B5DF-CCE35039B3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220;p3">
              <a:extLst>
                <a:ext uri="{FF2B5EF4-FFF2-40B4-BE49-F238E27FC236}">
                  <a16:creationId xmlns:a16="http://schemas.microsoft.com/office/drawing/2014/main" xmlns="" id="{ABA7282B-E0EC-49EC-AC4F-4FB8D1783A50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221;p3">
              <a:extLst>
                <a:ext uri="{FF2B5EF4-FFF2-40B4-BE49-F238E27FC236}">
                  <a16:creationId xmlns:a16="http://schemas.microsoft.com/office/drawing/2014/main" xmlns="" id="{20D2900C-17A1-4063-B5FB-B75F4DAD8E39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" name="Google Shape;222;p3">
              <a:extLst>
                <a:ext uri="{FF2B5EF4-FFF2-40B4-BE49-F238E27FC236}">
                  <a16:creationId xmlns:a16="http://schemas.microsoft.com/office/drawing/2014/main" xmlns="" id="{48084099-3DE7-46F8-9767-1D205AD56FC7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23;p3">
              <a:extLst>
                <a:ext uri="{FF2B5EF4-FFF2-40B4-BE49-F238E27FC236}">
                  <a16:creationId xmlns:a16="http://schemas.microsoft.com/office/drawing/2014/main" xmlns="" id="{083A1912-2219-4A98-BD7D-D9782915DF81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4;p3">
              <a:extLst>
                <a:ext uri="{FF2B5EF4-FFF2-40B4-BE49-F238E27FC236}">
                  <a16:creationId xmlns:a16="http://schemas.microsoft.com/office/drawing/2014/main" xmlns="" id="{A148B64D-9C62-40A3-B5C6-99BB5E136471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" name="Google Shape;225;p3">
            <a:extLst>
              <a:ext uri="{FF2B5EF4-FFF2-40B4-BE49-F238E27FC236}">
                <a16:creationId xmlns:a16="http://schemas.microsoft.com/office/drawing/2014/main" xmlns="" id="{B0593916-936C-458A-A49C-0F2C3F2DB45B}"/>
              </a:ext>
            </a:extLst>
          </p:cNvPr>
          <p:cNvGrpSpPr/>
          <p:nvPr/>
        </p:nvGrpSpPr>
        <p:grpSpPr>
          <a:xfrm>
            <a:off x="10679557" y="-625348"/>
            <a:ext cx="166675" cy="168575"/>
            <a:chOff x="4954425" y="2036375"/>
            <a:chExt cx="166675" cy="168575"/>
          </a:xfrm>
        </p:grpSpPr>
        <p:sp>
          <p:nvSpPr>
            <p:cNvPr id="24" name="Google Shape;226;p3">
              <a:extLst>
                <a:ext uri="{FF2B5EF4-FFF2-40B4-BE49-F238E27FC236}">
                  <a16:creationId xmlns:a16="http://schemas.microsoft.com/office/drawing/2014/main" xmlns="" id="{CBB9C158-3CA6-45D7-932E-2664ED5B867D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27;p3">
              <a:extLst>
                <a:ext uri="{FF2B5EF4-FFF2-40B4-BE49-F238E27FC236}">
                  <a16:creationId xmlns:a16="http://schemas.microsoft.com/office/drawing/2014/main" xmlns="" id="{0559FDE8-344E-42DF-A2E5-10C16465DC5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" name="Google Shape;228;p3">
            <a:extLst>
              <a:ext uri="{FF2B5EF4-FFF2-40B4-BE49-F238E27FC236}">
                <a16:creationId xmlns:a16="http://schemas.microsoft.com/office/drawing/2014/main" xmlns="" id="{22531104-0150-41F0-9257-7CAF2942CB76}"/>
              </a:ext>
            </a:extLst>
          </p:cNvPr>
          <p:cNvSpPr/>
          <p:nvPr/>
        </p:nvSpPr>
        <p:spPr>
          <a:xfrm>
            <a:off x="1478019" y="2257568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29;p3">
            <a:extLst>
              <a:ext uri="{FF2B5EF4-FFF2-40B4-BE49-F238E27FC236}">
                <a16:creationId xmlns:a16="http://schemas.microsoft.com/office/drawing/2014/main" xmlns="" id="{2CA8861A-0960-4822-8EC7-DCD49F69BE9C}"/>
              </a:ext>
            </a:extLst>
          </p:cNvPr>
          <p:cNvSpPr/>
          <p:nvPr/>
        </p:nvSpPr>
        <p:spPr>
          <a:xfrm>
            <a:off x="9747753" y="2548321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" name="Google Shape;230;p3">
            <a:extLst>
              <a:ext uri="{FF2B5EF4-FFF2-40B4-BE49-F238E27FC236}">
                <a16:creationId xmlns:a16="http://schemas.microsoft.com/office/drawing/2014/main" xmlns="" id="{FF95A791-D863-49BE-9455-DE402BB65FD9}"/>
              </a:ext>
            </a:extLst>
          </p:cNvPr>
          <p:cNvGrpSpPr/>
          <p:nvPr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" name="Google Shape;231;p3">
              <a:extLst>
                <a:ext uri="{FF2B5EF4-FFF2-40B4-BE49-F238E27FC236}">
                  <a16:creationId xmlns:a16="http://schemas.microsoft.com/office/drawing/2014/main" xmlns="" id="{52FF443F-7564-41AB-BA87-7FC3D25473B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32;p3">
              <a:extLst>
                <a:ext uri="{FF2B5EF4-FFF2-40B4-BE49-F238E27FC236}">
                  <a16:creationId xmlns:a16="http://schemas.microsoft.com/office/drawing/2014/main" xmlns="" id="{2865EA98-F102-47F4-8E65-1ACBB21114B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1" name="Picture 30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xmlns="" id="{833736D5-B79E-4BDE-A0F8-5AB7C5568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26" y="3636762"/>
            <a:ext cx="2812194" cy="280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92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4212E6E3-888A-46E1-B6EC-9A94259FA1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09" y="1664833"/>
            <a:ext cx="10379256" cy="27467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D5B4EFE-F6AE-430B-99D1-95054527ABF2}"/>
              </a:ext>
            </a:extLst>
          </p:cNvPr>
          <p:cNvSpPr txBox="1"/>
          <p:nvPr/>
        </p:nvSpPr>
        <p:spPr>
          <a:xfrm>
            <a:off x="834888" y="4443885"/>
            <a:ext cx="10230677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vi-VN"/>
            </a:defPPr>
            <a:lvl1pPr lvl="0" algn="just" defTabSz="342900">
              <a:defRPr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 1) 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hãy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giống</a:t>
            </a:r>
            <a:r>
              <a:rPr lang="en-US" dirty="0"/>
              <a:t> </a:t>
            </a:r>
            <a:r>
              <a:rPr lang="en-US" dirty="0" err="1"/>
              <a:t>nhau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nhau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bày</a:t>
            </a:r>
            <a:r>
              <a:rPr lang="en-US" dirty="0"/>
              <a:t> </a:t>
            </a:r>
            <a:r>
              <a:rPr lang="en-US" dirty="0" err="1"/>
              <a:t>nội</a:t>
            </a:r>
            <a:r>
              <a:rPr lang="en-US" dirty="0"/>
              <a:t> dung “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chữa</a:t>
            </a:r>
            <a:r>
              <a:rPr lang="en-US" dirty="0"/>
              <a:t> </a:t>
            </a:r>
            <a:r>
              <a:rPr lang="en-US" dirty="0" err="1"/>
              <a:t>cháy</a:t>
            </a:r>
            <a:r>
              <a:rPr lang="en-US" dirty="0"/>
              <a:t>” </a:t>
            </a:r>
            <a:r>
              <a:rPr lang="en-US" dirty="0" err="1"/>
              <a:t>và</a:t>
            </a:r>
            <a:r>
              <a:rPr lang="en-US" dirty="0"/>
              <a:t> “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tắc</a:t>
            </a:r>
            <a:r>
              <a:rPr lang="en-US" dirty="0"/>
              <a:t> 5K”?</a:t>
            </a:r>
          </a:p>
          <a:p>
            <a:r>
              <a:rPr lang="en-US" dirty="0"/>
              <a:t> 2) Theo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nên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bày</a:t>
            </a:r>
            <a:r>
              <a:rPr lang="en-US" dirty="0"/>
              <a:t> </a:t>
            </a:r>
            <a:r>
              <a:rPr lang="en-US" dirty="0" err="1"/>
              <a:t>hai</a:t>
            </a:r>
            <a:r>
              <a:rPr lang="en-US" dirty="0"/>
              <a:t> </a:t>
            </a:r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dạng</a:t>
            </a:r>
            <a:r>
              <a:rPr lang="en-US" dirty="0"/>
              <a:t> </a:t>
            </a:r>
            <a:r>
              <a:rPr lang="en-US" dirty="0" err="1"/>
              <a:t>giống</a:t>
            </a:r>
            <a:r>
              <a:rPr lang="en-US" dirty="0"/>
              <a:t> </a:t>
            </a:r>
            <a:r>
              <a:rPr lang="en-US" dirty="0" err="1"/>
              <a:t>nhau</a:t>
            </a:r>
            <a:r>
              <a:rPr lang="en-US" dirty="0"/>
              <a:t> hay </a:t>
            </a:r>
            <a:r>
              <a:rPr lang="en-US" dirty="0" err="1"/>
              <a:t>không</a:t>
            </a:r>
            <a:r>
              <a:rPr lang="en-US" dirty="0"/>
              <a:t>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595E08E-A016-4C21-9DE7-5C78BD385468}"/>
              </a:ext>
            </a:extLst>
          </p:cNvPr>
          <p:cNvSpPr txBox="1"/>
          <p:nvPr/>
        </p:nvSpPr>
        <p:spPr>
          <a:xfrm>
            <a:off x="613739" y="841478"/>
            <a:ext cx="9197009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vi-VN"/>
            </a:defPPr>
            <a:lvl1pPr lvl="0" algn="just" defTabSz="342900">
              <a:defRPr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?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hãy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sát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1 </a:t>
            </a:r>
            <a:r>
              <a:rPr lang="en-US" dirty="0" err="1"/>
              <a:t>trang</a:t>
            </a:r>
            <a:r>
              <a:rPr lang="en-US" dirty="0"/>
              <a:t> 45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giáo</a:t>
            </a:r>
            <a:r>
              <a:rPr lang="en-US" dirty="0"/>
              <a:t> khoa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C93640B-BF4A-4DA1-AECB-9679282D098C}"/>
              </a:ext>
            </a:extLst>
          </p:cNvPr>
          <p:cNvSpPr txBox="1"/>
          <p:nvPr/>
        </p:nvSpPr>
        <p:spPr>
          <a:xfrm>
            <a:off x="592051" y="226506"/>
            <a:ext cx="8621639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vi-VN"/>
            </a:defPPr>
            <a:lvl1pPr lvl="0" algn="just" defTabSz="342900">
              <a:defRPr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b="1" dirty="0"/>
              <a:t>1. </a:t>
            </a:r>
            <a:r>
              <a:rPr lang="en-US" b="1"/>
              <a:t>TẠO </a:t>
            </a:r>
            <a:r>
              <a:rPr lang="vi-VN" b="1" dirty="0"/>
              <a:t>DANH SÁCH </a:t>
            </a:r>
            <a:r>
              <a:rPr lang="vi-VN" b="1"/>
              <a:t>DẠNG LIỆT KÊ</a:t>
            </a:r>
            <a:endParaRPr lang="vi-VN" b="1" dirty="0"/>
          </a:p>
        </p:txBody>
      </p:sp>
      <p:pic>
        <p:nvPicPr>
          <p:cNvPr id="12" name="1 Minute timer (Đồng hồ đếm ngược 1 phút)">
            <a:hlinkClick r:id="" action="ppaction://media"/>
            <a:extLst>
              <a:ext uri="{FF2B5EF4-FFF2-40B4-BE49-F238E27FC236}">
                <a16:creationId xmlns:a16="http://schemas.microsoft.com/office/drawing/2014/main" xmlns="" id="{F79A5209-FDBA-4122-AABE-42C26FB2D2E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48971" y="42203"/>
            <a:ext cx="2429778" cy="136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1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6097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4212E6E3-888A-46E1-B6EC-9A94259FA1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08" y="811281"/>
            <a:ext cx="10379256" cy="215605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D5B4EFE-F6AE-430B-99D1-95054527ABF2}"/>
              </a:ext>
            </a:extLst>
          </p:cNvPr>
          <p:cNvSpPr txBox="1"/>
          <p:nvPr/>
        </p:nvSpPr>
        <p:spPr>
          <a:xfrm>
            <a:off x="580291" y="2943423"/>
            <a:ext cx="10591291" cy="394723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vi-VN"/>
            </a:defPPr>
            <a:lvl1pPr lvl="0" algn="just" defTabSz="342900">
              <a:defRPr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 1)  </a:t>
            </a:r>
            <a:r>
              <a:rPr lang="en-US" dirty="0" err="1"/>
              <a:t>Giống</a:t>
            </a:r>
            <a:r>
              <a:rPr lang="en-US" dirty="0"/>
              <a:t>: </a:t>
            </a:r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hai</a:t>
            </a:r>
            <a:r>
              <a:rPr lang="en-US" dirty="0"/>
              <a:t> </a:t>
            </a:r>
            <a:r>
              <a:rPr lang="en-US" dirty="0" err="1"/>
              <a:t>văn</a:t>
            </a:r>
            <a:r>
              <a:rPr lang="en-US" dirty="0"/>
              <a:t> </a:t>
            </a:r>
            <a:r>
              <a:rPr lang="en-US" dirty="0" err="1"/>
              <a:t>bản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bày</a:t>
            </a:r>
            <a:r>
              <a:rPr lang="en-US" dirty="0"/>
              <a:t>  </a:t>
            </a:r>
            <a:r>
              <a:rPr lang="en-US" dirty="0" err="1"/>
              <a:t>dưới</a:t>
            </a:r>
            <a:r>
              <a:rPr lang="en-US" dirty="0"/>
              <a:t> </a:t>
            </a:r>
            <a:r>
              <a:rPr lang="en-US" dirty="0" err="1"/>
              <a:t>dạng</a:t>
            </a:r>
            <a:r>
              <a:rPr lang="en-US" dirty="0"/>
              <a:t> 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liệt</a:t>
            </a:r>
            <a:r>
              <a:rPr lang="en-US" dirty="0"/>
              <a:t> </a:t>
            </a:r>
            <a:r>
              <a:rPr lang="en-US" dirty="0" err="1"/>
              <a:t>kê</a:t>
            </a:r>
            <a:r>
              <a:rPr lang="en-US" dirty="0"/>
              <a:t>.</a:t>
            </a:r>
          </a:p>
          <a:p>
            <a:r>
              <a:rPr lang="en-US" dirty="0"/>
              <a:t>       </a:t>
            </a:r>
            <a:r>
              <a:rPr lang="en-US" dirty="0" err="1"/>
              <a:t>Khác</a:t>
            </a:r>
            <a:r>
              <a:rPr lang="en-US" dirty="0"/>
              <a:t>:  </a:t>
            </a:r>
            <a:r>
              <a:rPr lang="en-US" dirty="0" err="1"/>
              <a:t>Văn</a:t>
            </a:r>
            <a:r>
              <a:rPr lang="en-US" dirty="0"/>
              <a:t> </a:t>
            </a:r>
            <a:r>
              <a:rPr lang="en-US" dirty="0" err="1"/>
              <a:t>bản</a:t>
            </a:r>
            <a:r>
              <a:rPr lang="en-US" dirty="0"/>
              <a:t> </a:t>
            </a:r>
            <a:r>
              <a:rPr lang="en-US" dirty="0" err="1"/>
              <a:t>bên</a:t>
            </a:r>
            <a:r>
              <a:rPr lang="en-US" dirty="0"/>
              <a:t> </a:t>
            </a:r>
            <a:r>
              <a:rPr lang="en-US" dirty="0" err="1"/>
              <a:t>trái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văn</a:t>
            </a:r>
            <a:r>
              <a:rPr lang="en-US" dirty="0"/>
              <a:t> </a:t>
            </a:r>
            <a:r>
              <a:rPr lang="en-US" dirty="0" err="1"/>
              <a:t>bản</a:t>
            </a:r>
            <a:r>
              <a:rPr lang="en-US" dirty="0"/>
              <a:t> </a:t>
            </a:r>
            <a:r>
              <a:rPr lang="en-US" dirty="0" err="1"/>
              <a:t>bên</a:t>
            </a:r>
            <a:r>
              <a:rPr lang="en-US" dirty="0"/>
              <a:t> </a:t>
            </a:r>
            <a:r>
              <a:rPr lang="en-US" dirty="0" err="1"/>
              <a:t>trái</a:t>
            </a:r>
            <a:r>
              <a:rPr lang="en-US" dirty="0"/>
              <a:t> dung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tượng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đoạn</a:t>
            </a:r>
            <a:endParaRPr lang="en-US" dirty="0"/>
          </a:p>
          <a:p>
            <a:r>
              <a:rPr lang="en-US" dirty="0"/>
              <a:t>2)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ý ở </a:t>
            </a:r>
            <a:r>
              <a:rPr lang="en-US" dirty="0" err="1"/>
              <a:t>bên</a:t>
            </a:r>
            <a:r>
              <a:rPr lang="en-US" dirty="0"/>
              <a:t> </a:t>
            </a:r>
            <a:r>
              <a:rPr lang="en-US" dirty="0" err="1"/>
              <a:t>trái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1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trọng</a:t>
            </a:r>
            <a:r>
              <a:rPr lang="en-US" dirty="0"/>
              <a:t> </a:t>
            </a:r>
            <a:r>
              <a:rPr lang="en-US" dirty="0" err="1"/>
              <a:t>nên</a:t>
            </a:r>
            <a:r>
              <a:rPr lang="en-US" dirty="0"/>
              <a:t> ta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(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,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cái</a:t>
            </a:r>
            <a:r>
              <a:rPr lang="en-US" dirty="0"/>
              <a:t>,…)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đoạn</a:t>
            </a:r>
            <a:r>
              <a:rPr lang="en-US" dirty="0"/>
              <a:t>.</a:t>
            </a:r>
          </a:p>
          <a:p>
            <a:r>
              <a:rPr lang="en-US" dirty="0"/>
              <a:t>+ </a:t>
            </a:r>
            <a:r>
              <a:rPr lang="en-US" dirty="0" err="1"/>
              <a:t>Ngược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, ta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tượng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đoạn</a:t>
            </a:r>
            <a:r>
              <a:rPr lang="en-US" dirty="0"/>
              <a:t> </a:t>
            </a:r>
            <a:r>
              <a:rPr lang="en-US" dirty="0" err="1"/>
              <a:t>như</a:t>
            </a:r>
            <a:r>
              <a:rPr lang="en-US" dirty="0"/>
              <a:t> ở </a:t>
            </a:r>
            <a:r>
              <a:rPr lang="en-US" dirty="0" err="1"/>
              <a:t>bên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1</a:t>
            </a:r>
          </a:p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C93640B-BF4A-4DA1-AECB-9679282D098C}"/>
              </a:ext>
            </a:extLst>
          </p:cNvPr>
          <p:cNvSpPr txBox="1"/>
          <p:nvPr/>
        </p:nvSpPr>
        <p:spPr>
          <a:xfrm>
            <a:off x="-264293" y="226506"/>
            <a:ext cx="8621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TẠO </a:t>
            </a:r>
            <a:r>
              <a:rPr lang="vi-VN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 SÁCH DẠNG LIỆT KÊ</a:t>
            </a:r>
          </a:p>
        </p:txBody>
      </p:sp>
    </p:spTree>
    <p:extLst>
      <p:ext uri="{BB962C8B-B14F-4D97-AF65-F5344CB8AC3E}">
        <p14:creationId xmlns:p14="http://schemas.microsoft.com/office/powerpoint/2010/main" val="150145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391FB4D9-362F-411C-84F5-BE98A5303E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526" y="422728"/>
            <a:ext cx="888648" cy="88572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1814B9E2-EBA0-4B30-A5BC-95144377C64E}"/>
              </a:ext>
            </a:extLst>
          </p:cNvPr>
          <p:cNvSpPr txBox="1"/>
          <p:nvPr/>
        </p:nvSpPr>
        <p:spPr>
          <a:xfrm>
            <a:off x="2612572" y="865590"/>
            <a:ext cx="8694056" cy="293952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69863" lvl="0" indent="396875" algn="just" defTabSz="342900">
              <a:lnSpc>
                <a:spcPct val="135000"/>
              </a:lnSpc>
              <a:defRPr/>
            </a:pP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 mềm soạn thảo văn bản cung cấp hai kiểu </a:t>
            </a:r>
            <a:r>
              <a:rPr lang="vi-V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 sách dạng liệt kê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là: </a:t>
            </a:r>
            <a:endParaRPr 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9863" indent="396875" algn="just" defTabSz="342900">
              <a:lnSpc>
                <a:spcPct val="135000"/>
              </a:lnSpc>
              <a:buFontTx/>
              <a:buChar char="-"/>
              <a:defRPr/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 sách có thứ tự. </a:t>
            </a:r>
            <a:endParaRPr 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9863" indent="396875" algn="just" defTabSz="342900">
              <a:lnSpc>
                <a:spcPct val="135000"/>
              </a:lnSpc>
              <a:buFontTx/>
              <a:buChar char="-"/>
              <a:defRPr/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 sách dấu đầu dòng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9863" lvl="0" indent="396875" algn="just" defTabSz="342900">
              <a:lnSpc>
                <a:spcPct val="135000"/>
              </a:lnSpc>
              <a:buFontTx/>
              <a:buChar char="-"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E:\Hien\lop 8\Male-Teacher-PNG-Free-Downloa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4" y="2683330"/>
            <a:ext cx="3106057" cy="389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79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Slipstream">
      <a:dk1>
        <a:sysClr val="windowText" lastClr="1F1F1F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Custom 4">
      <a:majorFont>
        <a:latin typeface="UTM Cookie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1F1F1F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</TotalTime>
  <Words>785</Words>
  <Application>Microsoft Office PowerPoint</Application>
  <PresentationFormat>Widescreen</PresentationFormat>
  <Paragraphs>77</Paragraphs>
  <Slides>28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UTM Cookies</vt:lpstr>
      <vt:lpstr>Calibri</vt:lpstr>
      <vt:lpstr>Times New Roman</vt:lpstr>
      <vt:lpstr>Arial</vt:lpstr>
      <vt:lpstr>Segoe Print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Phạm Thanh Hằng (ADAS – GV)</dc:creator>
  <cp:lastModifiedBy>Admin</cp:lastModifiedBy>
  <cp:revision>258</cp:revision>
  <dcterms:created xsi:type="dcterms:W3CDTF">2021-06-02T01:34:28Z</dcterms:created>
  <dcterms:modified xsi:type="dcterms:W3CDTF">2023-06-30T23:16:38Z</dcterms:modified>
</cp:coreProperties>
</file>