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mp3" ContentType="audio/mpeg"/>
  <Default Extension="svg" ContentType="image/svg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  <p:sldMasterId id="2147483729" r:id="rId3"/>
  </p:sldMasterIdLst>
  <p:notesMasterIdLst>
    <p:notesMasterId r:id="rId47"/>
  </p:notesMasterIdLst>
  <p:sldIdLst>
    <p:sldId id="373" r:id="rId4"/>
    <p:sldId id="362" r:id="rId5"/>
    <p:sldId id="396" r:id="rId6"/>
    <p:sldId id="258" r:id="rId7"/>
    <p:sldId id="386" r:id="rId8"/>
    <p:sldId id="261" r:id="rId9"/>
    <p:sldId id="262" r:id="rId10"/>
    <p:sldId id="263" r:id="rId11"/>
    <p:sldId id="376" r:id="rId12"/>
    <p:sldId id="364" r:id="rId13"/>
    <p:sldId id="300" r:id="rId14"/>
    <p:sldId id="403" r:id="rId15"/>
    <p:sldId id="404" r:id="rId16"/>
    <p:sldId id="408" r:id="rId17"/>
    <p:sldId id="406" r:id="rId18"/>
    <p:sldId id="407" r:id="rId19"/>
    <p:sldId id="387" r:id="rId20"/>
    <p:sldId id="413" r:id="rId21"/>
    <p:sldId id="414" r:id="rId22"/>
    <p:sldId id="415" r:id="rId23"/>
    <p:sldId id="416" r:id="rId24"/>
    <p:sldId id="417" r:id="rId25"/>
    <p:sldId id="312" r:id="rId26"/>
    <p:sldId id="305" r:id="rId27"/>
    <p:sldId id="383" r:id="rId28"/>
    <p:sldId id="267" r:id="rId29"/>
    <p:sldId id="269" r:id="rId30"/>
    <p:sldId id="272" r:id="rId31"/>
    <p:sldId id="385" r:id="rId32"/>
    <p:sldId id="303" r:id="rId33"/>
    <p:sldId id="290" r:id="rId34"/>
    <p:sldId id="275" r:id="rId35"/>
    <p:sldId id="306" r:id="rId36"/>
    <p:sldId id="291" r:id="rId37"/>
    <p:sldId id="397" r:id="rId38"/>
    <p:sldId id="398" r:id="rId39"/>
    <p:sldId id="399" r:id="rId40"/>
    <p:sldId id="400" r:id="rId41"/>
    <p:sldId id="401" r:id="rId42"/>
    <p:sldId id="402" r:id="rId43"/>
    <p:sldId id="409" r:id="rId44"/>
    <p:sldId id="410" r:id="rId45"/>
    <p:sldId id="411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41" autoAdjust="0"/>
    <p:restoredTop sz="86372" autoAdjust="0"/>
  </p:normalViewPr>
  <p:slideViewPr>
    <p:cSldViewPr snapToGrid="0">
      <p:cViewPr varScale="1">
        <p:scale>
          <a:sx n="90" d="100"/>
          <a:sy n="90" d="100"/>
        </p:scale>
        <p:origin x="222" y="33"/>
      </p:cViewPr>
      <p:guideLst/>
    </p:cSldViewPr>
  </p:slideViewPr>
  <p:outlineViewPr>
    <p:cViewPr>
      <p:scale>
        <a:sx n="33" d="100"/>
        <a:sy n="33" d="100"/>
      </p:scale>
      <p:origin x="0" y="-93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1CAA4-DD34-4F7A-AC08-F33D014107F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A1D95-D41B-4DCF-84B2-27285EC87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87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A1D95-D41B-4DCF-84B2-27285EC87D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295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bfe78c4662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2" name="Google Shape;2552;gbfe78c4662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gc062ea4f8e_0_2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0" name="Google Shape;1480;gc062ea4f8e_0_2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bfe78c4662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2" name="Google Shape;2552;gbfe78c4662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gc062ea4f8e_0_2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0" name="Google Shape;1480;gc062ea4f8e_0_2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bfe78c4662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2" name="Google Shape;2552;gbfe78c4662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A1D95-D41B-4DCF-84B2-27285EC87D3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0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A1D95-D41B-4DCF-84B2-27285EC87D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49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Google Shape;1653;gafead7cd8e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4" name="Google Shape;1654;gafead7cd8e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6363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6012D-CD69-42A0-A874-483FBE663F26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110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D95-D41B-4DCF-84B2-27285EC87D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211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bfe78c4662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2" name="Google Shape;2552;gbfe78c4662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" name="Google Shape;1845;gc062ea4f8e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6" name="Google Shape;1846;gc062ea4f8e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bfe78c4662_0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2" name="Google Shape;2552;gbfe78c4662_0_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0" name="Google Shape;2280;gc062ea4f8e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1" name="Google Shape;2281;gc062ea4f8e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802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6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91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/>
          <p:nvPr/>
        </p:nvSpPr>
        <p:spPr>
          <a:xfrm>
            <a:off x="1307834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47" name="Google Shape;247;p11"/>
          <p:cNvSpPr/>
          <p:nvPr/>
        </p:nvSpPr>
        <p:spPr>
          <a:xfrm>
            <a:off x="2870539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48" name="Google Shape;248;p11"/>
          <p:cNvSpPr/>
          <p:nvPr/>
        </p:nvSpPr>
        <p:spPr>
          <a:xfrm>
            <a:off x="4433289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49" name="Google Shape;249;p11"/>
          <p:cNvSpPr/>
          <p:nvPr/>
        </p:nvSpPr>
        <p:spPr>
          <a:xfrm>
            <a:off x="5997367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0" name="Google Shape;250;p11"/>
          <p:cNvSpPr/>
          <p:nvPr/>
        </p:nvSpPr>
        <p:spPr>
          <a:xfrm>
            <a:off x="7560072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1" name="Google Shape;251;p11"/>
          <p:cNvSpPr/>
          <p:nvPr/>
        </p:nvSpPr>
        <p:spPr>
          <a:xfrm>
            <a:off x="9124151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0" y="283463"/>
                </a:moveTo>
                <a:lnTo>
                  <a:pt x="0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2" name="Google Shape;252;p11"/>
          <p:cNvSpPr/>
          <p:nvPr/>
        </p:nvSpPr>
        <p:spPr>
          <a:xfrm>
            <a:off x="10686858" y="-368298"/>
            <a:ext cx="43" cy="7592111"/>
          </a:xfrm>
          <a:custGeom>
            <a:avLst/>
            <a:gdLst/>
            <a:ahLst/>
            <a:cxnLst/>
            <a:rect l="l" t="t" r="r" b="b"/>
            <a:pathLst>
              <a:path w="1" h="283464" fill="none" extrusionOk="0">
                <a:moveTo>
                  <a:pt x="1" y="283463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3" name="Google Shape;253;p11"/>
          <p:cNvSpPr/>
          <p:nvPr/>
        </p:nvSpPr>
        <p:spPr>
          <a:xfrm>
            <a:off x="-279403" y="5905552"/>
            <a:ext cx="12529047" cy="43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4" name="Google Shape;254;p11"/>
          <p:cNvSpPr/>
          <p:nvPr/>
        </p:nvSpPr>
        <p:spPr>
          <a:xfrm>
            <a:off x="-279403" y="4488042"/>
            <a:ext cx="12529047" cy="43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5" name="Google Shape;255;p11"/>
          <p:cNvSpPr/>
          <p:nvPr/>
        </p:nvSpPr>
        <p:spPr>
          <a:xfrm>
            <a:off x="-279403" y="2359331"/>
            <a:ext cx="12529047" cy="43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1"/>
                </a:moveTo>
                <a:lnTo>
                  <a:pt x="1" y="1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6" name="Google Shape;256;p11"/>
          <p:cNvSpPr/>
          <p:nvPr/>
        </p:nvSpPr>
        <p:spPr>
          <a:xfrm>
            <a:off x="-279403" y="841594"/>
            <a:ext cx="12529047" cy="43"/>
          </a:xfrm>
          <a:custGeom>
            <a:avLst/>
            <a:gdLst/>
            <a:ahLst/>
            <a:cxnLst/>
            <a:rect l="l" t="t" r="r" b="b"/>
            <a:pathLst>
              <a:path w="292007" h="1" fill="none" extrusionOk="0">
                <a:moveTo>
                  <a:pt x="292006" y="0"/>
                </a:moveTo>
                <a:lnTo>
                  <a:pt x="1" y="0"/>
                </a:lnTo>
              </a:path>
            </a:pathLst>
          </a:custGeom>
          <a:noFill/>
          <a:ln w="28575" cap="rnd" cmpd="sng">
            <a:solidFill>
              <a:schemeClr val="accent4"/>
            </a:solidFill>
            <a:prstDash val="lgDash"/>
            <a:miter lim="317535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7" name="Google Shape;257;p11"/>
          <p:cNvSpPr/>
          <p:nvPr/>
        </p:nvSpPr>
        <p:spPr>
          <a:xfrm>
            <a:off x="1061600" y="960000"/>
            <a:ext cx="10179600" cy="3822800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58" name="Google Shape;258;p11"/>
          <p:cNvSpPr txBox="1">
            <a:spLocks noGrp="1"/>
          </p:cNvSpPr>
          <p:nvPr>
            <p:ph type="title" hasCustomPrompt="1"/>
          </p:nvPr>
        </p:nvSpPr>
        <p:spPr>
          <a:xfrm>
            <a:off x="2115133" y="960000"/>
            <a:ext cx="7330400" cy="36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Font typeface="Bad Script" panose="02000000000000000000"/>
              <a:buNone/>
              <a:defRPr sz="15999" b="1">
                <a:latin typeface="Bad Script" panose="02000000000000000000"/>
                <a:ea typeface="Bad Script" panose="02000000000000000000"/>
                <a:cs typeface="Bad Script" panose="02000000000000000000"/>
                <a:sym typeface="Bad Script" panose="0200000000000000000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t>xx%</a:t>
            </a:r>
          </a:p>
        </p:txBody>
      </p:sp>
      <p:sp>
        <p:nvSpPr>
          <p:cNvPr id="259" name="Google Shape;259;p11"/>
          <p:cNvSpPr txBox="1">
            <a:spLocks noGrp="1"/>
          </p:cNvSpPr>
          <p:nvPr>
            <p:ph type="subTitle" idx="1"/>
          </p:nvPr>
        </p:nvSpPr>
        <p:spPr>
          <a:xfrm>
            <a:off x="1063200" y="5029200"/>
            <a:ext cx="8264400" cy="8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Raleway"/>
              <a:buNone/>
              <a:defRPr sz="2000" b="1"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 panose="02000000000000000000"/>
              <a:buNone/>
              <a:defRPr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endParaRPr/>
          </a:p>
        </p:txBody>
      </p:sp>
      <p:sp>
        <p:nvSpPr>
          <p:cNvPr id="260" name="Google Shape;260;p11"/>
          <p:cNvSpPr/>
          <p:nvPr/>
        </p:nvSpPr>
        <p:spPr>
          <a:xfrm>
            <a:off x="9433340" y="3462549"/>
            <a:ext cx="468983" cy="312658"/>
          </a:xfrm>
          <a:custGeom>
            <a:avLst/>
            <a:gdLst/>
            <a:ahLst/>
            <a:cxnLst/>
            <a:rect l="l" t="t" r="r" b="b"/>
            <a:pathLst>
              <a:path w="1239" h="826" extrusionOk="0">
                <a:moveTo>
                  <a:pt x="191" y="0"/>
                </a:moveTo>
                <a:lnTo>
                  <a:pt x="64" y="32"/>
                </a:lnTo>
                <a:lnTo>
                  <a:pt x="0" y="191"/>
                </a:lnTo>
                <a:lnTo>
                  <a:pt x="64" y="254"/>
                </a:lnTo>
                <a:lnTo>
                  <a:pt x="96" y="286"/>
                </a:lnTo>
                <a:lnTo>
                  <a:pt x="127" y="318"/>
                </a:lnTo>
                <a:lnTo>
                  <a:pt x="159" y="318"/>
                </a:lnTo>
                <a:lnTo>
                  <a:pt x="223" y="381"/>
                </a:lnTo>
                <a:lnTo>
                  <a:pt x="286" y="445"/>
                </a:lnTo>
                <a:lnTo>
                  <a:pt x="318" y="445"/>
                </a:lnTo>
                <a:lnTo>
                  <a:pt x="381" y="477"/>
                </a:lnTo>
                <a:lnTo>
                  <a:pt x="509" y="572"/>
                </a:lnTo>
                <a:lnTo>
                  <a:pt x="604" y="667"/>
                </a:lnTo>
                <a:lnTo>
                  <a:pt x="699" y="731"/>
                </a:lnTo>
                <a:lnTo>
                  <a:pt x="826" y="794"/>
                </a:lnTo>
                <a:lnTo>
                  <a:pt x="953" y="826"/>
                </a:lnTo>
                <a:lnTo>
                  <a:pt x="1080" y="826"/>
                </a:lnTo>
                <a:lnTo>
                  <a:pt x="1175" y="794"/>
                </a:lnTo>
                <a:lnTo>
                  <a:pt x="1239" y="604"/>
                </a:lnTo>
                <a:lnTo>
                  <a:pt x="1207" y="508"/>
                </a:lnTo>
                <a:lnTo>
                  <a:pt x="1112" y="381"/>
                </a:lnTo>
                <a:lnTo>
                  <a:pt x="953" y="318"/>
                </a:lnTo>
                <a:lnTo>
                  <a:pt x="826" y="254"/>
                </a:lnTo>
                <a:lnTo>
                  <a:pt x="699" y="191"/>
                </a:lnTo>
                <a:lnTo>
                  <a:pt x="445" y="95"/>
                </a:lnTo>
                <a:lnTo>
                  <a:pt x="318" y="32"/>
                </a:lnTo>
                <a:lnTo>
                  <a:pt x="19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1" name="Google Shape;261;p11"/>
          <p:cNvSpPr/>
          <p:nvPr/>
        </p:nvSpPr>
        <p:spPr>
          <a:xfrm>
            <a:off x="9589669" y="2861456"/>
            <a:ext cx="577238" cy="168820"/>
          </a:xfrm>
          <a:custGeom>
            <a:avLst/>
            <a:gdLst/>
            <a:ahLst/>
            <a:cxnLst/>
            <a:rect l="l" t="t" r="r" b="b"/>
            <a:pathLst>
              <a:path w="1525" h="446" extrusionOk="0">
                <a:moveTo>
                  <a:pt x="477" y="1"/>
                </a:moveTo>
                <a:lnTo>
                  <a:pt x="159" y="32"/>
                </a:lnTo>
                <a:lnTo>
                  <a:pt x="0" y="96"/>
                </a:lnTo>
                <a:lnTo>
                  <a:pt x="0" y="350"/>
                </a:lnTo>
                <a:lnTo>
                  <a:pt x="159" y="382"/>
                </a:lnTo>
                <a:lnTo>
                  <a:pt x="477" y="413"/>
                </a:lnTo>
                <a:lnTo>
                  <a:pt x="794" y="445"/>
                </a:lnTo>
                <a:lnTo>
                  <a:pt x="1112" y="445"/>
                </a:lnTo>
                <a:lnTo>
                  <a:pt x="1429" y="382"/>
                </a:lnTo>
                <a:lnTo>
                  <a:pt x="1524" y="318"/>
                </a:lnTo>
                <a:lnTo>
                  <a:pt x="1524" y="96"/>
                </a:lnTo>
                <a:lnTo>
                  <a:pt x="1429" y="32"/>
                </a:lnTo>
                <a:lnTo>
                  <a:pt x="1112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2" name="Google Shape;262;p11"/>
          <p:cNvSpPr/>
          <p:nvPr/>
        </p:nvSpPr>
        <p:spPr>
          <a:xfrm>
            <a:off x="9445452" y="2044229"/>
            <a:ext cx="565125" cy="408802"/>
          </a:xfrm>
          <a:custGeom>
            <a:avLst/>
            <a:gdLst/>
            <a:ahLst/>
            <a:cxnLst/>
            <a:rect l="l" t="t" r="r" b="b"/>
            <a:pathLst>
              <a:path w="1493" h="1080" extrusionOk="0">
                <a:moveTo>
                  <a:pt x="1270" y="0"/>
                </a:moveTo>
                <a:lnTo>
                  <a:pt x="1239" y="32"/>
                </a:lnTo>
                <a:lnTo>
                  <a:pt x="1175" y="64"/>
                </a:lnTo>
                <a:lnTo>
                  <a:pt x="1112" y="96"/>
                </a:lnTo>
                <a:lnTo>
                  <a:pt x="1016" y="127"/>
                </a:lnTo>
                <a:lnTo>
                  <a:pt x="858" y="223"/>
                </a:lnTo>
                <a:lnTo>
                  <a:pt x="699" y="350"/>
                </a:lnTo>
                <a:lnTo>
                  <a:pt x="413" y="540"/>
                </a:lnTo>
                <a:lnTo>
                  <a:pt x="95" y="731"/>
                </a:lnTo>
                <a:lnTo>
                  <a:pt x="0" y="826"/>
                </a:lnTo>
                <a:lnTo>
                  <a:pt x="32" y="985"/>
                </a:lnTo>
                <a:lnTo>
                  <a:pt x="127" y="1080"/>
                </a:lnTo>
                <a:lnTo>
                  <a:pt x="254" y="1048"/>
                </a:lnTo>
                <a:lnTo>
                  <a:pt x="286" y="1048"/>
                </a:lnTo>
                <a:lnTo>
                  <a:pt x="604" y="889"/>
                </a:lnTo>
                <a:lnTo>
                  <a:pt x="953" y="699"/>
                </a:lnTo>
                <a:lnTo>
                  <a:pt x="1112" y="604"/>
                </a:lnTo>
                <a:lnTo>
                  <a:pt x="1302" y="477"/>
                </a:lnTo>
                <a:lnTo>
                  <a:pt x="1366" y="413"/>
                </a:lnTo>
                <a:lnTo>
                  <a:pt x="1366" y="381"/>
                </a:lnTo>
                <a:lnTo>
                  <a:pt x="1397" y="318"/>
                </a:lnTo>
                <a:lnTo>
                  <a:pt x="1429" y="286"/>
                </a:lnTo>
                <a:lnTo>
                  <a:pt x="1429" y="254"/>
                </a:lnTo>
                <a:lnTo>
                  <a:pt x="1461" y="223"/>
                </a:lnTo>
                <a:lnTo>
                  <a:pt x="1461" y="191"/>
                </a:lnTo>
                <a:lnTo>
                  <a:pt x="1493" y="159"/>
                </a:lnTo>
                <a:lnTo>
                  <a:pt x="1461" y="32"/>
                </a:lnTo>
                <a:lnTo>
                  <a:pt x="133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3" name="Google Shape;263;p11"/>
          <p:cNvSpPr/>
          <p:nvPr/>
        </p:nvSpPr>
        <p:spPr>
          <a:xfrm>
            <a:off x="1657871" y="3384795"/>
            <a:ext cx="457248" cy="313036"/>
          </a:xfrm>
          <a:custGeom>
            <a:avLst/>
            <a:gdLst/>
            <a:ahLst/>
            <a:cxnLst/>
            <a:rect l="l" t="t" r="r" b="b"/>
            <a:pathLst>
              <a:path w="1208" h="827" extrusionOk="0">
                <a:moveTo>
                  <a:pt x="1049" y="1"/>
                </a:moveTo>
                <a:lnTo>
                  <a:pt x="1062" y="5"/>
                </a:lnTo>
                <a:lnTo>
                  <a:pt x="1062" y="5"/>
                </a:lnTo>
                <a:lnTo>
                  <a:pt x="1080" y="1"/>
                </a:lnTo>
                <a:close/>
                <a:moveTo>
                  <a:pt x="1062" y="5"/>
                </a:moveTo>
                <a:lnTo>
                  <a:pt x="953" y="32"/>
                </a:lnTo>
                <a:lnTo>
                  <a:pt x="826" y="64"/>
                </a:lnTo>
                <a:lnTo>
                  <a:pt x="541" y="159"/>
                </a:lnTo>
                <a:lnTo>
                  <a:pt x="318" y="287"/>
                </a:lnTo>
                <a:lnTo>
                  <a:pt x="159" y="350"/>
                </a:lnTo>
                <a:lnTo>
                  <a:pt x="32" y="509"/>
                </a:lnTo>
                <a:lnTo>
                  <a:pt x="1" y="572"/>
                </a:lnTo>
                <a:lnTo>
                  <a:pt x="64" y="763"/>
                </a:lnTo>
                <a:lnTo>
                  <a:pt x="159" y="795"/>
                </a:lnTo>
                <a:lnTo>
                  <a:pt x="287" y="826"/>
                </a:lnTo>
                <a:lnTo>
                  <a:pt x="414" y="763"/>
                </a:lnTo>
                <a:lnTo>
                  <a:pt x="541" y="699"/>
                </a:lnTo>
                <a:lnTo>
                  <a:pt x="636" y="636"/>
                </a:lnTo>
                <a:lnTo>
                  <a:pt x="731" y="572"/>
                </a:lnTo>
                <a:lnTo>
                  <a:pt x="795" y="509"/>
                </a:lnTo>
                <a:lnTo>
                  <a:pt x="890" y="445"/>
                </a:lnTo>
                <a:lnTo>
                  <a:pt x="922" y="414"/>
                </a:lnTo>
                <a:lnTo>
                  <a:pt x="953" y="382"/>
                </a:lnTo>
                <a:lnTo>
                  <a:pt x="1080" y="287"/>
                </a:lnTo>
                <a:lnTo>
                  <a:pt x="1144" y="255"/>
                </a:lnTo>
                <a:lnTo>
                  <a:pt x="1207" y="191"/>
                </a:lnTo>
                <a:lnTo>
                  <a:pt x="1144" y="32"/>
                </a:lnTo>
                <a:lnTo>
                  <a:pt x="1062" y="5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4" name="Google Shape;264;p11"/>
          <p:cNvSpPr/>
          <p:nvPr/>
        </p:nvSpPr>
        <p:spPr>
          <a:xfrm>
            <a:off x="1405399" y="2759856"/>
            <a:ext cx="565504" cy="168820"/>
          </a:xfrm>
          <a:custGeom>
            <a:avLst/>
            <a:gdLst/>
            <a:ahLst/>
            <a:cxnLst/>
            <a:rect l="l" t="t" r="r" b="b"/>
            <a:pathLst>
              <a:path w="1494" h="446" extrusionOk="0">
                <a:moveTo>
                  <a:pt x="414" y="1"/>
                </a:moveTo>
                <a:lnTo>
                  <a:pt x="96" y="32"/>
                </a:lnTo>
                <a:lnTo>
                  <a:pt x="1" y="96"/>
                </a:lnTo>
                <a:lnTo>
                  <a:pt x="1" y="318"/>
                </a:lnTo>
                <a:lnTo>
                  <a:pt x="96" y="382"/>
                </a:lnTo>
                <a:lnTo>
                  <a:pt x="414" y="445"/>
                </a:lnTo>
                <a:lnTo>
                  <a:pt x="731" y="445"/>
                </a:lnTo>
                <a:lnTo>
                  <a:pt x="1049" y="413"/>
                </a:lnTo>
                <a:lnTo>
                  <a:pt x="1366" y="382"/>
                </a:lnTo>
                <a:lnTo>
                  <a:pt x="1493" y="350"/>
                </a:lnTo>
                <a:lnTo>
                  <a:pt x="1493" y="96"/>
                </a:lnTo>
                <a:lnTo>
                  <a:pt x="1366" y="32"/>
                </a:lnTo>
                <a:lnTo>
                  <a:pt x="1049" y="32"/>
                </a:lnTo>
                <a:lnTo>
                  <a:pt x="73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5" name="Google Shape;265;p11"/>
          <p:cNvSpPr/>
          <p:nvPr/>
        </p:nvSpPr>
        <p:spPr>
          <a:xfrm>
            <a:off x="1561727" y="1954742"/>
            <a:ext cx="565504" cy="408802"/>
          </a:xfrm>
          <a:custGeom>
            <a:avLst/>
            <a:gdLst/>
            <a:ahLst/>
            <a:cxnLst/>
            <a:rect l="l" t="t" r="r" b="b"/>
            <a:pathLst>
              <a:path w="1494" h="1080" extrusionOk="0">
                <a:moveTo>
                  <a:pt x="32" y="0"/>
                </a:moveTo>
                <a:lnTo>
                  <a:pt x="1" y="127"/>
                </a:lnTo>
                <a:lnTo>
                  <a:pt x="32" y="222"/>
                </a:lnTo>
                <a:lnTo>
                  <a:pt x="96" y="286"/>
                </a:lnTo>
                <a:lnTo>
                  <a:pt x="128" y="349"/>
                </a:lnTo>
                <a:lnTo>
                  <a:pt x="159" y="381"/>
                </a:lnTo>
                <a:lnTo>
                  <a:pt x="223" y="445"/>
                </a:lnTo>
                <a:lnTo>
                  <a:pt x="382" y="572"/>
                </a:lnTo>
                <a:lnTo>
                  <a:pt x="572" y="699"/>
                </a:lnTo>
                <a:lnTo>
                  <a:pt x="890" y="889"/>
                </a:lnTo>
                <a:lnTo>
                  <a:pt x="1239" y="1048"/>
                </a:lnTo>
                <a:lnTo>
                  <a:pt x="1366" y="1080"/>
                </a:lnTo>
                <a:lnTo>
                  <a:pt x="1461" y="984"/>
                </a:lnTo>
                <a:lnTo>
                  <a:pt x="1493" y="826"/>
                </a:lnTo>
                <a:lnTo>
                  <a:pt x="1398" y="730"/>
                </a:lnTo>
                <a:lnTo>
                  <a:pt x="1398" y="699"/>
                </a:lnTo>
                <a:lnTo>
                  <a:pt x="1080" y="540"/>
                </a:lnTo>
                <a:lnTo>
                  <a:pt x="763" y="318"/>
                </a:lnTo>
                <a:lnTo>
                  <a:pt x="604" y="191"/>
                </a:lnTo>
                <a:lnTo>
                  <a:pt x="445" y="95"/>
                </a:lnTo>
                <a:lnTo>
                  <a:pt x="382" y="64"/>
                </a:lnTo>
                <a:lnTo>
                  <a:pt x="286" y="32"/>
                </a:lnTo>
                <a:lnTo>
                  <a:pt x="223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</p:spTree>
    <p:extLst>
      <p:ext uri="{BB962C8B-B14F-4D97-AF65-F5344CB8AC3E}">
        <p14:creationId xmlns:p14="http://schemas.microsoft.com/office/powerpoint/2010/main" val="2958916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1992354"/>
            <a:ext cx="78232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5105401"/>
            <a:ext cx="109728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vi-VN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B734EE-4A75-4CBF-AF5C-E6F76D91F311}" type="slidenum">
              <a:rPr lang="vi-VN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016000" y="1946209"/>
            <a:ext cx="27432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11582400" y="5265376"/>
            <a:ext cx="6096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/>
        </p:nvSpPr>
        <p:spPr>
          <a:xfrm>
            <a:off x="1343104" y="1992354"/>
            <a:ext cx="2111296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626019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9BBE9-0531-4468-B7A5-F19DC0CC5509}" type="datetimeFigureOut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25/12/2024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34EE-4A75-4CBF-AF5C-E6F76D91F311}" type="slidenum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79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9BBE9-0531-4468-B7A5-F19DC0CC5509}" type="datetimeFigureOut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25/12/2024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34EE-4A75-4CBF-AF5C-E6F76D91F311}" type="slidenum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12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9BBE9-0531-4468-B7A5-F19DC0CC5509}" type="datetimeFigureOut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25/12/2024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34EE-4A75-4CBF-AF5C-E6F76D91F311}" type="slidenum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633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9BBE9-0531-4468-B7A5-F19DC0CC5509}" type="datetimeFigureOut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25/12/2024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34EE-4A75-4CBF-AF5C-E6F76D91F311}" type="slidenum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87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12/25/2024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40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57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71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94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87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433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5448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20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627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1662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413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314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5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231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33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52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769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968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2644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1705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69FC-592E-4B22-B29E-ADDE9301467B}" type="slidenum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813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1056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5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245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871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595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924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5D39032-DC6C-4CB8-9AFF-1AFEA8B2FBF2}" type="slidenum">
              <a:rPr lang="en-US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0047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F5B5C9-0C4E-4E1D-A3B2-AB446C1ACC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59DA-39A7-4BAF-ADC2-10F5D696720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0632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3C4822-E584-42C4-8E68-074102C5C7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D7E45-FA15-40E9-A7E2-3C0330F5BDC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546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581699-9138-45B5-8CF9-3F51266511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782-E822-4000-A10B-4B882A689A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68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B1A590-2E17-4552-AF82-8DEA9FF6F9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101B8-16D8-4A67-8657-996FE512C3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8484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2B0987-D8D3-45C7-9E47-F0CEF82EDE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A5D19-03B5-4F5D-91BB-429A266CEFF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623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16BB45-2B36-48F5-A12A-6426A688E9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2AC48-FC44-451C-B106-07B701F0DAF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8906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6D1951-DE18-40F6-BECF-9A8EBE3804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8561-8907-4834-B49D-1154E70F4DA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7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505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75F986-4627-4828-9111-9B3BFA1C1D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FBF2-DE4D-45F2-99C1-DD48F9A1120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760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8065A3-6826-490A-9D1F-C4EAB786D9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79E0C-8C2C-4281-BCF1-A3A2D3D0F2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311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24C0F8-7671-43BC-AA06-434FCD7AB7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21CA-3A9A-453C-9E3C-6D486EF33A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033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C74F26-CF7A-4BFD-B8FA-B5BCF34E22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6DB5-C062-4348-869A-09629FD2B4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255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12800" y="122237"/>
            <a:ext cx="11074400" cy="6202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074834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5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8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13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9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7CFFB-31DD-4C2D-BA1C-FB85F334BCB6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29B68-80F2-4B97-93C9-552F929D7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38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2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9BBE9-0531-4468-B7A5-F19DC0CC5509}" type="datetimeFigureOut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25/12/2024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734EE-4A75-4CBF-AF5C-E6F76D91F311}" type="slidenum">
              <a:rPr lang="vi-VN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vi-VN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170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727" r:id="rId29"/>
    <p:sldLayoutId id="2147483728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66A45D-CF54-4839-A2D6-00C4573B3145}" type="datetimeFigureOut">
              <a:rPr lang="en-US" smtClean="0">
                <a:solidFill>
                  <a:prstClr val="black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12/25/2024</a:t>
            </a:fld>
            <a:endParaRPr lang="en-US">
              <a:solidFill>
                <a:prstClr val="black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85324F-6E34-4B2F-9BF1-3D2E5B573549}" type="slidenum">
              <a:rPr lang="en-US" smtClean="0">
                <a:solidFill>
                  <a:prstClr val="black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43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24.tmp"/><Relationship Id="rId4" Type="http://schemas.openxmlformats.org/officeDocument/2006/relationships/image" Target="../media/image23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media1.mp3"/><Relationship Id="rId7" Type="http://schemas.openxmlformats.org/officeDocument/2006/relationships/image" Target="../media/image37.jpe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36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6.xml"/><Relationship Id="rId2" Type="http://schemas.microsoft.com/office/2007/relationships/media" Target="../media/media2.mp3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8.png"/><Relationship Id="rId5" Type="http://schemas.openxmlformats.org/officeDocument/2006/relationships/audio" Target="../media/media3.mp3"/><Relationship Id="rId10" Type="http://schemas.openxmlformats.org/officeDocument/2006/relationships/image" Target="../media/image37.jpeg"/><Relationship Id="rId4" Type="http://schemas.microsoft.com/office/2007/relationships/media" Target="../media/media3.mp3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media4.mp3"/><Relationship Id="rId7" Type="http://schemas.openxmlformats.org/officeDocument/2006/relationships/image" Target="../media/image41.jpeg"/><Relationship Id="rId2" Type="http://schemas.microsoft.com/office/2007/relationships/media" Target="../media/media4.mp3"/><Relationship Id="rId1" Type="http://schemas.openxmlformats.org/officeDocument/2006/relationships/tags" Target="../tags/tag3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media3.mp3"/><Relationship Id="rId7" Type="http://schemas.openxmlformats.org/officeDocument/2006/relationships/image" Target="../media/image40.png"/><Relationship Id="rId2" Type="http://schemas.microsoft.com/office/2007/relationships/media" Target="../media/media3.mp3"/><Relationship Id="rId1" Type="http://schemas.openxmlformats.org/officeDocument/2006/relationships/tags" Target="../tags/tag4.xml"/><Relationship Id="rId6" Type="http://schemas.openxmlformats.org/officeDocument/2006/relationships/image" Target="../media/image39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audio" Target="../media/audio1.wav"/><Relationship Id="rId3" Type="http://schemas.openxmlformats.org/officeDocument/2006/relationships/audio" Target="../media/media4.mp3"/><Relationship Id="rId7" Type="http://schemas.openxmlformats.org/officeDocument/2006/relationships/image" Target="../media/image41.jpeg"/><Relationship Id="rId12" Type="http://schemas.openxmlformats.org/officeDocument/2006/relationships/image" Target="../media/image42.png"/><Relationship Id="rId2" Type="http://schemas.microsoft.com/office/2007/relationships/media" Target="../media/media4.mp3"/><Relationship Id="rId1" Type="http://schemas.openxmlformats.org/officeDocument/2006/relationships/tags" Target="../tags/tag5.xml"/><Relationship Id="rId6" Type="http://schemas.openxmlformats.org/officeDocument/2006/relationships/audio" Target="../media/audio1.wav"/><Relationship Id="rId11" Type="http://schemas.openxmlformats.org/officeDocument/2006/relationships/image" Target="../media/image38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310.png"/><Relationship Id="rId4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media3.mp3"/><Relationship Id="rId7" Type="http://schemas.openxmlformats.org/officeDocument/2006/relationships/image" Target="../media/image39.png"/><Relationship Id="rId2" Type="http://schemas.microsoft.com/office/2007/relationships/media" Target="../media/media3.mp3"/><Relationship Id="rId1" Type="http://schemas.openxmlformats.org/officeDocument/2006/relationships/tags" Target="../tags/tag6.xml"/><Relationship Id="rId6" Type="http://schemas.openxmlformats.org/officeDocument/2006/relationships/audio" Target="../media/audio2.wav"/><Relationship Id="rId11" Type="http://schemas.openxmlformats.org/officeDocument/2006/relationships/audio" Target="../media/audio2.wav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3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media3.mp3"/><Relationship Id="rId7" Type="http://schemas.openxmlformats.org/officeDocument/2006/relationships/image" Target="../media/image39.png"/><Relationship Id="rId2" Type="http://schemas.microsoft.com/office/2007/relationships/media" Target="../media/media3.mp3"/><Relationship Id="rId1" Type="http://schemas.openxmlformats.org/officeDocument/2006/relationships/tags" Target="../tags/tag7.xml"/><Relationship Id="rId6" Type="http://schemas.openxmlformats.org/officeDocument/2006/relationships/audio" Target="../media/audio2.wav"/><Relationship Id="rId11" Type="http://schemas.openxmlformats.org/officeDocument/2006/relationships/audio" Target="../media/audio2.wav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3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7.png"/><Relationship Id="rId5" Type="http://schemas.openxmlformats.org/officeDocument/2006/relationships/image" Target="../media/image43.jpe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png"/><Relationship Id="rId3" Type="http://schemas.openxmlformats.org/officeDocument/2006/relationships/image" Target="../media/image48.png"/><Relationship Id="rId7" Type="http://schemas.openxmlformats.org/officeDocument/2006/relationships/image" Target="../media/image44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43.png"/><Relationship Id="rId5" Type="http://schemas.openxmlformats.org/officeDocument/2006/relationships/image" Target="../media/image45.png"/><Relationship Id="rId4" Type="http://schemas.microsoft.com/office/2007/relationships/hdphoto" Target="../media/hdphoto2.wdp"/><Relationship Id="rId9" Type="http://schemas.openxmlformats.org/officeDocument/2006/relationships/image" Target="../media/image46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media3.mp3"/><Relationship Id="rId7" Type="http://schemas.openxmlformats.org/officeDocument/2006/relationships/image" Target="../media/image40.png"/><Relationship Id="rId2" Type="http://schemas.microsoft.com/office/2007/relationships/media" Target="../media/media3.mp3"/><Relationship Id="rId1" Type="http://schemas.openxmlformats.org/officeDocument/2006/relationships/tags" Target="../tags/tag9.xml"/><Relationship Id="rId6" Type="http://schemas.openxmlformats.org/officeDocument/2006/relationships/image" Target="../media/image3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B&#192;I%203%20-%20CH&#431;&#416;NG%204%20-%20HAI%20&#272;&#431;&#7900;NG%20TH&#7858;NG%20SONG%20SONG.pptx#-1,41,PowerPoint Presentation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B&#192;I%203%20-%20CH&#431;&#416;NG%204%20-%20HAI%20&#272;&#431;&#7900;NG%20TH&#7858;NG%20SONG%20SONG.pptx#-1,41,PowerPoint Presentation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B&#192;I%203%20-%20CH&#431;&#416;NG%204%20-%20HAI%20&#272;&#431;&#7900;NG%20TH&#7858;NG%20SONG%20SONG.pptx#-1,41,PowerPoint Presentation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B&#192;I%203%20-%20CH&#431;&#416;NG%204%20-%20HAI%20&#272;&#431;&#7900;NG%20TH&#7858;NG%20SONG%20SONG.pptx#-1,41,PowerPoint Presentation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B&#192;I%203%20-%20CH&#431;&#416;NG%204%20-%20HAI%20&#272;&#431;&#7900;NG%20TH&#7858;NG%20SONG%20SONG.pptx#-1,41,PowerPoint Presentation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2.png"/><Relationship Id="rId4" Type="http://schemas.openxmlformats.org/officeDocument/2006/relationships/hyperlink" Target="B&#192;I%203%20-%20CH&#431;&#416;NG%204%20-%20HAI%20&#272;&#431;&#7900;NG%20TH&#7858;NG%20SONG%20SONG.pptx#-1,41,PowerPoint Presentation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7.png"/><Relationship Id="rId3" Type="http://schemas.microsoft.com/office/2007/relationships/media" Target="../media/media7.mp3"/><Relationship Id="rId7" Type="http://schemas.openxmlformats.org/officeDocument/2006/relationships/image" Target="../media/image55.png"/><Relationship Id="rId12" Type="http://schemas.openxmlformats.org/officeDocument/2006/relationships/image" Target="../media/image5.sv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54.png"/><Relationship Id="rId11" Type="http://schemas.openxmlformats.org/officeDocument/2006/relationships/image" Target="../media/image56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3.svg"/><Relationship Id="rId4" Type="http://schemas.openxmlformats.org/officeDocument/2006/relationships/audio" Target="../media/media7.mp3"/><Relationship Id="rId9" Type="http://schemas.openxmlformats.org/officeDocument/2006/relationships/image" Target="../media/image53.png"/><Relationship Id="rId14" Type="http://schemas.microsoft.com/office/2007/relationships/hdphoto" Target="../media/hdphoto3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1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6.png"/><Relationship Id="rId4" Type="http://schemas.openxmlformats.org/officeDocument/2006/relationships/image" Target="../media/image9.gif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1480457" y="1182951"/>
            <a:ext cx="9118459" cy="12263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9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r>
              <a:rPr lang="en-US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ea typeface="Tahoma"/>
                <a:cs typeface="Times New Roman" pitchFamily="18" charset="0"/>
              </a:rPr>
              <a:t>CHÀO MỪNG QUÝ THẦY CÔ VỀ DỰ </a:t>
            </a:r>
            <a:r>
              <a:rPr lang="en-US" sz="3600" b="1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endParaRPr lang="en-US" sz="3600" b="1" i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pic>
        <p:nvPicPr>
          <p:cNvPr id="94212" name="Picture 34" descr="988279Barres_fleurs__16_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4" y="5424554"/>
            <a:ext cx="4916487" cy="145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35" descr="988279Barres_fleurs__16_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827" y="5402329"/>
            <a:ext cx="4798055" cy="145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4" name="Picture 36" descr="988279Barres_fleurs__16_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119" y="5402329"/>
            <a:ext cx="4916487" cy="145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37" descr="988279Barres_fleurs__16_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951" y="5402329"/>
            <a:ext cx="5531049" cy="145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6" name="Picture 39" descr="4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7610">
            <a:off x="2143588" y="5121377"/>
            <a:ext cx="643131" cy="105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7" name="Picture 41" descr="4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17750">
            <a:off x="2869917" y="4901409"/>
            <a:ext cx="683915" cy="112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8" name="Picture 42" descr="3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31269">
            <a:off x="8784393" y="5132634"/>
            <a:ext cx="1382307" cy="81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9" name="Picture 43" descr="3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80660">
            <a:off x="9880424" y="5262682"/>
            <a:ext cx="976689" cy="57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2" name="Picture 8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834" y="492317"/>
            <a:ext cx="207057" cy="29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4225" name="Group 10"/>
          <p:cNvGrpSpPr>
            <a:grpSpLocks/>
          </p:cNvGrpSpPr>
          <p:nvPr/>
        </p:nvGrpSpPr>
        <p:grpSpPr bwMode="auto">
          <a:xfrm rot="14320799" flipH="1">
            <a:off x="4973657" y="-1161554"/>
            <a:ext cx="2244868" cy="3568130"/>
            <a:chOff x="96" y="1200"/>
            <a:chExt cx="1804" cy="1761"/>
          </a:xfrm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 rot="-5400000">
              <a:off x="114" y="1178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rot="-5400000">
              <a:off x="210" y="1275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 rot="-5400000">
              <a:off x="306" y="1373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rot="-5400000">
              <a:off x="404" y="1469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 rot="-5400000">
              <a:off x="497" y="1562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 rot="-5400000">
              <a:off x="594" y="1657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 rot="-5400000">
              <a:off x="690" y="1753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 rot="-5400000">
              <a:off x="787" y="1850"/>
              <a:ext cx="129" cy="171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 rot="-5400000">
              <a:off x="884" y="1947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 rot="-5400000">
              <a:off x="978" y="2043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 rot="-5400000">
              <a:off x="1074" y="2136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 rot="-5400000">
              <a:off x="1170" y="2233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 rot="-5400000">
              <a:off x="1267" y="2329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 rot="-5400000">
              <a:off x="1363" y="2427"/>
              <a:ext cx="129" cy="171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 rot="-5400000">
              <a:off x="1460" y="2523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 rot="-5400000">
              <a:off x="1554" y="2618"/>
              <a:ext cx="129" cy="170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 rot="-5400000">
              <a:off x="1649" y="2714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 rot="-5400000">
              <a:off x="1746" y="2810"/>
              <a:ext cx="129" cy="172"/>
            </a:xfrm>
            <a:custGeom>
              <a:avLst/>
              <a:gdLst>
                <a:gd name="T0" fmla="*/ 1 w 257"/>
                <a:gd name="T1" fmla="*/ 0 h 345"/>
                <a:gd name="T2" fmla="*/ 1 w 257"/>
                <a:gd name="T3" fmla="*/ 0 h 345"/>
                <a:gd name="T4" fmla="*/ 1 w 257"/>
                <a:gd name="T5" fmla="*/ 0 h 345"/>
                <a:gd name="T6" fmla="*/ 1 w 257"/>
                <a:gd name="T7" fmla="*/ 0 h 345"/>
                <a:gd name="T8" fmla="*/ 1 w 257"/>
                <a:gd name="T9" fmla="*/ 0 h 345"/>
                <a:gd name="T10" fmla="*/ 1 w 257"/>
                <a:gd name="T11" fmla="*/ 0 h 345"/>
                <a:gd name="T12" fmla="*/ 1 w 257"/>
                <a:gd name="T13" fmla="*/ 0 h 345"/>
                <a:gd name="T14" fmla="*/ 1 w 257"/>
                <a:gd name="T15" fmla="*/ 0 h 345"/>
                <a:gd name="T16" fmla="*/ 1 w 257"/>
                <a:gd name="T17" fmla="*/ 0 h 345"/>
                <a:gd name="T18" fmla="*/ 1 w 257"/>
                <a:gd name="T19" fmla="*/ 0 h 345"/>
                <a:gd name="T20" fmla="*/ 1 w 257"/>
                <a:gd name="T21" fmla="*/ 0 h 345"/>
                <a:gd name="T22" fmla="*/ 0 w 257"/>
                <a:gd name="T23" fmla="*/ 0 h 345"/>
                <a:gd name="T24" fmla="*/ 1 w 257"/>
                <a:gd name="T25" fmla="*/ 0 h 345"/>
                <a:gd name="T26" fmla="*/ 1 w 257"/>
                <a:gd name="T27" fmla="*/ 0 h 345"/>
                <a:gd name="T28" fmla="*/ 1 w 257"/>
                <a:gd name="T29" fmla="*/ 0 h 345"/>
                <a:gd name="T30" fmla="*/ 1 w 257"/>
                <a:gd name="T31" fmla="*/ 0 h 345"/>
                <a:gd name="T32" fmla="*/ 1 w 257"/>
                <a:gd name="T33" fmla="*/ 0 h 345"/>
                <a:gd name="T34" fmla="*/ 1 w 257"/>
                <a:gd name="T35" fmla="*/ 0 h 345"/>
                <a:gd name="T36" fmla="*/ 1 w 257"/>
                <a:gd name="T37" fmla="*/ 0 h 345"/>
                <a:gd name="T38" fmla="*/ 1 w 257"/>
                <a:gd name="T39" fmla="*/ 0 h 345"/>
                <a:gd name="T40" fmla="*/ 1 w 257"/>
                <a:gd name="T41" fmla="*/ 0 h 345"/>
                <a:gd name="T42" fmla="*/ 1 w 257"/>
                <a:gd name="T43" fmla="*/ 0 h 345"/>
                <a:gd name="T44" fmla="*/ 1 w 257"/>
                <a:gd name="T45" fmla="*/ 0 h 345"/>
                <a:gd name="T46" fmla="*/ 1 w 257"/>
                <a:gd name="T47" fmla="*/ 0 h 345"/>
                <a:gd name="T48" fmla="*/ 1 w 257"/>
                <a:gd name="T49" fmla="*/ 0 h 345"/>
                <a:gd name="T50" fmla="*/ 1 w 257"/>
                <a:gd name="T51" fmla="*/ 0 h 345"/>
                <a:gd name="T52" fmla="*/ 1 w 257"/>
                <a:gd name="T53" fmla="*/ 0 h 345"/>
                <a:gd name="T54" fmla="*/ 1 w 257"/>
                <a:gd name="T55" fmla="*/ 0 h 345"/>
                <a:gd name="T56" fmla="*/ 1 w 257"/>
                <a:gd name="T57" fmla="*/ 0 h 345"/>
                <a:gd name="T58" fmla="*/ 1 w 257"/>
                <a:gd name="T59" fmla="*/ 0 h 345"/>
                <a:gd name="T60" fmla="*/ 1 w 257"/>
                <a:gd name="T61" fmla="*/ 0 h 345"/>
                <a:gd name="T62" fmla="*/ 1 w 257"/>
                <a:gd name="T63" fmla="*/ 0 h 345"/>
                <a:gd name="T64" fmla="*/ 1 w 257"/>
                <a:gd name="T65" fmla="*/ 0 h 345"/>
                <a:gd name="T66" fmla="*/ 1 w 257"/>
                <a:gd name="T67" fmla="*/ 0 h 3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345"/>
                <a:gd name="T104" fmla="*/ 257 w 257"/>
                <a:gd name="T105" fmla="*/ 345 h 3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345">
                  <a:moveTo>
                    <a:pt x="225" y="168"/>
                  </a:moveTo>
                  <a:lnTo>
                    <a:pt x="217" y="168"/>
                  </a:lnTo>
                  <a:lnTo>
                    <a:pt x="202" y="168"/>
                  </a:lnTo>
                  <a:lnTo>
                    <a:pt x="184" y="169"/>
                  </a:lnTo>
                  <a:lnTo>
                    <a:pt x="162" y="175"/>
                  </a:lnTo>
                  <a:lnTo>
                    <a:pt x="140" y="185"/>
                  </a:lnTo>
                  <a:lnTo>
                    <a:pt x="118" y="201"/>
                  </a:lnTo>
                  <a:lnTo>
                    <a:pt x="98" y="226"/>
                  </a:lnTo>
                  <a:lnTo>
                    <a:pt x="84" y="258"/>
                  </a:lnTo>
                  <a:lnTo>
                    <a:pt x="74" y="287"/>
                  </a:lnTo>
                  <a:lnTo>
                    <a:pt x="66" y="310"/>
                  </a:lnTo>
                  <a:lnTo>
                    <a:pt x="57" y="324"/>
                  </a:lnTo>
                  <a:lnTo>
                    <a:pt x="46" y="332"/>
                  </a:lnTo>
                  <a:lnTo>
                    <a:pt x="40" y="333"/>
                  </a:lnTo>
                  <a:lnTo>
                    <a:pt x="33" y="334"/>
                  </a:lnTo>
                  <a:lnTo>
                    <a:pt x="26" y="336"/>
                  </a:lnTo>
                  <a:lnTo>
                    <a:pt x="21" y="337"/>
                  </a:lnTo>
                  <a:lnTo>
                    <a:pt x="14" y="339"/>
                  </a:lnTo>
                  <a:lnTo>
                    <a:pt x="9" y="342"/>
                  </a:lnTo>
                  <a:lnTo>
                    <a:pt x="5" y="343"/>
                  </a:lnTo>
                  <a:lnTo>
                    <a:pt x="1" y="345"/>
                  </a:lnTo>
                  <a:lnTo>
                    <a:pt x="1" y="343"/>
                  </a:lnTo>
                  <a:lnTo>
                    <a:pt x="1" y="342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1" y="329"/>
                  </a:lnTo>
                  <a:lnTo>
                    <a:pt x="37" y="314"/>
                  </a:lnTo>
                  <a:lnTo>
                    <a:pt x="48" y="294"/>
                  </a:lnTo>
                  <a:lnTo>
                    <a:pt x="56" y="274"/>
                  </a:lnTo>
                  <a:lnTo>
                    <a:pt x="60" y="253"/>
                  </a:lnTo>
                  <a:lnTo>
                    <a:pt x="62" y="233"/>
                  </a:lnTo>
                  <a:lnTo>
                    <a:pt x="64" y="217"/>
                  </a:lnTo>
                  <a:lnTo>
                    <a:pt x="64" y="204"/>
                  </a:lnTo>
                  <a:lnTo>
                    <a:pt x="62" y="193"/>
                  </a:lnTo>
                  <a:lnTo>
                    <a:pt x="61" y="180"/>
                  </a:lnTo>
                  <a:lnTo>
                    <a:pt x="57" y="164"/>
                  </a:lnTo>
                  <a:lnTo>
                    <a:pt x="53" y="148"/>
                  </a:lnTo>
                  <a:lnTo>
                    <a:pt x="61" y="146"/>
                  </a:lnTo>
                  <a:lnTo>
                    <a:pt x="70" y="141"/>
                  </a:lnTo>
                  <a:lnTo>
                    <a:pt x="81" y="132"/>
                  </a:lnTo>
                  <a:lnTo>
                    <a:pt x="90" y="120"/>
                  </a:lnTo>
                  <a:lnTo>
                    <a:pt x="98" y="107"/>
                  </a:lnTo>
                  <a:lnTo>
                    <a:pt x="104" y="93"/>
                  </a:lnTo>
                  <a:lnTo>
                    <a:pt x="105" y="77"/>
                  </a:lnTo>
                  <a:lnTo>
                    <a:pt x="102" y="61"/>
                  </a:lnTo>
                  <a:lnTo>
                    <a:pt x="113" y="59"/>
                  </a:lnTo>
                  <a:lnTo>
                    <a:pt x="128" y="57"/>
                  </a:lnTo>
                  <a:lnTo>
                    <a:pt x="142" y="49"/>
                  </a:lnTo>
                  <a:lnTo>
                    <a:pt x="160" y="42"/>
                  </a:lnTo>
                  <a:lnTo>
                    <a:pt x="174" y="32"/>
                  </a:lnTo>
                  <a:lnTo>
                    <a:pt x="189" y="22"/>
                  </a:lnTo>
                  <a:lnTo>
                    <a:pt x="201" y="12"/>
                  </a:lnTo>
                  <a:lnTo>
                    <a:pt x="209" y="0"/>
                  </a:lnTo>
                  <a:lnTo>
                    <a:pt x="209" y="13"/>
                  </a:lnTo>
                  <a:lnTo>
                    <a:pt x="210" y="29"/>
                  </a:lnTo>
                  <a:lnTo>
                    <a:pt x="213" y="46"/>
                  </a:lnTo>
                  <a:lnTo>
                    <a:pt x="218" y="62"/>
                  </a:lnTo>
                  <a:lnTo>
                    <a:pt x="225" y="78"/>
                  </a:lnTo>
                  <a:lnTo>
                    <a:pt x="234" y="93"/>
                  </a:lnTo>
                  <a:lnTo>
                    <a:pt x="245" y="106"/>
                  </a:lnTo>
                  <a:lnTo>
                    <a:pt x="257" y="114"/>
                  </a:lnTo>
                  <a:lnTo>
                    <a:pt x="249" y="116"/>
                  </a:lnTo>
                  <a:lnTo>
                    <a:pt x="241" y="119"/>
                  </a:lnTo>
                  <a:lnTo>
                    <a:pt x="233" y="123"/>
                  </a:lnTo>
                  <a:lnTo>
                    <a:pt x="226" y="129"/>
                  </a:lnTo>
                  <a:lnTo>
                    <a:pt x="221" y="136"/>
                  </a:lnTo>
                  <a:lnTo>
                    <a:pt x="220" y="145"/>
                  </a:lnTo>
                  <a:lnTo>
                    <a:pt x="220" y="156"/>
                  </a:lnTo>
                  <a:lnTo>
                    <a:pt x="225" y="168"/>
                  </a:lnTo>
                  <a:close/>
                </a:path>
              </a:pathLst>
            </a:custGeom>
            <a:solidFill>
              <a:srgbClr val="49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rgbClr val="000000"/>
                </a:solidFill>
                <a:latin typeface=".VnTime" panose="020B7200000000000000" pitchFamily="34" charset="0"/>
              </a:endParaRPr>
            </a:p>
          </p:txBody>
        </p:sp>
      </p:grpSp>
      <p:pic>
        <p:nvPicPr>
          <p:cNvPr id="94227" name="Picture 39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55255" y="-854706"/>
            <a:ext cx="207057" cy="291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3" name="Picture 4" descr="FSTV1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05" y="624725"/>
            <a:ext cx="1113715" cy="1005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38395" y="-847711"/>
            <a:ext cx="207057" cy="291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8" y="492317"/>
            <a:ext cx="207057" cy="29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21" name="Picture 7" descr="FSTV1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553404" y="723338"/>
            <a:ext cx="1079204" cy="97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60490" y="2699701"/>
            <a:ext cx="37144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Môn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Toán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956038" y="6521689"/>
            <a:ext cx="235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39876" y="3775914"/>
            <a:ext cx="3007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latin typeface="Comic Sans MS" panose="030F0702030302020204" pitchFamily="66" charset="0"/>
              </a:rPr>
              <a:t>LỚP: </a:t>
            </a:r>
            <a:r>
              <a:rPr lang="en-US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latin typeface="Comic Sans MS" panose="030F0702030302020204" pitchFamily="66" charset="0"/>
              </a:rPr>
              <a:t>7C1</a:t>
            </a:r>
            <a:endParaRPr 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87A9C54-072A-4B47-A6E9-275FD65C95DE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44" name="Picture 43" descr="n3">
              <a:extLst>
                <a:ext uri="{FF2B5EF4-FFF2-40B4-BE49-F238E27FC236}">
                  <a16:creationId xmlns:a16="http://schemas.microsoft.com/office/drawing/2014/main" id="{DD32E6DE-7DE4-42CD-8A11-5B4C601FC7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 descr="n3">
              <a:extLst>
                <a:ext uri="{FF2B5EF4-FFF2-40B4-BE49-F238E27FC236}">
                  <a16:creationId xmlns:a16="http://schemas.microsoft.com/office/drawing/2014/main" id="{CD0519E9-A9CA-4D0B-91A2-8602AA3FC3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45" descr="n3">
              <a:extLst>
                <a:ext uri="{FF2B5EF4-FFF2-40B4-BE49-F238E27FC236}">
                  <a16:creationId xmlns:a16="http://schemas.microsoft.com/office/drawing/2014/main" id="{1A35ABDC-4593-4473-9FB2-A1AA2F9CF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6" descr="n3">
              <a:extLst>
                <a:ext uri="{FF2B5EF4-FFF2-40B4-BE49-F238E27FC236}">
                  <a16:creationId xmlns:a16="http://schemas.microsoft.com/office/drawing/2014/main" id="{95EF851E-D95D-422A-A92E-A0F0CD2D43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716819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908815-4E0B-4479-9CEB-28B8FEC4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518" y="3721799"/>
            <a:ext cx="3765897" cy="24934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28503F-38F1-4ECE-9B35-72766E73C579}"/>
              </a:ext>
            </a:extLst>
          </p:cNvPr>
          <p:cNvSpPr/>
          <p:nvPr/>
        </p:nvSpPr>
        <p:spPr>
          <a:xfrm>
            <a:off x="325445" y="282770"/>
            <a:ext cx="11760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GB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5415B3-0E0C-435F-B2AB-47FEDBC0890F}"/>
              </a:ext>
            </a:extLst>
          </p:cNvPr>
          <p:cNvSpPr txBox="1"/>
          <p:nvPr/>
        </p:nvSpPr>
        <p:spPr>
          <a:xfrm>
            <a:off x="8163339" y="6344397"/>
            <a:ext cx="1590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Hình</a:t>
            </a:r>
            <a:r>
              <a:rPr lang="vi-VN" sz="2400" dirty="0">
                <a:solidFill>
                  <a:srgbClr val="FF0000"/>
                </a:solidFill>
              </a:rPr>
              <a:t> 6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4FC1847-C4E2-443B-A720-0899A95484E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3" y="823096"/>
            <a:ext cx="4984117" cy="25050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552C68-37B8-49E2-8045-C4B170E74B4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255" y="967823"/>
            <a:ext cx="5532058" cy="23603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0AD5E7-9A43-4049-9452-891F6697DBB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85" y="4070155"/>
            <a:ext cx="4984117" cy="214511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66E9FFC-0454-4561-A525-D96340E3B1F9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16" name="Picture 15" descr="n3">
              <a:extLst>
                <a:ext uri="{FF2B5EF4-FFF2-40B4-BE49-F238E27FC236}">
                  <a16:creationId xmlns:a16="http://schemas.microsoft.com/office/drawing/2014/main" id="{848EEC16-8FF4-46FD-B888-37B14A4C4F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n3">
              <a:extLst>
                <a:ext uri="{FF2B5EF4-FFF2-40B4-BE49-F238E27FC236}">
                  <a16:creationId xmlns:a16="http://schemas.microsoft.com/office/drawing/2014/main" id="{6B43026A-7145-471A-A4C6-F3AD667BD4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n3">
              <a:extLst>
                <a:ext uri="{FF2B5EF4-FFF2-40B4-BE49-F238E27FC236}">
                  <a16:creationId xmlns:a16="http://schemas.microsoft.com/office/drawing/2014/main" id="{400582D0-E711-4C9E-B7F1-1C038980CE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n3">
              <a:extLst>
                <a:ext uri="{FF2B5EF4-FFF2-40B4-BE49-F238E27FC236}">
                  <a16:creationId xmlns:a16="http://schemas.microsoft.com/office/drawing/2014/main" id="{26D4F00C-6947-4E99-9CBA-78C5E7F4A4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2750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Shape 1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39"/>
          <p:cNvSpPr txBox="1"/>
          <p:nvPr/>
        </p:nvSpPr>
        <p:spPr>
          <a:xfrm>
            <a:off x="840390" y="3174585"/>
            <a:ext cx="10726770" cy="1825938"/>
          </a:xfrm>
          <a:prstGeom prst="rec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31520" marR="0" lvl="0" indent="-5486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marL="1463040" marR="0" lvl="1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marL="2194560" marR="0" lvl="2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marL="2926080" marR="0" lvl="3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marL="3657600" marR="0" lvl="4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marL="4389120" marR="0" lvl="5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marL="5120640" marR="0" lvl="6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marL="5852160" marR="0" lvl="7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marL="6583680" marR="0" lvl="8" indent="-508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aleway Medium"/>
              <a:buNone/>
              <a:defRPr sz="2240" b="0" i="0" u="none" strike="noStrike" cap="none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marL="0" indent="0" algn="just">
              <a:spcBef>
                <a:spcPts val="1333"/>
              </a:spcBef>
            </a:pPr>
            <a:r>
              <a:rPr lang="vi-VN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nhau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F6B781-A0F5-491F-B6BD-3D816AC31C65}"/>
              </a:ext>
            </a:extLst>
          </p:cNvPr>
          <p:cNvSpPr txBox="1"/>
          <p:nvPr/>
        </p:nvSpPr>
        <p:spPr>
          <a:xfrm>
            <a:off x="97368" y="2405144"/>
            <a:ext cx="25064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436A569-0477-4E63-A261-CEAC3451901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20" name="Picture 19" descr="n3">
              <a:extLst>
                <a:ext uri="{FF2B5EF4-FFF2-40B4-BE49-F238E27FC236}">
                  <a16:creationId xmlns:a16="http://schemas.microsoft.com/office/drawing/2014/main" id="{D3DAEF39-D68C-4E16-B4BA-123C22A521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n3">
              <a:extLst>
                <a:ext uri="{FF2B5EF4-FFF2-40B4-BE49-F238E27FC236}">
                  <a16:creationId xmlns:a16="http://schemas.microsoft.com/office/drawing/2014/main" id="{E211526F-AEA1-4220-958A-93DDEE0845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n3">
              <a:extLst>
                <a:ext uri="{FF2B5EF4-FFF2-40B4-BE49-F238E27FC236}">
                  <a16:creationId xmlns:a16="http://schemas.microsoft.com/office/drawing/2014/main" id="{908BC276-9DFE-46F2-9C31-EF760CCCFF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 descr="n3">
              <a:extLst>
                <a:ext uri="{FF2B5EF4-FFF2-40B4-BE49-F238E27FC236}">
                  <a16:creationId xmlns:a16="http://schemas.microsoft.com/office/drawing/2014/main" id="{26860430-2B6D-454E-8A34-D5F02CBAED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6F35D7E-475F-4770-AC6B-FD84FCE14D44}"/>
              </a:ext>
            </a:extLst>
          </p:cNvPr>
          <p:cNvSpPr txBox="1"/>
          <p:nvPr/>
        </p:nvSpPr>
        <p:spPr>
          <a:xfrm>
            <a:off x="84346" y="165584"/>
            <a:ext cx="7431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Cách vẽ hai đường thẳng song song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4FDCD1-199C-4AED-A7F3-171AB6C52582}"/>
              </a:ext>
            </a:extLst>
          </p:cNvPr>
          <p:cNvSpPr/>
          <p:nvPr/>
        </p:nvSpPr>
        <p:spPr>
          <a:xfrm>
            <a:off x="510435" y="927913"/>
            <a:ext cx="109500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   T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a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" grpId="0" animBg="1"/>
      <p:bldP spid="3" grpId="0"/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0200" y="2"/>
            <a:ext cx="2362200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420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590472" y="381000"/>
                <a:ext cx="9067800" cy="1344368"/>
              </a:xfrm>
              <a:prstGeom prst="rect">
                <a:avLst/>
              </a:prstGeom>
            </p:spPr>
            <p:txBody>
              <a:bodyPr wrap="square" lIns="51206" tIns="25603" rIns="51206" bIns="25603">
                <a:spAutoFit/>
              </a:bodyPr>
              <a:lstStyle/>
              <a:p>
                <a:pPr defTabSz="511420"/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Cho đường thẳng a và điểm A nằm ngoài đường thẳng a. Để vẽ đường thẳng b đi qua A và song song với a, ta có thể sử dụng góc nhọn 60</a:t>
                </a:r>
                <a14:m>
                  <m:oMath xmlns:m="http://schemas.openxmlformats.org/officeDocument/2006/math">
                    <m:r>
                      <a:rPr lang="vi-VN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của êke để vẽ như sau:</a:t>
                </a:r>
                <a:endParaRPr lang="en-US" sz="28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0472" y="381000"/>
                <a:ext cx="9067800" cy="1344368"/>
              </a:xfrm>
              <a:prstGeom prst="rect">
                <a:avLst/>
              </a:prstGeom>
              <a:blipFill>
                <a:blip r:embed="rId2"/>
                <a:stretch>
                  <a:fillRect l="-1816" t="-6364" b="-13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725529"/>
            <a:ext cx="7772400" cy="19299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44266" y="3666764"/>
            <a:ext cx="9123734" cy="913480"/>
          </a:xfrm>
          <a:prstGeom prst="rect">
            <a:avLst/>
          </a:prstGeom>
        </p:spPr>
        <p:txBody>
          <a:bodyPr wrap="square" lIns="51206" tIns="25603" rIns="51206" bIns="25603">
            <a:spAutoFit/>
          </a:bodyPr>
          <a:lstStyle/>
          <a:p>
            <a:pPr defTabSz="511420"/>
            <a:r>
              <a:rPr lang="vi-VN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 sao khi vẽ như trên ta lại khẳng định được hai đường thẳng a và b song s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 với nhau</a:t>
            </a:r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1600200" y="5031445"/>
            <a:ext cx="9058072" cy="913480"/>
          </a:xfrm>
          <a:prstGeom prst="rect">
            <a:avLst/>
          </a:prstGeom>
        </p:spPr>
        <p:txBody>
          <a:bodyPr wrap="square" lIns="51206" tIns="25603" rIns="51206" bIns="25603">
            <a:spAutoFit/>
          </a:bodyPr>
          <a:lstStyle/>
          <a:p>
            <a:pPr defTabSz="511420"/>
            <a:r>
              <a:rPr lang="vi-VN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 đường thẳng a và b song song vì có hai góc đồng vị tại đỉnh A và B bằng nhau.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2212" y="4013893"/>
            <a:ext cx="705325" cy="106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41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676400" y="56972"/>
            <a:ext cx="2438400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12"/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672742" y="539563"/>
                <a:ext cx="8919058" cy="1344368"/>
              </a:xfrm>
              <a:prstGeom prst="rect">
                <a:avLst/>
              </a:prstGeom>
            </p:spPr>
            <p:txBody>
              <a:bodyPr wrap="square" lIns="51206" tIns="25603" rIns="51206" bIns="25603">
                <a:spAutoFit/>
              </a:bodyPr>
              <a:lstStyle/>
              <a:p>
                <a:pPr defTabSz="511512"/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Dùng góc vuông hay góc 30</a:t>
                </a:r>
                <a14:m>
                  <m:oMath xmlns:m="http://schemas.openxmlformats.org/officeDocument/2006/math">
                    <m:r>
                      <a:rPr lang="vi-VN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của êke (thay cho góc 60</a:t>
                </a:r>
                <a14:m>
                  <m:oMath xmlns:m="http://schemas.openxmlformats.org/officeDocument/2006/math">
                    <m:r>
                      <a:rPr lang="vi-VN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) để vẽ đường thẳng đi qua 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vi-VN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và song song với đường thẳng a cho trước.</a:t>
                </a:r>
                <a:endParaRPr lang="en-US" sz="28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742" y="539563"/>
                <a:ext cx="8919058" cy="1344368"/>
              </a:xfrm>
              <a:prstGeom prst="rect">
                <a:avLst/>
              </a:prstGeom>
              <a:blipFill>
                <a:blip r:embed="rId2"/>
                <a:stretch>
                  <a:fillRect l="-1844" t="-6364" r="-1639" b="-13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845538" y="2034120"/>
            <a:ext cx="3085970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12"/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762500" y="4953000"/>
            <a:ext cx="466080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16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035233">
            <a:off x="4856373" y="3575270"/>
            <a:ext cx="1084451" cy="144288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4580536" y="4978837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12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28" name="Picture 1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1050" y="4971103"/>
            <a:ext cx="5101665" cy="1195184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42CFBD7-EAF3-4CD2-AB8F-420462532F1F}"/>
              </a:ext>
            </a:extLst>
          </p:cNvPr>
          <p:cNvSpPr txBox="1"/>
          <p:nvPr/>
        </p:nvSpPr>
        <p:spPr>
          <a:xfrm>
            <a:off x="7696201" y="3762684"/>
            <a:ext cx="262695" cy="467204"/>
          </a:xfrm>
          <a:prstGeom prst="rect">
            <a:avLst/>
          </a:prstGeom>
          <a:solidFill>
            <a:schemeClr val="bg1">
              <a:alpha val="2000"/>
            </a:schemeClr>
          </a:solidFill>
        </p:spPr>
        <p:txBody>
          <a:bodyPr wrap="square" lIns="51206" tIns="25603" rIns="51206" bIns="25603" rtlCol="0">
            <a:spAutoFit/>
          </a:bodyPr>
          <a:lstStyle/>
          <a:p>
            <a:pPr defTabSz="511512"/>
            <a:r>
              <a:rPr lang="en-US" sz="2700" dirty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endParaRPr lang="en-US" sz="2700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0132" y="3526724"/>
            <a:ext cx="363953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12"/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8834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20988E-6 L 0.51285 0.0029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42" y="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9" grpId="0"/>
      <p:bldP spid="30" grpId="0" animBg="1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14600" y="1031706"/>
            <a:ext cx="2781300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60"/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762500" y="4953000"/>
            <a:ext cx="466080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2CFBD7-EAF3-4CD2-AB8F-420462532F1F}"/>
              </a:ext>
            </a:extLst>
          </p:cNvPr>
          <p:cNvSpPr txBox="1"/>
          <p:nvPr/>
        </p:nvSpPr>
        <p:spPr>
          <a:xfrm>
            <a:off x="7696201" y="3762684"/>
            <a:ext cx="262695" cy="467204"/>
          </a:xfrm>
          <a:prstGeom prst="rect">
            <a:avLst/>
          </a:prstGeom>
          <a:solidFill>
            <a:schemeClr val="bg1">
              <a:alpha val="2000"/>
            </a:schemeClr>
          </a:solidFill>
        </p:spPr>
        <p:txBody>
          <a:bodyPr wrap="square" lIns="51206" tIns="25603" rIns="51206" bIns="25603" rtlCol="0">
            <a:spAutoFit/>
          </a:bodyPr>
          <a:lstStyle/>
          <a:p>
            <a:pPr defTabSz="511560"/>
            <a:r>
              <a:rPr lang="en-US" sz="2700" dirty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endParaRPr lang="en-US" sz="2700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0132" y="3526725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60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809253" y="2514600"/>
            <a:ext cx="0" cy="2438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80536" y="4978822"/>
            <a:ext cx="363953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60"/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7" b="15237"/>
          <a:stretch/>
        </p:blipFill>
        <p:spPr>
          <a:xfrm rot="16200000">
            <a:off x="10465428" y="2174039"/>
            <a:ext cx="4075365" cy="1790700"/>
          </a:xfrm>
          <a:prstGeom prst="rect">
            <a:avLst/>
          </a:prstGeom>
        </p:spPr>
      </p:pic>
      <p:pic>
        <p:nvPicPr>
          <p:cNvPr id="25" name="Picture 16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93019">
            <a:off x="6924900" y="3066995"/>
            <a:ext cx="813339" cy="1923839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813386" y="4759053"/>
            <a:ext cx="145519" cy="19402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 defTabSz="511560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31558" y="2196210"/>
            <a:ext cx="589273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560"/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0304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8.64198E-7 L -0.31684 0.0030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42" y="1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00121 -0.3467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73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813386" y="4759053"/>
            <a:ext cx="145519" cy="19402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 defTabSz="511612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5979" y="990601"/>
            <a:ext cx="3823643" cy="48259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762500" y="4953000"/>
            <a:ext cx="466080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42CFBD7-EAF3-4CD2-AB8F-420462532F1F}"/>
              </a:ext>
            </a:extLst>
          </p:cNvPr>
          <p:cNvSpPr txBox="1"/>
          <p:nvPr/>
        </p:nvSpPr>
        <p:spPr>
          <a:xfrm>
            <a:off x="7696201" y="3762684"/>
            <a:ext cx="262695" cy="467204"/>
          </a:xfrm>
          <a:prstGeom prst="rect">
            <a:avLst/>
          </a:prstGeom>
          <a:solidFill>
            <a:schemeClr val="bg1">
              <a:alpha val="2000"/>
            </a:schemeClr>
          </a:solidFill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700" dirty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</a:t>
            </a:r>
            <a:endParaRPr lang="en-US" sz="2700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0132" y="3526725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809253" y="2514600"/>
            <a:ext cx="0" cy="2438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80536" y="4978837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7" b="15237"/>
          <a:stretch/>
        </p:blipFill>
        <p:spPr>
          <a:xfrm>
            <a:off x="7696200" y="6805796"/>
            <a:ext cx="3056524" cy="2387600"/>
          </a:xfrm>
          <a:prstGeom prst="rect">
            <a:avLst/>
          </a:prstGeom>
        </p:spPr>
      </p:pic>
      <p:pic>
        <p:nvPicPr>
          <p:cNvPr id="25" name="Picture 16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53606">
            <a:off x="7926027" y="2597437"/>
            <a:ext cx="1084451" cy="144288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7556886" y="2196231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7824084" y="4039681"/>
            <a:ext cx="159922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805226" y="3845158"/>
            <a:ext cx="145519" cy="19402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 defTabSz="511612"/>
            <a:endParaRPr lang="en-US">
              <a:solidFill>
                <a:prstClr val="white"/>
              </a:solidFill>
            </a:endParaRPr>
          </a:p>
        </p:txBody>
      </p:sp>
      <p:pic>
        <p:nvPicPr>
          <p:cNvPr id="28" name="Picture 16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035233">
            <a:off x="4835310" y="2703579"/>
            <a:ext cx="1084451" cy="1442880"/>
          </a:xfrm>
          <a:prstGeom prst="rect">
            <a:avLst/>
          </a:prstGeom>
          <a:noFill/>
        </p:spPr>
      </p:pic>
      <p:pic>
        <p:nvPicPr>
          <p:cNvPr id="30" name="Picture 1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4536" y="4081309"/>
            <a:ext cx="5101665" cy="1195184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cxnSp>
        <p:nvCxnSpPr>
          <p:cNvPr id="11" name="Straight Connector 10"/>
          <p:cNvCxnSpPr/>
          <p:nvPr/>
        </p:nvCxnSpPr>
        <p:spPr>
          <a:xfrm flipV="1">
            <a:off x="4762500" y="4031857"/>
            <a:ext cx="4660808" cy="783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580536" y="3975501"/>
            <a:ext cx="363953" cy="390260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defTabSz="511612"/>
            <a:r>
              <a:rPr lang="en-US" sz="2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543464" y="5638800"/>
            <a:ext cx="8763000" cy="1166996"/>
            <a:chOff x="2078216" y="6324620"/>
            <a:chExt cx="14387523" cy="1817162"/>
          </a:xfrm>
        </p:grpSpPr>
        <p:sp>
          <p:nvSpPr>
            <p:cNvPr id="33" name="Rounded Rectangle 32"/>
            <p:cNvSpPr/>
            <p:nvPr/>
          </p:nvSpPr>
          <p:spPr>
            <a:xfrm>
              <a:off x="2078216" y="6324620"/>
              <a:ext cx="14387523" cy="181716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1612">
                <a:lnSpc>
                  <a:spcPct val="150000"/>
                </a:lnSpc>
              </a:pPr>
              <a:endParaRPr lang="vi-VN" sz="1600" dirty="0">
                <a:solidFill>
                  <a:prstClr val="black"/>
                </a:solidFill>
              </a:endParaRPr>
            </a:p>
          </p:txBody>
        </p:sp>
        <p:sp>
          <p:nvSpPr>
            <p:cNvPr id="34" name="Content Placeholder 2">
              <a:extLst>
                <a:ext uri="{FF2B5EF4-FFF2-40B4-BE49-F238E27FC236}">
                  <a16:creationId xmlns:a16="http://schemas.microsoft.com/office/drawing/2014/main" id="{85F88710-04F3-43DC-98E6-E3E16C3B1771}"/>
                </a:ext>
              </a:extLst>
            </p:cNvPr>
            <p:cNvSpPr txBox="1">
              <a:spLocks/>
            </p:cNvSpPr>
            <p:nvPr/>
          </p:nvSpPr>
          <p:spPr>
            <a:xfrm>
              <a:off x="2406036" y="6491318"/>
              <a:ext cx="14059703" cy="157500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336"/>
                </a:spcBef>
                <a:spcAft>
                  <a:spcPts val="336"/>
                </a:spcAft>
                <a:buNone/>
              </a:pPr>
              <a:r>
                <a:rPr lang="nl-NL" sz="28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Vậy ta được đường thẳng b đi qua A và song song với đường thẳng a.</a:t>
              </a:r>
              <a:endPara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142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7 -2.34568E-6 L -0.00043 -0.4160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08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6.17284E-7 L 0.17718 0.0001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05E-6 L 0.5152 -0.0021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55" y="-1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1"/>
            <a:ext cx="9067800" cy="1384995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lvl="0"/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ý1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:Khi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do song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384996"/>
            <a:ext cx="2590800" cy="202588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385035"/>
            <a:ext cx="2590800" cy="196780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1384995"/>
            <a:ext cx="2757488" cy="20258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3410892"/>
            <a:ext cx="8991600" cy="954107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defTabSz="913616"/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ý 2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:Trường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ô li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376402"/>
            <a:ext cx="4274344" cy="248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36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354" y="1524004"/>
            <a:ext cx="10520045" cy="10618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lIns="76183" tIns="38091" rIns="76183" bIns="38091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6350000" y="5064124"/>
            <a:ext cx="3683000" cy="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189" tIns="38094" rIns="76189" bIns="38094"/>
          <a:lstStyle/>
          <a:p>
            <a:endParaRPr lang="en-US" sz="1500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8001002" y="3816673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189" tIns="38094" rIns="76189" bIns="38094" anchor="ctr"/>
          <a:lstStyle/>
          <a:p>
            <a:endParaRPr lang="en-US" sz="200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493000" y="3290268"/>
            <a:ext cx="508000" cy="58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189" tIns="38094" rIns="76189" bIns="3809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333" dirty="0"/>
              <a:t>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35700" y="5064127"/>
            <a:ext cx="431800" cy="474413"/>
          </a:xfrm>
          <a:prstGeom prst="rect">
            <a:avLst/>
          </a:prstGeom>
          <a:noFill/>
        </p:spPr>
        <p:txBody>
          <a:bodyPr wrap="square" lIns="76189" tIns="38094" rIns="76189" bIns="38094" rtlCol="0">
            <a:spAutoFit/>
          </a:bodyPr>
          <a:lstStyle/>
          <a:p>
            <a:r>
              <a:rPr lang="en-US" sz="2583" dirty="0"/>
              <a:t>a</a:t>
            </a:r>
          </a:p>
        </p:txBody>
      </p:sp>
      <p:sp>
        <p:nvSpPr>
          <p:cNvPr id="8" name="AutoShape 24"/>
          <p:cNvSpPr>
            <a:spLocks noChangeArrowheads="1"/>
          </p:cNvSpPr>
          <p:nvPr/>
        </p:nvSpPr>
        <p:spPr bwMode="gray">
          <a:xfrm>
            <a:off x="-1" y="116825"/>
            <a:ext cx="11601451" cy="72399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lIns="108821" tIns="54412" rIns="108821" bIns="54412" anchor="ctr"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III. TIÊN ĐỀ EUCLIT ĐƯỜNG THẲNG SONG </a:t>
            </a:r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003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80" name="Group 28"/>
          <p:cNvGrpSpPr>
            <a:grpSpLocks/>
          </p:cNvGrpSpPr>
          <p:nvPr/>
        </p:nvGrpSpPr>
        <p:grpSpPr bwMode="auto">
          <a:xfrm>
            <a:off x="3109384" y="1484314"/>
            <a:ext cx="4572000" cy="1695448"/>
            <a:chOff x="672" y="2448"/>
            <a:chExt cx="2160" cy="1068"/>
          </a:xfrm>
        </p:grpSpPr>
        <p:sp>
          <p:nvSpPr>
            <p:cNvPr id="49181" name="Line 29"/>
            <p:cNvSpPr>
              <a:spLocks noChangeShapeType="1"/>
            </p:cNvSpPr>
            <p:nvPr/>
          </p:nvSpPr>
          <p:spPr bwMode="auto">
            <a:xfrm>
              <a:off x="672" y="3312"/>
              <a:ext cx="21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500"/>
            </a:p>
          </p:txBody>
        </p:sp>
        <p:sp>
          <p:nvSpPr>
            <p:cNvPr id="49182" name="Oval 30"/>
            <p:cNvSpPr>
              <a:spLocks noChangeArrowheads="1"/>
            </p:cNvSpPr>
            <p:nvPr/>
          </p:nvSpPr>
          <p:spPr bwMode="auto">
            <a:xfrm>
              <a:off x="1440" y="264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/>
            </a:p>
          </p:txBody>
        </p:sp>
        <p:sp>
          <p:nvSpPr>
            <p:cNvPr id="49183" name="Text Box 31"/>
            <p:cNvSpPr txBox="1">
              <a:spLocks noChangeArrowheads="1"/>
            </p:cNvSpPr>
            <p:nvPr/>
          </p:nvSpPr>
          <p:spPr bwMode="auto">
            <a:xfrm>
              <a:off x="672" y="3312"/>
              <a:ext cx="384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500"/>
                <a:t>a</a:t>
              </a:r>
            </a:p>
          </p:txBody>
        </p:sp>
        <p:sp>
          <p:nvSpPr>
            <p:cNvPr id="49184" name="Text Box 32"/>
            <p:cNvSpPr txBox="1">
              <a:spLocks noChangeArrowheads="1"/>
            </p:cNvSpPr>
            <p:nvPr/>
          </p:nvSpPr>
          <p:spPr bwMode="auto">
            <a:xfrm>
              <a:off x="1200" y="2448"/>
              <a:ext cx="384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500"/>
                <a:t>A</a:t>
              </a:r>
            </a:p>
          </p:txBody>
        </p:sp>
      </p:grpSp>
      <p:sp>
        <p:nvSpPr>
          <p:cNvPr id="49185" name="Line 33"/>
          <p:cNvSpPr>
            <a:spLocks noChangeShapeType="1"/>
          </p:cNvSpPr>
          <p:nvPr/>
        </p:nvSpPr>
        <p:spPr bwMode="auto">
          <a:xfrm flipH="1">
            <a:off x="3989923" y="1776413"/>
            <a:ext cx="831849" cy="10810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35" tIns="54418" rIns="108835" bIns="54418"/>
          <a:lstStyle/>
          <a:p>
            <a:endParaRPr lang="en-US" sz="1500"/>
          </a:p>
        </p:txBody>
      </p:sp>
      <p:sp>
        <p:nvSpPr>
          <p:cNvPr id="49187" name="Text Box 35"/>
          <p:cNvSpPr txBox="1">
            <a:spLocks noChangeArrowheads="1"/>
          </p:cNvSpPr>
          <p:nvPr/>
        </p:nvSpPr>
        <p:spPr bwMode="auto">
          <a:xfrm>
            <a:off x="3820584" y="2828925"/>
            <a:ext cx="1016000" cy="34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35" tIns="54418" rIns="108835" bIns="5441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/>
              <a:t>B</a:t>
            </a:r>
          </a:p>
        </p:txBody>
      </p:sp>
      <p:sp>
        <p:nvSpPr>
          <p:cNvPr id="49188" name="Oval 36"/>
          <p:cNvSpPr>
            <a:spLocks noChangeArrowheads="1"/>
          </p:cNvSpPr>
          <p:nvPr/>
        </p:nvSpPr>
        <p:spPr bwMode="auto">
          <a:xfrm>
            <a:off x="3939118" y="2819400"/>
            <a:ext cx="1016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5" tIns="54418" rIns="108835" bIns="54418" anchor="ctr"/>
          <a:lstStyle/>
          <a:p>
            <a:endParaRPr lang="en-US" sz="1500"/>
          </a:p>
        </p:txBody>
      </p:sp>
      <p:sp>
        <p:nvSpPr>
          <p:cNvPr id="49189" name="Line 37"/>
          <p:cNvSpPr>
            <a:spLocks noChangeShapeType="1"/>
          </p:cNvSpPr>
          <p:nvPr/>
        </p:nvSpPr>
        <p:spPr bwMode="auto">
          <a:xfrm flipH="1">
            <a:off x="2590800" y="1790700"/>
            <a:ext cx="2235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35" tIns="54418" rIns="108835" bIns="54418"/>
          <a:lstStyle/>
          <a:p>
            <a:endParaRPr lang="en-US" sz="1500"/>
          </a:p>
        </p:txBody>
      </p:sp>
      <p:sp>
        <p:nvSpPr>
          <p:cNvPr id="49258" name="Line 106"/>
          <p:cNvSpPr>
            <a:spLocks noChangeShapeType="1"/>
          </p:cNvSpPr>
          <p:nvPr/>
        </p:nvSpPr>
        <p:spPr bwMode="auto">
          <a:xfrm>
            <a:off x="4826000" y="1790700"/>
            <a:ext cx="284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35" tIns="54418" rIns="108835" bIns="54418"/>
          <a:lstStyle/>
          <a:p>
            <a:endParaRPr lang="en-US" sz="1500"/>
          </a:p>
        </p:txBody>
      </p:sp>
      <p:sp>
        <p:nvSpPr>
          <p:cNvPr id="49259" name="Arc 107"/>
          <p:cNvSpPr>
            <a:spLocks/>
          </p:cNvSpPr>
          <p:nvPr/>
        </p:nvSpPr>
        <p:spPr bwMode="auto">
          <a:xfrm>
            <a:off x="4171951" y="2622550"/>
            <a:ext cx="141816" cy="42703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9034"/>
              <a:gd name="T1" fmla="*/ 0 h 21600"/>
              <a:gd name="T2" fmla="*/ 19034 w 19034"/>
              <a:gd name="T3" fmla="*/ 11390 h 21600"/>
              <a:gd name="T4" fmla="*/ 0 w 1903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034" h="21600" fill="none" extrusionOk="0">
                <a:moveTo>
                  <a:pt x="-1" y="0"/>
                </a:moveTo>
                <a:cubicBezTo>
                  <a:pt x="7958" y="0"/>
                  <a:pt x="15272" y="4376"/>
                  <a:pt x="19034" y="11389"/>
                </a:cubicBezTo>
              </a:path>
              <a:path w="19034" h="21600" stroke="0" extrusionOk="0">
                <a:moveTo>
                  <a:pt x="-1" y="0"/>
                </a:moveTo>
                <a:cubicBezTo>
                  <a:pt x="7958" y="0"/>
                  <a:pt x="15272" y="4376"/>
                  <a:pt x="19034" y="11389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5" tIns="54418" rIns="108835" bIns="54418" anchor="ctr"/>
          <a:lstStyle/>
          <a:p>
            <a:endParaRPr lang="en-US" sz="1500"/>
          </a:p>
        </p:txBody>
      </p:sp>
      <p:sp>
        <p:nvSpPr>
          <p:cNvPr id="49260" name="Freeform 108"/>
          <p:cNvSpPr>
            <a:spLocks/>
          </p:cNvSpPr>
          <p:nvPr/>
        </p:nvSpPr>
        <p:spPr bwMode="auto">
          <a:xfrm>
            <a:off x="4508502" y="1771650"/>
            <a:ext cx="139700" cy="266700"/>
          </a:xfrm>
          <a:custGeom>
            <a:avLst/>
            <a:gdLst>
              <a:gd name="T0" fmla="*/ 6 w 66"/>
              <a:gd name="T1" fmla="*/ 0 h 168"/>
              <a:gd name="T2" fmla="*/ 66 w 66"/>
              <a:gd name="T3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" h="168">
                <a:moveTo>
                  <a:pt x="6" y="0"/>
                </a:moveTo>
                <a:cubicBezTo>
                  <a:pt x="18" y="125"/>
                  <a:pt x="0" y="102"/>
                  <a:pt x="66" y="168"/>
                </a:cubicBezTo>
              </a:path>
            </a:pathLst>
          </a:custGeom>
          <a:noFill/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5" tIns="54418" rIns="108835" bIns="54418" anchor="ctr"/>
          <a:lstStyle/>
          <a:p>
            <a:endParaRPr lang="en-US" sz="1500"/>
          </a:p>
        </p:txBody>
      </p:sp>
      <p:sp>
        <p:nvSpPr>
          <p:cNvPr id="108" name="AutoShape 24"/>
          <p:cNvSpPr>
            <a:spLocks noChangeArrowheads="1"/>
          </p:cNvSpPr>
          <p:nvPr/>
        </p:nvSpPr>
        <p:spPr bwMode="gray">
          <a:xfrm>
            <a:off x="-1" y="116825"/>
            <a:ext cx="11601451" cy="72399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lIns="108821" tIns="54412" rIns="108821" bIns="54412" anchor="ctr"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III. TIÊN ĐỀ EUCLIT ĐƯỜNG THẲNG SONG </a:t>
            </a:r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Text Box 4"/>
          <p:cNvSpPr txBox="1">
            <a:spLocks noChangeArrowheads="1"/>
          </p:cNvSpPr>
          <p:nvPr/>
        </p:nvSpPr>
        <p:spPr bwMode="auto">
          <a:xfrm>
            <a:off x="410345" y="3563136"/>
            <a:ext cx="10924405" cy="1200321"/>
          </a:xfrm>
          <a:prstGeom prst="rect">
            <a:avLst/>
          </a:prstGeom>
          <a:noFill/>
          <a:ln>
            <a:noFill/>
          </a:ln>
        </p:spPr>
        <p:txBody>
          <a:bodyPr wrap="square" lIns="91432" tIns="45716" rIns="91432" bIns="4571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600" b="1" i="1" dirty="0">
              <a:solidFill>
                <a:srgbClr val="0000FF"/>
              </a:solidFill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2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67E24BE-0A5A-4B5E-95E2-CC2CF653CF69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10" name="Picture 9" descr="n3">
              <a:extLst>
                <a:ext uri="{FF2B5EF4-FFF2-40B4-BE49-F238E27FC236}">
                  <a16:creationId xmlns:a16="http://schemas.microsoft.com/office/drawing/2014/main" id="{46F5CD14-B80E-43E4-858C-8FCE1C894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n3">
              <a:extLst>
                <a:ext uri="{FF2B5EF4-FFF2-40B4-BE49-F238E27FC236}">
                  <a16:creationId xmlns:a16="http://schemas.microsoft.com/office/drawing/2014/main" id="{13DCD015-A264-473D-9CF4-92CBF4D87B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n3">
              <a:extLst>
                <a:ext uri="{FF2B5EF4-FFF2-40B4-BE49-F238E27FC236}">
                  <a16:creationId xmlns:a16="http://schemas.microsoft.com/office/drawing/2014/main" id="{B1770D91-9063-4C67-8DA3-8E01B253B0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n3">
              <a:extLst>
                <a:ext uri="{FF2B5EF4-FFF2-40B4-BE49-F238E27FC236}">
                  <a16:creationId xmlns:a16="http://schemas.microsoft.com/office/drawing/2014/main" id="{5152D62B-2020-4C8F-9638-D3065463F7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8" name="Picture 2" descr="https://hocbaionha.com/pluginfile.php/1322/mod_wiki/attachments/286/1%20-%20Copy.jpg">
            <a:extLst>
              <a:ext uri="{FF2B5EF4-FFF2-40B4-BE49-F238E27FC236}">
                <a16:creationId xmlns:a16="http://schemas.microsoft.com/office/drawing/2014/main" id="{FDF5E329-A4CC-4994-A265-3A17E860A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88" y="411480"/>
            <a:ext cx="10936392" cy="592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06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4"/>
          <p:cNvSpPr>
            <a:spLocks noChangeArrowheads="1"/>
          </p:cNvSpPr>
          <p:nvPr/>
        </p:nvSpPr>
        <p:spPr bwMode="gray">
          <a:xfrm>
            <a:off x="152399" y="116825"/>
            <a:ext cx="11601451" cy="72399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lIns="108821" tIns="54412" rIns="108821" bIns="54412" anchor="ctr"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IV. TI</a:t>
            </a:r>
            <a:r>
              <a:rPr lang="vi-V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CHẤT CỦA HAI ĐƯỜNG THẲNG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32519" y="1593350"/>
            <a:ext cx="103688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// 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A,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1/ </a:t>
            </a:r>
            <a:r>
              <a:rPr lang="en-US" alt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 le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94419" y="3141694"/>
            <a:ext cx="6787456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en-US" sz="32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2/ </a:t>
            </a:r>
            <a:r>
              <a:rPr lang="en-US" altLang="en-US" sz="32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altLang="en-US" sz="32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en-US" sz="32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alt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3525504" y="877070"/>
            <a:ext cx="54467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 </a:t>
            </a:r>
            <a:r>
              <a:rPr lang="vi-VN" alt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</a:t>
            </a:r>
            <a:endParaRPr lang="en-US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316162" y="3544864"/>
            <a:ext cx="3340100" cy="3094037"/>
            <a:chOff x="2316162" y="3544864"/>
            <a:chExt cx="3340100" cy="3094037"/>
          </a:xfrm>
        </p:grpSpPr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2316162" y="3971900"/>
              <a:ext cx="3340100" cy="1905000"/>
              <a:chOff x="432" y="1920"/>
              <a:chExt cx="2104" cy="1200"/>
            </a:xfrm>
          </p:grpSpPr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432" y="2256"/>
                <a:ext cx="187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>
                <a:off x="432" y="3072"/>
                <a:ext cx="187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 Box 8"/>
              <p:cNvSpPr txBox="1">
                <a:spLocks noChangeArrowheads="1"/>
              </p:cNvSpPr>
              <p:nvPr/>
            </p:nvSpPr>
            <p:spPr bwMode="auto">
              <a:xfrm>
                <a:off x="2104" y="2755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3200">
                    <a:solidFill>
                      <a:srgbClr val="0000FF"/>
                    </a:solidFill>
                    <a:latin typeface=".VnTime" pitchFamily="34" charset="0"/>
                  </a:rPr>
                  <a:t>b</a:t>
                </a:r>
              </a:p>
            </p:txBody>
          </p:sp>
          <p:sp>
            <p:nvSpPr>
              <p:cNvPr id="10" name="Text Box 10"/>
              <p:cNvSpPr txBox="1">
                <a:spLocks noChangeArrowheads="1"/>
              </p:cNvSpPr>
              <p:nvPr/>
            </p:nvSpPr>
            <p:spPr bwMode="auto">
              <a:xfrm>
                <a:off x="2096" y="192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3200">
                    <a:solidFill>
                      <a:srgbClr val="0000FF"/>
                    </a:solidFill>
                    <a:latin typeface=".VnTime" pitchFamily="34" charset="0"/>
                  </a:rPr>
                  <a:t>a</a:t>
                </a:r>
              </a:p>
            </p:txBody>
          </p:sp>
        </p:grpSp>
        <p:grpSp>
          <p:nvGrpSpPr>
            <p:cNvPr id="11" name="Group 32"/>
            <p:cNvGrpSpPr>
              <a:grpSpLocks/>
            </p:cNvGrpSpPr>
            <p:nvPr/>
          </p:nvGrpSpPr>
          <p:grpSpPr bwMode="auto">
            <a:xfrm>
              <a:off x="2697162" y="3544864"/>
              <a:ext cx="2057400" cy="3094037"/>
              <a:chOff x="672" y="1651"/>
              <a:chExt cx="1296" cy="1949"/>
            </a:xfrm>
          </p:grpSpPr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1536" y="1651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3200">
                    <a:solidFill>
                      <a:srgbClr val="DC041E"/>
                    </a:solidFill>
                    <a:latin typeface=".VnTime" pitchFamily="34" charset="0"/>
                  </a:rPr>
                  <a:t>c</a:t>
                </a:r>
              </a:p>
            </p:txBody>
          </p:sp>
          <p:sp>
            <p:nvSpPr>
              <p:cNvPr id="13" name="Line 11"/>
              <p:cNvSpPr>
                <a:spLocks noChangeShapeType="1"/>
              </p:cNvSpPr>
              <p:nvPr/>
            </p:nvSpPr>
            <p:spPr bwMode="auto">
              <a:xfrm flipH="1">
                <a:off x="672" y="1824"/>
                <a:ext cx="1152" cy="1776"/>
              </a:xfrm>
              <a:prstGeom prst="line">
                <a:avLst/>
              </a:prstGeom>
              <a:noFill/>
              <a:ln w="28575">
                <a:solidFill>
                  <a:srgbClr val="DC041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 Box 12"/>
              <p:cNvSpPr txBox="1">
                <a:spLocks noChangeArrowheads="1"/>
              </p:cNvSpPr>
              <p:nvPr/>
            </p:nvSpPr>
            <p:spPr bwMode="auto">
              <a:xfrm>
                <a:off x="960" y="304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>
                    <a:solidFill>
                      <a:srgbClr val="0000FF"/>
                    </a:solidFill>
                    <a:latin typeface=".VnTime" pitchFamily="34" charset="0"/>
                  </a:rPr>
                  <a:t>B</a:t>
                </a:r>
              </a:p>
            </p:txBody>
          </p:sp>
          <p:sp>
            <p:nvSpPr>
              <p:cNvPr id="15" name="Text Box 13"/>
              <p:cNvSpPr txBox="1">
                <a:spLocks noChangeArrowheads="1"/>
              </p:cNvSpPr>
              <p:nvPr/>
            </p:nvSpPr>
            <p:spPr bwMode="auto">
              <a:xfrm>
                <a:off x="1344" y="1968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>
                    <a:solidFill>
                      <a:srgbClr val="0000FF"/>
                    </a:solidFill>
                    <a:latin typeface=".VnTime" pitchFamily="34" charset="0"/>
                  </a:rPr>
                  <a:t>A</a:t>
                </a:r>
              </a:p>
            </p:txBody>
          </p:sp>
        </p:grp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4005262" y="4505301"/>
              <a:ext cx="6858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>
                  <a:solidFill>
                    <a:srgbClr val="DC041E"/>
                  </a:solidFill>
                  <a:latin typeface=".VnTime" pitchFamily="34" charset="0"/>
                </a:rPr>
                <a:t>4</a:t>
              </a: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4297362" y="4124301"/>
              <a:ext cx="6858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.VnBook-Antiqu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>
                  <a:solidFill>
                    <a:srgbClr val="DC041E"/>
                  </a:solidFill>
                  <a:latin typeface=".VnTime" pitchFamily="34" charset="0"/>
                </a:rPr>
                <a:t>1</a:t>
              </a:r>
            </a:p>
          </p:txBody>
        </p:sp>
        <p:grpSp>
          <p:nvGrpSpPr>
            <p:cNvPr id="18" name="Group 33"/>
            <p:cNvGrpSpPr>
              <a:grpSpLocks/>
            </p:cNvGrpSpPr>
            <p:nvPr/>
          </p:nvGrpSpPr>
          <p:grpSpPr bwMode="auto">
            <a:xfrm>
              <a:off x="2773362" y="4152875"/>
              <a:ext cx="1460500" cy="2203450"/>
              <a:chOff x="720" y="2034"/>
              <a:chExt cx="920" cy="1388"/>
            </a:xfrm>
          </p:grpSpPr>
          <p:sp>
            <p:nvSpPr>
              <p:cNvPr id="19" name="Text Box 18"/>
              <p:cNvSpPr txBox="1">
                <a:spLocks noChangeArrowheads="1"/>
              </p:cNvSpPr>
              <p:nvPr/>
            </p:nvSpPr>
            <p:spPr bwMode="auto">
              <a:xfrm>
                <a:off x="1200" y="2832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1</a:t>
                </a:r>
              </a:p>
            </p:txBody>
          </p:sp>
          <p:sp>
            <p:nvSpPr>
              <p:cNvPr id="20" name="Text Box 19"/>
              <p:cNvSpPr txBox="1">
                <a:spLocks noChangeArrowheads="1"/>
              </p:cNvSpPr>
              <p:nvPr/>
            </p:nvSpPr>
            <p:spPr bwMode="auto">
              <a:xfrm>
                <a:off x="1200" y="2256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3</a:t>
                </a:r>
              </a:p>
            </p:txBody>
          </p:sp>
          <p:sp>
            <p:nvSpPr>
              <p:cNvPr id="21" name="Text Box 19"/>
              <p:cNvSpPr txBox="1">
                <a:spLocks noChangeArrowheads="1"/>
              </p:cNvSpPr>
              <p:nvPr/>
            </p:nvSpPr>
            <p:spPr bwMode="auto">
              <a:xfrm>
                <a:off x="1208" y="2034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2</a:t>
                </a:r>
              </a:p>
            </p:txBody>
          </p:sp>
          <p:sp>
            <p:nvSpPr>
              <p:cNvPr id="22" name="Text Box 18"/>
              <p:cNvSpPr txBox="1">
                <a:spLocks noChangeArrowheads="1"/>
              </p:cNvSpPr>
              <p:nvPr/>
            </p:nvSpPr>
            <p:spPr bwMode="auto">
              <a:xfrm>
                <a:off x="816" y="2851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2</a:t>
                </a:r>
              </a:p>
            </p:txBody>
          </p:sp>
          <p:sp>
            <p:nvSpPr>
              <p:cNvPr id="23" name="Text Box 18"/>
              <p:cNvSpPr txBox="1">
                <a:spLocks noChangeArrowheads="1"/>
              </p:cNvSpPr>
              <p:nvPr/>
            </p:nvSpPr>
            <p:spPr bwMode="auto">
              <a:xfrm>
                <a:off x="720" y="3043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3</a:t>
                </a:r>
              </a:p>
            </p:txBody>
          </p:sp>
          <p:sp>
            <p:nvSpPr>
              <p:cNvPr id="24" name="Text Box 18"/>
              <p:cNvSpPr txBox="1">
                <a:spLocks noChangeArrowheads="1"/>
              </p:cNvSpPr>
              <p:nvPr/>
            </p:nvSpPr>
            <p:spPr bwMode="auto">
              <a:xfrm>
                <a:off x="883" y="3172"/>
                <a:ext cx="4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1pPr>
                <a:lvl2pPr marL="742950" indent="-28575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2pPr>
                <a:lvl3pPr marL="11430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3pPr>
                <a:lvl4pPr marL="16002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4pPr>
                <a:lvl5pPr marL="2057400" indent="-228600"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.VnBook-Antiqua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>
                    <a:solidFill>
                      <a:srgbClr val="DC041E"/>
                    </a:solidFill>
                    <a:latin typeface=".VnTime" pitchFamily="34" charset="0"/>
                  </a:rPr>
                  <a:t>4</a:t>
                </a:r>
              </a:p>
            </p:txBody>
          </p:sp>
        </p:grpSp>
      </p:grpSp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5723233" y="4397631"/>
            <a:ext cx="6448858" cy="5847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lIns="91432" tIns="45716" rIns="91432" bIns="45716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 le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altLang="en-US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5692205" y="5117711"/>
            <a:ext cx="6401233" cy="5847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lIns="91432" tIns="45716" rIns="91432" bIns="45716">
            <a:spAutoFit/>
          </a:bodyPr>
          <a:lstStyle>
            <a:lvl1pPr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1pPr>
            <a:lvl2pPr marL="742950" indent="-285750"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2pPr>
            <a:lvl3pPr marL="1143000" indent="-228600"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3pPr>
            <a:lvl4pPr marL="1600200" indent="-228600"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4pPr>
            <a:lvl5pPr marL="2057400" indent="-228600"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.VnBook-Antiqu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altLang="en-US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57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43306" y="950055"/>
            <a:ext cx="110967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vi-VN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 </a:t>
            </a:r>
            <a:r>
              <a:rPr lang="vi-VN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 đường thẳng cắt hai đường thẳng song song thì: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it-IT" sz="3200" b="1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it-IT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a) Hai góc so le trong bằng </a:t>
            </a:r>
            <a:r>
              <a:rPr lang="it-IT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vi-VN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it-IT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vi-V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b) </a:t>
            </a:r>
            <a:r>
              <a:rPr lang="vi-V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 góc đồng vị bằng </a:t>
            </a:r>
            <a:r>
              <a:rPr lang="vi-VN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vi-V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6797056" y="2854450"/>
            <a:ext cx="3340245" cy="3094633"/>
            <a:chOff x="5048179" y="3733602"/>
            <a:chExt cx="3340245" cy="3094633"/>
          </a:xfrm>
        </p:grpSpPr>
        <p:grpSp>
          <p:nvGrpSpPr>
            <p:cNvPr id="3" name="Group 2"/>
            <p:cNvGrpSpPr/>
            <p:nvPr/>
          </p:nvGrpSpPr>
          <p:grpSpPr>
            <a:xfrm>
              <a:off x="5048179" y="3733602"/>
              <a:ext cx="3340245" cy="3094633"/>
              <a:chOff x="2815931" y="3733602"/>
              <a:chExt cx="3340245" cy="3094633"/>
            </a:xfrm>
          </p:grpSpPr>
          <p:grpSp>
            <p:nvGrpSpPr>
              <p:cNvPr id="12" name="Group 32"/>
              <p:cNvGrpSpPr>
                <a:grpSpLocks/>
              </p:cNvGrpSpPr>
              <p:nvPr/>
            </p:nvGrpSpPr>
            <p:grpSpPr bwMode="auto">
              <a:xfrm>
                <a:off x="3221182" y="3733602"/>
                <a:ext cx="2057256" cy="3094633"/>
                <a:chOff x="672" y="1651"/>
                <a:chExt cx="1296" cy="1949"/>
              </a:xfrm>
            </p:grpSpPr>
            <p:sp>
              <p:nvSpPr>
                <p:cNvPr id="1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536" y="1651"/>
                  <a:ext cx="432" cy="3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1pPr>
                  <a:lvl2pPr marL="742950" indent="-28575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2pPr>
                  <a:lvl3pPr marL="11430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3pPr>
                  <a:lvl4pPr marL="16002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4pPr>
                  <a:lvl5pPr marL="20574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sz="3200">
                      <a:solidFill>
                        <a:srgbClr val="DC041E"/>
                      </a:solidFill>
                      <a:latin typeface=".VnTime" pitchFamily="34" charset="0"/>
                    </a:rPr>
                    <a:t>c</a:t>
                  </a:r>
                </a:p>
              </p:txBody>
            </p:sp>
            <p:sp>
              <p:nvSpPr>
                <p:cNvPr id="14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672" y="1824"/>
                  <a:ext cx="1152" cy="1776"/>
                </a:xfrm>
                <a:prstGeom prst="line">
                  <a:avLst/>
                </a:prstGeom>
                <a:noFill/>
                <a:ln w="57150">
                  <a:solidFill>
                    <a:srgbClr val="DC041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960" y="3040"/>
                  <a:ext cx="432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1pPr>
                  <a:lvl2pPr marL="742950" indent="-28575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2pPr>
                  <a:lvl3pPr marL="11430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3pPr>
                  <a:lvl4pPr marL="16002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4pPr>
                  <a:lvl5pPr marL="20574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sz="2400">
                      <a:solidFill>
                        <a:srgbClr val="0000FF"/>
                      </a:solidFill>
                      <a:latin typeface=".VnTime" pitchFamily="34" charset="0"/>
                    </a:rPr>
                    <a:t>B</a:t>
                  </a:r>
                </a:p>
              </p:txBody>
            </p:sp>
            <p:sp>
              <p:nvSpPr>
                <p:cNvPr id="1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344" y="1968"/>
                  <a:ext cx="432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1pPr>
                  <a:lvl2pPr marL="742950" indent="-28575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2pPr>
                  <a:lvl3pPr marL="11430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3pPr>
                  <a:lvl4pPr marL="16002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4pPr>
                  <a:lvl5pPr marL="20574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sz="2400">
                      <a:solidFill>
                        <a:srgbClr val="0000FF"/>
                      </a:solidFill>
                      <a:latin typeface=".VnTime" pitchFamily="34" charset="0"/>
                    </a:rPr>
                    <a:t>A</a:t>
                  </a:r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2815931" y="4161235"/>
                <a:ext cx="3340245" cy="1909571"/>
                <a:chOff x="2840182" y="4161235"/>
                <a:chExt cx="3340245" cy="1909571"/>
              </a:xfrm>
            </p:grpSpPr>
            <p:grpSp>
              <p:nvGrpSpPr>
                <p:cNvPr id="5" name="Group 31"/>
                <p:cNvGrpSpPr>
                  <a:grpSpLocks/>
                </p:cNvGrpSpPr>
                <p:nvPr/>
              </p:nvGrpSpPr>
              <p:grpSpPr bwMode="auto">
                <a:xfrm>
                  <a:off x="2840182" y="4161235"/>
                  <a:ext cx="3340245" cy="1909571"/>
                  <a:chOff x="432" y="1920"/>
                  <a:chExt cx="2104" cy="1203"/>
                </a:xfrm>
              </p:grpSpPr>
              <p:sp>
                <p:nvSpPr>
                  <p:cNvPr id="6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32" y="2256"/>
                    <a:ext cx="1872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7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32" y="3072"/>
                    <a:ext cx="1872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04" y="2755"/>
                    <a:ext cx="432" cy="3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1pPr>
                    <a:lvl2pPr marL="742950" indent="-28575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2pPr>
                    <a:lvl3pPr marL="11430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3pPr>
                    <a:lvl4pPr marL="16002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4pPr>
                    <a:lvl5pPr marL="20574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3200">
                        <a:solidFill>
                          <a:srgbClr val="0000FF"/>
                        </a:solidFill>
                        <a:latin typeface=".VnTime" pitchFamily="34" charset="0"/>
                      </a:rPr>
                      <a:t>b</a:t>
                    </a:r>
                  </a:p>
                </p:txBody>
              </p:sp>
              <p:sp>
                <p:nvSpPr>
                  <p:cNvPr id="1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96" y="1920"/>
                    <a:ext cx="432" cy="3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1pPr>
                    <a:lvl2pPr marL="742950" indent="-28575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2pPr>
                    <a:lvl3pPr marL="11430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3pPr>
                    <a:lvl4pPr marL="16002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4pPr>
                    <a:lvl5pPr marL="20574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3200">
                        <a:solidFill>
                          <a:srgbClr val="0000FF"/>
                        </a:solidFill>
                        <a:latin typeface=".VnTime" pitchFamily="34" charset="0"/>
                      </a:rPr>
                      <a:t>a</a:t>
                    </a:r>
                  </a:p>
                </p:txBody>
              </p:sp>
            </p:grpSp>
            <p:sp>
              <p:nvSpPr>
                <p:cNvPr id="17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4529427" y="4694039"/>
                  <a:ext cx="685511" cy="4001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32" tIns="45716" rIns="91432" bIns="45716">
                  <a:spAutoFit/>
                </a:bodyPr>
                <a:lstStyle>
                  <a:lvl1pPr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1pPr>
                  <a:lvl2pPr marL="742950" indent="-28575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2pPr>
                  <a:lvl3pPr marL="11430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3pPr>
                  <a:lvl4pPr marL="16002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4pPr>
                  <a:lvl5pPr marL="2057400" indent="-228600"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7800">
                      <a:solidFill>
                        <a:schemeClr val="tx1"/>
                      </a:solidFill>
                      <a:latin typeface=".VnBook-Antiqua" pitchFamily="34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sz="2000">
                      <a:solidFill>
                        <a:srgbClr val="DC041E"/>
                      </a:solidFill>
                      <a:latin typeface=".VnTime" pitchFamily="34" charset="0"/>
                    </a:rPr>
                    <a:t>4</a:t>
                  </a:r>
                </a:p>
              </p:txBody>
            </p:sp>
            <p:grpSp>
              <p:nvGrpSpPr>
                <p:cNvPr id="18" name="Group 35"/>
                <p:cNvGrpSpPr>
                  <a:grpSpLocks/>
                </p:cNvGrpSpPr>
                <p:nvPr/>
              </p:nvGrpSpPr>
              <p:grpSpPr bwMode="auto">
                <a:xfrm>
                  <a:off x="4618182" y="4313043"/>
                  <a:ext cx="889000" cy="424057"/>
                  <a:chOff x="1552" y="2016"/>
                  <a:chExt cx="560" cy="267"/>
                </a:xfrm>
              </p:grpSpPr>
              <p:sp>
                <p:nvSpPr>
                  <p:cNvPr id="19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2016"/>
                    <a:ext cx="432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1pPr>
                    <a:lvl2pPr marL="742950" indent="-28575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2pPr>
                    <a:lvl3pPr marL="11430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3pPr>
                    <a:lvl4pPr marL="16002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4pPr>
                    <a:lvl5pPr marL="20574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2000" dirty="0">
                        <a:solidFill>
                          <a:srgbClr val="DC041E"/>
                        </a:solidFill>
                        <a:latin typeface=".VnTime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20" name="Arc 29"/>
                  <p:cNvSpPr>
                    <a:spLocks/>
                  </p:cNvSpPr>
                  <p:nvPr/>
                </p:nvSpPr>
                <p:spPr bwMode="auto">
                  <a:xfrm rot="-1747779">
                    <a:off x="1552" y="2136"/>
                    <a:ext cx="165" cy="147"/>
                  </a:xfrm>
                  <a:custGeom>
                    <a:avLst/>
                    <a:gdLst>
                      <a:gd name="T0" fmla="*/ 0 w 21600"/>
                      <a:gd name="T1" fmla="*/ 0 h 31737"/>
                      <a:gd name="T2" fmla="*/ 0 w 21600"/>
                      <a:gd name="T3" fmla="*/ 0 h 31737"/>
                      <a:gd name="T4" fmla="*/ 0 w 21600"/>
                      <a:gd name="T5" fmla="*/ 0 h 31737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31737"/>
                      <a:gd name="T11" fmla="*/ 21600 w 21600"/>
                      <a:gd name="T12" fmla="*/ 31737 h 317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31737" fill="none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</a:path>
                      <a:path w="21600" h="31737" stroke="0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  <a:lnTo>
                          <a:pt x="0" y="15943"/>
                        </a:lnTo>
                        <a:lnTo>
                          <a:pt x="14573" y="-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DC041E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" name="Group 33"/>
                <p:cNvGrpSpPr>
                  <a:grpSpLocks/>
                </p:cNvGrpSpPr>
                <p:nvPr/>
              </p:nvGrpSpPr>
              <p:grpSpPr bwMode="auto">
                <a:xfrm>
                  <a:off x="3805671" y="4661297"/>
                  <a:ext cx="939511" cy="1358900"/>
                  <a:chOff x="1040" y="2235"/>
                  <a:chExt cx="592" cy="856"/>
                </a:xfrm>
              </p:grpSpPr>
              <p:sp>
                <p:nvSpPr>
                  <p:cNvPr id="22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0" y="2832"/>
                    <a:ext cx="432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1pPr>
                    <a:lvl2pPr marL="742950" indent="-28575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2pPr>
                    <a:lvl3pPr marL="11430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3pPr>
                    <a:lvl4pPr marL="16002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4pPr>
                    <a:lvl5pPr marL="20574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2000">
                        <a:solidFill>
                          <a:srgbClr val="DC041E"/>
                        </a:solidFill>
                        <a:latin typeface=".VnTime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23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0" y="2256"/>
                    <a:ext cx="432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1pPr>
                    <a:lvl2pPr marL="742950" indent="-28575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2pPr>
                    <a:lvl3pPr marL="11430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3pPr>
                    <a:lvl4pPr marL="16002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4pPr>
                    <a:lvl5pPr marL="2057400" indent="-228600"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7800">
                        <a:solidFill>
                          <a:schemeClr val="tx1"/>
                        </a:solidFill>
                        <a:latin typeface=".VnBook-Antiqua" pitchFamily="34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2000">
                        <a:solidFill>
                          <a:srgbClr val="DC041E"/>
                        </a:solidFill>
                        <a:latin typeface=".VnTime" pitchFamily="34" charset="0"/>
                      </a:rPr>
                      <a:t>3</a:t>
                    </a:r>
                  </a:p>
                </p:txBody>
              </p:sp>
              <p:sp>
                <p:nvSpPr>
                  <p:cNvPr id="24" name="Arc 28"/>
                  <p:cNvSpPr>
                    <a:spLocks/>
                  </p:cNvSpPr>
                  <p:nvPr/>
                </p:nvSpPr>
                <p:spPr bwMode="auto">
                  <a:xfrm rot="9448570">
                    <a:off x="1365" y="2235"/>
                    <a:ext cx="184" cy="152"/>
                  </a:xfrm>
                  <a:custGeom>
                    <a:avLst/>
                    <a:gdLst>
                      <a:gd name="T0" fmla="*/ 0 w 21600"/>
                      <a:gd name="T1" fmla="*/ 0 h 31737"/>
                      <a:gd name="T2" fmla="*/ 0 w 21600"/>
                      <a:gd name="T3" fmla="*/ 0 h 31737"/>
                      <a:gd name="T4" fmla="*/ 0 w 21600"/>
                      <a:gd name="T5" fmla="*/ 0 h 31737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31737"/>
                      <a:gd name="T11" fmla="*/ 21600 w 21600"/>
                      <a:gd name="T12" fmla="*/ 31737 h 317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31737" fill="none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</a:path>
                      <a:path w="21600" h="31737" stroke="0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  <a:lnTo>
                          <a:pt x="0" y="15943"/>
                        </a:lnTo>
                        <a:lnTo>
                          <a:pt x="14573" y="-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DC041E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" name="Arc 30"/>
                  <p:cNvSpPr>
                    <a:spLocks/>
                  </p:cNvSpPr>
                  <p:nvPr/>
                </p:nvSpPr>
                <p:spPr bwMode="auto">
                  <a:xfrm rot="-1747779">
                    <a:off x="1040" y="2944"/>
                    <a:ext cx="165" cy="147"/>
                  </a:xfrm>
                  <a:custGeom>
                    <a:avLst/>
                    <a:gdLst>
                      <a:gd name="T0" fmla="*/ 0 w 21600"/>
                      <a:gd name="T1" fmla="*/ 0 h 31737"/>
                      <a:gd name="T2" fmla="*/ 0 w 21600"/>
                      <a:gd name="T3" fmla="*/ 0 h 31737"/>
                      <a:gd name="T4" fmla="*/ 0 w 21600"/>
                      <a:gd name="T5" fmla="*/ 0 h 31737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31737"/>
                      <a:gd name="T11" fmla="*/ 21600 w 21600"/>
                      <a:gd name="T12" fmla="*/ 31737 h 317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31737" fill="none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</a:path>
                      <a:path w="21600" h="31737" stroke="0" extrusionOk="0">
                        <a:moveTo>
                          <a:pt x="14573" y="-1"/>
                        </a:moveTo>
                        <a:cubicBezTo>
                          <a:pt x="19049" y="4091"/>
                          <a:pt x="21600" y="9877"/>
                          <a:pt x="21600" y="15943"/>
                        </a:cubicBezTo>
                        <a:cubicBezTo>
                          <a:pt x="21600" y="21931"/>
                          <a:pt x="19113" y="27652"/>
                          <a:pt x="14734" y="31737"/>
                        </a:cubicBezTo>
                        <a:lnTo>
                          <a:pt x="0" y="15943"/>
                        </a:lnTo>
                        <a:lnTo>
                          <a:pt x="14573" y="-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DC041E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30" name="Text Box 14"/>
            <p:cNvSpPr txBox="1">
              <a:spLocks noChangeArrowheads="1"/>
            </p:cNvSpPr>
            <p:nvPr/>
          </p:nvSpPr>
          <p:spPr bwMode="auto">
            <a:xfrm>
              <a:off x="6300192" y="4293096"/>
              <a:ext cx="685800" cy="400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1pPr>
              <a:lvl2pPr marL="742950" indent="-28575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2pPr>
              <a:lvl3pPr marL="11430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3pPr>
              <a:lvl4pPr marL="16002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4pPr>
              <a:lvl5pPr marL="20574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dirty="0">
                  <a:solidFill>
                    <a:srgbClr val="DC041E"/>
                  </a:solidFill>
                  <a:latin typeface=".VnTime" pitchFamily="34" charset="0"/>
                </a:rPr>
                <a:t>2</a:t>
              </a:r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5686400" y="5549046"/>
              <a:ext cx="685800" cy="400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1pPr>
              <a:lvl2pPr marL="742950" indent="-28575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2pPr>
              <a:lvl3pPr marL="11430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3pPr>
              <a:lvl4pPr marL="16002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4pPr>
              <a:lvl5pPr marL="20574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dirty="0">
                  <a:solidFill>
                    <a:srgbClr val="DC041E"/>
                  </a:solidFill>
                  <a:latin typeface=".VnTime" pitchFamily="34" charset="0"/>
                </a:rPr>
                <a:t>2</a:t>
              </a:r>
            </a:p>
          </p:txBody>
        </p:sp>
        <p:sp>
          <p:nvSpPr>
            <p:cNvPr id="32" name="Text Box 14"/>
            <p:cNvSpPr txBox="1">
              <a:spLocks noChangeArrowheads="1"/>
            </p:cNvSpPr>
            <p:nvPr/>
          </p:nvSpPr>
          <p:spPr bwMode="auto">
            <a:xfrm>
              <a:off x="5868144" y="6197118"/>
              <a:ext cx="685800" cy="400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1pPr>
              <a:lvl2pPr marL="742950" indent="-28575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2pPr>
              <a:lvl3pPr marL="11430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3pPr>
              <a:lvl4pPr marL="16002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4pPr>
              <a:lvl5pPr marL="20574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dirty="0">
                  <a:solidFill>
                    <a:srgbClr val="DC041E"/>
                  </a:solidFill>
                  <a:latin typeface=".VnTime" pitchFamily="34" charset="0"/>
                </a:rPr>
                <a:t>4</a:t>
              </a:r>
            </a:p>
          </p:txBody>
        </p: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5470376" y="5949280"/>
              <a:ext cx="685800" cy="400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1pPr>
              <a:lvl2pPr marL="742950" indent="-28575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2pPr>
              <a:lvl3pPr marL="11430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3pPr>
              <a:lvl4pPr marL="16002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4pPr>
              <a:lvl5pPr marL="2057400" indent="-228600"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800">
                  <a:solidFill>
                    <a:schemeClr val="tx1"/>
                  </a:solidFill>
                  <a:latin typeface=".VnBook-Antiqua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dirty="0">
                  <a:solidFill>
                    <a:srgbClr val="DC041E"/>
                  </a:solidFill>
                  <a:latin typeface=".VnTime" pitchFamily="34" charset="0"/>
                </a:rPr>
                <a:t>3</a:t>
              </a:r>
            </a:p>
          </p:txBody>
        </p:sp>
      </p:grpSp>
      <p:sp>
        <p:nvSpPr>
          <p:cNvPr id="36" name="AutoShape 24"/>
          <p:cNvSpPr>
            <a:spLocks noChangeArrowheads="1"/>
          </p:cNvSpPr>
          <p:nvPr/>
        </p:nvSpPr>
        <p:spPr bwMode="gray">
          <a:xfrm>
            <a:off x="152399" y="116825"/>
            <a:ext cx="11601451" cy="72399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lIns="108821" tIns="54412" rIns="108821" bIns="54412" anchor="ctr"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IV. TI</a:t>
            </a:r>
            <a:r>
              <a:rPr lang="vi-V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 CHẤT CỦA HAI ĐƯỜNG THẲNG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53"/>
          <p:cNvSpPr txBox="1">
            <a:spLocks noChangeArrowheads="1"/>
          </p:cNvSpPr>
          <p:nvPr/>
        </p:nvSpPr>
        <p:spPr bwMode="auto">
          <a:xfrm>
            <a:off x="304800" y="3581400"/>
            <a:ext cx="41910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vi-VN" altLang="en-US" sz="2800" u="sng" dirty="0" smtClean="0">
                <a:latin typeface="Times New Roman" pitchFamily="18" charset="0"/>
                <a:cs typeface="Times New Roman" pitchFamily="18" charset="0"/>
              </a:rPr>
              <a:t>Ví dụ </a:t>
            </a:r>
            <a:r>
              <a:rPr lang="vi-VN" alt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a//b,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song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alt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 Box 54"/>
          <p:cNvSpPr txBox="1">
            <a:spLocks noChangeArrowheads="1"/>
          </p:cNvSpPr>
          <p:nvPr/>
        </p:nvSpPr>
        <p:spPr bwMode="auto">
          <a:xfrm>
            <a:off x="290513" y="5038725"/>
            <a:ext cx="419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en-US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A</a:t>
            </a:r>
            <a:r>
              <a:rPr lang="en-US" altLang="en-US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 le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Freeform 89"/>
          <p:cNvSpPr>
            <a:spLocks/>
          </p:cNvSpPr>
          <p:nvPr/>
        </p:nvSpPr>
        <p:spPr bwMode="auto">
          <a:xfrm>
            <a:off x="1027113" y="5100638"/>
            <a:ext cx="304800" cy="76200"/>
          </a:xfrm>
          <a:custGeom>
            <a:avLst/>
            <a:gdLst>
              <a:gd name="T0" fmla="*/ 0 w 288"/>
              <a:gd name="T1" fmla="*/ 48 h 48"/>
              <a:gd name="T2" fmla="*/ 1 w 288"/>
              <a:gd name="T3" fmla="*/ 0 h 48"/>
              <a:gd name="T4" fmla="*/ 2 w 288"/>
              <a:gd name="T5" fmla="*/ 48 h 48"/>
              <a:gd name="T6" fmla="*/ 0 60000 65536"/>
              <a:gd name="T7" fmla="*/ 0 60000 65536"/>
              <a:gd name="T8" fmla="*/ 0 60000 65536"/>
              <a:gd name="T9" fmla="*/ 0 w 288"/>
              <a:gd name="T10" fmla="*/ 0 h 48"/>
              <a:gd name="T11" fmla="*/ 288 w 288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48">
                <a:moveTo>
                  <a:pt x="0" y="48"/>
                </a:moveTo>
                <a:lnTo>
                  <a:pt x="144" y="0"/>
                </a:lnTo>
                <a:lnTo>
                  <a:pt x="288" y="48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92"/>
          <p:cNvSpPr>
            <a:spLocks/>
          </p:cNvSpPr>
          <p:nvPr/>
        </p:nvSpPr>
        <p:spPr bwMode="auto">
          <a:xfrm>
            <a:off x="333376" y="5067300"/>
            <a:ext cx="304800" cy="76200"/>
          </a:xfrm>
          <a:custGeom>
            <a:avLst/>
            <a:gdLst>
              <a:gd name="T0" fmla="*/ 0 w 288"/>
              <a:gd name="T1" fmla="*/ 48 h 48"/>
              <a:gd name="T2" fmla="*/ 1 w 288"/>
              <a:gd name="T3" fmla="*/ 0 h 48"/>
              <a:gd name="T4" fmla="*/ 2 w 288"/>
              <a:gd name="T5" fmla="*/ 48 h 48"/>
              <a:gd name="T6" fmla="*/ 0 60000 65536"/>
              <a:gd name="T7" fmla="*/ 0 60000 65536"/>
              <a:gd name="T8" fmla="*/ 0 60000 65536"/>
              <a:gd name="T9" fmla="*/ 0 w 288"/>
              <a:gd name="T10" fmla="*/ 0 h 48"/>
              <a:gd name="T11" fmla="*/ 288 w 288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48">
                <a:moveTo>
                  <a:pt x="0" y="48"/>
                </a:moveTo>
                <a:lnTo>
                  <a:pt x="144" y="0"/>
                </a:lnTo>
                <a:lnTo>
                  <a:pt x="288" y="48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 Box 78"/>
          <p:cNvSpPr txBox="1">
            <a:spLocks noChangeArrowheads="1"/>
          </p:cNvSpPr>
          <p:nvPr/>
        </p:nvSpPr>
        <p:spPr bwMode="auto">
          <a:xfrm>
            <a:off x="202573" y="5689526"/>
            <a:ext cx="434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.VnBook-Antiqua" pitchFamily="34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.VnBook-Antiqua" pitchFamily="34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.VnBook-Antiqu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.VnBook-Antiqu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en-US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en-US" sz="2800" baseline="-25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(2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Freeform 85"/>
          <p:cNvSpPr>
            <a:spLocks/>
          </p:cNvSpPr>
          <p:nvPr/>
        </p:nvSpPr>
        <p:spPr bwMode="auto">
          <a:xfrm>
            <a:off x="334336" y="5751439"/>
            <a:ext cx="304800" cy="76200"/>
          </a:xfrm>
          <a:custGeom>
            <a:avLst/>
            <a:gdLst>
              <a:gd name="T0" fmla="*/ 0 w 288"/>
              <a:gd name="T1" fmla="*/ 48 h 48"/>
              <a:gd name="T2" fmla="*/ 1 w 288"/>
              <a:gd name="T3" fmla="*/ 0 h 48"/>
              <a:gd name="T4" fmla="*/ 2 w 288"/>
              <a:gd name="T5" fmla="*/ 48 h 48"/>
              <a:gd name="T6" fmla="*/ 0 60000 65536"/>
              <a:gd name="T7" fmla="*/ 0 60000 65536"/>
              <a:gd name="T8" fmla="*/ 0 60000 65536"/>
              <a:gd name="T9" fmla="*/ 0 w 288"/>
              <a:gd name="T10" fmla="*/ 0 h 48"/>
              <a:gd name="T11" fmla="*/ 288 w 288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48">
                <a:moveTo>
                  <a:pt x="0" y="48"/>
                </a:moveTo>
                <a:lnTo>
                  <a:pt x="144" y="0"/>
                </a:lnTo>
                <a:lnTo>
                  <a:pt x="288" y="48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86"/>
          <p:cNvSpPr>
            <a:spLocks/>
          </p:cNvSpPr>
          <p:nvPr/>
        </p:nvSpPr>
        <p:spPr bwMode="auto">
          <a:xfrm>
            <a:off x="1067761" y="5732389"/>
            <a:ext cx="304800" cy="76200"/>
          </a:xfrm>
          <a:custGeom>
            <a:avLst/>
            <a:gdLst>
              <a:gd name="T0" fmla="*/ 0 w 288"/>
              <a:gd name="T1" fmla="*/ 48 h 48"/>
              <a:gd name="T2" fmla="*/ 1 w 288"/>
              <a:gd name="T3" fmla="*/ 0 h 48"/>
              <a:gd name="T4" fmla="*/ 2 w 288"/>
              <a:gd name="T5" fmla="*/ 48 h 48"/>
              <a:gd name="T6" fmla="*/ 0 60000 65536"/>
              <a:gd name="T7" fmla="*/ 0 60000 65536"/>
              <a:gd name="T8" fmla="*/ 0 60000 65536"/>
              <a:gd name="T9" fmla="*/ 0 w 288"/>
              <a:gd name="T10" fmla="*/ 0 h 48"/>
              <a:gd name="T11" fmla="*/ 288 w 288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48">
                <a:moveTo>
                  <a:pt x="0" y="48"/>
                </a:moveTo>
                <a:lnTo>
                  <a:pt x="144" y="0"/>
                </a:lnTo>
                <a:lnTo>
                  <a:pt x="288" y="48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7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9" grpId="0"/>
      <p:bldP spid="40" grpId="0" animBg="1"/>
      <p:bldP spid="41" grpId="0" animBg="1"/>
      <p:bldP spid="42" grpId="0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Terminator 3"/>
          <p:cNvSpPr/>
          <p:nvPr/>
        </p:nvSpPr>
        <p:spPr>
          <a:xfrm>
            <a:off x="1943100" y="133350"/>
            <a:ext cx="7810500" cy="790575"/>
          </a:xfrm>
          <a:prstGeom prst="flowChartTermina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>
                <a:solidFill>
                  <a:srgbClr val="0070C0"/>
                </a:solidFill>
                <a:latin typeface="+mj-lt"/>
              </a:rPr>
              <a:t>EM BIẾT NHỮNG GÌ SAU BÀI HỌC</a:t>
            </a:r>
            <a:endParaRPr lang="en-GB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450" y="1375536"/>
            <a:ext cx="11639550" cy="1184916"/>
          </a:xfrm>
          <a:prstGeom prst="rect">
            <a:avLst/>
          </a:prstGeom>
          <a:solidFill>
            <a:schemeClr val="accent4"/>
          </a:solidFill>
        </p:spPr>
        <p:txBody>
          <a:bodyPr wrap="square" lIns="76179" tIns="38088" rIns="76179" bIns="38088" rtlCol="0">
            <a:spAutoFit/>
          </a:bodyPr>
          <a:lstStyle/>
          <a:p>
            <a:pPr algn="l"/>
            <a:r>
              <a:rPr lang="vi-VN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Mô tả dấu hiệu nhận biết hai đường thẳng song song thông qua cặp góc đồng vị , cặp góc so le trong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449" y="3002950"/>
            <a:ext cx="11572876" cy="630918"/>
          </a:xfrm>
          <a:prstGeom prst="rect">
            <a:avLst/>
          </a:prstGeom>
          <a:solidFill>
            <a:srgbClr val="92D050"/>
          </a:solidFill>
        </p:spPr>
        <p:txBody>
          <a:bodyPr wrap="square" lIns="76179" tIns="38088" rIns="76179" bIns="38088" rtlCol="0">
            <a:spAutoFit/>
          </a:bodyPr>
          <a:lstStyle/>
          <a:p>
            <a:pPr algn="l"/>
            <a:r>
              <a:rPr lang="vi-VN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Nhận biết được tiên đề Euclid về đường thẳng song song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449" y="4630365"/>
            <a:ext cx="10848975" cy="630918"/>
          </a:xfrm>
          <a:prstGeom prst="rect">
            <a:avLst/>
          </a:prstGeom>
          <a:solidFill>
            <a:srgbClr val="00B050"/>
          </a:solidFill>
        </p:spPr>
        <p:txBody>
          <a:bodyPr wrap="square" lIns="76179" tIns="38088" rIns="76179" bIns="38088" rtlCol="0">
            <a:spAutoFit/>
          </a:bodyPr>
          <a:lstStyle/>
          <a:p>
            <a:pPr algn="l"/>
            <a:r>
              <a:rPr lang="vi-VN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Mô tả được Tính chất của hai đường thẳng song song 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44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3" y="-61663"/>
            <a:ext cx="12192001" cy="6887217"/>
          </a:xfrm>
          <a:prstGeom prst="rect">
            <a:avLst/>
          </a:prstGeom>
        </p:spPr>
      </p:pic>
      <p:sp>
        <p:nvSpPr>
          <p:cNvPr id="4" name="Google Shape;1455;p44"/>
          <p:cNvSpPr/>
          <p:nvPr/>
        </p:nvSpPr>
        <p:spPr>
          <a:xfrm>
            <a:off x="9249067" y="3654289"/>
            <a:ext cx="792400" cy="792800"/>
          </a:xfrm>
          <a:prstGeom prst="roundRect">
            <a:avLst>
              <a:gd name="adj" fmla="val 9990"/>
            </a:avLst>
          </a:prstGeom>
          <a:solidFill>
            <a:schemeClr val="accent6">
              <a:lumMod val="75000"/>
            </a:schemeClr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4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456;p44"/>
          <p:cNvSpPr/>
          <p:nvPr/>
        </p:nvSpPr>
        <p:spPr>
          <a:xfrm>
            <a:off x="5912870" y="3634800"/>
            <a:ext cx="837200" cy="8372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1275" cap="flat" cmpd="thinThick">
            <a:solidFill>
              <a:schemeClr val="accent4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4200" kern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457;p44"/>
          <p:cNvSpPr/>
          <p:nvPr/>
        </p:nvSpPr>
        <p:spPr>
          <a:xfrm>
            <a:off x="8877605" y="808146"/>
            <a:ext cx="1065385" cy="863514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7" name="Google Shape;1458;p44"/>
          <p:cNvGrpSpPr/>
          <p:nvPr/>
        </p:nvGrpSpPr>
        <p:grpSpPr>
          <a:xfrm>
            <a:off x="6045767" y="906636"/>
            <a:ext cx="944800" cy="818400"/>
            <a:chOff x="5630139" y="665700"/>
            <a:chExt cx="708600" cy="6138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" name="Google Shape;1459;p44"/>
            <p:cNvSpPr/>
            <p:nvPr/>
          </p:nvSpPr>
          <p:spPr>
            <a:xfrm>
              <a:off x="5630139" y="665700"/>
              <a:ext cx="708600" cy="613800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460;p44"/>
            <p:cNvSpPr/>
            <p:nvPr/>
          </p:nvSpPr>
          <p:spPr>
            <a:xfrm>
              <a:off x="5666900" y="697500"/>
              <a:ext cx="635100" cy="550200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 w="19050" cap="flat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" name="Google Shape;1461;p44"/>
          <p:cNvGrpSpPr/>
          <p:nvPr/>
        </p:nvGrpSpPr>
        <p:grpSpPr>
          <a:xfrm>
            <a:off x="981642" y="571312"/>
            <a:ext cx="3056275" cy="5754370"/>
            <a:chOff x="1792134" y="1482439"/>
            <a:chExt cx="828588" cy="1560070"/>
          </a:xfrm>
        </p:grpSpPr>
        <p:sp>
          <p:nvSpPr>
            <p:cNvPr id="11" name="Google Shape;1462;p44"/>
            <p:cNvSpPr/>
            <p:nvPr/>
          </p:nvSpPr>
          <p:spPr>
            <a:xfrm>
              <a:off x="2189505" y="2348322"/>
              <a:ext cx="57144" cy="694187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463;p44"/>
            <p:cNvSpPr/>
            <p:nvPr/>
          </p:nvSpPr>
          <p:spPr>
            <a:xfrm rot="2700000">
              <a:off x="1792134" y="1482439"/>
              <a:ext cx="828588" cy="828588"/>
            </a:xfrm>
            <a:prstGeom prst="roundRect">
              <a:avLst>
                <a:gd name="adj" fmla="val 804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464;p44"/>
            <p:cNvSpPr/>
            <p:nvPr/>
          </p:nvSpPr>
          <p:spPr>
            <a:xfrm rot="2700000">
              <a:off x="1816872" y="1502102"/>
              <a:ext cx="781494" cy="781494"/>
            </a:xfrm>
            <a:prstGeom prst="roundRect">
              <a:avLst>
                <a:gd name="adj" fmla="val 6259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1465;p44"/>
          <p:cNvSpPr txBox="1">
            <a:spLocks/>
          </p:cNvSpPr>
          <p:nvPr/>
        </p:nvSpPr>
        <p:spPr>
          <a:xfrm>
            <a:off x="5381767" y="1933336"/>
            <a:ext cx="2272800" cy="668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 err="1"/>
              <a:t>Chặng</a:t>
            </a:r>
            <a:r>
              <a:rPr lang="en-US" sz="4200" dirty="0"/>
              <a:t> 1</a:t>
            </a:r>
          </a:p>
        </p:txBody>
      </p:sp>
      <p:sp>
        <p:nvSpPr>
          <p:cNvPr id="15" name="Google Shape;1467;p44"/>
          <p:cNvSpPr txBox="1">
            <a:spLocks/>
          </p:cNvSpPr>
          <p:nvPr/>
        </p:nvSpPr>
        <p:spPr>
          <a:xfrm>
            <a:off x="6122724" y="913048"/>
            <a:ext cx="1240400" cy="79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990"/>
            </a:pPr>
            <a:r>
              <a:rPr lang="en" dirty="0"/>
              <a:t>01</a:t>
            </a:r>
          </a:p>
        </p:txBody>
      </p:sp>
      <p:sp>
        <p:nvSpPr>
          <p:cNvPr id="16" name="Google Shape;1468;p44"/>
          <p:cNvSpPr txBox="1">
            <a:spLocks/>
          </p:cNvSpPr>
          <p:nvPr/>
        </p:nvSpPr>
        <p:spPr>
          <a:xfrm>
            <a:off x="8508867" y="1933336"/>
            <a:ext cx="2272800" cy="66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/>
              <a:t>Chặng 2</a:t>
            </a:r>
            <a:endParaRPr lang="en-US" sz="4200" dirty="0"/>
          </a:p>
        </p:txBody>
      </p:sp>
      <p:sp>
        <p:nvSpPr>
          <p:cNvPr id="17" name="Google Shape;1469;p44"/>
          <p:cNvSpPr txBox="1">
            <a:spLocks/>
          </p:cNvSpPr>
          <p:nvPr/>
        </p:nvSpPr>
        <p:spPr>
          <a:xfrm>
            <a:off x="9025067" y="1021836"/>
            <a:ext cx="1240400" cy="79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990"/>
            </a:pPr>
            <a:r>
              <a:rPr lang="en" dirty="0"/>
              <a:t>02</a:t>
            </a:r>
          </a:p>
        </p:txBody>
      </p:sp>
      <p:sp>
        <p:nvSpPr>
          <p:cNvPr id="18" name="Google Shape;1471;p44"/>
          <p:cNvSpPr txBox="1">
            <a:spLocks/>
          </p:cNvSpPr>
          <p:nvPr/>
        </p:nvSpPr>
        <p:spPr>
          <a:xfrm>
            <a:off x="5381767" y="4701088"/>
            <a:ext cx="2272800" cy="66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/>
              <a:t>Chặng 3</a:t>
            </a:r>
            <a:endParaRPr lang="en-US" sz="4200" dirty="0"/>
          </a:p>
        </p:txBody>
      </p:sp>
      <p:sp>
        <p:nvSpPr>
          <p:cNvPr id="19" name="Google Shape;1472;p44"/>
          <p:cNvSpPr txBox="1">
            <a:spLocks/>
          </p:cNvSpPr>
          <p:nvPr/>
        </p:nvSpPr>
        <p:spPr>
          <a:xfrm>
            <a:off x="5914969" y="3696198"/>
            <a:ext cx="1240400" cy="79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990"/>
            </a:pPr>
            <a:r>
              <a:rPr lang="en" sz="4200" dirty="0"/>
              <a:t>03</a:t>
            </a:r>
          </a:p>
        </p:txBody>
      </p:sp>
      <p:sp>
        <p:nvSpPr>
          <p:cNvPr id="20" name="Google Shape;1474;p44"/>
          <p:cNvSpPr txBox="1">
            <a:spLocks/>
          </p:cNvSpPr>
          <p:nvPr/>
        </p:nvSpPr>
        <p:spPr>
          <a:xfrm>
            <a:off x="8508867" y="4701088"/>
            <a:ext cx="2272800" cy="66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/>
              <a:t>Chặng 4</a:t>
            </a:r>
            <a:endParaRPr lang="en-US" sz="4200" dirty="0"/>
          </a:p>
        </p:txBody>
      </p:sp>
      <p:sp>
        <p:nvSpPr>
          <p:cNvPr id="21" name="Google Shape;1475;p44"/>
          <p:cNvSpPr txBox="1">
            <a:spLocks/>
          </p:cNvSpPr>
          <p:nvPr/>
        </p:nvSpPr>
        <p:spPr>
          <a:xfrm>
            <a:off x="9249067" y="3696198"/>
            <a:ext cx="1240400" cy="79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990"/>
            </a:pPr>
            <a:r>
              <a:rPr lang="en" sz="4200" dirty="0"/>
              <a:t>04</a:t>
            </a:r>
          </a:p>
        </p:txBody>
      </p:sp>
      <p:sp>
        <p:nvSpPr>
          <p:cNvPr id="22" name="Google Shape;1477;p44"/>
          <p:cNvSpPr txBox="1">
            <a:spLocks/>
          </p:cNvSpPr>
          <p:nvPr/>
        </p:nvSpPr>
        <p:spPr>
          <a:xfrm>
            <a:off x="706361" y="1232297"/>
            <a:ext cx="3451263" cy="175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Google Shape;3412;p73">
            <a:extLst>
              <a:ext uri="{FF2B5EF4-FFF2-40B4-BE49-F238E27FC236}">
                <a16:creationId xmlns:a16="http://schemas.microsoft.com/office/drawing/2014/main" id="{A36DA74B-4FD9-4E7B-AC3B-FC35AD509673}"/>
              </a:ext>
            </a:extLst>
          </p:cNvPr>
          <p:cNvGrpSpPr/>
          <p:nvPr/>
        </p:nvGrpSpPr>
        <p:grpSpPr>
          <a:xfrm flipH="1">
            <a:off x="154056" y="4714340"/>
            <a:ext cx="4574510" cy="2172877"/>
            <a:chOff x="8839575" y="2223288"/>
            <a:chExt cx="6135950" cy="2586300"/>
          </a:xfrm>
        </p:grpSpPr>
        <p:sp>
          <p:nvSpPr>
            <p:cNvPr id="24" name="Google Shape;3413;p73">
              <a:extLst>
                <a:ext uri="{FF2B5EF4-FFF2-40B4-BE49-F238E27FC236}">
                  <a16:creationId xmlns:a16="http://schemas.microsoft.com/office/drawing/2014/main" id="{7449C3CE-9106-45C3-86B5-CC7C8D933475}"/>
                </a:ext>
              </a:extLst>
            </p:cNvPr>
            <p:cNvSpPr/>
            <p:nvPr/>
          </p:nvSpPr>
          <p:spPr>
            <a:xfrm>
              <a:off x="9749550" y="2223288"/>
              <a:ext cx="5100175" cy="2145300"/>
            </a:xfrm>
            <a:custGeom>
              <a:avLst/>
              <a:gdLst/>
              <a:ahLst/>
              <a:cxnLst/>
              <a:rect l="l" t="t" r="r" b="b"/>
              <a:pathLst>
                <a:path w="204007" h="85812" extrusionOk="0">
                  <a:moveTo>
                    <a:pt x="11540" y="1"/>
                  </a:moveTo>
                  <a:cubicBezTo>
                    <a:pt x="5135" y="1"/>
                    <a:pt x="1" y="5186"/>
                    <a:pt x="1" y="11540"/>
                  </a:cubicBezTo>
                  <a:lnTo>
                    <a:pt x="1" y="85812"/>
                  </a:lnTo>
                  <a:lnTo>
                    <a:pt x="204006" y="85812"/>
                  </a:lnTo>
                  <a:lnTo>
                    <a:pt x="204006" y="11540"/>
                  </a:lnTo>
                  <a:cubicBezTo>
                    <a:pt x="204006" y="5186"/>
                    <a:pt x="198821" y="1"/>
                    <a:pt x="1924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3414;p73">
              <a:extLst>
                <a:ext uri="{FF2B5EF4-FFF2-40B4-BE49-F238E27FC236}">
                  <a16:creationId xmlns:a16="http://schemas.microsoft.com/office/drawing/2014/main" id="{2B40EB99-2DFF-417F-B6C4-F673B26D203D}"/>
                </a:ext>
              </a:extLst>
            </p:cNvPr>
            <p:cNvSpPr/>
            <p:nvPr/>
          </p:nvSpPr>
          <p:spPr>
            <a:xfrm>
              <a:off x="9078542" y="3295938"/>
              <a:ext cx="677425" cy="781625"/>
            </a:xfrm>
            <a:custGeom>
              <a:avLst/>
              <a:gdLst/>
              <a:ahLst/>
              <a:cxnLst/>
              <a:rect l="l" t="t" r="r" b="b"/>
              <a:pathLst>
                <a:path w="27097" h="31265" extrusionOk="0">
                  <a:moveTo>
                    <a:pt x="9609" y="0"/>
                  </a:moveTo>
                  <a:cubicBezTo>
                    <a:pt x="4322" y="0"/>
                    <a:pt x="1" y="4321"/>
                    <a:pt x="1" y="9608"/>
                  </a:cubicBezTo>
                  <a:lnTo>
                    <a:pt x="1" y="31264"/>
                  </a:lnTo>
                  <a:lnTo>
                    <a:pt x="27097" y="31264"/>
                  </a:lnTo>
                  <a:lnTo>
                    <a:pt x="2709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3415;p73">
              <a:extLst>
                <a:ext uri="{FF2B5EF4-FFF2-40B4-BE49-F238E27FC236}">
                  <a16:creationId xmlns:a16="http://schemas.microsoft.com/office/drawing/2014/main" id="{6643F3DD-6E59-486A-97D8-3DF33049E5A8}"/>
                </a:ext>
              </a:extLst>
            </p:cNvPr>
            <p:cNvSpPr/>
            <p:nvPr/>
          </p:nvSpPr>
          <p:spPr>
            <a:xfrm>
              <a:off x="8966675" y="3525963"/>
              <a:ext cx="1363700" cy="842625"/>
            </a:xfrm>
            <a:custGeom>
              <a:avLst/>
              <a:gdLst/>
              <a:ahLst/>
              <a:cxnLst/>
              <a:rect l="l" t="t" r="r" b="b"/>
              <a:pathLst>
                <a:path w="54548" h="33705" extrusionOk="0">
                  <a:moveTo>
                    <a:pt x="14184" y="1"/>
                  </a:moveTo>
                  <a:cubicBezTo>
                    <a:pt x="6355" y="1"/>
                    <a:pt x="0" y="6355"/>
                    <a:pt x="0" y="14184"/>
                  </a:cubicBezTo>
                  <a:lnTo>
                    <a:pt x="0" y="33705"/>
                  </a:lnTo>
                  <a:lnTo>
                    <a:pt x="54548" y="33705"/>
                  </a:lnTo>
                  <a:lnTo>
                    <a:pt x="54548" y="24503"/>
                  </a:lnTo>
                  <a:cubicBezTo>
                    <a:pt x="54548" y="10981"/>
                    <a:pt x="43567" y="1"/>
                    <a:pt x="300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3416;p73">
              <a:extLst>
                <a:ext uri="{FF2B5EF4-FFF2-40B4-BE49-F238E27FC236}">
                  <a16:creationId xmlns:a16="http://schemas.microsoft.com/office/drawing/2014/main" id="{D873A3AA-5294-4E21-880F-99DBF1494B50}"/>
                </a:ext>
              </a:extLst>
            </p:cNvPr>
            <p:cNvSpPr/>
            <p:nvPr/>
          </p:nvSpPr>
          <p:spPr>
            <a:xfrm>
              <a:off x="9903325" y="4241488"/>
              <a:ext cx="4560025" cy="127100"/>
            </a:xfrm>
            <a:custGeom>
              <a:avLst/>
              <a:gdLst/>
              <a:ahLst/>
              <a:cxnLst/>
              <a:rect l="l" t="t" r="r" b="b"/>
              <a:pathLst>
                <a:path w="182401" h="5084" extrusionOk="0">
                  <a:moveTo>
                    <a:pt x="1" y="0"/>
                  </a:moveTo>
                  <a:lnTo>
                    <a:pt x="1" y="5084"/>
                  </a:lnTo>
                  <a:lnTo>
                    <a:pt x="182401" y="5084"/>
                  </a:lnTo>
                  <a:lnTo>
                    <a:pt x="1824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3417;p73">
              <a:extLst>
                <a:ext uri="{FF2B5EF4-FFF2-40B4-BE49-F238E27FC236}">
                  <a16:creationId xmlns:a16="http://schemas.microsoft.com/office/drawing/2014/main" id="{AC941171-7356-4AC2-A097-F780A80F514D}"/>
                </a:ext>
              </a:extLst>
            </p:cNvPr>
            <p:cNvSpPr/>
            <p:nvPr/>
          </p:nvSpPr>
          <p:spPr>
            <a:xfrm>
              <a:off x="8839575" y="4114388"/>
              <a:ext cx="688875" cy="254200"/>
            </a:xfrm>
            <a:custGeom>
              <a:avLst/>
              <a:gdLst/>
              <a:ahLst/>
              <a:cxnLst/>
              <a:rect l="l" t="t" r="r" b="b"/>
              <a:pathLst>
                <a:path w="27555" h="10168" extrusionOk="0">
                  <a:moveTo>
                    <a:pt x="5084" y="1"/>
                  </a:moveTo>
                  <a:cubicBezTo>
                    <a:pt x="2288" y="1"/>
                    <a:pt x="1" y="2237"/>
                    <a:pt x="1" y="5084"/>
                  </a:cubicBezTo>
                  <a:cubicBezTo>
                    <a:pt x="1" y="7880"/>
                    <a:pt x="2288" y="10168"/>
                    <a:pt x="5084" y="10168"/>
                  </a:cubicBezTo>
                  <a:lnTo>
                    <a:pt x="27554" y="10168"/>
                  </a:lnTo>
                  <a:lnTo>
                    <a:pt x="275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3418;p73">
              <a:extLst>
                <a:ext uri="{FF2B5EF4-FFF2-40B4-BE49-F238E27FC236}">
                  <a16:creationId xmlns:a16="http://schemas.microsoft.com/office/drawing/2014/main" id="{74EF774A-FABB-4ACC-8A72-EF3FA5FB3BEB}"/>
                </a:ext>
              </a:extLst>
            </p:cNvPr>
            <p:cNvSpPr/>
            <p:nvPr/>
          </p:nvSpPr>
          <p:spPr>
            <a:xfrm>
              <a:off x="9208150" y="3927563"/>
              <a:ext cx="882025" cy="882025"/>
            </a:xfrm>
            <a:custGeom>
              <a:avLst/>
              <a:gdLst/>
              <a:ahLst/>
              <a:cxnLst/>
              <a:rect l="l" t="t" r="r" b="b"/>
              <a:pathLst>
                <a:path w="35281" h="35281" extrusionOk="0">
                  <a:moveTo>
                    <a:pt x="17640" y="1"/>
                  </a:moveTo>
                  <a:cubicBezTo>
                    <a:pt x="7880" y="1"/>
                    <a:pt x="0" y="7880"/>
                    <a:pt x="0" y="17641"/>
                  </a:cubicBezTo>
                  <a:cubicBezTo>
                    <a:pt x="0" y="27401"/>
                    <a:pt x="7880" y="35281"/>
                    <a:pt x="17640" y="35281"/>
                  </a:cubicBezTo>
                  <a:cubicBezTo>
                    <a:pt x="27350" y="35281"/>
                    <a:pt x="35281" y="27401"/>
                    <a:pt x="35281" y="17641"/>
                  </a:cubicBezTo>
                  <a:cubicBezTo>
                    <a:pt x="35281" y="7880"/>
                    <a:pt x="27350" y="1"/>
                    <a:pt x="176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419;p73">
              <a:extLst>
                <a:ext uri="{FF2B5EF4-FFF2-40B4-BE49-F238E27FC236}">
                  <a16:creationId xmlns:a16="http://schemas.microsoft.com/office/drawing/2014/main" id="{29DCD0A7-3FA1-49BC-B3F4-AB9376218908}"/>
                </a:ext>
              </a:extLst>
            </p:cNvPr>
            <p:cNvSpPr/>
            <p:nvPr/>
          </p:nvSpPr>
          <p:spPr>
            <a:xfrm>
              <a:off x="9394975" y="4114388"/>
              <a:ext cx="508375" cy="508375"/>
            </a:xfrm>
            <a:custGeom>
              <a:avLst/>
              <a:gdLst/>
              <a:ahLst/>
              <a:cxnLst/>
              <a:rect l="l" t="t" r="r" b="b"/>
              <a:pathLst>
                <a:path w="20335" h="20335" extrusionOk="0">
                  <a:moveTo>
                    <a:pt x="10167" y="1"/>
                  </a:moveTo>
                  <a:cubicBezTo>
                    <a:pt x="4525" y="1"/>
                    <a:pt x="0" y="4525"/>
                    <a:pt x="0" y="10168"/>
                  </a:cubicBezTo>
                  <a:cubicBezTo>
                    <a:pt x="0" y="15811"/>
                    <a:pt x="4525" y="20335"/>
                    <a:pt x="10167" y="20335"/>
                  </a:cubicBezTo>
                  <a:cubicBezTo>
                    <a:pt x="15759" y="20335"/>
                    <a:pt x="20335" y="15811"/>
                    <a:pt x="20335" y="10168"/>
                  </a:cubicBezTo>
                  <a:cubicBezTo>
                    <a:pt x="20335" y="4525"/>
                    <a:pt x="15759" y="1"/>
                    <a:pt x="101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420;p73">
              <a:extLst>
                <a:ext uri="{FF2B5EF4-FFF2-40B4-BE49-F238E27FC236}">
                  <a16:creationId xmlns:a16="http://schemas.microsoft.com/office/drawing/2014/main" id="{6EB1498D-E757-4A12-BA35-104E3BD73620}"/>
                </a:ext>
              </a:extLst>
            </p:cNvPr>
            <p:cNvSpPr/>
            <p:nvPr/>
          </p:nvSpPr>
          <p:spPr>
            <a:xfrm>
              <a:off x="9548750" y="4268163"/>
              <a:ext cx="200825" cy="200825"/>
            </a:xfrm>
            <a:custGeom>
              <a:avLst/>
              <a:gdLst/>
              <a:ahLst/>
              <a:cxnLst/>
              <a:rect l="l" t="t" r="r" b="b"/>
              <a:pathLst>
                <a:path w="8033" h="8033" extrusionOk="0">
                  <a:moveTo>
                    <a:pt x="4016" y="1"/>
                  </a:moveTo>
                  <a:cubicBezTo>
                    <a:pt x="1780" y="1"/>
                    <a:pt x="0" y="1780"/>
                    <a:pt x="0" y="4017"/>
                  </a:cubicBezTo>
                  <a:cubicBezTo>
                    <a:pt x="0" y="6254"/>
                    <a:pt x="1780" y="8033"/>
                    <a:pt x="4016" y="8033"/>
                  </a:cubicBezTo>
                  <a:cubicBezTo>
                    <a:pt x="6202" y="8033"/>
                    <a:pt x="8033" y="6254"/>
                    <a:pt x="8033" y="4017"/>
                  </a:cubicBezTo>
                  <a:cubicBezTo>
                    <a:pt x="8033" y="1780"/>
                    <a:pt x="6202" y="1"/>
                    <a:pt x="40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421;p73">
              <a:extLst>
                <a:ext uri="{FF2B5EF4-FFF2-40B4-BE49-F238E27FC236}">
                  <a16:creationId xmlns:a16="http://schemas.microsoft.com/office/drawing/2014/main" id="{DDE84B10-E69F-45C5-A3E7-D7D7CEB9956B}"/>
                </a:ext>
              </a:extLst>
            </p:cNvPr>
            <p:cNvSpPr/>
            <p:nvPr/>
          </p:nvSpPr>
          <p:spPr>
            <a:xfrm>
              <a:off x="9625000" y="4170313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6" y="0"/>
                  </a:moveTo>
                  <a:cubicBezTo>
                    <a:pt x="407" y="0"/>
                    <a:pt x="1" y="407"/>
                    <a:pt x="1" y="966"/>
                  </a:cubicBezTo>
                  <a:cubicBezTo>
                    <a:pt x="1" y="1475"/>
                    <a:pt x="407" y="1932"/>
                    <a:pt x="966" y="1932"/>
                  </a:cubicBezTo>
                  <a:cubicBezTo>
                    <a:pt x="1475" y="1932"/>
                    <a:pt x="1932" y="1475"/>
                    <a:pt x="1932" y="966"/>
                  </a:cubicBezTo>
                  <a:cubicBezTo>
                    <a:pt x="1932" y="407"/>
                    <a:pt x="1475" y="0"/>
                    <a:pt x="9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422;p73">
              <a:extLst>
                <a:ext uri="{FF2B5EF4-FFF2-40B4-BE49-F238E27FC236}">
                  <a16:creationId xmlns:a16="http://schemas.microsoft.com/office/drawing/2014/main" id="{F2150240-08FF-48B0-B7DE-31EF0970BD3A}"/>
                </a:ext>
              </a:extLst>
            </p:cNvPr>
            <p:cNvSpPr/>
            <p:nvPr/>
          </p:nvSpPr>
          <p:spPr>
            <a:xfrm>
              <a:off x="9500450" y="4222088"/>
              <a:ext cx="52125" cy="48650"/>
            </a:xfrm>
            <a:custGeom>
              <a:avLst/>
              <a:gdLst/>
              <a:ahLst/>
              <a:cxnLst/>
              <a:rect l="l" t="t" r="r" b="b"/>
              <a:pathLst>
                <a:path w="2085" h="1946" extrusionOk="0">
                  <a:moveTo>
                    <a:pt x="1024" y="1"/>
                  </a:moveTo>
                  <a:cubicBezTo>
                    <a:pt x="776" y="1"/>
                    <a:pt x="534" y="90"/>
                    <a:pt x="357" y="268"/>
                  </a:cubicBezTo>
                  <a:cubicBezTo>
                    <a:pt x="1" y="674"/>
                    <a:pt x="1" y="1285"/>
                    <a:pt x="357" y="1640"/>
                  </a:cubicBezTo>
                  <a:cubicBezTo>
                    <a:pt x="534" y="1844"/>
                    <a:pt x="776" y="1945"/>
                    <a:pt x="1024" y="1945"/>
                  </a:cubicBezTo>
                  <a:cubicBezTo>
                    <a:pt x="1272" y="1945"/>
                    <a:pt x="1526" y="1844"/>
                    <a:pt x="1729" y="1640"/>
                  </a:cubicBezTo>
                  <a:cubicBezTo>
                    <a:pt x="2085" y="1285"/>
                    <a:pt x="2085" y="674"/>
                    <a:pt x="1729" y="268"/>
                  </a:cubicBezTo>
                  <a:cubicBezTo>
                    <a:pt x="1526" y="90"/>
                    <a:pt x="1272" y="1"/>
                    <a:pt x="102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23;p73">
              <a:extLst>
                <a:ext uri="{FF2B5EF4-FFF2-40B4-BE49-F238E27FC236}">
                  <a16:creationId xmlns:a16="http://schemas.microsoft.com/office/drawing/2014/main" id="{93EFFD47-B249-4265-8F33-8176A407355B}"/>
                </a:ext>
              </a:extLst>
            </p:cNvPr>
            <p:cNvSpPr/>
            <p:nvPr/>
          </p:nvSpPr>
          <p:spPr>
            <a:xfrm>
              <a:off x="9452150" y="4345688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7" y="1"/>
                  </a:moveTo>
                  <a:cubicBezTo>
                    <a:pt x="458" y="1"/>
                    <a:pt x="1" y="407"/>
                    <a:pt x="1" y="967"/>
                  </a:cubicBezTo>
                  <a:cubicBezTo>
                    <a:pt x="1" y="1475"/>
                    <a:pt x="458" y="1932"/>
                    <a:pt x="967" y="1932"/>
                  </a:cubicBezTo>
                  <a:cubicBezTo>
                    <a:pt x="1526" y="1932"/>
                    <a:pt x="1933" y="1475"/>
                    <a:pt x="1933" y="967"/>
                  </a:cubicBezTo>
                  <a:cubicBezTo>
                    <a:pt x="1933" y="407"/>
                    <a:pt x="1526" y="1"/>
                    <a:pt x="9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424;p73">
              <a:extLst>
                <a:ext uri="{FF2B5EF4-FFF2-40B4-BE49-F238E27FC236}">
                  <a16:creationId xmlns:a16="http://schemas.microsoft.com/office/drawing/2014/main" id="{5A74685A-057B-4F73-9B08-52422576C002}"/>
                </a:ext>
              </a:extLst>
            </p:cNvPr>
            <p:cNvSpPr/>
            <p:nvPr/>
          </p:nvSpPr>
          <p:spPr>
            <a:xfrm>
              <a:off x="9501725" y="4467688"/>
              <a:ext cx="53400" cy="48650"/>
            </a:xfrm>
            <a:custGeom>
              <a:avLst/>
              <a:gdLst/>
              <a:ahLst/>
              <a:cxnLst/>
              <a:rect l="l" t="t" r="r" b="b"/>
              <a:pathLst>
                <a:path w="2136" h="1946" extrusionOk="0">
                  <a:moveTo>
                    <a:pt x="1074" y="1"/>
                  </a:moveTo>
                  <a:cubicBezTo>
                    <a:pt x="827" y="1"/>
                    <a:pt x="585" y="103"/>
                    <a:pt x="407" y="306"/>
                  </a:cubicBezTo>
                  <a:cubicBezTo>
                    <a:pt x="1" y="662"/>
                    <a:pt x="1" y="1272"/>
                    <a:pt x="407" y="1679"/>
                  </a:cubicBezTo>
                  <a:cubicBezTo>
                    <a:pt x="585" y="1856"/>
                    <a:pt x="827" y="1945"/>
                    <a:pt x="1074" y="1945"/>
                  </a:cubicBezTo>
                  <a:cubicBezTo>
                    <a:pt x="1322" y="1945"/>
                    <a:pt x="1576" y="1856"/>
                    <a:pt x="1780" y="1679"/>
                  </a:cubicBezTo>
                  <a:cubicBezTo>
                    <a:pt x="2136" y="1272"/>
                    <a:pt x="2136" y="662"/>
                    <a:pt x="1780" y="306"/>
                  </a:cubicBezTo>
                  <a:cubicBezTo>
                    <a:pt x="1576" y="103"/>
                    <a:pt x="1322" y="1"/>
                    <a:pt x="10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425;p73">
              <a:extLst>
                <a:ext uri="{FF2B5EF4-FFF2-40B4-BE49-F238E27FC236}">
                  <a16:creationId xmlns:a16="http://schemas.microsoft.com/office/drawing/2014/main" id="{74EAD99F-A326-4D99-BA58-4395142FBFBE}"/>
                </a:ext>
              </a:extLst>
            </p:cNvPr>
            <p:cNvSpPr/>
            <p:nvPr/>
          </p:nvSpPr>
          <p:spPr>
            <a:xfrm>
              <a:off x="9627550" y="4517263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6" y="1"/>
                  </a:moveTo>
                  <a:cubicBezTo>
                    <a:pt x="458" y="1"/>
                    <a:pt x="0" y="458"/>
                    <a:pt x="0" y="966"/>
                  </a:cubicBezTo>
                  <a:cubicBezTo>
                    <a:pt x="0" y="1526"/>
                    <a:pt x="458" y="1932"/>
                    <a:pt x="966" y="1932"/>
                  </a:cubicBezTo>
                  <a:cubicBezTo>
                    <a:pt x="1525" y="1932"/>
                    <a:pt x="1932" y="1526"/>
                    <a:pt x="1932" y="966"/>
                  </a:cubicBezTo>
                  <a:cubicBezTo>
                    <a:pt x="1932" y="458"/>
                    <a:pt x="1525" y="1"/>
                    <a:pt x="96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426;p73">
              <a:extLst>
                <a:ext uri="{FF2B5EF4-FFF2-40B4-BE49-F238E27FC236}">
                  <a16:creationId xmlns:a16="http://schemas.microsoft.com/office/drawing/2014/main" id="{13A553C0-E59C-448C-BB16-E8D5120EC823}"/>
                </a:ext>
              </a:extLst>
            </p:cNvPr>
            <p:cNvSpPr/>
            <p:nvPr/>
          </p:nvSpPr>
          <p:spPr>
            <a:xfrm>
              <a:off x="9748275" y="4465163"/>
              <a:ext cx="52125" cy="48625"/>
            </a:xfrm>
            <a:custGeom>
              <a:avLst/>
              <a:gdLst/>
              <a:ahLst/>
              <a:cxnLst/>
              <a:rect l="l" t="t" r="r" b="b"/>
              <a:pathLst>
                <a:path w="2085" h="1945" extrusionOk="0">
                  <a:moveTo>
                    <a:pt x="1062" y="0"/>
                  </a:moveTo>
                  <a:cubicBezTo>
                    <a:pt x="814" y="0"/>
                    <a:pt x="560" y="102"/>
                    <a:pt x="357" y="305"/>
                  </a:cubicBezTo>
                  <a:cubicBezTo>
                    <a:pt x="1" y="661"/>
                    <a:pt x="1" y="1271"/>
                    <a:pt x="357" y="1678"/>
                  </a:cubicBezTo>
                  <a:cubicBezTo>
                    <a:pt x="560" y="1856"/>
                    <a:pt x="814" y="1945"/>
                    <a:pt x="1062" y="1945"/>
                  </a:cubicBezTo>
                  <a:cubicBezTo>
                    <a:pt x="1310" y="1945"/>
                    <a:pt x="1551" y="1856"/>
                    <a:pt x="1729" y="1678"/>
                  </a:cubicBezTo>
                  <a:cubicBezTo>
                    <a:pt x="2085" y="1271"/>
                    <a:pt x="2085" y="661"/>
                    <a:pt x="1729" y="305"/>
                  </a:cubicBezTo>
                  <a:cubicBezTo>
                    <a:pt x="1551" y="102"/>
                    <a:pt x="1310" y="0"/>
                    <a:pt x="10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427;p73">
              <a:extLst>
                <a:ext uri="{FF2B5EF4-FFF2-40B4-BE49-F238E27FC236}">
                  <a16:creationId xmlns:a16="http://schemas.microsoft.com/office/drawing/2014/main" id="{7836635A-6B90-4B86-8D4A-4E2D932F7589}"/>
                </a:ext>
              </a:extLst>
            </p:cNvPr>
            <p:cNvSpPr/>
            <p:nvPr/>
          </p:nvSpPr>
          <p:spPr>
            <a:xfrm>
              <a:off x="9800400" y="4341888"/>
              <a:ext cx="48300" cy="48300"/>
            </a:xfrm>
            <a:custGeom>
              <a:avLst/>
              <a:gdLst/>
              <a:ahLst/>
              <a:cxnLst/>
              <a:rect l="l" t="t" r="r" b="b"/>
              <a:pathLst>
                <a:path w="1932" h="1932" extrusionOk="0">
                  <a:moveTo>
                    <a:pt x="966" y="0"/>
                  </a:moveTo>
                  <a:cubicBezTo>
                    <a:pt x="407" y="0"/>
                    <a:pt x="0" y="458"/>
                    <a:pt x="0" y="966"/>
                  </a:cubicBezTo>
                  <a:cubicBezTo>
                    <a:pt x="0" y="1525"/>
                    <a:pt x="407" y="1932"/>
                    <a:pt x="966" y="1932"/>
                  </a:cubicBezTo>
                  <a:cubicBezTo>
                    <a:pt x="1474" y="1932"/>
                    <a:pt x="1932" y="1525"/>
                    <a:pt x="1932" y="966"/>
                  </a:cubicBezTo>
                  <a:cubicBezTo>
                    <a:pt x="1932" y="458"/>
                    <a:pt x="1474" y="0"/>
                    <a:pt x="9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428;p73">
              <a:extLst>
                <a:ext uri="{FF2B5EF4-FFF2-40B4-BE49-F238E27FC236}">
                  <a16:creationId xmlns:a16="http://schemas.microsoft.com/office/drawing/2014/main" id="{14BCE632-D21F-44CE-B3FF-DE28DDC81543}"/>
                </a:ext>
              </a:extLst>
            </p:cNvPr>
            <p:cNvSpPr/>
            <p:nvPr/>
          </p:nvSpPr>
          <p:spPr>
            <a:xfrm>
              <a:off x="9745750" y="4219563"/>
              <a:ext cx="53400" cy="48625"/>
            </a:xfrm>
            <a:custGeom>
              <a:avLst/>
              <a:gdLst/>
              <a:ahLst/>
              <a:cxnLst/>
              <a:rect l="l" t="t" r="r" b="b"/>
              <a:pathLst>
                <a:path w="2136" h="1945" extrusionOk="0">
                  <a:moveTo>
                    <a:pt x="1061" y="0"/>
                  </a:moveTo>
                  <a:cubicBezTo>
                    <a:pt x="813" y="0"/>
                    <a:pt x="559" y="89"/>
                    <a:pt x="356" y="267"/>
                  </a:cubicBezTo>
                  <a:cubicBezTo>
                    <a:pt x="0" y="674"/>
                    <a:pt x="0" y="1284"/>
                    <a:pt x="356" y="1640"/>
                  </a:cubicBezTo>
                  <a:cubicBezTo>
                    <a:pt x="559" y="1843"/>
                    <a:pt x="813" y="1945"/>
                    <a:pt x="1061" y="1945"/>
                  </a:cubicBezTo>
                  <a:cubicBezTo>
                    <a:pt x="1309" y="1945"/>
                    <a:pt x="1551" y="1843"/>
                    <a:pt x="1728" y="1640"/>
                  </a:cubicBezTo>
                  <a:cubicBezTo>
                    <a:pt x="2135" y="1284"/>
                    <a:pt x="2135" y="674"/>
                    <a:pt x="1728" y="267"/>
                  </a:cubicBezTo>
                  <a:cubicBezTo>
                    <a:pt x="1551" y="89"/>
                    <a:pt x="1309" y="0"/>
                    <a:pt x="10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3429;p73">
              <a:extLst>
                <a:ext uri="{FF2B5EF4-FFF2-40B4-BE49-F238E27FC236}">
                  <a16:creationId xmlns:a16="http://schemas.microsoft.com/office/drawing/2014/main" id="{10FB32E2-AC22-4FC5-9D84-FE297A950443}"/>
                </a:ext>
              </a:extLst>
            </p:cNvPr>
            <p:cNvSpPr/>
            <p:nvPr/>
          </p:nvSpPr>
          <p:spPr>
            <a:xfrm>
              <a:off x="9749550" y="2553713"/>
              <a:ext cx="250400" cy="742250"/>
            </a:xfrm>
            <a:custGeom>
              <a:avLst/>
              <a:gdLst/>
              <a:ahLst/>
              <a:cxnLst/>
              <a:rect l="l" t="t" r="r" b="b"/>
              <a:pathLst>
                <a:path w="10016" h="29690" extrusionOk="0">
                  <a:moveTo>
                    <a:pt x="1" y="1"/>
                  </a:moveTo>
                  <a:lnTo>
                    <a:pt x="1" y="29689"/>
                  </a:lnTo>
                  <a:lnTo>
                    <a:pt x="10015" y="29689"/>
                  </a:lnTo>
                  <a:lnTo>
                    <a:pt x="100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3430;p73">
              <a:extLst>
                <a:ext uri="{FF2B5EF4-FFF2-40B4-BE49-F238E27FC236}">
                  <a16:creationId xmlns:a16="http://schemas.microsoft.com/office/drawing/2014/main" id="{14608086-6B58-45DA-B8B8-4062298E1287}"/>
                </a:ext>
              </a:extLst>
            </p:cNvPr>
            <p:cNvSpPr/>
            <p:nvPr/>
          </p:nvSpPr>
          <p:spPr>
            <a:xfrm>
              <a:off x="10090150" y="2553713"/>
              <a:ext cx="823575" cy="371150"/>
            </a:xfrm>
            <a:custGeom>
              <a:avLst/>
              <a:gdLst/>
              <a:ahLst/>
              <a:cxnLst/>
              <a:rect l="l" t="t" r="r" b="b"/>
              <a:pathLst>
                <a:path w="32943" h="14846" extrusionOk="0">
                  <a:moveTo>
                    <a:pt x="1" y="1"/>
                  </a:moveTo>
                  <a:lnTo>
                    <a:pt x="1" y="14845"/>
                  </a:lnTo>
                  <a:lnTo>
                    <a:pt x="32942" y="14845"/>
                  </a:lnTo>
                  <a:lnTo>
                    <a:pt x="329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3431;p73">
              <a:extLst>
                <a:ext uri="{FF2B5EF4-FFF2-40B4-BE49-F238E27FC236}">
                  <a16:creationId xmlns:a16="http://schemas.microsoft.com/office/drawing/2014/main" id="{BB9D4B6C-D7C8-40DA-999D-4545C5D0235F}"/>
                </a:ext>
              </a:extLst>
            </p:cNvPr>
            <p:cNvSpPr/>
            <p:nvPr/>
          </p:nvSpPr>
          <p:spPr>
            <a:xfrm>
              <a:off x="11034425" y="2553713"/>
              <a:ext cx="823575" cy="371150"/>
            </a:xfrm>
            <a:custGeom>
              <a:avLst/>
              <a:gdLst/>
              <a:ahLst/>
              <a:cxnLst/>
              <a:rect l="l" t="t" r="r" b="b"/>
              <a:pathLst>
                <a:path w="32943" h="14846" extrusionOk="0">
                  <a:moveTo>
                    <a:pt x="1" y="1"/>
                  </a:moveTo>
                  <a:lnTo>
                    <a:pt x="1" y="14845"/>
                  </a:lnTo>
                  <a:lnTo>
                    <a:pt x="32943" y="14845"/>
                  </a:lnTo>
                  <a:lnTo>
                    <a:pt x="329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3432;p73">
              <a:extLst>
                <a:ext uri="{FF2B5EF4-FFF2-40B4-BE49-F238E27FC236}">
                  <a16:creationId xmlns:a16="http://schemas.microsoft.com/office/drawing/2014/main" id="{2F2CE4A5-7461-4114-808B-40C979F11C2D}"/>
                </a:ext>
              </a:extLst>
            </p:cNvPr>
            <p:cNvSpPr/>
            <p:nvPr/>
          </p:nvSpPr>
          <p:spPr>
            <a:xfrm>
              <a:off x="11980000" y="2553713"/>
              <a:ext cx="823550" cy="371150"/>
            </a:xfrm>
            <a:custGeom>
              <a:avLst/>
              <a:gdLst/>
              <a:ahLst/>
              <a:cxnLst/>
              <a:rect l="l" t="t" r="r" b="b"/>
              <a:pathLst>
                <a:path w="32942" h="14846" extrusionOk="0">
                  <a:moveTo>
                    <a:pt x="0" y="1"/>
                  </a:moveTo>
                  <a:lnTo>
                    <a:pt x="0" y="14845"/>
                  </a:lnTo>
                  <a:lnTo>
                    <a:pt x="32942" y="14845"/>
                  </a:lnTo>
                  <a:lnTo>
                    <a:pt x="329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3433;p73">
              <a:extLst>
                <a:ext uri="{FF2B5EF4-FFF2-40B4-BE49-F238E27FC236}">
                  <a16:creationId xmlns:a16="http://schemas.microsoft.com/office/drawing/2014/main" id="{B55BC246-2F6B-452B-902A-FEF9DC2C3FE9}"/>
                </a:ext>
              </a:extLst>
            </p:cNvPr>
            <p:cNvSpPr/>
            <p:nvPr/>
          </p:nvSpPr>
          <p:spPr>
            <a:xfrm>
              <a:off x="12925550" y="2553713"/>
              <a:ext cx="823550" cy="371150"/>
            </a:xfrm>
            <a:custGeom>
              <a:avLst/>
              <a:gdLst/>
              <a:ahLst/>
              <a:cxnLst/>
              <a:rect l="l" t="t" r="r" b="b"/>
              <a:pathLst>
                <a:path w="32942" h="14846" extrusionOk="0">
                  <a:moveTo>
                    <a:pt x="0" y="1"/>
                  </a:moveTo>
                  <a:lnTo>
                    <a:pt x="0" y="14845"/>
                  </a:lnTo>
                  <a:lnTo>
                    <a:pt x="32942" y="14845"/>
                  </a:lnTo>
                  <a:lnTo>
                    <a:pt x="329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3434;p73">
              <a:extLst>
                <a:ext uri="{FF2B5EF4-FFF2-40B4-BE49-F238E27FC236}">
                  <a16:creationId xmlns:a16="http://schemas.microsoft.com/office/drawing/2014/main" id="{66896660-3975-4381-8B9F-670D00A1CD88}"/>
                </a:ext>
              </a:extLst>
            </p:cNvPr>
            <p:cNvSpPr/>
            <p:nvPr/>
          </p:nvSpPr>
          <p:spPr>
            <a:xfrm>
              <a:off x="13871100" y="2553713"/>
              <a:ext cx="823550" cy="371150"/>
            </a:xfrm>
            <a:custGeom>
              <a:avLst/>
              <a:gdLst/>
              <a:ahLst/>
              <a:cxnLst/>
              <a:rect l="l" t="t" r="r" b="b"/>
              <a:pathLst>
                <a:path w="32942" h="14846" extrusionOk="0">
                  <a:moveTo>
                    <a:pt x="0" y="1"/>
                  </a:moveTo>
                  <a:lnTo>
                    <a:pt x="0" y="14845"/>
                  </a:lnTo>
                  <a:lnTo>
                    <a:pt x="32942" y="14845"/>
                  </a:lnTo>
                  <a:lnTo>
                    <a:pt x="329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3435;p73">
              <a:extLst>
                <a:ext uri="{FF2B5EF4-FFF2-40B4-BE49-F238E27FC236}">
                  <a16:creationId xmlns:a16="http://schemas.microsoft.com/office/drawing/2014/main" id="{B76498FA-5243-4861-969B-FB5885C58E62}"/>
                </a:ext>
              </a:extLst>
            </p:cNvPr>
            <p:cNvSpPr/>
            <p:nvPr/>
          </p:nvSpPr>
          <p:spPr>
            <a:xfrm>
              <a:off x="14413775" y="4114388"/>
              <a:ext cx="561750" cy="254200"/>
            </a:xfrm>
            <a:custGeom>
              <a:avLst/>
              <a:gdLst/>
              <a:ahLst/>
              <a:cxnLst/>
              <a:rect l="l" t="t" r="r" b="b"/>
              <a:pathLst>
                <a:path w="22470" h="10168" extrusionOk="0">
                  <a:moveTo>
                    <a:pt x="5135" y="1"/>
                  </a:moveTo>
                  <a:cubicBezTo>
                    <a:pt x="2288" y="1"/>
                    <a:pt x="0" y="2288"/>
                    <a:pt x="0" y="5135"/>
                  </a:cubicBezTo>
                  <a:lnTo>
                    <a:pt x="0" y="10168"/>
                  </a:lnTo>
                  <a:lnTo>
                    <a:pt x="17386" y="10168"/>
                  </a:lnTo>
                  <a:cubicBezTo>
                    <a:pt x="20182" y="10168"/>
                    <a:pt x="22470" y="7880"/>
                    <a:pt x="22470" y="5084"/>
                  </a:cubicBezTo>
                  <a:cubicBezTo>
                    <a:pt x="22470" y="2237"/>
                    <a:pt x="20182" y="1"/>
                    <a:pt x="173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3436;p73">
              <a:extLst>
                <a:ext uri="{FF2B5EF4-FFF2-40B4-BE49-F238E27FC236}">
                  <a16:creationId xmlns:a16="http://schemas.microsoft.com/office/drawing/2014/main" id="{193FDFB7-BEC4-4B9B-BD5C-159E8C753E8A}"/>
                </a:ext>
              </a:extLst>
            </p:cNvPr>
            <p:cNvSpPr/>
            <p:nvPr/>
          </p:nvSpPr>
          <p:spPr>
            <a:xfrm>
              <a:off x="9013700" y="3757263"/>
              <a:ext cx="194475" cy="303775"/>
            </a:xfrm>
            <a:custGeom>
              <a:avLst/>
              <a:gdLst/>
              <a:ahLst/>
              <a:cxnLst/>
              <a:rect l="l" t="t" r="r" b="b"/>
              <a:pathLst>
                <a:path w="7779" h="12151" extrusionOk="0">
                  <a:moveTo>
                    <a:pt x="3864" y="1"/>
                  </a:moveTo>
                  <a:cubicBezTo>
                    <a:pt x="1729" y="1"/>
                    <a:pt x="0" y="1729"/>
                    <a:pt x="0" y="3864"/>
                  </a:cubicBezTo>
                  <a:lnTo>
                    <a:pt x="0" y="8287"/>
                  </a:lnTo>
                  <a:cubicBezTo>
                    <a:pt x="0" y="10422"/>
                    <a:pt x="1729" y="12150"/>
                    <a:pt x="3864" y="12150"/>
                  </a:cubicBezTo>
                  <a:cubicBezTo>
                    <a:pt x="6050" y="12150"/>
                    <a:pt x="7778" y="10422"/>
                    <a:pt x="7778" y="8287"/>
                  </a:cubicBezTo>
                  <a:lnTo>
                    <a:pt x="7778" y="3864"/>
                  </a:lnTo>
                  <a:cubicBezTo>
                    <a:pt x="7778" y="1729"/>
                    <a:pt x="6050" y="1"/>
                    <a:pt x="38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3437;p73">
              <a:extLst>
                <a:ext uri="{FF2B5EF4-FFF2-40B4-BE49-F238E27FC236}">
                  <a16:creationId xmlns:a16="http://schemas.microsoft.com/office/drawing/2014/main" id="{9947BB55-A368-4B26-A0DD-1E8C8CC313BC}"/>
                </a:ext>
              </a:extLst>
            </p:cNvPr>
            <p:cNvSpPr/>
            <p:nvPr/>
          </p:nvSpPr>
          <p:spPr>
            <a:xfrm>
              <a:off x="12414625" y="3927563"/>
              <a:ext cx="882050" cy="882025"/>
            </a:xfrm>
            <a:custGeom>
              <a:avLst/>
              <a:gdLst/>
              <a:ahLst/>
              <a:cxnLst/>
              <a:rect l="l" t="t" r="r" b="b"/>
              <a:pathLst>
                <a:path w="35282" h="35281" extrusionOk="0">
                  <a:moveTo>
                    <a:pt x="17641" y="1"/>
                  </a:moveTo>
                  <a:cubicBezTo>
                    <a:pt x="7931" y="1"/>
                    <a:pt x="1" y="7880"/>
                    <a:pt x="1" y="17641"/>
                  </a:cubicBezTo>
                  <a:cubicBezTo>
                    <a:pt x="1" y="27401"/>
                    <a:pt x="7931" y="35281"/>
                    <a:pt x="17641" y="35281"/>
                  </a:cubicBezTo>
                  <a:cubicBezTo>
                    <a:pt x="27402" y="35281"/>
                    <a:pt x="35281" y="27401"/>
                    <a:pt x="35281" y="17641"/>
                  </a:cubicBezTo>
                  <a:cubicBezTo>
                    <a:pt x="35281" y="7880"/>
                    <a:pt x="27402" y="1"/>
                    <a:pt x="176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3438;p73">
              <a:extLst>
                <a:ext uri="{FF2B5EF4-FFF2-40B4-BE49-F238E27FC236}">
                  <a16:creationId xmlns:a16="http://schemas.microsoft.com/office/drawing/2014/main" id="{D2EC4130-65D3-4227-A4FA-23F70AB70A26}"/>
                </a:ext>
              </a:extLst>
            </p:cNvPr>
            <p:cNvSpPr/>
            <p:nvPr/>
          </p:nvSpPr>
          <p:spPr>
            <a:xfrm>
              <a:off x="12601450" y="4114388"/>
              <a:ext cx="508400" cy="508375"/>
            </a:xfrm>
            <a:custGeom>
              <a:avLst/>
              <a:gdLst/>
              <a:ahLst/>
              <a:cxnLst/>
              <a:rect l="l" t="t" r="r" b="b"/>
              <a:pathLst>
                <a:path w="20336" h="20335" extrusionOk="0">
                  <a:moveTo>
                    <a:pt x="10168" y="1"/>
                  </a:moveTo>
                  <a:cubicBezTo>
                    <a:pt x="4576" y="1"/>
                    <a:pt x="1" y="4525"/>
                    <a:pt x="1" y="10168"/>
                  </a:cubicBezTo>
                  <a:cubicBezTo>
                    <a:pt x="1" y="15811"/>
                    <a:pt x="4576" y="20335"/>
                    <a:pt x="10168" y="20335"/>
                  </a:cubicBezTo>
                  <a:cubicBezTo>
                    <a:pt x="15811" y="20335"/>
                    <a:pt x="20335" y="15811"/>
                    <a:pt x="20335" y="10168"/>
                  </a:cubicBezTo>
                  <a:cubicBezTo>
                    <a:pt x="20335" y="4525"/>
                    <a:pt x="15811" y="1"/>
                    <a:pt x="10168" y="1"/>
                  </a:cubicBezTo>
                  <a:close/>
                </a:path>
              </a:pathLst>
            </a:custGeom>
            <a:solidFill>
              <a:srgbClr val="B6B4B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3439;p73">
              <a:extLst>
                <a:ext uri="{FF2B5EF4-FFF2-40B4-BE49-F238E27FC236}">
                  <a16:creationId xmlns:a16="http://schemas.microsoft.com/office/drawing/2014/main" id="{16CF735C-0004-47FE-B387-CB7C41854B2D}"/>
                </a:ext>
              </a:extLst>
            </p:cNvPr>
            <p:cNvSpPr/>
            <p:nvPr/>
          </p:nvSpPr>
          <p:spPr>
            <a:xfrm>
              <a:off x="12753975" y="4268163"/>
              <a:ext cx="200825" cy="200825"/>
            </a:xfrm>
            <a:custGeom>
              <a:avLst/>
              <a:gdLst/>
              <a:ahLst/>
              <a:cxnLst/>
              <a:rect l="l" t="t" r="r" b="b"/>
              <a:pathLst>
                <a:path w="8033" h="8033" extrusionOk="0">
                  <a:moveTo>
                    <a:pt x="4016" y="1"/>
                  </a:moveTo>
                  <a:cubicBezTo>
                    <a:pt x="1779" y="1"/>
                    <a:pt x="0" y="1780"/>
                    <a:pt x="0" y="4017"/>
                  </a:cubicBezTo>
                  <a:cubicBezTo>
                    <a:pt x="0" y="6254"/>
                    <a:pt x="1779" y="8033"/>
                    <a:pt x="4016" y="8033"/>
                  </a:cubicBezTo>
                  <a:cubicBezTo>
                    <a:pt x="6253" y="8033"/>
                    <a:pt x="8032" y="6254"/>
                    <a:pt x="8032" y="4017"/>
                  </a:cubicBezTo>
                  <a:cubicBezTo>
                    <a:pt x="8032" y="1780"/>
                    <a:pt x="6253" y="1"/>
                    <a:pt x="40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3440;p73">
              <a:extLst>
                <a:ext uri="{FF2B5EF4-FFF2-40B4-BE49-F238E27FC236}">
                  <a16:creationId xmlns:a16="http://schemas.microsoft.com/office/drawing/2014/main" id="{07CBE926-1B50-49C3-B6E1-8B07877644BB}"/>
                </a:ext>
              </a:extLst>
            </p:cNvPr>
            <p:cNvSpPr/>
            <p:nvPr/>
          </p:nvSpPr>
          <p:spPr>
            <a:xfrm>
              <a:off x="12830225" y="4170313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6" y="0"/>
                  </a:moveTo>
                  <a:cubicBezTo>
                    <a:pt x="458" y="0"/>
                    <a:pt x="0" y="407"/>
                    <a:pt x="0" y="966"/>
                  </a:cubicBezTo>
                  <a:cubicBezTo>
                    <a:pt x="0" y="1475"/>
                    <a:pt x="458" y="1932"/>
                    <a:pt x="966" y="1932"/>
                  </a:cubicBezTo>
                  <a:cubicBezTo>
                    <a:pt x="1475" y="1932"/>
                    <a:pt x="1932" y="1475"/>
                    <a:pt x="1932" y="966"/>
                  </a:cubicBezTo>
                  <a:cubicBezTo>
                    <a:pt x="1932" y="407"/>
                    <a:pt x="1475" y="0"/>
                    <a:pt x="9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3441;p73">
              <a:extLst>
                <a:ext uri="{FF2B5EF4-FFF2-40B4-BE49-F238E27FC236}">
                  <a16:creationId xmlns:a16="http://schemas.microsoft.com/office/drawing/2014/main" id="{A7DFF095-BB63-4557-B258-A0DE0544757B}"/>
                </a:ext>
              </a:extLst>
            </p:cNvPr>
            <p:cNvSpPr/>
            <p:nvPr/>
          </p:nvSpPr>
          <p:spPr>
            <a:xfrm>
              <a:off x="12705675" y="4222088"/>
              <a:ext cx="53400" cy="47700"/>
            </a:xfrm>
            <a:custGeom>
              <a:avLst/>
              <a:gdLst/>
              <a:ahLst/>
              <a:cxnLst/>
              <a:rect l="l" t="t" r="r" b="b"/>
              <a:pathLst>
                <a:path w="2136" h="1908" extrusionOk="0">
                  <a:moveTo>
                    <a:pt x="1062" y="1"/>
                  </a:moveTo>
                  <a:cubicBezTo>
                    <a:pt x="814" y="1"/>
                    <a:pt x="560" y="90"/>
                    <a:pt x="356" y="268"/>
                  </a:cubicBezTo>
                  <a:cubicBezTo>
                    <a:pt x="0" y="674"/>
                    <a:pt x="0" y="1285"/>
                    <a:pt x="356" y="1640"/>
                  </a:cubicBezTo>
                  <a:cubicBezTo>
                    <a:pt x="560" y="1818"/>
                    <a:pt x="814" y="1907"/>
                    <a:pt x="1062" y="1907"/>
                  </a:cubicBezTo>
                  <a:cubicBezTo>
                    <a:pt x="1309" y="1907"/>
                    <a:pt x="1551" y="1818"/>
                    <a:pt x="1729" y="1640"/>
                  </a:cubicBezTo>
                  <a:cubicBezTo>
                    <a:pt x="2136" y="1285"/>
                    <a:pt x="2136" y="674"/>
                    <a:pt x="1729" y="268"/>
                  </a:cubicBezTo>
                  <a:cubicBezTo>
                    <a:pt x="1551" y="90"/>
                    <a:pt x="1309" y="1"/>
                    <a:pt x="10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3442;p73">
              <a:extLst>
                <a:ext uri="{FF2B5EF4-FFF2-40B4-BE49-F238E27FC236}">
                  <a16:creationId xmlns:a16="http://schemas.microsoft.com/office/drawing/2014/main" id="{63310EBD-9040-4A2E-A1AD-A55A6760D7F1}"/>
                </a:ext>
              </a:extLst>
            </p:cNvPr>
            <p:cNvSpPr/>
            <p:nvPr/>
          </p:nvSpPr>
          <p:spPr>
            <a:xfrm>
              <a:off x="12657375" y="4345688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7" y="1"/>
                  </a:moveTo>
                  <a:cubicBezTo>
                    <a:pt x="458" y="1"/>
                    <a:pt x="1" y="407"/>
                    <a:pt x="1" y="967"/>
                  </a:cubicBezTo>
                  <a:cubicBezTo>
                    <a:pt x="1" y="1475"/>
                    <a:pt x="458" y="1932"/>
                    <a:pt x="967" y="1932"/>
                  </a:cubicBezTo>
                  <a:cubicBezTo>
                    <a:pt x="1526" y="1932"/>
                    <a:pt x="1932" y="1475"/>
                    <a:pt x="1932" y="967"/>
                  </a:cubicBezTo>
                  <a:cubicBezTo>
                    <a:pt x="1932" y="407"/>
                    <a:pt x="1526" y="1"/>
                    <a:pt x="9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3443;p73">
              <a:extLst>
                <a:ext uri="{FF2B5EF4-FFF2-40B4-BE49-F238E27FC236}">
                  <a16:creationId xmlns:a16="http://schemas.microsoft.com/office/drawing/2014/main" id="{9A30AE38-1CF4-4D50-964B-6813E9B4551E}"/>
                </a:ext>
              </a:extLst>
            </p:cNvPr>
            <p:cNvSpPr/>
            <p:nvPr/>
          </p:nvSpPr>
          <p:spPr>
            <a:xfrm>
              <a:off x="12708225" y="4467688"/>
              <a:ext cx="52125" cy="48650"/>
            </a:xfrm>
            <a:custGeom>
              <a:avLst/>
              <a:gdLst/>
              <a:ahLst/>
              <a:cxnLst/>
              <a:rect l="l" t="t" r="r" b="b"/>
              <a:pathLst>
                <a:path w="2085" h="1946" extrusionOk="0">
                  <a:moveTo>
                    <a:pt x="1023" y="1"/>
                  </a:moveTo>
                  <a:cubicBezTo>
                    <a:pt x="775" y="1"/>
                    <a:pt x="534" y="103"/>
                    <a:pt x="356" y="306"/>
                  </a:cubicBezTo>
                  <a:cubicBezTo>
                    <a:pt x="0" y="662"/>
                    <a:pt x="0" y="1272"/>
                    <a:pt x="356" y="1679"/>
                  </a:cubicBezTo>
                  <a:cubicBezTo>
                    <a:pt x="534" y="1856"/>
                    <a:pt x="775" y="1945"/>
                    <a:pt x="1023" y="1945"/>
                  </a:cubicBezTo>
                  <a:cubicBezTo>
                    <a:pt x="1271" y="1945"/>
                    <a:pt x="1525" y="1856"/>
                    <a:pt x="1729" y="1679"/>
                  </a:cubicBezTo>
                  <a:cubicBezTo>
                    <a:pt x="2084" y="1272"/>
                    <a:pt x="2084" y="662"/>
                    <a:pt x="1729" y="306"/>
                  </a:cubicBezTo>
                  <a:cubicBezTo>
                    <a:pt x="1525" y="103"/>
                    <a:pt x="1271" y="1"/>
                    <a:pt x="10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3444;p73">
              <a:extLst>
                <a:ext uri="{FF2B5EF4-FFF2-40B4-BE49-F238E27FC236}">
                  <a16:creationId xmlns:a16="http://schemas.microsoft.com/office/drawing/2014/main" id="{A5350539-9AB4-4B78-9202-9FA78C73A71D}"/>
                </a:ext>
              </a:extLst>
            </p:cNvPr>
            <p:cNvSpPr/>
            <p:nvPr/>
          </p:nvSpPr>
          <p:spPr>
            <a:xfrm>
              <a:off x="12834025" y="4517263"/>
              <a:ext cx="48325" cy="48325"/>
            </a:xfrm>
            <a:custGeom>
              <a:avLst/>
              <a:gdLst/>
              <a:ahLst/>
              <a:cxnLst/>
              <a:rect l="l" t="t" r="r" b="b"/>
              <a:pathLst>
                <a:path w="1933" h="1933" extrusionOk="0">
                  <a:moveTo>
                    <a:pt x="967" y="1"/>
                  </a:moveTo>
                  <a:cubicBezTo>
                    <a:pt x="408" y="1"/>
                    <a:pt x="1" y="458"/>
                    <a:pt x="1" y="966"/>
                  </a:cubicBezTo>
                  <a:cubicBezTo>
                    <a:pt x="1" y="1526"/>
                    <a:pt x="408" y="1932"/>
                    <a:pt x="967" y="1932"/>
                  </a:cubicBezTo>
                  <a:cubicBezTo>
                    <a:pt x="1475" y="1932"/>
                    <a:pt x="1933" y="1526"/>
                    <a:pt x="1933" y="966"/>
                  </a:cubicBezTo>
                  <a:cubicBezTo>
                    <a:pt x="1933" y="458"/>
                    <a:pt x="1475" y="1"/>
                    <a:pt x="9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445;p73">
              <a:extLst>
                <a:ext uri="{FF2B5EF4-FFF2-40B4-BE49-F238E27FC236}">
                  <a16:creationId xmlns:a16="http://schemas.microsoft.com/office/drawing/2014/main" id="{1A2634D9-23DB-4F61-B4DE-B9853D6CEB9D}"/>
                </a:ext>
              </a:extLst>
            </p:cNvPr>
            <p:cNvSpPr/>
            <p:nvPr/>
          </p:nvSpPr>
          <p:spPr>
            <a:xfrm>
              <a:off x="12953500" y="4465163"/>
              <a:ext cx="53400" cy="48625"/>
            </a:xfrm>
            <a:custGeom>
              <a:avLst/>
              <a:gdLst/>
              <a:ahLst/>
              <a:cxnLst/>
              <a:rect l="l" t="t" r="r" b="b"/>
              <a:pathLst>
                <a:path w="2136" h="1945" extrusionOk="0">
                  <a:moveTo>
                    <a:pt x="1062" y="0"/>
                  </a:moveTo>
                  <a:cubicBezTo>
                    <a:pt x="814" y="0"/>
                    <a:pt x="560" y="102"/>
                    <a:pt x="356" y="305"/>
                  </a:cubicBezTo>
                  <a:cubicBezTo>
                    <a:pt x="0" y="661"/>
                    <a:pt x="0" y="1271"/>
                    <a:pt x="356" y="1678"/>
                  </a:cubicBezTo>
                  <a:cubicBezTo>
                    <a:pt x="560" y="1856"/>
                    <a:pt x="814" y="1945"/>
                    <a:pt x="1062" y="1945"/>
                  </a:cubicBezTo>
                  <a:cubicBezTo>
                    <a:pt x="1310" y="1945"/>
                    <a:pt x="1551" y="1856"/>
                    <a:pt x="1729" y="1678"/>
                  </a:cubicBezTo>
                  <a:cubicBezTo>
                    <a:pt x="2136" y="1271"/>
                    <a:pt x="2136" y="661"/>
                    <a:pt x="1729" y="305"/>
                  </a:cubicBezTo>
                  <a:cubicBezTo>
                    <a:pt x="1551" y="102"/>
                    <a:pt x="1310" y="0"/>
                    <a:pt x="10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3446;p73">
              <a:extLst>
                <a:ext uri="{FF2B5EF4-FFF2-40B4-BE49-F238E27FC236}">
                  <a16:creationId xmlns:a16="http://schemas.microsoft.com/office/drawing/2014/main" id="{88328B70-5A46-435B-99BB-E913214D143F}"/>
                </a:ext>
              </a:extLst>
            </p:cNvPr>
            <p:cNvSpPr/>
            <p:nvPr/>
          </p:nvSpPr>
          <p:spPr>
            <a:xfrm>
              <a:off x="13005600" y="4341888"/>
              <a:ext cx="48325" cy="48300"/>
            </a:xfrm>
            <a:custGeom>
              <a:avLst/>
              <a:gdLst/>
              <a:ahLst/>
              <a:cxnLst/>
              <a:rect l="l" t="t" r="r" b="b"/>
              <a:pathLst>
                <a:path w="1933" h="1932" extrusionOk="0">
                  <a:moveTo>
                    <a:pt x="967" y="0"/>
                  </a:moveTo>
                  <a:cubicBezTo>
                    <a:pt x="458" y="0"/>
                    <a:pt x="1" y="458"/>
                    <a:pt x="1" y="966"/>
                  </a:cubicBezTo>
                  <a:cubicBezTo>
                    <a:pt x="1" y="1525"/>
                    <a:pt x="458" y="1932"/>
                    <a:pt x="967" y="1932"/>
                  </a:cubicBezTo>
                  <a:cubicBezTo>
                    <a:pt x="1475" y="1932"/>
                    <a:pt x="1933" y="1525"/>
                    <a:pt x="1933" y="966"/>
                  </a:cubicBezTo>
                  <a:cubicBezTo>
                    <a:pt x="1933" y="458"/>
                    <a:pt x="1475" y="0"/>
                    <a:pt x="9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3447;p73">
              <a:extLst>
                <a:ext uri="{FF2B5EF4-FFF2-40B4-BE49-F238E27FC236}">
                  <a16:creationId xmlns:a16="http://schemas.microsoft.com/office/drawing/2014/main" id="{5173BB84-7DF3-47CA-A082-BC9E68A28E8D}"/>
                </a:ext>
              </a:extLst>
            </p:cNvPr>
            <p:cNvSpPr/>
            <p:nvPr/>
          </p:nvSpPr>
          <p:spPr>
            <a:xfrm>
              <a:off x="12950950" y="4219563"/>
              <a:ext cx="53400" cy="48625"/>
            </a:xfrm>
            <a:custGeom>
              <a:avLst/>
              <a:gdLst/>
              <a:ahLst/>
              <a:cxnLst/>
              <a:rect l="l" t="t" r="r" b="b"/>
              <a:pathLst>
                <a:path w="2136" h="1945" extrusionOk="0">
                  <a:moveTo>
                    <a:pt x="1075" y="0"/>
                  </a:moveTo>
                  <a:cubicBezTo>
                    <a:pt x="827" y="0"/>
                    <a:pt x="585" y="89"/>
                    <a:pt x="408" y="267"/>
                  </a:cubicBezTo>
                  <a:cubicBezTo>
                    <a:pt x="1" y="674"/>
                    <a:pt x="1" y="1284"/>
                    <a:pt x="408" y="1640"/>
                  </a:cubicBezTo>
                  <a:cubicBezTo>
                    <a:pt x="585" y="1843"/>
                    <a:pt x="827" y="1945"/>
                    <a:pt x="1075" y="1945"/>
                  </a:cubicBezTo>
                  <a:cubicBezTo>
                    <a:pt x="1323" y="1945"/>
                    <a:pt x="1577" y="1843"/>
                    <a:pt x="1780" y="1640"/>
                  </a:cubicBezTo>
                  <a:cubicBezTo>
                    <a:pt x="2136" y="1284"/>
                    <a:pt x="2136" y="674"/>
                    <a:pt x="1780" y="267"/>
                  </a:cubicBezTo>
                  <a:cubicBezTo>
                    <a:pt x="1577" y="89"/>
                    <a:pt x="1323" y="0"/>
                    <a:pt x="10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3448;p73">
              <a:extLst>
                <a:ext uri="{FF2B5EF4-FFF2-40B4-BE49-F238E27FC236}">
                  <a16:creationId xmlns:a16="http://schemas.microsoft.com/office/drawing/2014/main" id="{8F333F4D-8291-409A-8246-29153C669259}"/>
                </a:ext>
              </a:extLst>
            </p:cNvPr>
            <p:cNvSpPr/>
            <p:nvPr/>
          </p:nvSpPr>
          <p:spPr>
            <a:xfrm>
              <a:off x="9752100" y="2349113"/>
              <a:ext cx="5095075" cy="123300"/>
            </a:xfrm>
            <a:custGeom>
              <a:avLst/>
              <a:gdLst/>
              <a:ahLst/>
              <a:cxnLst/>
              <a:rect l="l" t="t" r="r" b="b"/>
              <a:pathLst>
                <a:path w="203803" h="4932" extrusionOk="0">
                  <a:moveTo>
                    <a:pt x="1932" y="0"/>
                  </a:moveTo>
                  <a:cubicBezTo>
                    <a:pt x="915" y="1475"/>
                    <a:pt x="254" y="3152"/>
                    <a:pt x="0" y="4931"/>
                  </a:cubicBezTo>
                  <a:lnTo>
                    <a:pt x="203802" y="4931"/>
                  </a:lnTo>
                  <a:cubicBezTo>
                    <a:pt x="203548" y="3152"/>
                    <a:pt x="202887" y="1475"/>
                    <a:pt x="2018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3449;p73">
              <a:extLst>
                <a:ext uri="{FF2B5EF4-FFF2-40B4-BE49-F238E27FC236}">
                  <a16:creationId xmlns:a16="http://schemas.microsoft.com/office/drawing/2014/main" id="{B00B7C4C-2DB2-4D8E-B131-7293B3E4F1AA}"/>
                </a:ext>
              </a:extLst>
            </p:cNvPr>
            <p:cNvSpPr/>
            <p:nvPr/>
          </p:nvSpPr>
          <p:spPr>
            <a:xfrm>
              <a:off x="10090150" y="2553713"/>
              <a:ext cx="258025" cy="258025"/>
            </a:xfrm>
            <a:custGeom>
              <a:avLst/>
              <a:gdLst/>
              <a:ahLst/>
              <a:cxnLst/>
              <a:rect l="l" t="t" r="r" b="b"/>
              <a:pathLst>
                <a:path w="10321" h="10321" extrusionOk="0">
                  <a:moveTo>
                    <a:pt x="1" y="1"/>
                  </a:moveTo>
                  <a:lnTo>
                    <a:pt x="1" y="10321"/>
                  </a:lnTo>
                  <a:lnTo>
                    <a:pt x="103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3450;p73">
              <a:extLst>
                <a:ext uri="{FF2B5EF4-FFF2-40B4-BE49-F238E27FC236}">
                  <a16:creationId xmlns:a16="http://schemas.microsoft.com/office/drawing/2014/main" id="{EBE8288A-700C-4C3E-A034-465F2F8BC32E}"/>
                </a:ext>
              </a:extLst>
            </p:cNvPr>
            <p:cNvSpPr/>
            <p:nvPr/>
          </p:nvSpPr>
          <p:spPr>
            <a:xfrm>
              <a:off x="10090150" y="2553713"/>
              <a:ext cx="693950" cy="371150"/>
            </a:xfrm>
            <a:custGeom>
              <a:avLst/>
              <a:gdLst/>
              <a:ahLst/>
              <a:cxnLst/>
              <a:rect l="l" t="t" r="r" b="b"/>
              <a:pathLst>
                <a:path w="27758" h="14846" extrusionOk="0">
                  <a:moveTo>
                    <a:pt x="14845" y="1"/>
                  </a:moveTo>
                  <a:lnTo>
                    <a:pt x="1" y="14845"/>
                  </a:lnTo>
                  <a:lnTo>
                    <a:pt x="12913" y="14845"/>
                  </a:lnTo>
                  <a:lnTo>
                    <a:pt x="277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3451;p73">
              <a:extLst>
                <a:ext uri="{FF2B5EF4-FFF2-40B4-BE49-F238E27FC236}">
                  <a16:creationId xmlns:a16="http://schemas.microsoft.com/office/drawing/2014/main" id="{24334A60-9BCD-44B1-9937-F65A1F4FB1C8}"/>
                </a:ext>
              </a:extLst>
            </p:cNvPr>
            <p:cNvSpPr/>
            <p:nvPr/>
          </p:nvSpPr>
          <p:spPr>
            <a:xfrm>
              <a:off x="9749550" y="3015063"/>
              <a:ext cx="250400" cy="280900"/>
            </a:xfrm>
            <a:custGeom>
              <a:avLst/>
              <a:gdLst/>
              <a:ahLst/>
              <a:cxnLst/>
              <a:rect l="l" t="t" r="r" b="b"/>
              <a:pathLst>
                <a:path w="10016" h="11236" extrusionOk="0">
                  <a:moveTo>
                    <a:pt x="10015" y="0"/>
                  </a:moveTo>
                  <a:lnTo>
                    <a:pt x="1" y="10015"/>
                  </a:lnTo>
                  <a:lnTo>
                    <a:pt x="1" y="11235"/>
                  </a:lnTo>
                  <a:lnTo>
                    <a:pt x="10015" y="11235"/>
                  </a:lnTo>
                  <a:lnTo>
                    <a:pt x="100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3452;p73">
              <a:extLst>
                <a:ext uri="{FF2B5EF4-FFF2-40B4-BE49-F238E27FC236}">
                  <a16:creationId xmlns:a16="http://schemas.microsoft.com/office/drawing/2014/main" id="{EA712817-15FB-4BC0-B8B7-2577CF481F5E}"/>
                </a:ext>
              </a:extLst>
            </p:cNvPr>
            <p:cNvSpPr/>
            <p:nvPr/>
          </p:nvSpPr>
          <p:spPr>
            <a:xfrm>
              <a:off x="9749550" y="2553713"/>
              <a:ext cx="250400" cy="598625"/>
            </a:xfrm>
            <a:custGeom>
              <a:avLst/>
              <a:gdLst/>
              <a:ahLst/>
              <a:cxnLst/>
              <a:rect l="l" t="t" r="r" b="b"/>
              <a:pathLst>
                <a:path w="10016" h="23945" extrusionOk="0">
                  <a:moveTo>
                    <a:pt x="3407" y="1"/>
                  </a:moveTo>
                  <a:lnTo>
                    <a:pt x="1" y="3407"/>
                  </a:lnTo>
                  <a:lnTo>
                    <a:pt x="1" y="23945"/>
                  </a:lnTo>
                  <a:lnTo>
                    <a:pt x="10015" y="13879"/>
                  </a:lnTo>
                  <a:lnTo>
                    <a:pt x="100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3453;p73">
              <a:extLst>
                <a:ext uri="{FF2B5EF4-FFF2-40B4-BE49-F238E27FC236}">
                  <a16:creationId xmlns:a16="http://schemas.microsoft.com/office/drawing/2014/main" id="{34D4F95F-BB4C-4DD5-8B2A-CBEFB15D1298}"/>
                </a:ext>
              </a:extLst>
            </p:cNvPr>
            <p:cNvSpPr/>
            <p:nvPr/>
          </p:nvSpPr>
          <p:spPr>
            <a:xfrm>
              <a:off x="11034425" y="2553713"/>
              <a:ext cx="400375" cy="371150"/>
            </a:xfrm>
            <a:custGeom>
              <a:avLst/>
              <a:gdLst/>
              <a:ahLst/>
              <a:cxnLst/>
              <a:rect l="l" t="t" r="r" b="b"/>
              <a:pathLst>
                <a:path w="16015" h="14846" extrusionOk="0">
                  <a:moveTo>
                    <a:pt x="1" y="1"/>
                  </a:moveTo>
                  <a:lnTo>
                    <a:pt x="1" y="14845"/>
                  </a:lnTo>
                  <a:lnTo>
                    <a:pt x="1170" y="14845"/>
                  </a:lnTo>
                  <a:lnTo>
                    <a:pt x="160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3454;p73">
              <a:extLst>
                <a:ext uri="{FF2B5EF4-FFF2-40B4-BE49-F238E27FC236}">
                  <a16:creationId xmlns:a16="http://schemas.microsoft.com/office/drawing/2014/main" id="{E1C3C55B-A075-4476-9CE4-E1AC414EF0F8}"/>
                </a:ext>
              </a:extLst>
            </p:cNvPr>
            <p:cNvSpPr/>
            <p:nvPr/>
          </p:nvSpPr>
          <p:spPr>
            <a:xfrm>
              <a:off x="11178050" y="2553713"/>
              <a:ext cx="679950" cy="371150"/>
            </a:xfrm>
            <a:custGeom>
              <a:avLst/>
              <a:gdLst/>
              <a:ahLst/>
              <a:cxnLst/>
              <a:rect l="l" t="t" r="r" b="b"/>
              <a:pathLst>
                <a:path w="27198" h="14846" extrusionOk="0">
                  <a:moveTo>
                    <a:pt x="14845" y="1"/>
                  </a:moveTo>
                  <a:lnTo>
                    <a:pt x="0" y="14845"/>
                  </a:lnTo>
                  <a:lnTo>
                    <a:pt x="12913" y="14845"/>
                  </a:lnTo>
                  <a:lnTo>
                    <a:pt x="27198" y="509"/>
                  </a:lnTo>
                  <a:lnTo>
                    <a:pt x="27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3455;p73">
              <a:extLst>
                <a:ext uri="{FF2B5EF4-FFF2-40B4-BE49-F238E27FC236}">
                  <a16:creationId xmlns:a16="http://schemas.microsoft.com/office/drawing/2014/main" id="{4FBB6197-68AB-43D1-B259-484DF44668B7}"/>
                </a:ext>
              </a:extLst>
            </p:cNvPr>
            <p:cNvSpPr/>
            <p:nvPr/>
          </p:nvSpPr>
          <p:spPr>
            <a:xfrm>
              <a:off x="10550225" y="2561363"/>
              <a:ext cx="363500" cy="363500"/>
            </a:xfrm>
            <a:custGeom>
              <a:avLst/>
              <a:gdLst/>
              <a:ahLst/>
              <a:cxnLst/>
              <a:rect l="l" t="t" r="r" b="b"/>
              <a:pathLst>
                <a:path w="14540" h="14540" extrusionOk="0">
                  <a:moveTo>
                    <a:pt x="14539" y="0"/>
                  </a:moveTo>
                  <a:lnTo>
                    <a:pt x="0" y="14539"/>
                  </a:lnTo>
                  <a:lnTo>
                    <a:pt x="14539" y="14539"/>
                  </a:lnTo>
                  <a:lnTo>
                    <a:pt x="145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3456;p73">
              <a:extLst>
                <a:ext uri="{FF2B5EF4-FFF2-40B4-BE49-F238E27FC236}">
                  <a16:creationId xmlns:a16="http://schemas.microsoft.com/office/drawing/2014/main" id="{AE20F1DD-D3A1-4AC1-A75A-70503853E91B}"/>
                </a:ext>
              </a:extLst>
            </p:cNvPr>
            <p:cNvSpPr/>
            <p:nvPr/>
          </p:nvSpPr>
          <p:spPr>
            <a:xfrm>
              <a:off x="12925550" y="2553713"/>
              <a:ext cx="83900" cy="83925"/>
            </a:xfrm>
            <a:custGeom>
              <a:avLst/>
              <a:gdLst/>
              <a:ahLst/>
              <a:cxnLst/>
              <a:rect l="l" t="t" r="r" b="b"/>
              <a:pathLst>
                <a:path w="3356" h="3357" extrusionOk="0">
                  <a:moveTo>
                    <a:pt x="0" y="1"/>
                  </a:moveTo>
                  <a:lnTo>
                    <a:pt x="0" y="3356"/>
                  </a:lnTo>
                  <a:lnTo>
                    <a:pt x="33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3457;p73">
              <a:extLst>
                <a:ext uri="{FF2B5EF4-FFF2-40B4-BE49-F238E27FC236}">
                  <a16:creationId xmlns:a16="http://schemas.microsoft.com/office/drawing/2014/main" id="{F2D481C8-6E69-4D4C-84A4-DA62EFED4E0D}"/>
                </a:ext>
              </a:extLst>
            </p:cNvPr>
            <p:cNvSpPr/>
            <p:nvPr/>
          </p:nvSpPr>
          <p:spPr>
            <a:xfrm>
              <a:off x="11980000" y="2553713"/>
              <a:ext cx="592250" cy="371150"/>
            </a:xfrm>
            <a:custGeom>
              <a:avLst/>
              <a:gdLst/>
              <a:ahLst/>
              <a:cxnLst/>
              <a:rect l="l" t="t" r="r" b="b"/>
              <a:pathLst>
                <a:path w="23690" h="14846" extrusionOk="0">
                  <a:moveTo>
                    <a:pt x="3152" y="1"/>
                  </a:moveTo>
                  <a:lnTo>
                    <a:pt x="0" y="3153"/>
                  </a:lnTo>
                  <a:lnTo>
                    <a:pt x="0" y="14845"/>
                  </a:lnTo>
                  <a:lnTo>
                    <a:pt x="8845" y="14845"/>
                  </a:lnTo>
                  <a:lnTo>
                    <a:pt x="236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3458;p73">
              <a:extLst>
                <a:ext uri="{FF2B5EF4-FFF2-40B4-BE49-F238E27FC236}">
                  <a16:creationId xmlns:a16="http://schemas.microsoft.com/office/drawing/2014/main" id="{3F753510-B422-4009-B686-4875DAAAC4B0}"/>
                </a:ext>
              </a:extLst>
            </p:cNvPr>
            <p:cNvSpPr/>
            <p:nvPr/>
          </p:nvSpPr>
          <p:spPr>
            <a:xfrm>
              <a:off x="12315500" y="2553713"/>
              <a:ext cx="488050" cy="371150"/>
            </a:xfrm>
            <a:custGeom>
              <a:avLst/>
              <a:gdLst/>
              <a:ahLst/>
              <a:cxnLst/>
              <a:rect l="l" t="t" r="r" b="b"/>
              <a:pathLst>
                <a:path w="19522" h="14846" extrusionOk="0">
                  <a:moveTo>
                    <a:pt x="14845" y="1"/>
                  </a:moveTo>
                  <a:lnTo>
                    <a:pt x="1" y="14845"/>
                  </a:lnTo>
                  <a:lnTo>
                    <a:pt x="12913" y="14845"/>
                  </a:lnTo>
                  <a:lnTo>
                    <a:pt x="19522" y="8186"/>
                  </a:lnTo>
                  <a:lnTo>
                    <a:pt x="195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3459;p73">
              <a:extLst>
                <a:ext uri="{FF2B5EF4-FFF2-40B4-BE49-F238E27FC236}">
                  <a16:creationId xmlns:a16="http://schemas.microsoft.com/office/drawing/2014/main" id="{6B097708-96F6-4ECD-B0C6-12581B3EEEBA}"/>
                </a:ext>
              </a:extLst>
            </p:cNvPr>
            <p:cNvSpPr/>
            <p:nvPr/>
          </p:nvSpPr>
          <p:spPr>
            <a:xfrm>
              <a:off x="11687675" y="2753263"/>
              <a:ext cx="170325" cy="171600"/>
            </a:xfrm>
            <a:custGeom>
              <a:avLst/>
              <a:gdLst/>
              <a:ahLst/>
              <a:cxnLst/>
              <a:rect l="l" t="t" r="r" b="b"/>
              <a:pathLst>
                <a:path w="6813" h="6864" extrusionOk="0">
                  <a:moveTo>
                    <a:pt x="6813" y="0"/>
                  </a:moveTo>
                  <a:lnTo>
                    <a:pt x="1" y="6863"/>
                  </a:lnTo>
                  <a:lnTo>
                    <a:pt x="6813" y="6863"/>
                  </a:lnTo>
                  <a:lnTo>
                    <a:pt x="68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3460;p73">
              <a:extLst>
                <a:ext uri="{FF2B5EF4-FFF2-40B4-BE49-F238E27FC236}">
                  <a16:creationId xmlns:a16="http://schemas.microsoft.com/office/drawing/2014/main" id="{DB98D362-00B4-47CE-8283-27C82E4F2298}"/>
                </a:ext>
              </a:extLst>
            </p:cNvPr>
            <p:cNvSpPr/>
            <p:nvPr/>
          </p:nvSpPr>
          <p:spPr>
            <a:xfrm>
              <a:off x="13871100" y="2553713"/>
              <a:ext cx="317750" cy="317750"/>
            </a:xfrm>
            <a:custGeom>
              <a:avLst/>
              <a:gdLst/>
              <a:ahLst/>
              <a:cxnLst/>
              <a:rect l="l" t="t" r="r" b="b"/>
              <a:pathLst>
                <a:path w="12710" h="12710" extrusionOk="0">
                  <a:moveTo>
                    <a:pt x="0" y="1"/>
                  </a:moveTo>
                  <a:lnTo>
                    <a:pt x="0" y="12710"/>
                  </a:lnTo>
                  <a:lnTo>
                    <a:pt x="127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3461;p73">
              <a:extLst>
                <a:ext uri="{FF2B5EF4-FFF2-40B4-BE49-F238E27FC236}">
                  <a16:creationId xmlns:a16="http://schemas.microsoft.com/office/drawing/2014/main" id="{370FC56F-1EC6-41D1-BC94-D4A1FC3F3056}"/>
                </a:ext>
              </a:extLst>
            </p:cNvPr>
            <p:cNvSpPr/>
            <p:nvPr/>
          </p:nvSpPr>
          <p:spPr>
            <a:xfrm>
              <a:off x="12925550" y="2553713"/>
              <a:ext cx="823550" cy="371150"/>
            </a:xfrm>
            <a:custGeom>
              <a:avLst/>
              <a:gdLst/>
              <a:ahLst/>
              <a:cxnLst/>
              <a:rect l="l" t="t" r="r" b="b"/>
              <a:pathLst>
                <a:path w="32942" h="14846" extrusionOk="0">
                  <a:moveTo>
                    <a:pt x="12506" y="1"/>
                  </a:moveTo>
                  <a:lnTo>
                    <a:pt x="0" y="12507"/>
                  </a:lnTo>
                  <a:lnTo>
                    <a:pt x="0" y="14845"/>
                  </a:lnTo>
                  <a:lnTo>
                    <a:pt x="18199" y="14845"/>
                  </a:lnTo>
                  <a:lnTo>
                    <a:pt x="32942" y="103"/>
                  </a:lnTo>
                  <a:lnTo>
                    <a:pt x="329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3462;p73">
              <a:extLst>
                <a:ext uri="{FF2B5EF4-FFF2-40B4-BE49-F238E27FC236}">
                  <a16:creationId xmlns:a16="http://schemas.microsoft.com/office/drawing/2014/main" id="{48EBF8EA-DF29-47F9-B774-1DF3F3ED71CC}"/>
                </a:ext>
              </a:extLst>
            </p:cNvPr>
            <p:cNvSpPr/>
            <p:nvPr/>
          </p:nvSpPr>
          <p:spPr>
            <a:xfrm>
              <a:off x="13494900" y="2670638"/>
              <a:ext cx="254200" cy="254225"/>
            </a:xfrm>
            <a:custGeom>
              <a:avLst/>
              <a:gdLst/>
              <a:ahLst/>
              <a:cxnLst/>
              <a:rect l="l" t="t" r="r" b="b"/>
              <a:pathLst>
                <a:path w="10168" h="10169" extrusionOk="0">
                  <a:moveTo>
                    <a:pt x="10168" y="1"/>
                  </a:moveTo>
                  <a:lnTo>
                    <a:pt x="1" y="10168"/>
                  </a:lnTo>
                  <a:lnTo>
                    <a:pt x="10168" y="10168"/>
                  </a:lnTo>
                  <a:lnTo>
                    <a:pt x="101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3463;p73">
              <a:extLst>
                <a:ext uri="{FF2B5EF4-FFF2-40B4-BE49-F238E27FC236}">
                  <a16:creationId xmlns:a16="http://schemas.microsoft.com/office/drawing/2014/main" id="{9A4A49CC-7B9C-421B-8A57-980C410DD6A8}"/>
                </a:ext>
              </a:extLst>
            </p:cNvPr>
            <p:cNvSpPr/>
            <p:nvPr/>
          </p:nvSpPr>
          <p:spPr>
            <a:xfrm>
              <a:off x="14097325" y="2553713"/>
              <a:ext cx="597325" cy="371150"/>
            </a:xfrm>
            <a:custGeom>
              <a:avLst/>
              <a:gdLst/>
              <a:ahLst/>
              <a:cxnLst/>
              <a:rect l="l" t="t" r="r" b="b"/>
              <a:pathLst>
                <a:path w="23893" h="14846" extrusionOk="0">
                  <a:moveTo>
                    <a:pt x="14895" y="1"/>
                  </a:moveTo>
                  <a:lnTo>
                    <a:pt x="0" y="14845"/>
                  </a:lnTo>
                  <a:lnTo>
                    <a:pt x="20538" y="14845"/>
                  </a:lnTo>
                  <a:lnTo>
                    <a:pt x="23893" y="11490"/>
                  </a:lnTo>
                  <a:lnTo>
                    <a:pt x="238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3464;p73">
              <a:extLst>
                <a:ext uri="{FF2B5EF4-FFF2-40B4-BE49-F238E27FC236}">
                  <a16:creationId xmlns:a16="http://schemas.microsoft.com/office/drawing/2014/main" id="{CE560B9B-E91E-413A-A69F-CFA4ACD8FCAC}"/>
                </a:ext>
              </a:extLst>
            </p:cNvPr>
            <p:cNvSpPr/>
            <p:nvPr/>
          </p:nvSpPr>
          <p:spPr>
            <a:xfrm>
              <a:off x="10090150" y="2349113"/>
              <a:ext cx="305050" cy="123300"/>
            </a:xfrm>
            <a:custGeom>
              <a:avLst/>
              <a:gdLst/>
              <a:ahLst/>
              <a:cxnLst/>
              <a:rect l="l" t="t" r="r" b="b"/>
              <a:pathLst>
                <a:path w="12202" h="4932" extrusionOk="0">
                  <a:moveTo>
                    <a:pt x="2492" y="0"/>
                  </a:moveTo>
                  <a:cubicBezTo>
                    <a:pt x="1119" y="0"/>
                    <a:pt x="1" y="1119"/>
                    <a:pt x="1" y="2441"/>
                  </a:cubicBezTo>
                  <a:cubicBezTo>
                    <a:pt x="1" y="3813"/>
                    <a:pt x="1119" y="4931"/>
                    <a:pt x="2492" y="4931"/>
                  </a:cubicBezTo>
                  <a:lnTo>
                    <a:pt x="9761" y="4931"/>
                  </a:lnTo>
                  <a:cubicBezTo>
                    <a:pt x="11083" y="4931"/>
                    <a:pt x="12201" y="3813"/>
                    <a:pt x="12201" y="2441"/>
                  </a:cubicBezTo>
                  <a:cubicBezTo>
                    <a:pt x="12201" y="1119"/>
                    <a:pt x="11083" y="0"/>
                    <a:pt x="97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3465;p73">
              <a:extLst>
                <a:ext uri="{FF2B5EF4-FFF2-40B4-BE49-F238E27FC236}">
                  <a16:creationId xmlns:a16="http://schemas.microsoft.com/office/drawing/2014/main" id="{8FAFBFA2-904A-46C0-868F-9D38A1F26FD8}"/>
                </a:ext>
              </a:extLst>
            </p:cNvPr>
            <p:cNvSpPr/>
            <p:nvPr/>
          </p:nvSpPr>
          <p:spPr>
            <a:xfrm>
              <a:off x="14395975" y="2349113"/>
              <a:ext cx="305050" cy="123300"/>
            </a:xfrm>
            <a:custGeom>
              <a:avLst/>
              <a:gdLst/>
              <a:ahLst/>
              <a:cxnLst/>
              <a:rect l="l" t="t" r="r" b="b"/>
              <a:pathLst>
                <a:path w="12202" h="4932" extrusionOk="0">
                  <a:moveTo>
                    <a:pt x="2441" y="0"/>
                  </a:moveTo>
                  <a:cubicBezTo>
                    <a:pt x="1119" y="0"/>
                    <a:pt x="1" y="1119"/>
                    <a:pt x="1" y="2441"/>
                  </a:cubicBezTo>
                  <a:cubicBezTo>
                    <a:pt x="1" y="3813"/>
                    <a:pt x="1119" y="4931"/>
                    <a:pt x="2441" y="4931"/>
                  </a:cubicBezTo>
                  <a:lnTo>
                    <a:pt x="9761" y="4931"/>
                  </a:lnTo>
                  <a:cubicBezTo>
                    <a:pt x="11083" y="4931"/>
                    <a:pt x="12201" y="3813"/>
                    <a:pt x="12201" y="2441"/>
                  </a:cubicBezTo>
                  <a:cubicBezTo>
                    <a:pt x="12201" y="1119"/>
                    <a:pt x="11083" y="0"/>
                    <a:pt x="97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3466;p73">
              <a:extLst>
                <a:ext uri="{FF2B5EF4-FFF2-40B4-BE49-F238E27FC236}">
                  <a16:creationId xmlns:a16="http://schemas.microsoft.com/office/drawing/2014/main" id="{3D1DA09B-4667-42EA-A68C-E7D428B95756}"/>
                </a:ext>
              </a:extLst>
            </p:cNvPr>
            <p:cNvSpPr/>
            <p:nvPr/>
          </p:nvSpPr>
          <p:spPr>
            <a:xfrm>
              <a:off x="14481125" y="4156338"/>
              <a:ext cx="305050" cy="123300"/>
            </a:xfrm>
            <a:custGeom>
              <a:avLst/>
              <a:gdLst/>
              <a:ahLst/>
              <a:cxnLst/>
              <a:rect l="l" t="t" r="r" b="b"/>
              <a:pathLst>
                <a:path w="12202" h="4932" extrusionOk="0">
                  <a:moveTo>
                    <a:pt x="2492" y="0"/>
                  </a:moveTo>
                  <a:cubicBezTo>
                    <a:pt x="1119" y="0"/>
                    <a:pt x="1" y="1119"/>
                    <a:pt x="1" y="2491"/>
                  </a:cubicBezTo>
                  <a:cubicBezTo>
                    <a:pt x="1" y="3813"/>
                    <a:pt x="1119" y="4931"/>
                    <a:pt x="2492" y="4931"/>
                  </a:cubicBezTo>
                  <a:lnTo>
                    <a:pt x="9761" y="4931"/>
                  </a:lnTo>
                  <a:cubicBezTo>
                    <a:pt x="11134" y="4931"/>
                    <a:pt x="12201" y="3813"/>
                    <a:pt x="12201" y="2491"/>
                  </a:cubicBezTo>
                  <a:cubicBezTo>
                    <a:pt x="12201" y="1119"/>
                    <a:pt x="11134" y="0"/>
                    <a:pt x="97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79" name="Content Placeholder 5" descr="09d40dd2aae149c7003fa83bada415c8"/>
          <p:cNvPicPr preferRelativeResize="0">
            <a:picLocks noChangeAspect="1"/>
          </p:cNvPicPr>
          <p:nvPr/>
        </p:nvPicPr>
        <p:blipFill>
          <a:blip r:embed="rId7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9821859" y="4652916"/>
            <a:ext cx="2383393" cy="227621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pic>
        <p:nvPicPr>
          <p:cNvPr id="2" name="Tieng-coi-oto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0ECBEF8-DB56-4F40-B933-88E44C2D4AC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052842" y="629304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892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60"/>
    </mc:Choice>
    <mc:Fallback xmlns="">
      <p:transition spd="slow" advTm="20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2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chinh-sach-doi-tra11231"/>
          <p:cNvPicPr>
            <a:picLocks noGrp="1" noChangeAspect="1"/>
          </p:cNvPicPr>
          <p:nvPr>
            <p:ph idx="1"/>
          </p:nvPr>
        </p:nvPicPr>
        <p:blipFill>
          <a:blip r:embed="rId8"/>
          <a:srcRect b="5560"/>
          <a:stretch>
            <a:fillRect/>
          </a:stretch>
        </p:blipFill>
        <p:spPr>
          <a:xfrm>
            <a:off x="-115570" y="-43498"/>
            <a:ext cx="12177395" cy="685736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9"/>
          <a:srcRect l="14209" t="-6650" r="37762" b="62099"/>
          <a:stretch>
            <a:fillRect/>
          </a:stretch>
        </p:blipFill>
        <p:spPr>
          <a:xfrm>
            <a:off x="-126365" y="2301240"/>
            <a:ext cx="11801475" cy="2092960"/>
          </a:xfrm>
          <a:prstGeom prst="rect">
            <a:avLst/>
          </a:prstGeom>
        </p:spPr>
      </p:pic>
      <p:pic>
        <p:nvPicPr>
          <p:cNvPr id="6" name="Content Placeholder 5" descr="09d40dd2aae149c7003fa83bada415c8"/>
          <p:cNvPicPr preferRelativeResize="0">
            <a:picLocks noChangeAspect="1"/>
          </p:cNvPicPr>
          <p:nvPr/>
        </p:nvPicPr>
        <p:blipFill>
          <a:blip r:embed="rId10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8446744" y="3429000"/>
            <a:ext cx="3699510" cy="353314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sp>
        <p:nvSpPr>
          <p:cNvPr id="2569" name="Google Shape;2569;p62"/>
          <p:cNvSpPr txBox="1">
            <a:spLocks noGrp="1"/>
          </p:cNvSpPr>
          <p:nvPr>
            <p:ph type="title"/>
          </p:nvPr>
        </p:nvSpPr>
        <p:spPr>
          <a:xfrm>
            <a:off x="130175" y="149225"/>
            <a:ext cx="4072890" cy="132588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 TRÌNH</a:t>
            </a:r>
          </a:p>
        </p:txBody>
      </p:sp>
      <p:grpSp>
        <p:nvGrpSpPr>
          <p:cNvPr id="88" name="Google Shape;2554;p62"/>
          <p:cNvGrpSpPr/>
          <p:nvPr/>
        </p:nvGrpSpPr>
        <p:grpSpPr>
          <a:xfrm>
            <a:off x="2772428" y="2508014"/>
            <a:ext cx="8517452" cy="1000396"/>
            <a:chOff x="1906112" y="1339596"/>
            <a:chExt cx="6908874" cy="750359"/>
          </a:xfrm>
        </p:grpSpPr>
        <p:grpSp>
          <p:nvGrpSpPr>
            <p:cNvPr id="91" name="Google Shape;2557;p62"/>
            <p:cNvGrpSpPr/>
            <p:nvPr/>
          </p:nvGrpSpPr>
          <p:grpSpPr>
            <a:xfrm>
              <a:off x="1906112" y="1339971"/>
              <a:ext cx="700074" cy="700074"/>
              <a:chOff x="2676161" y="1634584"/>
              <a:chExt cx="828588" cy="828588"/>
            </a:xfrm>
          </p:grpSpPr>
          <p:sp>
            <p:nvSpPr>
              <p:cNvPr id="101" name="Google Shape;2558;p62"/>
              <p:cNvSpPr/>
              <p:nvPr/>
            </p:nvSpPr>
            <p:spPr>
              <a:xfrm rot="2700000">
                <a:off x="2676161" y="1634584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2559;p62"/>
              <p:cNvSpPr/>
              <p:nvPr/>
            </p:nvSpPr>
            <p:spPr>
              <a:xfrm rot="2700000">
                <a:off x="2707344" y="167366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2" name="Google Shape;2560;p62"/>
            <p:cNvGrpSpPr/>
            <p:nvPr/>
          </p:nvGrpSpPr>
          <p:grpSpPr>
            <a:xfrm>
              <a:off x="4333128" y="1354959"/>
              <a:ext cx="700074" cy="700074"/>
              <a:chOff x="3129725" y="1652324"/>
              <a:chExt cx="828588" cy="828588"/>
            </a:xfrm>
          </p:grpSpPr>
          <p:sp>
            <p:nvSpPr>
              <p:cNvPr id="99" name="Google Shape;2561;p62"/>
              <p:cNvSpPr/>
              <p:nvPr/>
            </p:nvSpPr>
            <p:spPr>
              <a:xfrm rot="2700000">
                <a:off x="3129725" y="1652324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2562;p62"/>
              <p:cNvSpPr/>
              <p:nvPr/>
            </p:nvSpPr>
            <p:spPr>
              <a:xfrm rot="2700000">
                <a:off x="3160299" y="1682680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3" name="Google Shape;2563;p62"/>
            <p:cNvGrpSpPr/>
            <p:nvPr/>
          </p:nvGrpSpPr>
          <p:grpSpPr>
            <a:xfrm>
              <a:off x="6320213" y="1389880"/>
              <a:ext cx="700074" cy="700074"/>
              <a:chOff x="3084613" y="-11220"/>
              <a:chExt cx="828588" cy="828588"/>
            </a:xfrm>
          </p:grpSpPr>
          <p:sp>
            <p:nvSpPr>
              <p:cNvPr id="97" name="Google Shape;2564;p62"/>
              <p:cNvSpPr/>
              <p:nvPr/>
            </p:nvSpPr>
            <p:spPr>
              <a:xfrm rot="2700000">
                <a:off x="3084613" y="-11220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2565;p62"/>
              <p:cNvSpPr/>
              <p:nvPr/>
            </p:nvSpPr>
            <p:spPr>
              <a:xfrm rot="2700000">
                <a:off x="3104123" y="41078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4" name="Google Shape;2566;p62"/>
            <p:cNvGrpSpPr/>
            <p:nvPr/>
          </p:nvGrpSpPr>
          <p:grpSpPr>
            <a:xfrm>
              <a:off x="8114912" y="1339596"/>
              <a:ext cx="700074" cy="700074"/>
              <a:chOff x="2800525" y="-54329"/>
              <a:chExt cx="828588" cy="828588"/>
            </a:xfrm>
          </p:grpSpPr>
          <p:sp>
            <p:nvSpPr>
              <p:cNvPr id="95" name="Google Shape;2567;p62"/>
              <p:cNvSpPr/>
              <p:nvPr/>
            </p:nvSpPr>
            <p:spPr>
              <a:xfrm rot="2700000">
                <a:off x="2800525" y="-54329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2568;p62"/>
              <p:cNvSpPr/>
              <p:nvPr/>
            </p:nvSpPr>
            <p:spPr>
              <a:xfrm rot="2700000">
                <a:off x="2831710" y="-14689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03" name="Google Shape;2578;p62"/>
          <p:cNvSpPr/>
          <p:nvPr/>
        </p:nvSpPr>
        <p:spPr>
          <a:xfrm>
            <a:off x="2887906" y="2670035"/>
            <a:ext cx="632033" cy="608733"/>
          </a:xfrm>
          <a:custGeom>
            <a:avLst/>
            <a:gdLst/>
            <a:ahLst/>
            <a:cxnLst/>
            <a:rect l="l" t="t" r="r" b="b"/>
            <a:pathLst>
              <a:path w="18961" h="18262" extrusionOk="0">
                <a:moveTo>
                  <a:pt x="15727" y="7538"/>
                </a:moveTo>
                <a:cubicBezTo>
                  <a:pt x="16030" y="7538"/>
                  <a:pt x="16262" y="7771"/>
                  <a:pt x="16262" y="8073"/>
                </a:cubicBezTo>
                <a:lnTo>
                  <a:pt x="16262" y="10213"/>
                </a:lnTo>
                <a:cubicBezTo>
                  <a:pt x="16262" y="10493"/>
                  <a:pt x="16006" y="10748"/>
                  <a:pt x="15727" y="10748"/>
                </a:cubicBezTo>
                <a:lnTo>
                  <a:pt x="3956" y="10748"/>
                </a:lnTo>
                <a:cubicBezTo>
                  <a:pt x="3653" y="10725"/>
                  <a:pt x="3421" y="10493"/>
                  <a:pt x="3421" y="10213"/>
                </a:cubicBezTo>
                <a:lnTo>
                  <a:pt x="3421" y="8073"/>
                </a:lnTo>
                <a:cubicBezTo>
                  <a:pt x="3421" y="7771"/>
                  <a:pt x="3653" y="7538"/>
                  <a:pt x="3956" y="7538"/>
                </a:cubicBezTo>
                <a:close/>
                <a:moveTo>
                  <a:pt x="9841" y="1"/>
                </a:moveTo>
                <a:cubicBezTo>
                  <a:pt x="6143" y="1"/>
                  <a:pt x="2816" y="2234"/>
                  <a:pt x="1397" y="5630"/>
                </a:cubicBezTo>
                <a:cubicBezTo>
                  <a:pt x="1" y="9050"/>
                  <a:pt x="769" y="12982"/>
                  <a:pt x="3397" y="15587"/>
                </a:cubicBezTo>
                <a:cubicBezTo>
                  <a:pt x="5141" y="17331"/>
                  <a:pt x="7468" y="18262"/>
                  <a:pt x="9841" y="18262"/>
                </a:cubicBezTo>
                <a:cubicBezTo>
                  <a:pt x="11015" y="18262"/>
                  <a:pt x="12200" y="18034"/>
                  <a:pt x="13331" y="17565"/>
                </a:cubicBezTo>
                <a:cubicBezTo>
                  <a:pt x="16751" y="16146"/>
                  <a:pt x="18961" y="12819"/>
                  <a:pt x="18961" y="9143"/>
                </a:cubicBezTo>
                <a:cubicBezTo>
                  <a:pt x="18938" y="4095"/>
                  <a:pt x="14866" y="24"/>
                  <a:pt x="98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07" name="Google Shape;2582;p62"/>
          <p:cNvGrpSpPr/>
          <p:nvPr/>
        </p:nvGrpSpPr>
        <p:grpSpPr>
          <a:xfrm>
            <a:off x="-98343" y="1365885"/>
            <a:ext cx="1806575" cy="1550670"/>
            <a:chOff x="404850" y="2182975"/>
            <a:chExt cx="2230850" cy="1111475"/>
          </a:xfrm>
        </p:grpSpPr>
        <p:sp>
          <p:nvSpPr>
            <p:cNvPr id="108" name="Google Shape;2583;p62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2584;p62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2585;p62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2586;p62"/>
            <p:cNvSpPr/>
            <p:nvPr/>
          </p:nvSpPr>
          <p:spPr>
            <a:xfrm>
              <a:off x="480450" y="2218000"/>
              <a:ext cx="2102325" cy="854400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 dirty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" name="Google Shape;2587;p62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" name="Google Shape;2588;p62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" name="Google Shape;2589;p62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" name="Google Shape;2590;p62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" name="Google Shape;2591;p62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" name="Google Shape;2592;p62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" name="Google Shape;2593;p62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" name="Google Shape;2594;p62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" name="Google Shape;2595;p62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" name="Google Shape;2596;p62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2" name="Google Shape;2597;p62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" name="Google Shape;2598;p62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4" name="Google Shape;2599;p62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5" name="Google Shape;2600;p62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6" name="Google Shape;2601;p62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7" name="Google Shape;2602;p62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8" name="Google Shape;2603;p62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9" name="Google Shape;2604;p62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0" name="Google Shape;2605;p62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1" name="Google Shape;2606;p62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2" name="Google Shape;2607;p62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3" name="Google Shape;2608;p62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4" name="Google Shape;2609;p62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5" name="Google Shape;2610;p62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36" name="Google Shape;2571;p62"/>
          <p:cNvSpPr/>
          <p:nvPr/>
        </p:nvSpPr>
        <p:spPr>
          <a:xfrm>
            <a:off x="2887698" y="2686029"/>
            <a:ext cx="634146" cy="5956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69E1A"/>
          </a:solidFill>
          <a:ln>
            <a:solidFill>
              <a:srgbClr val="E69E1A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1 </a:t>
            </a:r>
            <a:endParaRPr sz="4000" kern="0" dirty="0"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7" name="Google Shape;2573;p62"/>
          <p:cNvSpPr/>
          <p:nvPr/>
        </p:nvSpPr>
        <p:spPr>
          <a:xfrm>
            <a:off x="5874435" y="2627057"/>
            <a:ext cx="643100" cy="608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15561"/>
          </a:solidFill>
          <a:ln>
            <a:solidFill>
              <a:srgbClr val="E155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2 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8" name="Google Shape;2575;p62"/>
          <p:cNvSpPr/>
          <p:nvPr/>
        </p:nvSpPr>
        <p:spPr>
          <a:xfrm>
            <a:off x="8294127" y="2708067"/>
            <a:ext cx="653302" cy="6087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5587AC"/>
          </a:solidFill>
          <a:ln>
            <a:solidFill>
              <a:srgbClr val="5587AC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3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9" name="Google Shape;2577;p62"/>
          <p:cNvSpPr/>
          <p:nvPr/>
        </p:nvSpPr>
        <p:spPr>
          <a:xfrm>
            <a:off x="10542658" y="2699735"/>
            <a:ext cx="673389" cy="618837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08C30"/>
          </a:solidFill>
          <a:ln>
            <a:solidFill>
              <a:srgbClr val="708C3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4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pic>
        <p:nvPicPr>
          <p:cNvPr id="3" name="Nhac-nen-vui-ve-song-dong-de-thuong-www_tiengdong_com">
            <a:hlinkClick r:id="" action="ppaction://media"/>
            <a:extLst>
              <a:ext uri="{FF2B5EF4-FFF2-40B4-BE49-F238E27FC236}">
                <a16:creationId xmlns:a16="http://schemas.microsoft.com/office/drawing/2014/main" id="{B1BE0CED-919D-4A29-B4DB-AFE8BDFAE39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23252" y="6204267"/>
            <a:ext cx="102904" cy="609600"/>
          </a:xfrm>
          <a:prstGeom prst="rect">
            <a:avLst/>
          </a:prstGeom>
        </p:spPr>
      </p:pic>
      <p:pic>
        <p:nvPicPr>
          <p:cNvPr id="4" name="Giai-dieu-mo-dau-video-hay-www_tiengdong_com">
            <a:hlinkClick r:id="" action="ppaction://media"/>
            <a:extLst>
              <a:ext uri="{FF2B5EF4-FFF2-40B4-BE49-F238E27FC236}">
                <a16:creationId xmlns:a16="http://schemas.microsoft.com/office/drawing/2014/main" id="{F3E70E3A-8CE2-4B39-9453-13156BAB7237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23252" y="539496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190">
        <p15:prstTrans prst="airplane"/>
      </p:transition>
    </mc:Choice>
    <mc:Fallback xmlns="">
      <p:transition spd="slow" advTm="41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9479 0.008796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inh-nen-powerpoint-1"/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0" y="118745"/>
            <a:ext cx="13142794" cy="6857365"/>
          </a:xfrm>
          <a:prstGeom prst="rect">
            <a:avLst/>
          </a:prstGeom>
        </p:spPr>
      </p:pic>
      <p:grpSp>
        <p:nvGrpSpPr>
          <p:cNvPr id="1848" name="Google Shape;1848;p49"/>
          <p:cNvGrpSpPr/>
          <p:nvPr/>
        </p:nvGrpSpPr>
        <p:grpSpPr>
          <a:xfrm>
            <a:off x="30603" y="423545"/>
            <a:ext cx="11832467" cy="6434455"/>
            <a:chOff x="4239282" y="527350"/>
            <a:chExt cx="3981600" cy="4825738"/>
          </a:xfrm>
        </p:grpSpPr>
        <p:sp>
          <p:nvSpPr>
            <p:cNvPr id="1849" name="Google Shape;1849;p49"/>
            <p:cNvSpPr/>
            <p:nvPr/>
          </p:nvSpPr>
          <p:spPr>
            <a:xfrm>
              <a:off x="6057332" y="2822878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50" name="Google Shape;1850;p49"/>
            <p:cNvSpPr/>
            <p:nvPr/>
          </p:nvSpPr>
          <p:spPr>
            <a:xfrm>
              <a:off x="4239282" y="527350"/>
              <a:ext cx="3981600" cy="2683098"/>
            </a:xfrm>
            <a:prstGeom prst="roundRect">
              <a:avLst>
                <a:gd name="adj" fmla="val 643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51" name="Google Shape;1851;p49"/>
            <p:cNvSpPr/>
            <p:nvPr/>
          </p:nvSpPr>
          <p:spPr>
            <a:xfrm>
              <a:off x="4371975" y="628650"/>
              <a:ext cx="3733800" cy="2314200"/>
            </a:xfrm>
            <a:prstGeom prst="roundRect">
              <a:avLst>
                <a:gd name="adj" fmla="val 2881"/>
              </a:avLst>
            </a:prstGeom>
            <a:noFill/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1852" name="Google Shape;1852;p49"/>
            <p:cNvGrpSpPr/>
            <p:nvPr/>
          </p:nvGrpSpPr>
          <p:grpSpPr>
            <a:xfrm>
              <a:off x="4239282" y="3360237"/>
              <a:ext cx="3981600" cy="983088"/>
              <a:chOff x="4239282" y="3360237"/>
              <a:chExt cx="3981600" cy="983088"/>
            </a:xfrm>
          </p:grpSpPr>
          <p:sp>
            <p:nvSpPr>
              <p:cNvPr id="1853" name="Google Shape;1853;p49"/>
              <p:cNvSpPr/>
              <p:nvPr/>
            </p:nvSpPr>
            <p:spPr>
              <a:xfrm>
                <a:off x="4239282" y="3365314"/>
                <a:ext cx="3981600" cy="978011"/>
              </a:xfrm>
              <a:prstGeom prst="roundRect">
                <a:avLst>
                  <a:gd name="adj" fmla="val 12545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854" name="Google Shape;1854;p49"/>
              <p:cNvSpPr/>
              <p:nvPr/>
            </p:nvSpPr>
            <p:spPr>
              <a:xfrm>
                <a:off x="4368282" y="3413363"/>
                <a:ext cx="3723600" cy="815361"/>
              </a:xfrm>
              <a:prstGeom prst="roundRect">
                <a:avLst>
                  <a:gd name="adj" fmla="val 4656"/>
                </a:avLst>
              </a:prstGeom>
              <a:solidFill>
                <a:schemeClr val="accent4"/>
              </a:solidFill>
              <a:ln w="28575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 dirty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0" name="Google Shape;1853;p49">
                <a:extLst>
                  <a:ext uri="{FF2B5EF4-FFF2-40B4-BE49-F238E27FC236}">
                    <a16:creationId xmlns:a16="http://schemas.microsoft.com/office/drawing/2014/main" id="{CCB49001-0802-4EC4-99F6-1DE43BEBDDD8}"/>
                  </a:ext>
                </a:extLst>
              </p:cNvPr>
              <p:cNvSpPr/>
              <p:nvPr/>
            </p:nvSpPr>
            <p:spPr>
              <a:xfrm>
                <a:off x="4239282" y="3360237"/>
                <a:ext cx="3981600" cy="978011"/>
              </a:xfrm>
              <a:prstGeom prst="roundRect">
                <a:avLst>
                  <a:gd name="adj" fmla="val 12545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grpSp>
        <p:nvGrpSpPr>
          <p:cNvPr id="1855" name="Google Shape;1855;p49"/>
          <p:cNvGrpSpPr/>
          <p:nvPr/>
        </p:nvGrpSpPr>
        <p:grpSpPr>
          <a:xfrm>
            <a:off x="9764938" y="4001086"/>
            <a:ext cx="2262597" cy="3588121"/>
            <a:chOff x="1803781" y="1600197"/>
            <a:chExt cx="828588" cy="1391590"/>
          </a:xfrm>
        </p:grpSpPr>
        <p:sp>
          <p:nvSpPr>
            <p:cNvPr id="1856" name="Google Shape;1856;p49"/>
            <p:cNvSpPr/>
            <p:nvPr/>
          </p:nvSpPr>
          <p:spPr>
            <a:xfrm>
              <a:off x="2189505" y="2297600"/>
              <a:ext cx="57144" cy="694187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57" name="Google Shape;1857;p49"/>
            <p:cNvSpPr/>
            <p:nvPr/>
          </p:nvSpPr>
          <p:spPr>
            <a:xfrm rot="2700000">
              <a:off x="1803781" y="1600197"/>
              <a:ext cx="828588" cy="828588"/>
            </a:xfrm>
            <a:prstGeom prst="roundRect">
              <a:avLst>
                <a:gd name="adj" fmla="val 804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58" name="Google Shape;1858;p49"/>
            <p:cNvSpPr/>
            <p:nvPr/>
          </p:nvSpPr>
          <p:spPr>
            <a:xfrm rot="2700000">
              <a:off x="1824278" y="1623825"/>
              <a:ext cx="781494" cy="781494"/>
            </a:xfrm>
            <a:prstGeom prst="roundRect">
              <a:avLst>
                <a:gd name="adj" fmla="val 625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859" name="Google Shape;1859;p49"/>
          <p:cNvSpPr txBox="1">
            <a:spLocks noGrp="1"/>
          </p:cNvSpPr>
          <p:nvPr>
            <p:ph type="title"/>
          </p:nvPr>
        </p:nvSpPr>
        <p:spPr>
          <a:xfrm>
            <a:off x="217805" y="671830"/>
            <a:ext cx="6460817" cy="26936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990"/>
            </a:pPr>
            <a:r>
              <a:rPr lang="vi-VN" sz="4800" dirty="0"/>
              <a:t> </a:t>
            </a:r>
            <a:endParaRPr lang="vi-VN" sz="4400" dirty="0"/>
          </a:p>
        </p:txBody>
      </p:sp>
      <p:sp>
        <p:nvSpPr>
          <p:cNvPr id="2" name="Google Shape;3819;p78"/>
          <p:cNvSpPr/>
          <p:nvPr/>
        </p:nvSpPr>
        <p:spPr>
          <a:xfrm>
            <a:off x="9417220" y="3678292"/>
            <a:ext cx="3043555" cy="2858135"/>
          </a:xfrm>
          <a:custGeom>
            <a:avLst/>
            <a:gdLst/>
            <a:ahLst/>
            <a:cxnLst/>
            <a:rect l="l" t="t" r="r" b="b"/>
            <a:pathLst>
              <a:path w="51843" h="50816" extrusionOk="0">
                <a:moveTo>
                  <a:pt x="25930" y="1083"/>
                </a:moveTo>
                <a:cubicBezTo>
                  <a:pt x="27030" y="1083"/>
                  <a:pt x="28112" y="1534"/>
                  <a:pt x="28887" y="2327"/>
                </a:cubicBezTo>
                <a:lnTo>
                  <a:pt x="49011" y="22451"/>
                </a:lnTo>
                <a:cubicBezTo>
                  <a:pt x="50652" y="24092"/>
                  <a:pt x="50652" y="26742"/>
                  <a:pt x="49011" y="28383"/>
                </a:cubicBezTo>
                <a:lnTo>
                  <a:pt x="28887" y="48507"/>
                </a:lnTo>
                <a:cubicBezTo>
                  <a:pt x="28067" y="49328"/>
                  <a:pt x="26994" y="49738"/>
                  <a:pt x="25921" y="49738"/>
                </a:cubicBezTo>
                <a:cubicBezTo>
                  <a:pt x="24848" y="49738"/>
                  <a:pt x="23775" y="49328"/>
                  <a:pt x="22955" y="48507"/>
                </a:cubicBezTo>
                <a:lnTo>
                  <a:pt x="2813" y="28383"/>
                </a:lnTo>
                <a:cubicBezTo>
                  <a:pt x="1190" y="26742"/>
                  <a:pt x="1190" y="24092"/>
                  <a:pt x="2813" y="22451"/>
                </a:cubicBezTo>
                <a:lnTo>
                  <a:pt x="22955" y="2309"/>
                </a:lnTo>
                <a:cubicBezTo>
                  <a:pt x="23730" y="1534"/>
                  <a:pt x="24812" y="1083"/>
                  <a:pt x="25930" y="1083"/>
                </a:cubicBezTo>
                <a:close/>
                <a:moveTo>
                  <a:pt x="25930" y="1"/>
                </a:moveTo>
                <a:cubicBezTo>
                  <a:pt x="24524" y="1"/>
                  <a:pt x="23171" y="560"/>
                  <a:pt x="22197" y="1552"/>
                </a:cubicBezTo>
                <a:lnTo>
                  <a:pt x="2056" y="21675"/>
                </a:lnTo>
                <a:cubicBezTo>
                  <a:pt x="0" y="23749"/>
                  <a:pt x="0" y="27085"/>
                  <a:pt x="2056" y="29159"/>
                </a:cubicBezTo>
                <a:lnTo>
                  <a:pt x="22197" y="49282"/>
                </a:lnTo>
                <a:cubicBezTo>
                  <a:pt x="23156" y="50259"/>
                  <a:pt x="24481" y="50816"/>
                  <a:pt x="25864" y="50816"/>
                </a:cubicBezTo>
                <a:cubicBezTo>
                  <a:pt x="25886" y="50816"/>
                  <a:pt x="25908" y="50815"/>
                  <a:pt x="25930" y="50815"/>
                </a:cubicBezTo>
                <a:cubicBezTo>
                  <a:pt x="25952" y="50815"/>
                  <a:pt x="25974" y="50816"/>
                  <a:pt x="25995" y="50816"/>
                </a:cubicBezTo>
                <a:cubicBezTo>
                  <a:pt x="27361" y="50816"/>
                  <a:pt x="28686" y="50259"/>
                  <a:pt x="29663" y="49282"/>
                </a:cubicBezTo>
                <a:lnTo>
                  <a:pt x="49786" y="29159"/>
                </a:lnTo>
                <a:cubicBezTo>
                  <a:pt x="51842" y="27085"/>
                  <a:pt x="51842" y="23749"/>
                  <a:pt x="49786" y="21675"/>
                </a:cubicBezTo>
                <a:lnTo>
                  <a:pt x="29663" y="1552"/>
                </a:lnTo>
                <a:cubicBezTo>
                  <a:pt x="28671" y="560"/>
                  <a:pt x="27337" y="1"/>
                  <a:pt x="259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Google Shape;1859;p49"/>
          <p:cNvSpPr txBox="1">
            <a:spLocks noGrp="1"/>
          </p:cNvSpPr>
          <p:nvPr/>
        </p:nvSpPr>
        <p:spPr>
          <a:xfrm>
            <a:off x="10444019" y="4337421"/>
            <a:ext cx="1168400" cy="1539875"/>
          </a:xfrm>
          <a:prstGeom prst="rect">
            <a:avLst/>
          </a:prstGeom>
        </p:spPr>
        <p:txBody>
          <a:bodyPr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990"/>
            </a:pPr>
            <a:r>
              <a:rPr lang="vi-VN" sz="5400" b="1" dirty="0"/>
              <a:t>01</a:t>
            </a:r>
          </a:p>
        </p:txBody>
      </p:sp>
      <p:sp>
        <p:nvSpPr>
          <p:cNvPr id="6" name="Notched Right Arrow 5"/>
          <p:cNvSpPr/>
          <p:nvPr/>
        </p:nvSpPr>
        <p:spPr>
          <a:xfrm>
            <a:off x="1997103" y="4406926"/>
            <a:ext cx="3075940" cy="81661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B7AC6F-A55F-4C5C-B78B-0BA79CB846E5}"/>
              </a:ext>
            </a:extLst>
          </p:cNvPr>
          <p:cNvSpPr/>
          <p:nvPr/>
        </p:nvSpPr>
        <p:spPr>
          <a:xfrm>
            <a:off x="328929" y="671761"/>
            <a:ext cx="109714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a, b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…………</a:t>
            </a:r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.....................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nhau (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nhau)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b song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nhau 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D9C3B3-97FF-4D2D-B901-8A80E909A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9304" y="1726271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so le </a:t>
            </a: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044890AB-D0FB-4B30-829C-DD51075822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377827" y="510735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6" name="camera.wav"/>
          </p:stSnd>
        </p:sndAc>
      </p:transition>
    </mc:Choice>
    <mc:Fallback xmlns="">
      <p:transition spd="slow">
        <p:fade/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1" descr="chinh-sach-doi-tra11231"/>
          <p:cNvPicPr>
            <a:picLocks noChangeAspect="1"/>
          </p:cNvPicPr>
          <p:nvPr/>
        </p:nvPicPr>
        <p:blipFill>
          <a:blip r:embed="rId6"/>
          <a:srcRect b="5560"/>
          <a:stretch>
            <a:fillRect/>
          </a:stretch>
        </p:blipFill>
        <p:spPr>
          <a:xfrm>
            <a:off x="6985" y="635"/>
            <a:ext cx="12931093" cy="685736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 l="14209" t="-6650" r="37762" b="62099"/>
          <a:stretch>
            <a:fillRect/>
          </a:stretch>
        </p:blipFill>
        <p:spPr>
          <a:xfrm>
            <a:off x="0" y="2029460"/>
            <a:ext cx="11831955" cy="2092960"/>
          </a:xfrm>
          <a:prstGeom prst="rect">
            <a:avLst/>
          </a:prstGeom>
        </p:spPr>
      </p:pic>
      <p:pic>
        <p:nvPicPr>
          <p:cNvPr id="6" name="Content Placeholder 5" descr="09d40dd2aae149c7003fa83bada415c8"/>
          <p:cNvPicPr preferRelativeResize="0">
            <a:picLocks noGrp="1" noChangeAspect="1"/>
          </p:cNvPicPr>
          <p:nvPr>
            <p:ph idx="1"/>
          </p:nvPr>
        </p:nvPicPr>
        <p:blipFill>
          <a:blip r:embed="rId8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8559165" y="3810635"/>
            <a:ext cx="3632835" cy="2919730"/>
          </a:xfrm>
          <a:prstGeom prst="rect">
            <a:avLst/>
          </a:prstGeom>
          <a:noFill/>
          <a:ln>
            <a:noFill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sp>
        <p:nvSpPr>
          <p:cNvPr id="2569" name="Google Shape;2569;p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 TRÌNH</a:t>
            </a:r>
          </a:p>
        </p:txBody>
      </p:sp>
      <p:grpSp>
        <p:nvGrpSpPr>
          <p:cNvPr id="88" name="Google Shape;2554;p62"/>
          <p:cNvGrpSpPr/>
          <p:nvPr/>
        </p:nvGrpSpPr>
        <p:grpSpPr>
          <a:xfrm>
            <a:off x="1657426" y="2159183"/>
            <a:ext cx="10014661" cy="1320072"/>
            <a:chOff x="1024048" y="1165927"/>
            <a:chExt cx="7510996" cy="990054"/>
          </a:xfrm>
        </p:grpSpPr>
        <p:grpSp>
          <p:nvGrpSpPr>
            <p:cNvPr id="91" name="Google Shape;2557;p62"/>
            <p:cNvGrpSpPr/>
            <p:nvPr/>
          </p:nvGrpSpPr>
          <p:grpSpPr>
            <a:xfrm>
              <a:off x="1024048" y="1165927"/>
              <a:ext cx="990054" cy="990054"/>
              <a:chOff x="1632175" y="1428591"/>
              <a:chExt cx="1171800" cy="1171800"/>
            </a:xfrm>
          </p:grpSpPr>
          <p:sp>
            <p:nvSpPr>
              <p:cNvPr id="101" name="Google Shape;2558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2559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2" name="Google Shape;2560;p62"/>
            <p:cNvGrpSpPr/>
            <p:nvPr/>
          </p:nvGrpSpPr>
          <p:grpSpPr>
            <a:xfrm>
              <a:off x="3568223" y="1344731"/>
              <a:ext cx="700074" cy="700074"/>
              <a:chOff x="2224405" y="1640218"/>
              <a:chExt cx="828588" cy="828588"/>
            </a:xfrm>
          </p:grpSpPr>
          <p:sp>
            <p:nvSpPr>
              <p:cNvPr id="99" name="Google Shape;2561;p62"/>
              <p:cNvSpPr/>
              <p:nvPr/>
            </p:nvSpPr>
            <p:spPr>
              <a:xfrm rot="2700000">
                <a:off x="2224405" y="1640218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2562;p62"/>
              <p:cNvSpPr/>
              <p:nvPr/>
            </p:nvSpPr>
            <p:spPr>
              <a:xfrm rot="2700000">
                <a:off x="2262231" y="169113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3" name="Google Shape;2563;p62"/>
            <p:cNvGrpSpPr/>
            <p:nvPr/>
          </p:nvGrpSpPr>
          <p:grpSpPr>
            <a:xfrm>
              <a:off x="5830170" y="1310711"/>
              <a:ext cx="710874" cy="700074"/>
              <a:chOff x="2504612" y="-104923"/>
              <a:chExt cx="841371" cy="828588"/>
            </a:xfrm>
          </p:grpSpPr>
          <p:sp>
            <p:nvSpPr>
              <p:cNvPr id="97" name="Google Shape;2564;p62"/>
              <p:cNvSpPr/>
              <p:nvPr/>
            </p:nvSpPr>
            <p:spPr>
              <a:xfrm rot="2700000">
                <a:off x="2517395" y="-104923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2565;p62"/>
              <p:cNvSpPr/>
              <p:nvPr/>
            </p:nvSpPr>
            <p:spPr>
              <a:xfrm rot="2700000">
                <a:off x="2504612" y="-73175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4" name="Google Shape;2566;p62"/>
            <p:cNvGrpSpPr/>
            <p:nvPr/>
          </p:nvGrpSpPr>
          <p:grpSpPr>
            <a:xfrm>
              <a:off x="7834970" y="1273513"/>
              <a:ext cx="700074" cy="700074"/>
              <a:chOff x="2469193" y="-132543"/>
              <a:chExt cx="828588" cy="828588"/>
            </a:xfrm>
          </p:grpSpPr>
          <p:sp>
            <p:nvSpPr>
              <p:cNvPr id="95" name="Google Shape;2567;p62"/>
              <p:cNvSpPr/>
              <p:nvPr/>
            </p:nvSpPr>
            <p:spPr>
              <a:xfrm rot="2700000">
                <a:off x="2469193" y="-132543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2568;p62"/>
              <p:cNvSpPr/>
              <p:nvPr/>
            </p:nvSpPr>
            <p:spPr>
              <a:xfrm rot="2700000">
                <a:off x="2514758" y="-100795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03" name="Google Shape;2578;p62"/>
          <p:cNvSpPr/>
          <p:nvPr/>
        </p:nvSpPr>
        <p:spPr>
          <a:xfrm>
            <a:off x="1927786" y="2553195"/>
            <a:ext cx="632033" cy="608733"/>
          </a:xfrm>
          <a:custGeom>
            <a:avLst/>
            <a:gdLst/>
            <a:ahLst/>
            <a:cxnLst/>
            <a:rect l="l" t="t" r="r" b="b"/>
            <a:pathLst>
              <a:path w="18961" h="18262" extrusionOk="0">
                <a:moveTo>
                  <a:pt x="15727" y="7538"/>
                </a:moveTo>
                <a:cubicBezTo>
                  <a:pt x="16030" y="7538"/>
                  <a:pt x="16262" y="7771"/>
                  <a:pt x="16262" y="8073"/>
                </a:cubicBezTo>
                <a:lnTo>
                  <a:pt x="16262" y="10213"/>
                </a:lnTo>
                <a:cubicBezTo>
                  <a:pt x="16262" y="10493"/>
                  <a:pt x="16006" y="10748"/>
                  <a:pt x="15727" y="10748"/>
                </a:cubicBezTo>
                <a:lnTo>
                  <a:pt x="3956" y="10748"/>
                </a:lnTo>
                <a:cubicBezTo>
                  <a:pt x="3653" y="10725"/>
                  <a:pt x="3421" y="10493"/>
                  <a:pt x="3421" y="10213"/>
                </a:cubicBezTo>
                <a:lnTo>
                  <a:pt x="3421" y="8073"/>
                </a:lnTo>
                <a:cubicBezTo>
                  <a:pt x="3421" y="7771"/>
                  <a:pt x="3653" y="7538"/>
                  <a:pt x="3956" y="7538"/>
                </a:cubicBezTo>
                <a:close/>
                <a:moveTo>
                  <a:pt x="9841" y="1"/>
                </a:moveTo>
                <a:cubicBezTo>
                  <a:pt x="6143" y="1"/>
                  <a:pt x="2816" y="2234"/>
                  <a:pt x="1397" y="5630"/>
                </a:cubicBezTo>
                <a:cubicBezTo>
                  <a:pt x="1" y="9050"/>
                  <a:pt x="769" y="12982"/>
                  <a:pt x="3397" y="15587"/>
                </a:cubicBezTo>
                <a:cubicBezTo>
                  <a:pt x="5141" y="17331"/>
                  <a:pt x="7468" y="18262"/>
                  <a:pt x="9841" y="18262"/>
                </a:cubicBezTo>
                <a:cubicBezTo>
                  <a:pt x="11015" y="18262"/>
                  <a:pt x="12200" y="18034"/>
                  <a:pt x="13331" y="17565"/>
                </a:cubicBezTo>
                <a:cubicBezTo>
                  <a:pt x="16751" y="16146"/>
                  <a:pt x="18961" y="12819"/>
                  <a:pt x="18961" y="9143"/>
                </a:cubicBezTo>
                <a:cubicBezTo>
                  <a:pt x="18938" y="4095"/>
                  <a:pt x="14866" y="24"/>
                  <a:pt x="98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6" name="Google Shape;2571;p62"/>
          <p:cNvSpPr/>
          <p:nvPr/>
        </p:nvSpPr>
        <p:spPr>
          <a:xfrm>
            <a:off x="1925673" y="2552044"/>
            <a:ext cx="634146" cy="5956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69E1A"/>
          </a:solidFill>
          <a:ln>
            <a:solidFill>
              <a:srgbClr val="E69E1A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1 </a:t>
            </a:r>
            <a:endParaRPr sz="4000" kern="0" dirty="0"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7" name="Google Shape;2573;p62"/>
          <p:cNvSpPr/>
          <p:nvPr/>
        </p:nvSpPr>
        <p:spPr>
          <a:xfrm>
            <a:off x="5194985" y="2615627"/>
            <a:ext cx="643100" cy="608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15561"/>
          </a:solidFill>
          <a:ln>
            <a:solidFill>
              <a:srgbClr val="E155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2 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8" name="Google Shape;2575;p62"/>
          <p:cNvSpPr/>
          <p:nvPr/>
        </p:nvSpPr>
        <p:spPr>
          <a:xfrm>
            <a:off x="8219832" y="2538432"/>
            <a:ext cx="653302" cy="6087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5587AC"/>
          </a:solidFill>
          <a:ln>
            <a:solidFill>
              <a:srgbClr val="5587AC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3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9" name="Google Shape;2577;p62"/>
          <p:cNvSpPr/>
          <p:nvPr/>
        </p:nvSpPr>
        <p:spPr>
          <a:xfrm>
            <a:off x="10818248" y="2420970"/>
            <a:ext cx="673389" cy="618837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08C30"/>
          </a:solidFill>
          <a:ln>
            <a:solidFill>
              <a:srgbClr val="708C3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4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grpSp>
        <p:nvGrpSpPr>
          <p:cNvPr id="107" name="Google Shape;2582;p62"/>
          <p:cNvGrpSpPr/>
          <p:nvPr/>
        </p:nvGrpSpPr>
        <p:grpSpPr>
          <a:xfrm>
            <a:off x="1377243" y="1619147"/>
            <a:ext cx="1684655" cy="1300480"/>
            <a:chOff x="404850" y="2182975"/>
            <a:chExt cx="2230850" cy="1111475"/>
          </a:xfrm>
        </p:grpSpPr>
        <p:sp>
          <p:nvSpPr>
            <p:cNvPr id="108" name="Google Shape;2583;p62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2584;p62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2585;p62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2586;p62"/>
            <p:cNvSpPr/>
            <p:nvPr/>
          </p:nvSpPr>
          <p:spPr>
            <a:xfrm>
              <a:off x="480450" y="2218000"/>
              <a:ext cx="2102325" cy="854400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 dirty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" name="Google Shape;2587;p62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" name="Google Shape;2588;p62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" name="Google Shape;2589;p62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" name="Google Shape;2590;p62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" name="Google Shape;2591;p62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" name="Google Shape;2592;p62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" name="Google Shape;2593;p62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" name="Google Shape;2594;p62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" name="Google Shape;2595;p62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" name="Google Shape;2596;p62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2" name="Google Shape;2597;p62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" name="Google Shape;2598;p62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4" name="Google Shape;2599;p62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5" name="Google Shape;2600;p62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6" name="Google Shape;2601;p62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7" name="Google Shape;2602;p62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8" name="Google Shape;2603;p62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9" name="Google Shape;2604;p62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0" name="Google Shape;2605;p62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1" name="Google Shape;2606;p62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2" name="Google Shape;2607;p62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3" name="Google Shape;2608;p62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4" name="Google Shape;2609;p62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5" name="Google Shape;2610;p62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" name="Giai-dieu-mo-dau-video-hay-www_tiengdong_com">
            <a:hlinkClick r:id="" action="ppaction://media"/>
            <a:extLst>
              <a:ext uri="{FF2B5EF4-FFF2-40B4-BE49-F238E27FC236}">
                <a16:creationId xmlns:a16="http://schemas.microsoft.com/office/drawing/2014/main" id="{1D0907FE-80BA-4BD9-9FD9-E9DA9EFE3F4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258800" y="513588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800">
        <p15:prstTrans prst="origami"/>
      </p:transition>
    </mc:Choice>
    <mc:Fallback xmlns="">
      <p:transition spd="slow" advTm="3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04 0.0037 L 0.26927 0.00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inh-nen-powerpoint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56000" y="280778"/>
            <a:ext cx="13712441" cy="6857365"/>
          </a:xfrm>
          <a:prstGeom prst="rect">
            <a:avLst/>
          </a:prstGeom>
        </p:spPr>
      </p:pic>
      <p:grpSp>
        <p:nvGrpSpPr>
          <p:cNvPr id="2312" name="Google Shape;2312;p58"/>
          <p:cNvGrpSpPr/>
          <p:nvPr/>
        </p:nvGrpSpPr>
        <p:grpSpPr>
          <a:xfrm>
            <a:off x="2958291" y="106344"/>
            <a:ext cx="10186854" cy="7164591"/>
            <a:chOff x="3868835" y="527350"/>
            <a:chExt cx="4477149" cy="4818074"/>
          </a:xfrm>
        </p:grpSpPr>
        <p:sp>
          <p:nvSpPr>
            <p:cNvPr id="2313" name="Google Shape;2313;p58"/>
            <p:cNvSpPr/>
            <p:nvPr/>
          </p:nvSpPr>
          <p:spPr>
            <a:xfrm>
              <a:off x="5934661" y="2815214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>
                <a:sym typeface="Arial" panose="020B0604020202020204"/>
              </a:endParaRPr>
            </a:p>
          </p:txBody>
        </p:sp>
        <p:sp>
          <p:nvSpPr>
            <p:cNvPr id="2314" name="Google Shape;2314;p58"/>
            <p:cNvSpPr/>
            <p:nvPr/>
          </p:nvSpPr>
          <p:spPr>
            <a:xfrm>
              <a:off x="3868835" y="527350"/>
              <a:ext cx="4477149" cy="3310259"/>
            </a:xfrm>
            <a:prstGeom prst="roundRect">
              <a:avLst>
                <a:gd name="adj" fmla="val 643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dirty="0">
                <a:highlight>
                  <a:srgbClr val="FFFF00"/>
                </a:highlight>
                <a:sym typeface="Arial" panose="020B0604020202020204"/>
              </a:endParaRPr>
            </a:p>
          </p:txBody>
        </p:sp>
        <p:sp>
          <p:nvSpPr>
            <p:cNvPr id="2315" name="Google Shape;2315;p58"/>
            <p:cNvSpPr/>
            <p:nvPr/>
          </p:nvSpPr>
          <p:spPr>
            <a:xfrm>
              <a:off x="4061221" y="628651"/>
              <a:ext cx="4180648" cy="2455981"/>
            </a:xfrm>
            <a:prstGeom prst="roundRect">
              <a:avLst>
                <a:gd name="adj" fmla="val 2881"/>
              </a:avLst>
            </a:prstGeom>
            <a:noFill/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>
                <a:sym typeface="Arial" panose="020B0604020202020204"/>
              </a:endParaRPr>
            </a:p>
          </p:txBody>
        </p:sp>
      </p:grpSp>
      <p:grpSp>
        <p:nvGrpSpPr>
          <p:cNvPr id="2319" name="Google Shape;2319;p58"/>
          <p:cNvGrpSpPr/>
          <p:nvPr/>
        </p:nvGrpSpPr>
        <p:grpSpPr>
          <a:xfrm>
            <a:off x="-239876" y="1654530"/>
            <a:ext cx="2865592" cy="3723203"/>
            <a:chOff x="1632175" y="1428591"/>
            <a:chExt cx="1171800" cy="1613917"/>
          </a:xfrm>
        </p:grpSpPr>
        <p:sp>
          <p:nvSpPr>
            <p:cNvPr id="2320" name="Google Shape;2320;p58"/>
            <p:cNvSpPr/>
            <p:nvPr/>
          </p:nvSpPr>
          <p:spPr>
            <a:xfrm>
              <a:off x="2189505" y="2348322"/>
              <a:ext cx="57144" cy="694187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21" name="Google Shape;2321;p58"/>
            <p:cNvSpPr/>
            <p:nvPr/>
          </p:nvSpPr>
          <p:spPr>
            <a:xfrm rot="2700000">
              <a:off x="1803781" y="1600197"/>
              <a:ext cx="828588" cy="828588"/>
            </a:xfrm>
            <a:prstGeom prst="roundRect">
              <a:avLst>
                <a:gd name="adj" fmla="val 804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22" name="Google Shape;2322;p58"/>
            <p:cNvSpPr/>
            <p:nvPr/>
          </p:nvSpPr>
          <p:spPr>
            <a:xfrm rot="2700000">
              <a:off x="1824278" y="1623825"/>
              <a:ext cx="781494" cy="781494"/>
            </a:xfrm>
            <a:prstGeom prst="roundRect">
              <a:avLst>
                <a:gd name="adj" fmla="val 6259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323" name="Google Shape;2323;p58"/>
          <p:cNvSpPr txBox="1">
            <a:spLocks noGrp="1"/>
          </p:cNvSpPr>
          <p:nvPr>
            <p:ph type="title" idx="2"/>
          </p:nvPr>
        </p:nvSpPr>
        <p:spPr>
          <a:xfrm>
            <a:off x="729700" y="1968653"/>
            <a:ext cx="1376045" cy="150241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vi-VN" altLang="en-GB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2283" name="Google Shape;2283;p58"/>
          <p:cNvGrpSpPr/>
          <p:nvPr/>
        </p:nvGrpSpPr>
        <p:grpSpPr>
          <a:xfrm>
            <a:off x="-375125" y="4810387"/>
            <a:ext cx="4831427" cy="2407307"/>
            <a:chOff x="404850" y="2182975"/>
            <a:chExt cx="2230850" cy="1111475"/>
          </a:xfrm>
        </p:grpSpPr>
        <p:sp>
          <p:nvSpPr>
            <p:cNvPr id="2284" name="Google Shape;2284;p58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85" name="Google Shape;2285;p58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86" name="Google Shape;2286;p58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87" name="Google Shape;2287;p58"/>
            <p:cNvSpPr/>
            <p:nvPr/>
          </p:nvSpPr>
          <p:spPr>
            <a:xfrm>
              <a:off x="480450" y="2218000"/>
              <a:ext cx="2102325" cy="854400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88" name="Google Shape;2288;p58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89" name="Google Shape;2289;p58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0" name="Google Shape;2290;p58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1" name="Google Shape;2291;p58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2" name="Google Shape;2292;p58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3" name="Google Shape;2293;p58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4" name="Google Shape;2294;p58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5" name="Google Shape;2295;p58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6" name="Google Shape;2296;p58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7" name="Google Shape;2297;p58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8" name="Google Shape;2298;p58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99" name="Google Shape;2299;p58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0" name="Google Shape;2300;p58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1" name="Google Shape;2301;p58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2" name="Google Shape;2302;p58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3" name="Google Shape;2303;p58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4" name="Google Shape;2304;p58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5" name="Google Shape;2305;p58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6" name="Google Shape;2306;p58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7" name="Google Shape;2307;p58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8" name="Google Shape;2308;p58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09" name="Google Shape;2309;p58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10" name="Google Shape;2310;p58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11" name="Google Shape;2311;p58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7626E5A-48AD-42F3-A1A3-D2DF0491CD38}"/>
                  </a:ext>
                </a:extLst>
              </p:cNvPr>
              <p:cNvSpPr/>
              <p:nvPr/>
            </p:nvSpPr>
            <p:spPr>
              <a:xfrm>
                <a:off x="3304889" y="269379"/>
                <a:ext cx="11938000" cy="767582"/>
              </a:xfrm>
              <a:prstGeom prst="rect">
                <a:avLst/>
              </a:prstGeom>
              <a:noFill/>
            </p:spPr>
            <p:txBody>
              <a:bodyPr wrap="square" lIns="195072" tIns="97536" rIns="195072" bIns="97536">
                <a:spAutoFit/>
              </a:bodyPr>
              <a:lstStyle/>
              <a:p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vẽ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a//b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b="1" i="1">
                            <a:latin typeface="Cambria Math"/>
                          </a:rPr>
                          <m:t>𝑨</m:t>
                        </m:r>
                      </m:e>
                    </m:acc>
                  </m:oMath>
                </a14:m>
                <a:r>
                  <a:rPr lang="en-US" sz="3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37</a:t>
                </a:r>
                <a:r>
                  <a:rPr lang="en-US" sz="36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600" b="1" i="1">
                            <a:latin typeface="Cambria Math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US" sz="3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7626E5A-48AD-42F3-A1A3-D2DF0491CD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889" y="269379"/>
                <a:ext cx="11938000" cy="767582"/>
              </a:xfrm>
              <a:prstGeom prst="rect">
                <a:avLst/>
              </a:prstGeom>
              <a:blipFill>
                <a:blip r:embed="rId8"/>
                <a:stretch>
                  <a:fillRect l="-664" t="-3968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C71DD2D-23B4-40F1-92CA-03E45C4AA2DA}"/>
                  </a:ext>
                </a:extLst>
              </p:cNvPr>
              <p:cNvSpPr/>
              <p:nvPr/>
            </p:nvSpPr>
            <p:spPr>
              <a:xfrm>
                <a:off x="4341680" y="3947813"/>
                <a:ext cx="7046223" cy="812530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lIns="195072" tIns="97536" rIns="195072" bIns="97536">
                <a:spAutoFit/>
              </a:bodyPr>
              <a:lstStyle/>
              <a:p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đo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600" b="1" i="1">
                            <a:latin typeface="Cambria Math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US" sz="3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vi-VN" sz="3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</a:t>
                </a: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C71DD2D-23B4-40F1-92CA-03E45C4AA2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1680" y="3947813"/>
                <a:ext cx="7046223" cy="812530"/>
              </a:xfrm>
              <a:prstGeom prst="rect">
                <a:avLst/>
              </a:prstGeom>
              <a:blipFill>
                <a:blip r:embed="rId10"/>
                <a:stretch>
                  <a:fillRect l="-1125" t="-7519" b="-24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2553557A-8DCC-4D3D-837F-CDDB7523F9C5}"/>
              </a:ext>
            </a:extLst>
          </p:cNvPr>
          <p:cNvSpPr txBox="1"/>
          <p:nvPr/>
        </p:nvSpPr>
        <p:spPr>
          <a:xfrm>
            <a:off x="9385544" y="3973970"/>
            <a:ext cx="10615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en-US" sz="4400" baseline="30000" dirty="0">
                <a:solidFill>
                  <a:srgbClr val="00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4400" dirty="0">
              <a:solidFill>
                <a:srgbClr val="0066CC"/>
              </a:solidFill>
            </a:endParaRPr>
          </a:p>
        </p:txBody>
      </p:sp>
      <p:pic>
        <p:nvPicPr>
          <p:cNvPr id="2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DF0A9DBF-83AE-48CD-8E45-69EEC56C8EB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102320" y="4992953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4169A9-3EBB-4276-BA62-96D3411F973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56302" y="902527"/>
            <a:ext cx="7115175" cy="2857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6" name="camera.wav"/>
          </p:stSnd>
        </p:sndAc>
      </p:transition>
    </mc:Choice>
    <mc:Fallback xmlns="">
      <p:transition spd="slow">
        <p:fade/>
        <p:sndAc>
          <p:stSnd>
            <p:snd r:embed="rId13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chinh-sach-doi-tra11231"/>
          <p:cNvPicPr>
            <a:picLocks noGrp="1" noChangeAspect="1"/>
          </p:cNvPicPr>
          <p:nvPr>
            <p:ph idx="1"/>
          </p:nvPr>
        </p:nvPicPr>
        <p:blipFill>
          <a:blip r:embed="rId7"/>
          <a:srcRect b="5560"/>
          <a:stretch>
            <a:fillRect/>
          </a:stretch>
        </p:blipFill>
        <p:spPr>
          <a:xfrm>
            <a:off x="14605" y="0"/>
            <a:ext cx="12521952" cy="685736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8"/>
          <a:srcRect l="14209" t="-6650" r="37762" b="62099"/>
          <a:stretch>
            <a:fillRect/>
          </a:stretch>
        </p:blipFill>
        <p:spPr>
          <a:xfrm>
            <a:off x="0" y="2073275"/>
            <a:ext cx="11831955" cy="2092960"/>
          </a:xfrm>
          <a:prstGeom prst="rect">
            <a:avLst/>
          </a:prstGeom>
        </p:spPr>
      </p:pic>
      <p:pic>
        <p:nvPicPr>
          <p:cNvPr id="6" name="Content Placeholder 5" descr="09d40dd2aae149c7003fa83bada415c8"/>
          <p:cNvPicPr preferRelativeResize="0">
            <a:picLocks noChangeAspect="1"/>
          </p:cNvPicPr>
          <p:nvPr/>
        </p:nvPicPr>
        <p:blipFill>
          <a:blip r:embed="rId9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8486775" y="3770630"/>
            <a:ext cx="3841115" cy="3086735"/>
          </a:xfrm>
          <a:prstGeom prst="rect">
            <a:avLst/>
          </a:prstGeom>
          <a:noFill/>
          <a:ln>
            <a:noFill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sp>
        <p:nvSpPr>
          <p:cNvPr id="2569" name="Google Shape;2569;p62"/>
          <p:cNvSpPr txBox="1">
            <a:spLocks noGrp="1"/>
          </p:cNvSpPr>
          <p:nvPr>
            <p:ph type="title"/>
          </p:nvPr>
        </p:nvSpPr>
        <p:spPr>
          <a:xfrm>
            <a:off x="364276" y="214053"/>
            <a:ext cx="5396658" cy="66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 TRÌNH</a:t>
            </a:r>
          </a:p>
        </p:txBody>
      </p:sp>
      <p:grpSp>
        <p:nvGrpSpPr>
          <p:cNvPr id="88" name="Google Shape;2554;p62"/>
          <p:cNvGrpSpPr/>
          <p:nvPr/>
        </p:nvGrpSpPr>
        <p:grpSpPr>
          <a:xfrm>
            <a:off x="1540586" y="2152198"/>
            <a:ext cx="10247396" cy="1320072"/>
            <a:chOff x="1024048" y="1165927"/>
            <a:chExt cx="7685547" cy="990054"/>
          </a:xfrm>
        </p:grpSpPr>
        <p:grpSp>
          <p:nvGrpSpPr>
            <p:cNvPr id="91" name="Google Shape;2557;p62"/>
            <p:cNvGrpSpPr/>
            <p:nvPr/>
          </p:nvGrpSpPr>
          <p:grpSpPr>
            <a:xfrm>
              <a:off x="1024048" y="1165927"/>
              <a:ext cx="990054" cy="990054"/>
              <a:chOff x="1632175" y="1428591"/>
              <a:chExt cx="1171800" cy="1171800"/>
            </a:xfrm>
          </p:grpSpPr>
          <p:sp>
            <p:nvSpPr>
              <p:cNvPr id="101" name="Google Shape;2558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2559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 dirty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2" name="Google Shape;2560;p62"/>
            <p:cNvGrpSpPr/>
            <p:nvPr/>
          </p:nvGrpSpPr>
          <p:grpSpPr>
            <a:xfrm>
              <a:off x="3067848" y="1165927"/>
              <a:ext cx="990054" cy="990054"/>
              <a:chOff x="1632175" y="1428591"/>
              <a:chExt cx="1171800" cy="1171800"/>
            </a:xfrm>
          </p:grpSpPr>
          <p:sp>
            <p:nvSpPr>
              <p:cNvPr id="99" name="Google Shape;2561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2562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3" name="Google Shape;2563;p62"/>
            <p:cNvGrpSpPr/>
            <p:nvPr/>
          </p:nvGrpSpPr>
          <p:grpSpPr>
            <a:xfrm>
              <a:off x="5600142" y="1302614"/>
              <a:ext cx="710874" cy="700074"/>
              <a:chOff x="2232357" y="-114506"/>
              <a:chExt cx="841370" cy="828588"/>
            </a:xfrm>
          </p:grpSpPr>
          <p:sp>
            <p:nvSpPr>
              <p:cNvPr id="97" name="Google Shape;2564;p62"/>
              <p:cNvSpPr/>
              <p:nvPr/>
            </p:nvSpPr>
            <p:spPr>
              <a:xfrm rot="2700000">
                <a:off x="2245139" y="-11450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2565;p62"/>
              <p:cNvSpPr/>
              <p:nvPr/>
            </p:nvSpPr>
            <p:spPr>
              <a:xfrm rot="2700000">
                <a:off x="2232357" y="-82758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4" name="Google Shape;2566;p62"/>
            <p:cNvGrpSpPr/>
            <p:nvPr/>
          </p:nvGrpSpPr>
          <p:grpSpPr>
            <a:xfrm>
              <a:off x="8009521" y="1287324"/>
              <a:ext cx="700074" cy="700074"/>
              <a:chOff x="2675787" y="-116196"/>
              <a:chExt cx="828588" cy="828588"/>
            </a:xfrm>
          </p:grpSpPr>
          <p:sp>
            <p:nvSpPr>
              <p:cNvPr id="95" name="Google Shape;2567;p62"/>
              <p:cNvSpPr/>
              <p:nvPr/>
            </p:nvSpPr>
            <p:spPr>
              <a:xfrm rot="2700000">
                <a:off x="2675787" y="-11619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2568;p62"/>
              <p:cNvSpPr/>
              <p:nvPr/>
            </p:nvSpPr>
            <p:spPr>
              <a:xfrm rot="2700000">
                <a:off x="2719373" y="-92904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03" name="Google Shape;2578;p62"/>
          <p:cNvSpPr/>
          <p:nvPr/>
        </p:nvSpPr>
        <p:spPr>
          <a:xfrm>
            <a:off x="1927786" y="2553195"/>
            <a:ext cx="632033" cy="608733"/>
          </a:xfrm>
          <a:custGeom>
            <a:avLst/>
            <a:gdLst/>
            <a:ahLst/>
            <a:cxnLst/>
            <a:rect l="l" t="t" r="r" b="b"/>
            <a:pathLst>
              <a:path w="18961" h="18262" extrusionOk="0">
                <a:moveTo>
                  <a:pt x="15727" y="7538"/>
                </a:moveTo>
                <a:cubicBezTo>
                  <a:pt x="16030" y="7538"/>
                  <a:pt x="16262" y="7771"/>
                  <a:pt x="16262" y="8073"/>
                </a:cubicBezTo>
                <a:lnTo>
                  <a:pt x="16262" y="10213"/>
                </a:lnTo>
                <a:cubicBezTo>
                  <a:pt x="16262" y="10493"/>
                  <a:pt x="16006" y="10748"/>
                  <a:pt x="15727" y="10748"/>
                </a:cubicBezTo>
                <a:lnTo>
                  <a:pt x="3956" y="10748"/>
                </a:lnTo>
                <a:cubicBezTo>
                  <a:pt x="3653" y="10725"/>
                  <a:pt x="3421" y="10493"/>
                  <a:pt x="3421" y="10213"/>
                </a:cubicBezTo>
                <a:lnTo>
                  <a:pt x="3421" y="8073"/>
                </a:lnTo>
                <a:cubicBezTo>
                  <a:pt x="3421" y="7771"/>
                  <a:pt x="3653" y="7538"/>
                  <a:pt x="3956" y="7538"/>
                </a:cubicBezTo>
                <a:close/>
                <a:moveTo>
                  <a:pt x="9841" y="1"/>
                </a:moveTo>
                <a:cubicBezTo>
                  <a:pt x="6143" y="1"/>
                  <a:pt x="2816" y="2234"/>
                  <a:pt x="1397" y="5630"/>
                </a:cubicBezTo>
                <a:cubicBezTo>
                  <a:pt x="1" y="9050"/>
                  <a:pt x="769" y="12982"/>
                  <a:pt x="3397" y="15587"/>
                </a:cubicBezTo>
                <a:cubicBezTo>
                  <a:pt x="5141" y="17331"/>
                  <a:pt x="7468" y="18262"/>
                  <a:pt x="9841" y="18262"/>
                </a:cubicBezTo>
                <a:cubicBezTo>
                  <a:pt x="11015" y="18262"/>
                  <a:pt x="12200" y="18034"/>
                  <a:pt x="13331" y="17565"/>
                </a:cubicBezTo>
                <a:cubicBezTo>
                  <a:pt x="16751" y="16146"/>
                  <a:pt x="18961" y="12819"/>
                  <a:pt x="18961" y="9143"/>
                </a:cubicBezTo>
                <a:cubicBezTo>
                  <a:pt x="18938" y="4095"/>
                  <a:pt x="14866" y="24"/>
                  <a:pt x="98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4" name="Google Shape;2579;p62"/>
          <p:cNvSpPr/>
          <p:nvPr/>
        </p:nvSpPr>
        <p:spPr>
          <a:xfrm>
            <a:off x="4664868" y="2552044"/>
            <a:ext cx="608000" cy="608000"/>
          </a:xfrm>
          <a:custGeom>
            <a:avLst/>
            <a:gdLst/>
            <a:ahLst/>
            <a:cxnLst/>
            <a:rect l="l" t="t" r="r" b="b"/>
            <a:pathLst>
              <a:path w="18240" h="18240" extrusionOk="0">
                <a:moveTo>
                  <a:pt x="8897" y="2862"/>
                </a:moveTo>
                <a:cubicBezTo>
                  <a:pt x="9010" y="2862"/>
                  <a:pt x="9120" y="2960"/>
                  <a:pt x="9120" y="3095"/>
                </a:cubicBezTo>
                <a:lnTo>
                  <a:pt x="9120" y="3723"/>
                </a:lnTo>
                <a:lnTo>
                  <a:pt x="9608" y="3746"/>
                </a:lnTo>
                <a:cubicBezTo>
                  <a:pt x="11097" y="3886"/>
                  <a:pt x="12470" y="4653"/>
                  <a:pt x="13400" y="5840"/>
                </a:cubicBezTo>
                <a:cubicBezTo>
                  <a:pt x="13610" y="6119"/>
                  <a:pt x="13517" y="6514"/>
                  <a:pt x="13214" y="6654"/>
                </a:cubicBezTo>
                <a:lnTo>
                  <a:pt x="12214" y="7143"/>
                </a:lnTo>
                <a:cubicBezTo>
                  <a:pt x="12138" y="7180"/>
                  <a:pt x="12057" y="7199"/>
                  <a:pt x="11978" y="7199"/>
                </a:cubicBezTo>
                <a:cubicBezTo>
                  <a:pt x="11814" y="7199"/>
                  <a:pt x="11657" y="7121"/>
                  <a:pt x="11563" y="6980"/>
                </a:cubicBezTo>
                <a:cubicBezTo>
                  <a:pt x="11074" y="6352"/>
                  <a:pt x="10306" y="6049"/>
                  <a:pt x="9562" y="5886"/>
                </a:cubicBezTo>
                <a:lnTo>
                  <a:pt x="9143" y="5816"/>
                </a:lnTo>
                <a:lnTo>
                  <a:pt x="9120" y="6514"/>
                </a:lnTo>
                <a:cubicBezTo>
                  <a:pt x="9120" y="6649"/>
                  <a:pt x="9010" y="6747"/>
                  <a:pt x="8897" y="6747"/>
                </a:cubicBezTo>
                <a:cubicBezTo>
                  <a:pt x="8854" y="6747"/>
                  <a:pt x="8810" y="6733"/>
                  <a:pt x="8771" y="6700"/>
                </a:cubicBezTo>
                <a:lnTo>
                  <a:pt x="6584" y="5258"/>
                </a:lnTo>
                <a:cubicBezTo>
                  <a:pt x="6258" y="5049"/>
                  <a:pt x="6258" y="4583"/>
                  <a:pt x="6584" y="4351"/>
                </a:cubicBezTo>
                <a:lnTo>
                  <a:pt x="8771" y="2909"/>
                </a:lnTo>
                <a:cubicBezTo>
                  <a:pt x="8810" y="2876"/>
                  <a:pt x="8854" y="2862"/>
                  <a:pt x="8897" y="2862"/>
                </a:cubicBezTo>
                <a:close/>
                <a:moveTo>
                  <a:pt x="4716" y="6681"/>
                </a:moveTo>
                <a:cubicBezTo>
                  <a:pt x="4819" y="6681"/>
                  <a:pt x="4926" y="6709"/>
                  <a:pt x="5025" y="6770"/>
                </a:cubicBezTo>
                <a:lnTo>
                  <a:pt x="5909" y="7352"/>
                </a:lnTo>
                <a:cubicBezTo>
                  <a:pt x="6119" y="7491"/>
                  <a:pt x="6212" y="7771"/>
                  <a:pt x="6119" y="8003"/>
                </a:cubicBezTo>
                <a:cubicBezTo>
                  <a:pt x="5886" y="8678"/>
                  <a:pt x="5863" y="9422"/>
                  <a:pt x="6096" y="10097"/>
                </a:cubicBezTo>
                <a:lnTo>
                  <a:pt x="6305" y="10725"/>
                </a:lnTo>
                <a:lnTo>
                  <a:pt x="6910" y="10376"/>
                </a:lnTo>
                <a:cubicBezTo>
                  <a:pt x="6949" y="10354"/>
                  <a:pt x="6991" y="10343"/>
                  <a:pt x="7032" y="10343"/>
                </a:cubicBezTo>
                <a:cubicBezTo>
                  <a:pt x="7160" y="10343"/>
                  <a:pt x="7276" y="10444"/>
                  <a:pt x="7259" y="10586"/>
                </a:cubicBezTo>
                <a:lnTo>
                  <a:pt x="7096" y="13191"/>
                </a:lnTo>
                <a:cubicBezTo>
                  <a:pt x="7078" y="13492"/>
                  <a:pt x="6832" y="13698"/>
                  <a:pt x="6572" y="13698"/>
                </a:cubicBezTo>
                <a:cubicBezTo>
                  <a:pt x="6490" y="13698"/>
                  <a:pt x="6406" y="13678"/>
                  <a:pt x="6328" y="13633"/>
                </a:cubicBezTo>
                <a:lnTo>
                  <a:pt x="3955" y="12470"/>
                </a:lnTo>
                <a:cubicBezTo>
                  <a:pt x="3792" y="12400"/>
                  <a:pt x="3792" y="12144"/>
                  <a:pt x="3955" y="12074"/>
                </a:cubicBezTo>
                <a:lnTo>
                  <a:pt x="4490" y="11772"/>
                </a:lnTo>
                <a:lnTo>
                  <a:pt x="4281" y="11330"/>
                </a:lnTo>
                <a:cubicBezTo>
                  <a:pt x="3653" y="9957"/>
                  <a:pt x="3630" y="8375"/>
                  <a:pt x="4211" y="7003"/>
                </a:cubicBezTo>
                <a:cubicBezTo>
                  <a:pt x="4305" y="6800"/>
                  <a:pt x="4504" y="6681"/>
                  <a:pt x="4716" y="6681"/>
                </a:cubicBezTo>
                <a:close/>
                <a:moveTo>
                  <a:pt x="13917" y="8741"/>
                </a:moveTo>
                <a:cubicBezTo>
                  <a:pt x="14195" y="8741"/>
                  <a:pt x="14452" y="8947"/>
                  <a:pt x="14471" y="9236"/>
                </a:cubicBezTo>
                <a:lnTo>
                  <a:pt x="14633" y="11865"/>
                </a:lnTo>
                <a:cubicBezTo>
                  <a:pt x="14633" y="11995"/>
                  <a:pt x="14515" y="12095"/>
                  <a:pt x="14396" y="12095"/>
                </a:cubicBezTo>
                <a:cubicBezTo>
                  <a:pt x="14366" y="12095"/>
                  <a:pt x="14336" y="12089"/>
                  <a:pt x="14308" y="12074"/>
                </a:cubicBezTo>
                <a:lnTo>
                  <a:pt x="13773" y="11772"/>
                </a:lnTo>
                <a:lnTo>
                  <a:pt x="13493" y="12167"/>
                </a:lnTo>
                <a:cubicBezTo>
                  <a:pt x="12609" y="13377"/>
                  <a:pt x="11283" y="14191"/>
                  <a:pt x="9795" y="14378"/>
                </a:cubicBezTo>
                <a:cubicBezTo>
                  <a:pt x="9761" y="14385"/>
                  <a:pt x="9727" y="14388"/>
                  <a:pt x="9694" y="14388"/>
                </a:cubicBezTo>
                <a:cubicBezTo>
                  <a:pt x="9409" y="14388"/>
                  <a:pt x="9166" y="14132"/>
                  <a:pt x="9166" y="13819"/>
                </a:cubicBezTo>
                <a:lnTo>
                  <a:pt x="9236" y="12749"/>
                </a:lnTo>
                <a:cubicBezTo>
                  <a:pt x="9259" y="12493"/>
                  <a:pt x="9446" y="12284"/>
                  <a:pt x="9678" y="12237"/>
                </a:cubicBezTo>
                <a:cubicBezTo>
                  <a:pt x="10399" y="12121"/>
                  <a:pt x="11051" y="11749"/>
                  <a:pt x="11516" y="11214"/>
                </a:cubicBezTo>
                <a:lnTo>
                  <a:pt x="11958" y="10725"/>
                </a:lnTo>
                <a:lnTo>
                  <a:pt x="11353" y="10376"/>
                </a:lnTo>
                <a:cubicBezTo>
                  <a:pt x="11190" y="10283"/>
                  <a:pt x="11190" y="10050"/>
                  <a:pt x="11353" y="9957"/>
                </a:cubicBezTo>
                <a:lnTo>
                  <a:pt x="13680" y="8794"/>
                </a:lnTo>
                <a:cubicBezTo>
                  <a:pt x="13757" y="8758"/>
                  <a:pt x="13838" y="8741"/>
                  <a:pt x="13917" y="8741"/>
                </a:cubicBezTo>
                <a:close/>
                <a:moveTo>
                  <a:pt x="9120" y="1"/>
                </a:moveTo>
                <a:cubicBezTo>
                  <a:pt x="4072" y="1"/>
                  <a:pt x="0" y="4072"/>
                  <a:pt x="0" y="9120"/>
                </a:cubicBezTo>
                <a:cubicBezTo>
                  <a:pt x="0" y="14145"/>
                  <a:pt x="4072" y="18239"/>
                  <a:pt x="9120" y="18239"/>
                </a:cubicBezTo>
                <a:cubicBezTo>
                  <a:pt x="14168" y="18239"/>
                  <a:pt x="18239" y="14145"/>
                  <a:pt x="18239" y="9120"/>
                </a:cubicBezTo>
                <a:cubicBezTo>
                  <a:pt x="18239" y="4072"/>
                  <a:pt x="14168" y="1"/>
                  <a:pt x="912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6" name="Google Shape;2571;p62"/>
          <p:cNvSpPr/>
          <p:nvPr/>
        </p:nvSpPr>
        <p:spPr>
          <a:xfrm>
            <a:off x="1925673" y="2552044"/>
            <a:ext cx="634146" cy="5956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69E1A"/>
          </a:solidFill>
          <a:ln>
            <a:solidFill>
              <a:srgbClr val="E69E1A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1 </a:t>
            </a:r>
            <a:endParaRPr sz="4000" kern="0" dirty="0"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7" name="Google Shape;2573;p62"/>
          <p:cNvSpPr/>
          <p:nvPr/>
        </p:nvSpPr>
        <p:spPr>
          <a:xfrm>
            <a:off x="4664760" y="2539427"/>
            <a:ext cx="643100" cy="608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15561"/>
          </a:solidFill>
          <a:ln>
            <a:solidFill>
              <a:srgbClr val="E155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2 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8" name="Google Shape;2575;p62"/>
          <p:cNvSpPr/>
          <p:nvPr/>
        </p:nvSpPr>
        <p:spPr>
          <a:xfrm>
            <a:off x="7746757" y="2520017"/>
            <a:ext cx="653302" cy="6087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5587AC"/>
          </a:solidFill>
          <a:ln>
            <a:solidFill>
              <a:srgbClr val="5587AC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3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9" name="Google Shape;2577;p62"/>
          <p:cNvSpPr/>
          <p:nvPr/>
        </p:nvSpPr>
        <p:spPr>
          <a:xfrm>
            <a:off x="10998588" y="2533365"/>
            <a:ext cx="673389" cy="618837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08C30"/>
          </a:solidFill>
          <a:ln>
            <a:solidFill>
              <a:srgbClr val="708C3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4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grpSp>
        <p:nvGrpSpPr>
          <p:cNvPr id="107" name="Google Shape;2582;p62"/>
          <p:cNvGrpSpPr/>
          <p:nvPr/>
        </p:nvGrpSpPr>
        <p:grpSpPr>
          <a:xfrm>
            <a:off x="3619500" y="1369060"/>
            <a:ext cx="1965960" cy="1435100"/>
            <a:chOff x="404850" y="2182975"/>
            <a:chExt cx="2230850" cy="1111475"/>
          </a:xfrm>
        </p:grpSpPr>
        <p:sp>
          <p:nvSpPr>
            <p:cNvPr id="108" name="Google Shape;2583;p62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2584;p62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2585;p62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2586;p62"/>
            <p:cNvSpPr/>
            <p:nvPr/>
          </p:nvSpPr>
          <p:spPr>
            <a:xfrm>
              <a:off x="480449" y="2218000"/>
              <a:ext cx="2102324" cy="854399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 dirty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" name="Google Shape;2587;p62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" name="Google Shape;2588;p62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" name="Google Shape;2589;p62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" name="Google Shape;2590;p62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" name="Google Shape;2591;p62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" name="Google Shape;2592;p62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" name="Google Shape;2593;p62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" name="Google Shape;2594;p62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" name="Google Shape;2595;p62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" name="Google Shape;2596;p62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2" name="Google Shape;2597;p62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" name="Google Shape;2598;p62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4" name="Google Shape;2599;p62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5" name="Google Shape;2600;p62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6" name="Google Shape;2601;p62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7" name="Google Shape;2602;p62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8" name="Google Shape;2603;p62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9" name="Google Shape;2604;p62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0" name="Google Shape;2605;p62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1" name="Google Shape;2606;p62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2" name="Google Shape;2607;p62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3" name="Google Shape;2608;p62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4" name="Google Shape;2609;p62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5" name="Google Shape;2610;p62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3" name="Giai-dieu-mo-dau-video-hay-www_tiengdong_com">
            <a:hlinkClick r:id="" action="ppaction://media"/>
            <a:extLst>
              <a:ext uri="{FF2B5EF4-FFF2-40B4-BE49-F238E27FC236}">
                <a16:creationId xmlns:a16="http://schemas.microsoft.com/office/drawing/2014/main" id="{119D4C0D-8C21-4593-A443-A3B6AD87F76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42232" y="562676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266">
        <p15:prstTrans prst="airplane"/>
        <p:sndAc>
          <p:stSnd>
            <p:snd r:embed="rId6" name="chimes.wav"/>
          </p:stSnd>
        </p:sndAc>
      </p:transition>
    </mc:Choice>
    <mc:Fallback xmlns="">
      <p:transition spd="slow" advTm="6266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3.33333E-6 L 0.29623 0.025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7" y="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us-stop-cartoon-pop-art-vector-20199697"/>
          <p:cNvPicPr>
            <a:picLocks noGrp="1" noChangeAspect="1"/>
          </p:cNvPicPr>
          <p:nvPr>
            <p:ph idx="1"/>
          </p:nvPr>
        </p:nvPicPr>
        <p:blipFill>
          <a:blip r:embed="rId5"/>
          <a:srcRect l="3837" t="6084" r="4833" b="13581"/>
          <a:stretch>
            <a:fillRect/>
          </a:stretch>
        </p:blipFill>
        <p:spPr>
          <a:xfrm>
            <a:off x="-271753" y="-143027"/>
            <a:ext cx="12191365" cy="6858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1939" y="1405961"/>
            <a:ext cx="1463040" cy="1584960"/>
          </a:xfrm>
          <a:prstGeom prst="round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9" name="Google Shape;1219;p41"/>
          <p:cNvSpPr txBox="1">
            <a:spLocks noGrp="1"/>
          </p:cNvSpPr>
          <p:nvPr/>
        </p:nvSpPr>
        <p:spPr>
          <a:xfrm rot="302">
            <a:off x="-271668" y="1141056"/>
            <a:ext cx="1884680" cy="1913255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Mouse Memoirs"/>
              <a:buNone/>
              <a:defRPr sz="8000" b="0" i="0" u="none" strike="noStrike" cap="none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buClr>
                <a:schemeClr val="dk1"/>
              </a:buClr>
              <a:buSzPts val="1100"/>
            </a:pPr>
            <a:r>
              <a:rPr lang="vi-VN" alt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Rectangles 9"/>
          <p:cNvSpPr/>
          <p:nvPr/>
        </p:nvSpPr>
        <p:spPr>
          <a:xfrm>
            <a:off x="2074461" y="948891"/>
            <a:ext cx="7817472" cy="221596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>
                <a:solidFill>
                  <a:srgbClr val="0000CC"/>
                </a:solidFill>
              </a:rPr>
              <a:t>biết a//b.</a:t>
            </a:r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8496CF-B4AE-4B6B-83ED-A9945F27F83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959311" y="1159788"/>
            <a:ext cx="5747675" cy="1875788"/>
          </a:xfrm>
          <a:prstGeom prst="rect">
            <a:avLst/>
          </a:prstGeo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EFD2769-13B1-42DB-B781-AE40A84BBEFD}"/>
              </a:ext>
            </a:extLst>
          </p:cNvPr>
          <p:cNvSpPr/>
          <p:nvPr/>
        </p:nvSpPr>
        <p:spPr>
          <a:xfrm>
            <a:off x="0" y="4376295"/>
            <a:ext cx="7438030" cy="1875788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12AD9C-54E5-4875-B676-093D053D5129}"/>
              </a:ext>
            </a:extLst>
          </p:cNvPr>
          <p:cNvSpPr/>
          <p:nvPr/>
        </p:nvSpPr>
        <p:spPr>
          <a:xfrm>
            <a:off x="2133603" y="1774517"/>
            <a:ext cx="2069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 dirty="0">
                <a:solidFill>
                  <a:srgbClr val="0000CC"/>
                </a:solidFill>
                <a:latin typeface="+mj-lt"/>
              </a:rPr>
              <a:t>Biết a//b. </a:t>
            </a:r>
            <a:endParaRPr lang="en-US" sz="36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2CC219-42D1-4D5C-8A1D-9604C3DC7635}"/>
                  </a:ext>
                </a:extLst>
              </p:cNvPr>
              <p:cNvSpPr txBox="1"/>
              <p:nvPr/>
            </p:nvSpPr>
            <p:spPr>
              <a:xfrm>
                <a:off x="743459" y="4629215"/>
                <a:ext cx="5507216" cy="13400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4000" b="1" dirty="0">
                    <a:solidFill>
                      <a:srgbClr val="0000CC"/>
                    </a:solidFill>
                    <a:latin typeface="+mj-lt"/>
                  </a:rPr>
                  <a:t>Góc ở vị trí đồng vị với góc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1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</m:acc>
                  </m:oMath>
                </a14:m>
                <a:r>
                  <a:rPr lang="vi-VN" sz="4000" b="1" baseline="-25000" dirty="0">
                    <a:solidFill>
                      <a:srgbClr val="0000CC"/>
                    </a:solidFill>
                    <a:latin typeface="+mj-lt"/>
                  </a:rPr>
                  <a:t>2</a:t>
                </a:r>
                <a:r>
                  <a:rPr lang="vi-VN" sz="4000" b="1" dirty="0">
                    <a:solidFill>
                      <a:srgbClr val="0000CC"/>
                    </a:solidFill>
                    <a:latin typeface="+mj-lt"/>
                  </a:rPr>
                  <a:t> là </a:t>
                </a:r>
                <a:r>
                  <a:rPr lang="vi-VN" sz="4000" dirty="0">
                    <a:latin typeface="+mj-lt"/>
                  </a:rPr>
                  <a:t>....... </a:t>
                </a:r>
                <a:endParaRPr lang="en-US" sz="4000" dirty="0">
                  <a:latin typeface="+mj-lt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2CC219-42D1-4D5C-8A1D-9604C3DC7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59" y="4629215"/>
                <a:ext cx="5507216" cy="1340047"/>
              </a:xfrm>
              <a:prstGeom prst="rect">
                <a:avLst/>
              </a:prstGeom>
              <a:blipFill>
                <a:blip r:embed="rId7"/>
                <a:stretch>
                  <a:fillRect l="-3987" t="-8182" r="-221" b="-17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202F5E3-B436-453E-A47C-BA3F2C975E5E}"/>
                  </a:ext>
                </a:extLst>
              </p:cNvPr>
              <p:cNvSpPr/>
              <p:nvPr/>
            </p:nvSpPr>
            <p:spPr>
              <a:xfrm>
                <a:off x="2941098" y="5182885"/>
                <a:ext cx="1555834" cy="726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vi-V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acc>
                  </m:oMath>
                </a14:m>
                <a:r>
                  <a:rPr lang="vi-VN" sz="40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4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202F5E3-B436-453E-A47C-BA3F2C975E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1098" y="5182885"/>
                <a:ext cx="1555834" cy="726224"/>
              </a:xfrm>
              <a:prstGeom prst="rect">
                <a:avLst/>
              </a:prstGeom>
              <a:blipFill>
                <a:blip r:embed="rId8"/>
                <a:stretch>
                  <a:fillRect b="-33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F3BADB41-A8B8-4112-9058-3725FEF0DD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33684" y="518288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738" y="3822109"/>
            <a:ext cx="2671235" cy="30867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4848856" cy="1025987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5867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800" y="537826"/>
            <a:ext cx="4283408" cy="1956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1015" y="1025921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709" y="2714113"/>
            <a:ext cx="6663891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……………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0400" y="4953000"/>
            <a:ext cx="660400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song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…....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83656" y="3154381"/>
            <a:ext cx="193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 song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96460" y="5417447"/>
            <a:ext cx="193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// 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81943" y="5373681"/>
            <a:ext cx="193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// a</a:t>
            </a:r>
          </a:p>
        </p:txBody>
      </p:sp>
    </p:spTree>
    <p:extLst>
      <p:ext uri="{BB962C8B-B14F-4D97-AF65-F5344CB8AC3E}">
        <p14:creationId xmlns:p14="http://schemas.microsoft.com/office/powerpoint/2010/main" val="160033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chinh-sach-doi-tra11231"/>
          <p:cNvPicPr>
            <a:picLocks noGrp="1" noChangeAspect="1"/>
          </p:cNvPicPr>
          <p:nvPr>
            <p:ph idx="1"/>
          </p:nvPr>
        </p:nvPicPr>
        <p:blipFill>
          <a:blip r:embed="rId7"/>
          <a:srcRect b="5560"/>
          <a:stretch>
            <a:fillRect/>
          </a:stretch>
        </p:blipFill>
        <p:spPr>
          <a:xfrm>
            <a:off x="0" y="0"/>
            <a:ext cx="12177395" cy="685736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8"/>
          <a:srcRect l="14209" t="-6650" r="37762" b="62099"/>
          <a:stretch>
            <a:fillRect/>
          </a:stretch>
        </p:blipFill>
        <p:spPr>
          <a:xfrm>
            <a:off x="0" y="2073275"/>
            <a:ext cx="11831955" cy="2092960"/>
          </a:xfrm>
          <a:prstGeom prst="rect">
            <a:avLst/>
          </a:prstGeom>
        </p:spPr>
      </p:pic>
      <p:pic>
        <p:nvPicPr>
          <p:cNvPr id="6" name="Content Placeholder 5" descr="09d40dd2aae149c7003fa83bada415c8"/>
          <p:cNvPicPr preferRelativeResize="0">
            <a:picLocks noChangeAspect="1"/>
          </p:cNvPicPr>
          <p:nvPr/>
        </p:nvPicPr>
        <p:blipFill>
          <a:blip r:embed="rId9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8486775" y="3770630"/>
            <a:ext cx="3841115" cy="3086735"/>
          </a:xfrm>
          <a:prstGeom prst="rect">
            <a:avLst/>
          </a:prstGeom>
          <a:noFill/>
          <a:ln>
            <a:noFill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sp>
        <p:nvSpPr>
          <p:cNvPr id="2569" name="Google Shape;2569;p62"/>
          <p:cNvSpPr txBox="1">
            <a:spLocks noGrp="1"/>
          </p:cNvSpPr>
          <p:nvPr>
            <p:ph type="title"/>
          </p:nvPr>
        </p:nvSpPr>
        <p:spPr>
          <a:xfrm>
            <a:off x="364276" y="214053"/>
            <a:ext cx="5396658" cy="66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 TRÌNH</a:t>
            </a:r>
          </a:p>
        </p:txBody>
      </p:sp>
      <p:grpSp>
        <p:nvGrpSpPr>
          <p:cNvPr id="88" name="Google Shape;2554;p62"/>
          <p:cNvGrpSpPr/>
          <p:nvPr/>
        </p:nvGrpSpPr>
        <p:grpSpPr>
          <a:xfrm>
            <a:off x="1540586" y="2152198"/>
            <a:ext cx="10247396" cy="1320072"/>
            <a:chOff x="1024048" y="1165927"/>
            <a:chExt cx="7685547" cy="990054"/>
          </a:xfrm>
        </p:grpSpPr>
        <p:grpSp>
          <p:nvGrpSpPr>
            <p:cNvPr id="91" name="Google Shape;2557;p62"/>
            <p:cNvGrpSpPr/>
            <p:nvPr/>
          </p:nvGrpSpPr>
          <p:grpSpPr>
            <a:xfrm>
              <a:off x="1024048" y="1165927"/>
              <a:ext cx="990054" cy="990054"/>
              <a:chOff x="1632175" y="1428591"/>
              <a:chExt cx="1171800" cy="1171800"/>
            </a:xfrm>
          </p:grpSpPr>
          <p:sp>
            <p:nvSpPr>
              <p:cNvPr id="101" name="Google Shape;2558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2559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 dirty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2" name="Google Shape;2560;p62"/>
            <p:cNvGrpSpPr/>
            <p:nvPr/>
          </p:nvGrpSpPr>
          <p:grpSpPr>
            <a:xfrm>
              <a:off x="3067848" y="1165927"/>
              <a:ext cx="990054" cy="990054"/>
              <a:chOff x="1632175" y="1428591"/>
              <a:chExt cx="1171800" cy="1171800"/>
            </a:xfrm>
          </p:grpSpPr>
          <p:sp>
            <p:nvSpPr>
              <p:cNvPr id="99" name="Google Shape;2561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2562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3" name="Google Shape;2563;p62"/>
            <p:cNvGrpSpPr/>
            <p:nvPr/>
          </p:nvGrpSpPr>
          <p:grpSpPr>
            <a:xfrm>
              <a:off x="5600142" y="1302614"/>
              <a:ext cx="710874" cy="700074"/>
              <a:chOff x="2232357" y="-114506"/>
              <a:chExt cx="841370" cy="828588"/>
            </a:xfrm>
          </p:grpSpPr>
          <p:sp>
            <p:nvSpPr>
              <p:cNvPr id="97" name="Google Shape;2564;p62"/>
              <p:cNvSpPr/>
              <p:nvPr/>
            </p:nvSpPr>
            <p:spPr>
              <a:xfrm rot="2700000">
                <a:off x="2245139" y="-11450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2565;p62"/>
              <p:cNvSpPr/>
              <p:nvPr/>
            </p:nvSpPr>
            <p:spPr>
              <a:xfrm rot="2700000">
                <a:off x="2232357" y="-82758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4" name="Google Shape;2566;p62"/>
            <p:cNvGrpSpPr/>
            <p:nvPr/>
          </p:nvGrpSpPr>
          <p:grpSpPr>
            <a:xfrm>
              <a:off x="8009521" y="1287324"/>
              <a:ext cx="700074" cy="700074"/>
              <a:chOff x="2675787" y="-116196"/>
              <a:chExt cx="828588" cy="828588"/>
            </a:xfrm>
          </p:grpSpPr>
          <p:sp>
            <p:nvSpPr>
              <p:cNvPr id="95" name="Google Shape;2567;p62"/>
              <p:cNvSpPr/>
              <p:nvPr/>
            </p:nvSpPr>
            <p:spPr>
              <a:xfrm rot="2700000">
                <a:off x="2675787" y="-11619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2568;p62"/>
              <p:cNvSpPr/>
              <p:nvPr/>
            </p:nvSpPr>
            <p:spPr>
              <a:xfrm rot="2700000">
                <a:off x="2719373" y="-92904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03" name="Google Shape;2578;p62"/>
          <p:cNvSpPr/>
          <p:nvPr/>
        </p:nvSpPr>
        <p:spPr>
          <a:xfrm>
            <a:off x="1927786" y="2553195"/>
            <a:ext cx="632033" cy="608733"/>
          </a:xfrm>
          <a:custGeom>
            <a:avLst/>
            <a:gdLst/>
            <a:ahLst/>
            <a:cxnLst/>
            <a:rect l="l" t="t" r="r" b="b"/>
            <a:pathLst>
              <a:path w="18961" h="18262" extrusionOk="0">
                <a:moveTo>
                  <a:pt x="15727" y="7538"/>
                </a:moveTo>
                <a:cubicBezTo>
                  <a:pt x="16030" y="7538"/>
                  <a:pt x="16262" y="7771"/>
                  <a:pt x="16262" y="8073"/>
                </a:cubicBezTo>
                <a:lnTo>
                  <a:pt x="16262" y="10213"/>
                </a:lnTo>
                <a:cubicBezTo>
                  <a:pt x="16262" y="10493"/>
                  <a:pt x="16006" y="10748"/>
                  <a:pt x="15727" y="10748"/>
                </a:cubicBezTo>
                <a:lnTo>
                  <a:pt x="3956" y="10748"/>
                </a:lnTo>
                <a:cubicBezTo>
                  <a:pt x="3653" y="10725"/>
                  <a:pt x="3421" y="10493"/>
                  <a:pt x="3421" y="10213"/>
                </a:cubicBezTo>
                <a:lnTo>
                  <a:pt x="3421" y="8073"/>
                </a:lnTo>
                <a:cubicBezTo>
                  <a:pt x="3421" y="7771"/>
                  <a:pt x="3653" y="7538"/>
                  <a:pt x="3956" y="7538"/>
                </a:cubicBezTo>
                <a:close/>
                <a:moveTo>
                  <a:pt x="9841" y="1"/>
                </a:moveTo>
                <a:cubicBezTo>
                  <a:pt x="6143" y="1"/>
                  <a:pt x="2816" y="2234"/>
                  <a:pt x="1397" y="5630"/>
                </a:cubicBezTo>
                <a:cubicBezTo>
                  <a:pt x="1" y="9050"/>
                  <a:pt x="769" y="12982"/>
                  <a:pt x="3397" y="15587"/>
                </a:cubicBezTo>
                <a:cubicBezTo>
                  <a:pt x="5141" y="17331"/>
                  <a:pt x="7468" y="18262"/>
                  <a:pt x="9841" y="18262"/>
                </a:cubicBezTo>
                <a:cubicBezTo>
                  <a:pt x="11015" y="18262"/>
                  <a:pt x="12200" y="18034"/>
                  <a:pt x="13331" y="17565"/>
                </a:cubicBezTo>
                <a:cubicBezTo>
                  <a:pt x="16751" y="16146"/>
                  <a:pt x="18961" y="12819"/>
                  <a:pt x="18961" y="9143"/>
                </a:cubicBezTo>
                <a:cubicBezTo>
                  <a:pt x="18938" y="4095"/>
                  <a:pt x="14866" y="24"/>
                  <a:pt x="98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4" name="Google Shape;2579;p62"/>
          <p:cNvSpPr/>
          <p:nvPr/>
        </p:nvSpPr>
        <p:spPr>
          <a:xfrm>
            <a:off x="4664868" y="2552044"/>
            <a:ext cx="608000" cy="608000"/>
          </a:xfrm>
          <a:custGeom>
            <a:avLst/>
            <a:gdLst/>
            <a:ahLst/>
            <a:cxnLst/>
            <a:rect l="l" t="t" r="r" b="b"/>
            <a:pathLst>
              <a:path w="18240" h="18240" extrusionOk="0">
                <a:moveTo>
                  <a:pt x="8897" y="2862"/>
                </a:moveTo>
                <a:cubicBezTo>
                  <a:pt x="9010" y="2862"/>
                  <a:pt x="9120" y="2960"/>
                  <a:pt x="9120" y="3095"/>
                </a:cubicBezTo>
                <a:lnTo>
                  <a:pt x="9120" y="3723"/>
                </a:lnTo>
                <a:lnTo>
                  <a:pt x="9608" y="3746"/>
                </a:lnTo>
                <a:cubicBezTo>
                  <a:pt x="11097" y="3886"/>
                  <a:pt x="12470" y="4653"/>
                  <a:pt x="13400" y="5840"/>
                </a:cubicBezTo>
                <a:cubicBezTo>
                  <a:pt x="13610" y="6119"/>
                  <a:pt x="13517" y="6514"/>
                  <a:pt x="13214" y="6654"/>
                </a:cubicBezTo>
                <a:lnTo>
                  <a:pt x="12214" y="7143"/>
                </a:lnTo>
                <a:cubicBezTo>
                  <a:pt x="12138" y="7180"/>
                  <a:pt x="12057" y="7199"/>
                  <a:pt x="11978" y="7199"/>
                </a:cubicBezTo>
                <a:cubicBezTo>
                  <a:pt x="11814" y="7199"/>
                  <a:pt x="11657" y="7121"/>
                  <a:pt x="11563" y="6980"/>
                </a:cubicBezTo>
                <a:cubicBezTo>
                  <a:pt x="11074" y="6352"/>
                  <a:pt x="10306" y="6049"/>
                  <a:pt x="9562" y="5886"/>
                </a:cubicBezTo>
                <a:lnTo>
                  <a:pt x="9143" y="5816"/>
                </a:lnTo>
                <a:lnTo>
                  <a:pt x="9120" y="6514"/>
                </a:lnTo>
                <a:cubicBezTo>
                  <a:pt x="9120" y="6649"/>
                  <a:pt x="9010" y="6747"/>
                  <a:pt x="8897" y="6747"/>
                </a:cubicBezTo>
                <a:cubicBezTo>
                  <a:pt x="8854" y="6747"/>
                  <a:pt x="8810" y="6733"/>
                  <a:pt x="8771" y="6700"/>
                </a:cubicBezTo>
                <a:lnTo>
                  <a:pt x="6584" y="5258"/>
                </a:lnTo>
                <a:cubicBezTo>
                  <a:pt x="6258" y="5049"/>
                  <a:pt x="6258" y="4583"/>
                  <a:pt x="6584" y="4351"/>
                </a:cubicBezTo>
                <a:lnTo>
                  <a:pt x="8771" y="2909"/>
                </a:lnTo>
                <a:cubicBezTo>
                  <a:pt x="8810" y="2876"/>
                  <a:pt x="8854" y="2862"/>
                  <a:pt x="8897" y="2862"/>
                </a:cubicBezTo>
                <a:close/>
                <a:moveTo>
                  <a:pt x="4716" y="6681"/>
                </a:moveTo>
                <a:cubicBezTo>
                  <a:pt x="4819" y="6681"/>
                  <a:pt x="4926" y="6709"/>
                  <a:pt x="5025" y="6770"/>
                </a:cubicBezTo>
                <a:lnTo>
                  <a:pt x="5909" y="7352"/>
                </a:lnTo>
                <a:cubicBezTo>
                  <a:pt x="6119" y="7491"/>
                  <a:pt x="6212" y="7771"/>
                  <a:pt x="6119" y="8003"/>
                </a:cubicBezTo>
                <a:cubicBezTo>
                  <a:pt x="5886" y="8678"/>
                  <a:pt x="5863" y="9422"/>
                  <a:pt x="6096" y="10097"/>
                </a:cubicBezTo>
                <a:lnTo>
                  <a:pt x="6305" y="10725"/>
                </a:lnTo>
                <a:lnTo>
                  <a:pt x="6910" y="10376"/>
                </a:lnTo>
                <a:cubicBezTo>
                  <a:pt x="6949" y="10354"/>
                  <a:pt x="6991" y="10343"/>
                  <a:pt x="7032" y="10343"/>
                </a:cubicBezTo>
                <a:cubicBezTo>
                  <a:pt x="7160" y="10343"/>
                  <a:pt x="7276" y="10444"/>
                  <a:pt x="7259" y="10586"/>
                </a:cubicBezTo>
                <a:lnTo>
                  <a:pt x="7096" y="13191"/>
                </a:lnTo>
                <a:cubicBezTo>
                  <a:pt x="7078" y="13492"/>
                  <a:pt x="6832" y="13698"/>
                  <a:pt x="6572" y="13698"/>
                </a:cubicBezTo>
                <a:cubicBezTo>
                  <a:pt x="6490" y="13698"/>
                  <a:pt x="6406" y="13678"/>
                  <a:pt x="6328" y="13633"/>
                </a:cubicBezTo>
                <a:lnTo>
                  <a:pt x="3955" y="12470"/>
                </a:lnTo>
                <a:cubicBezTo>
                  <a:pt x="3792" y="12400"/>
                  <a:pt x="3792" y="12144"/>
                  <a:pt x="3955" y="12074"/>
                </a:cubicBezTo>
                <a:lnTo>
                  <a:pt x="4490" y="11772"/>
                </a:lnTo>
                <a:lnTo>
                  <a:pt x="4281" y="11330"/>
                </a:lnTo>
                <a:cubicBezTo>
                  <a:pt x="3653" y="9957"/>
                  <a:pt x="3630" y="8375"/>
                  <a:pt x="4211" y="7003"/>
                </a:cubicBezTo>
                <a:cubicBezTo>
                  <a:pt x="4305" y="6800"/>
                  <a:pt x="4504" y="6681"/>
                  <a:pt x="4716" y="6681"/>
                </a:cubicBezTo>
                <a:close/>
                <a:moveTo>
                  <a:pt x="13917" y="8741"/>
                </a:moveTo>
                <a:cubicBezTo>
                  <a:pt x="14195" y="8741"/>
                  <a:pt x="14452" y="8947"/>
                  <a:pt x="14471" y="9236"/>
                </a:cubicBezTo>
                <a:lnTo>
                  <a:pt x="14633" y="11865"/>
                </a:lnTo>
                <a:cubicBezTo>
                  <a:pt x="14633" y="11995"/>
                  <a:pt x="14515" y="12095"/>
                  <a:pt x="14396" y="12095"/>
                </a:cubicBezTo>
                <a:cubicBezTo>
                  <a:pt x="14366" y="12095"/>
                  <a:pt x="14336" y="12089"/>
                  <a:pt x="14308" y="12074"/>
                </a:cubicBezTo>
                <a:lnTo>
                  <a:pt x="13773" y="11772"/>
                </a:lnTo>
                <a:lnTo>
                  <a:pt x="13493" y="12167"/>
                </a:lnTo>
                <a:cubicBezTo>
                  <a:pt x="12609" y="13377"/>
                  <a:pt x="11283" y="14191"/>
                  <a:pt x="9795" y="14378"/>
                </a:cubicBezTo>
                <a:cubicBezTo>
                  <a:pt x="9761" y="14385"/>
                  <a:pt x="9727" y="14388"/>
                  <a:pt x="9694" y="14388"/>
                </a:cubicBezTo>
                <a:cubicBezTo>
                  <a:pt x="9409" y="14388"/>
                  <a:pt x="9166" y="14132"/>
                  <a:pt x="9166" y="13819"/>
                </a:cubicBezTo>
                <a:lnTo>
                  <a:pt x="9236" y="12749"/>
                </a:lnTo>
                <a:cubicBezTo>
                  <a:pt x="9259" y="12493"/>
                  <a:pt x="9446" y="12284"/>
                  <a:pt x="9678" y="12237"/>
                </a:cubicBezTo>
                <a:cubicBezTo>
                  <a:pt x="10399" y="12121"/>
                  <a:pt x="11051" y="11749"/>
                  <a:pt x="11516" y="11214"/>
                </a:cubicBezTo>
                <a:lnTo>
                  <a:pt x="11958" y="10725"/>
                </a:lnTo>
                <a:lnTo>
                  <a:pt x="11353" y="10376"/>
                </a:lnTo>
                <a:cubicBezTo>
                  <a:pt x="11190" y="10283"/>
                  <a:pt x="11190" y="10050"/>
                  <a:pt x="11353" y="9957"/>
                </a:cubicBezTo>
                <a:lnTo>
                  <a:pt x="13680" y="8794"/>
                </a:lnTo>
                <a:cubicBezTo>
                  <a:pt x="13757" y="8758"/>
                  <a:pt x="13838" y="8741"/>
                  <a:pt x="13917" y="8741"/>
                </a:cubicBezTo>
                <a:close/>
                <a:moveTo>
                  <a:pt x="9120" y="1"/>
                </a:moveTo>
                <a:cubicBezTo>
                  <a:pt x="4072" y="1"/>
                  <a:pt x="0" y="4072"/>
                  <a:pt x="0" y="9120"/>
                </a:cubicBezTo>
                <a:cubicBezTo>
                  <a:pt x="0" y="14145"/>
                  <a:pt x="4072" y="18239"/>
                  <a:pt x="9120" y="18239"/>
                </a:cubicBezTo>
                <a:cubicBezTo>
                  <a:pt x="14168" y="18239"/>
                  <a:pt x="18239" y="14145"/>
                  <a:pt x="18239" y="9120"/>
                </a:cubicBezTo>
                <a:cubicBezTo>
                  <a:pt x="18239" y="4072"/>
                  <a:pt x="14168" y="1"/>
                  <a:pt x="912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6" name="Google Shape;2571;p62"/>
          <p:cNvSpPr/>
          <p:nvPr/>
        </p:nvSpPr>
        <p:spPr>
          <a:xfrm>
            <a:off x="1925673" y="2552044"/>
            <a:ext cx="634146" cy="5956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69E1A"/>
          </a:solidFill>
          <a:ln>
            <a:solidFill>
              <a:srgbClr val="E69E1A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1 </a:t>
            </a:r>
            <a:endParaRPr sz="4000" kern="0" dirty="0"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7" name="Google Shape;2573;p62"/>
          <p:cNvSpPr/>
          <p:nvPr/>
        </p:nvSpPr>
        <p:spPr>
          <a:xfrm>
            <a:off x="4664760" y="2539427"/>
            <a:ext cx="643100" cy="608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15561"/>
          </a:solidFill>
          <a:ln>
            <a:solidFill>
              <a:srgbClr val="E155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2 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8" name="Google Shape;2575;p62"/>
          <p:cNvSpPr/>
          <p:nvPr/>
        </p:nvSpPr>
        <p:spPr>
          <a:xfrm>
            <a:off x="7746757" y="2520017"/>
            <a:ext cx="653302" cy="6087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5587AC"/>
          </a:solidFill>
          <a:ln>
            <a:solidFill>
              <a:srgbClr val="5587AC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3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9" name="Google Shape;2577;p62"/>
          <p:cNvSpPr/>
          <p:nvPr/>
        </p:nvSpPr>
        <p:spPr>
          <a:xfrm>
            <a:off x="10998588" y="2533365"/>
            <a:ext cx="673389" cy="618837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08C30"/>
          </a:solidFill>
          <a:ln>
            <a:solidFill>
              <a:srgbClr val="708C3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4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grpSp>
        <p:nvGrpSpPr>
          <p:cNvPr id="107" name="Google Shape;2582;p62"/>
          <p:cNvGrpSpPr/>
          <p:nvPr/>
        </p:nvGrpSpPr>
        <p:grpSpPr>
          <a:xfrm>
            <a:off x="6971665" y="1275080"/>
            <a:ext cx="1997075" cy="1571625"/>
            <a:chOff x="404850" y="2182975"/>
            <a:chExt cx="2230850" cy="1111475"/>
          </a:xfrm>
        </p:grpSpPr>
        <p:sp>
          <p:nvSpPr>
            <p:cNvPr id="108" name="Google Shape;2583;p62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2584;p62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2585;p62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2586;p62"/>
            <p:cNvSpPr/>
            <p:nvPr/>
          </p:nvSpPr>
          <p:spPr>
            <a:xfrm>
              <a:off x="480449" y="2218000"/>
              <a:ext cx="2102324" cy="854399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 dirty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" name="Google Shape;2587;p62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" name="Google Shape;2588;p62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" name="Google Shape;2589;p62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" name="Google Shape;2590;p62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" name="Google Shape;2591;p62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" name="Google Shape;2592;p62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" name="Google Shape;2593;p62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" name="Google Shape;2594;p62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" name="Google Shape;2595;p62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" name="Google Shape;2596;p62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2" name="Google Shape;2597;p62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" name="Google Shape;2598;p62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4" name="Google Shape;2599;p62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5" name="Google Shape;2600;p62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6" name="Google Shape;2601;p62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7" name="Google Shape;2602;p62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8" name="Google Shape;2603;p62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9" name="Google Shape;2604;p62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0" name="Google Shape;2605;p62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1" name="Google Shape;2606;p62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2" name="Google Shape;2607;p62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3" name="Google Shape;2608;p62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4" name="Google Shape;2609;p62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5" name="Google Shape;2610;p62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3" name="Giai-dieu-mo-dau-video-hay-www_tiengdong_com">
            <a:hlinkClick r:id="" action="ppaction://media"/>
            <a:extLst>
              <a:ext uri="{FF2B5EF4-FFF2-40B4-BE49-F238E27FC236}">
                <a16:creationId xmlns:a16="http://schemas.microsoft.com/office/drawing/2014/main" id="{94FF50D0-6475-4C3D-B315-828B744E0A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73000" y="512064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125">
        <p15:prstTrans prst="airplane"/>
        <p:sndAc>
          <p:stSnd>
            <p:snd r:embed="rId6" name="chimes.wav"/>
          </p:stSnd>
        </p:sndAc>
      </p:transition>
    </mc:Choice>
    <mc:Fallback xmlns="">
      <p:transition spd="slow" advTm="7125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31 0.00417 L 0.25872 0.00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us-stop-cartoon-pop-art-vector-20199697"/>
          <p:cNvPicPr>
            <a:picLocks noGrp="1" noChangeAspect="1"/>
          </p:cNvPicPr>
          <p:nvPr>
            <p:ph idx="1"/>
          </p:nvPr>
        </p:nvPicPr>
        <p:blipFill>
          <a:blip r:embed="rId5"/>
          <a:srcRect l="3837" t="6084" r="4833" b="13581"/>
          <a:stretch>
            <a:fillRect/>
          </a:stretch>
        </p:blipFill>
        <p:spPr>
          <a:xfrm>
            <a:off x="75230" y="0"/>
            <a:ext cx="12191365" cy="6858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79450" y="1550670"/>
            <a:ext cx="1463040" cy="1584960"/>
          </a:xfrm>
          <a:prstGeom prst="round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9" name="Google Shape;1219;p41"/>
          <p:cNvSpPr txBox="1">
            <a:spLocks noGrp="1"/>
          </p:cNvSpPr>
          <p:nvPr/>
        </p:nvSpPr>
        <p:spPr>
          <a:xfrm rot="302">
            <a:off x="471170" y="1222375"/>
            <a:ext cx="1884680" cy="1913255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Mouse Memoirs"/>
              <a:buNone/>
              <a:defRPr sz="8000" b="0" i="0" u="none" strike="noStrike" cap="none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6935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buClr>
                <a:schemeClr val="dk1"/>
              </a:buClr>
              <a:buSzPts val="1100"/>
            </a:pPr>
            <a:r>
              <a:rPr lang="vi-VN" alt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s 9"/>
          <p:cNvSpPr/>
          <p:nvPr/>
        </p:nvSpPr>
        <p:spPr>
          <a:xfrm>
            <a:off x="2142490" y="1329708"/>
            <a:ext cx="8036934" cy="35834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shade val="50000"/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F752FC5-14BC-4374-B3E8-3181728534E2}"/>
                  </a:ext>
                </a:extLst>
              </p:cNvPr>
              <p:cNvSpPr/>
              <p:nvPr/>
            </p:nvSpPr>
            <p:spPr>
              <a:xfrm>
                <a:off x="2197100" y="1323050"/>
                <a:ext cx="3776089" cy="2572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vi-V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 </a:t>
                </a:r>
                <a:r>
                  <a:rPr lang="en-US" sz="4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vẽ</a:t>
                </a:r>
                <a:r>
                  <a:rPr lang="vi-V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:r>
                  <a:rPr lang="en-US" sz="4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a//b,</a:t>
                </a:r>
                <a:endParaRPr lang="en-US" sz="4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4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sz="4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…….. 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F752FC5-14BC-4374-B3E8-3181728534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7100" y="1323050"/>
                <a:ext cx="3776089" cy="2572371"/>
              </a:xfrm>
              <a:prstGeom prst="rect">
                <a:avLst/>
              </a:prstGeom>
              <a:blipFill>
                <a:blip r:embed="rId6"/>
                <a:stretch>
                  <a:fillRect l="-5645" t="-4265" r="-7742" b="-94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8E688B40-E6F1-47D6-AEFB-BFDBA0A9FF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7440" y="1329707"/>
            <a:ext cx="5092623" cy="35834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F9D23157-E0C5-49A3-B910-8A35CF9448A3}"/>
                  </a:ext>
                </a:extLst>
              </p:cNvPr>
              <p:cNvSpPr txBox="1"/>
              <p:nvPr/>
            </p:nvSpPr>
            <p:spPr bwMode="auto">
              <a:xfrm>
                <a:off x="4545724" y="3121450"/>
                <a:ext cx="1082154" cy="569913"/>
              </a:xfrm>
              <a:prstGeom prst="rect">
                <a:avLst/>
              </a:prstGeom>
              <a:noFill/>
              <a:ex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𝟏𝟖</m:t>
                      </m:r>
                      <m:sSup>
                        <m:sSupPr>
                          <m:ctrlPr>
                            <a:rPr lang="en-US" sz="4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vi-V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4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  <m:sup>
                          <m:r>
                            <a:rPr lang="en-US" sz="4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44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F9D23157-E0C5-49A3-B910-8A35CF9448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45724" y="3121450"/>
                <a:ext cx="1082154" cy="569913"/>
              </a:xfrm>
              <a:prstGeom prst="rect">
                <a:avLst/>
              </a:prstGeom>
              <a:blipFill>
                <a:blip r:embed="rId8"/>
                <a:stretch>
                  <a:fillRect r="-33333" b="-4255"/>
                </a:stretch>
              </a:blipFill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C9EB13A6-226A-4C51-81A0-40F43884E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95780" y="491319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328"/>
          <a:stretch/>
        </p:blipFill>
        <p:spPr>
          <a:xfrm>
            <a:off x="0" y="1"/>
            <a:ext cx="12192000" cy="68580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5A595B-9977-4332-B5D5-855021851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175" y="1643977"/>
            <a:ext cx="4829175" cy="3028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23">
                <a:extLst>
                  <a:ext uri="{FF2B5EF4-FFF2-40B4-BE49-F238E27FC236}">
                    <a16:creationId xmlns:a16="http://schemas.microsoft.com/office/drawing/2014/main" id="{75F86BF0-5281-44A3-8A87-FA20A77CDA72}"/>
                  </a:ext>
                </a:extLst>
              </p:cNvPr>
              <p:cNvSpPr txBox="1"/>
              <p:nvPr/>
            </p:nvSpPr>
            <p:spPr bwMode="auto">
              <a:xfrm>
                <a:off x="5704566" y="1592285"/>
                <a:ext cx="2734639" cy="652462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=18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Object 23">
                <a:extLst>
                  <a:ext uri="{FF2B5EF4-FFF2-40B4-BE49-F238E27FC236}">
                    <a16:creationId xmlns:a16="http://schemas.microsoft.com/office/drawing/2014/main" id="{75F86BF0-5281-44A3-8A87-FA20A77CD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04566" y="1592285"/>
                <a:ext cx="2734639" cy="6524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6189678-BC3C-468E-B6DB-9D6BD2221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9532" y="1552422"/>
            <a:ext cx="3840427" cy="50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67" i="1" dirty="0">
                <a:latin typeface="Times New Roman" pitchFamily="18" charset="0"/>
                <a:cs typeface="Times New Roman" pitchFamily="18" charset="0"/>
              </a:rPr>
              <a:t>(Hai </a:t>
            </a:r>
            <a:r>
              <a:rPr lang="en-US" sz="2667" i="1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667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67" i="1" dirty="0" err="1">
                <a:latin typeface="Times New Roman" pitchFamily="18" charset="0"/>
                <a:cs typeface="Times New Roman" pitchFamily="18" charset="0"/>
              </a:rPr>
              <a:t>kề</a:t>
            </a:r>
            <a:r>
              <a:rPr lang="en-US" sz="2667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67" i="1" dirty="0" err="1">
                <a:latin typeface="Times New Roman" pitchFamily="18" charset="0"/>
                <a:cs typeface="Times New Roman" pitchFamily="18" charset="0"/>
              </a:rPr>
              <a:t>bù</a:t>
            </a:r>
            <a:r>
              <a:rPr lang="en-US" sz="2667" i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28">
                <a:extLst>
                  <a:ext uri="{FF2B5EF4-FFF2-40B4-BE49-F238E27FC236}">
                    <a16:creationId xmlns:a16="http://schemas.microsoft.com/office/drawing/2014/main" id="{E3FA4A75-B432-473C-9E91-57E0D6722670}"/>
                  </a:ext>
                </a:extLst>
              </p:cNvPr>
              <p:cNvSpPr txBox="1"/>
              <p:nvPr/>
            </p:nvSpPr>
            <p:spPr bwMode="auto">
              <a:xfrm>
                <a:off x="6606621" y="2126034"/>
                <a:ext cx="2671763" cy="652463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6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=18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8" name="Object 28">
                <a:extLst>
                  <a:ext uri="{FF2B5EF4-FFF2-40B4-BE49-F238E27FC236}">
                    <a16:creationId xmlns:a16="http://schemas.microsoft.com/office/drawing/2014/main" id="{E3FA4A75-B432-473C-9E91-57E0D6722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06621" y="2126034"/>
                <a:ext cx="2671763" cy="6524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29">
                <a:extLst>
                  <a:ext uri="{FF2B5EF4-FFF2-40B4-BE49-F238E27FC236}">
                    <a16:creationId xmlns:a16="http://schemas.microsoft.com/office/drawing/2014/main" id="{EF669D8C-53C8-45AF-8B25-3833A4A17984}"/>
                  </a:ext>
                </a:extLst>
              </p:cNvPr>
              <p:cNvSpPr txBox="1"/>
              <p:nvPr/>
            </p:nvSpPr>
            <p:spPr bwMode="auto">
              <a:xfrm>
                <a:off x="6596301" y="2746832"/>
                <a:ext cx="4252861" cy="880091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=18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14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Object 29">
                <a:extLst>
                  <a:ext uri="{FF2B5EF4-FFF2-40B4-BE49-F238E27FC236}">
                    <a16:creationId xmlns:a16="http://schemas.microsoft.com/office/drawing/2014/main" id="{EF669D8C-53C8-45AF-8B25-3833A4A17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96301" y="2746832"/>
                <a:ext cx="4252861" cy="88009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33">
                <a:extLst>
                  <a:ext uri="{FF2B5EF4-FFF2-40B4-BE49-F238E27FC236}">
                    <a16:creationId xmlns:a16="http://schemas.microsoft.com/office/drawing/2014/main" id="{C51523E2-F936-43CA-96B6-7B7DC10C5DC5}"/>
                  </a:ext>
                </a:extLst>
              </p:cNvPr>
              <p:cNvSpPr txBox="1"/>
              <p:nvPr/>
            </p:nvSpPr>
            <p:spPr bwMode="auto">
              <a:xfrm>
                <a:off x="5185762" y="3491874"/>
                <a:ext cx="6662021" cy="94177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</m:acc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+14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vi-VN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18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0" name="Object 33">
                <a:extLst>
                  <a:ext uri="{FF2B5EF4-FFF2-40B4-BE49-F238E27FC236}">
                    <a16:creationId xmlns:a16="http://schemas.microsoft.com/office/drawing/2014/main" id="{C51523E2-F936-43CA-96B6-7B7DC10C5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85762" y="3491874"/>
                <a:ext cx="6662021" cy="94177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120">
        <p14:ripple/>
      </p:transition>
    </mc:Choice>
    <mc:Fallback xmlns="">
      <p:transition spd="slow" advTm="301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chinh-sach-doi-tra11231"/>
          <p:cNvPicPr>
            <a:picLocks noGrp="1" noChangeAspect="1"/>
          </p:cNvPicPr>
          <p:nvPr>
            <p:ph idx="1"/>
          </p:nvPr>
        </p:nvPicPr>
        <p:blipFill>
          <a:blip r:embed="rId6"/>
          <a:srcRect b="5560"/>
          <a:stretch>
            <a:fillRect/>
          </a:stretch>
        </p:blipFill>
        <p:spPr>
          <a:xfrm>
            <a:off x="0" y="0"/>
            <a:ext cx="12177395" cy="685736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 l="14209" t="-6650" r="37762" b="62099"/>
          <a:stretch>
            <a:fillRect/>
          </a:stretch>
        </p:blipFill>
        <p:spPr>
          <a:xfrm>
            <a:off x="0" y="2073275"/>
            <a:ext cx="11831955" cy="2092960"/>
          </a:xfrm>
          <a:prstGeom prst="rect">
            <a:avLst/>
          </a:prstGeom>
        </p:spPr>
      </p:pic>
      <p:pic>
        <p:nvPicPr>
          <p:cNvPr id="6" name="Content Placeholder 5" descr="09d40dd2aae149c7003fa83bada415c8"/>
          <p:cNvPicPr preferRelativeResize="0">
            <a:picLocks noChangeAspect="1"/>
          </p:cNvPicPr>
          <p:nvPr/>
        </p:nvPicPr>
        <p:blipFill>
          <a:blip r:embed="rId8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0091" t="20392" r="25700" b="26529"/>
          <a:stretch>
            <a:fillRect/>
          </a:stretch>
        </p:blipFill>
        <p:spPr>
          <a:xfrm>
            <a:off x="8486775" y="3770630"/>
            <a:ext cx="3841115" cy="3086735"/>
          </a:xfrm>
          <a:prstGeom prst="rect">
            <a:avLst/>
          </a:prstGeom>
          <a:noFill/>
          <a:ln>
            <a:noFill/>
          </a:ln>
          <a:effectLst>
            <a:outerShdw blurRad="50800" dir="20460000" sx="1000" sy="1000" algn="ctr" rotWithShape="0">
              <a:srgbClr val="000000">
                <a:alpha val="94000"/>
              </a:srgbClr>
            </a:outerShdw>
            <a:reflection blurRad="76200" endPos="0" dir="5400000" sy="-100000" algn="bl" rotWithShape="0"/>
          </a:effectLst>
        </p:spPr>
      </p:pic>
      <p:sp>
        <p:nvSpPr>
          <p:cNvPr id="2569" name="Google Shape;2569;p62"/>
          <p:cNvSpPr txBox="1">
            <a:spLocks noGrp="1"/>
          </p:cNvSpPr>
          <p:nvPr>
            <p:ph type="title"/>
          </p:nvPr>
        </p:nvSpPr>
        <p:spPr>
          <a:xfrm>
            <a:off x="364276" y="214053"/>
            <a:ext cx="5396658" cy="66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 TRÌNH</a:t>
            </a:r>
          </a:p>
        </p:txBody>
      </p:sp>
      <p:grpSp>
        <p:nvGrpSpPr>
          <p:cNvPr id="88" name="Google Shape;2554;p62"/>
          <p:cNvGrpSpPr/>
          <p:nvPr/>
        </p:nvGrpSpPr>
        <p:grpSpPr>
          <a:xfrm>
            <a:off x="1540586" y="2152198"/>
            <a:ext cx="10247396" cy="1320072"/>
            <a:chOff x="1024048" y="1165927"/>
            <a:chExt cx="7685547" cy="990054"/>
          </a:xfrm>
        </p:grpSpPr>
        <p:grpSp>
          <p:nvGrpSpPr>
            <p:cNvPr id="91" name="Google Shape;2557;p62"/>
            <p:cNvGrpSpPr/>
            <p:nvPr/>
          </p:nvGrpSpPr>
          <p:grpSpPr>
            <a:xfrm>
              <a:off x="1024048" y="1165927"/>
              <a:ext cx="990054" cy="990054"/>
              <a:chOff x="1632175" y="1428591"/>
              <a:chExt cx="1171800" cy="1171800"/>
            </a:xfrm>
          </p:grpSpPr>
          <p:sp>
            <p:nvSpPr>
              <p:cNvPr id="101" name="Google Shape;2558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2559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 dirty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2" name="Google Shape;2560;p62"/>
            <p:cNvGrpSpPr/>
            <p:nvPr/>
          </p:nvGrpSpPr>
          <p:grpSpPr>
            <a:xfrm>
              <a:off x="3067848" y="1165927"/>
              <a:ext cx="990054" cy="990054"/>
              <a:chOff x="1632175" y="1428591"/>
              <a:chExt cx="1171800" cy="1171800"/>
            </a:xfrm>
          </p:grpSpPr>
          <p:sp>
            <p:nvSpPr>
              <p:cNvPr id="99" name="Google Shape;2561;p62"/>
              <p:cNvSpPr/>
              <p:nvPr/>
            </p:nvSpPr>
            <p:spPr>
              <a:xfrm rot="2700000">
                <a:off x="1803781" y="1600197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2562;p62"/>
              <p:cNvSpPr/>
              <p:nvPr/>
            </p:nvSpPr>
            <p:spPr>
              <a:xfrm rot="2700000">
                <a:off x="1834965" y="1631381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3" name="Google Shape;2563;p62"/>
            <p:cNvGrpSpPr/>
            <p:nvPr/>
          </p:nvGrpSpPr>
          <p:grpSpPr>
            <a:xfrm>
              <a:off x="5600142" y="1302614"/>
              <a:ext cx="710874" cy="700074"/>
              <a:chOff x="2232357" y="-114506"/>
              <a:chExt cx="841370" cy="828588"/>
            </a:xfrm>
          </p:grpSpPr>
          <p:sp>
            <p:nvSpPr>
              <p:cNvPr id="97" name="Google Shape;2564;p62"/>
              <p:cNvSpPr/>
              <p:nvPr/>
            </p:nvSpPr>
            <p:spPr>
              <a:xfrm rot="2700000">
                <a:off x="2245139" y="-11450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2565;p62"/>
              <p:cNvSpPr/>
              <p:nvPr/>
            </p:nvSpPr>
            <p:spPr>
              <a:xfrm rot="2700000">
                <a:off x="2232357" y="-82758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94" name="Google Shape;2566;p62"/>
            <p:cNvGrpSpPr/>
            <p:nvPr/>
          </p:nvGrpSpPr>
          <p:grpSpPr>
            <a:xfrm>
              <a:off x="8009521" y="1287324"/>
              <a:ext cx="700074" cy="700074"/>
              <a:chOff x="2675787" y="-116196"/>
              <a:chExt cx="828588" cy="828588"/>
            </a:xfrm>
          </p:grpSpPr>
          <p:sp>
            <p:nvSpPr>
              <p:cNvPr id="95" name="Google Shape;2567;p62"/>
              <p:cNvSpPr/>
              <p:nvPr/>
            </p:nvSpPr>
            <p:spPr>
              <a:xfrm rot="2700000">
                <a:off x="2675787" y="-116196"/>
                <a:ext cx="828588" cy="828588"/>
              </a:xfrm>
              <a:prstGeom prst="roundRect">
                <a:avLst>
                  <a:gd name="adj" fmla="val 804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2568;p62"/>
              <p:cNvSpPr/>
              <p:nvPr/>
            </p:nvSpPr>
            <p:spPr>
              <a:xfrm rot="2700000">
                <a:off x="2719373" y="-92904"/>
                <a:ext cx="766221" cy="766221"/>
              </a:xfrm>
              <a:prstGeom prst="roundRect">
                <a:avLst>
                  <a:gd name="adj" fmla="val 804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03" name="Google Shape;2578;p62"/>
          <p:cNvSpPr/>
          <p:nvPr/>
        </p:nvSpPr>
        <p:spPr>
          <a:xfrm>
            <a:off x="1927786" y="2553195"/>
            <a:ext cx="632033" cy="608733"/>
          </a:xfrm>
          <a:custGeom>
            <a:avLst/>
            <a:gdLst/>
            <a:ahLst/>
            <a:cxnLst/>
            <a:rect l="l" t="t" r="r" b="b"/>
            <a:pathLst>
              <a:path w="18961" h="18262" extrusionOk="0">
                <a:moveTo>
                  <a:pt x="15727" y="7538"/>
                </a:moveTo>
                <a:cubicBezTo>
                  <a:pt x="16030" y="7538"/>
                  <a:pt x="16262" y="7771"/>
                  <a:pt x="16262" y="8073"/>
                </a:cubicBezTo>
                <a:lnTo>
                  <a:pt x="16262" y="10213"/>
                </a:lnTo>
                <a:cubicBezTo>
                  <a:pt x="16262" y="10493"/>
                  <a:pt x="16006" y="10748"/>
                  <a:pt x="15727" y="10748"/>
                </a:cubicBezTo>
                <a:lnTo>
                  <a:pt x="3956" y="10748"/>
                </a:lnTo>
                <a:cubicBezTo>
                  <a:pt x="3653" y="10725"/>
                  <a:pt x="3421" y="10493"/>
                  <a:pt x="3421" y="10213"/>
                </a:cubicBezTo>
                <a:lnTo>
                  <a:pt x="3421" y="8073"/>
                </a:lnTo>
                <a:cubicBezTo>
                  <a:pt x="3421" y="7771"/>
                  <a:pt x="3653" y="7538"/>
                  <a:pt x="3956" y="7538"/>
                </a:cubicBezTo>
                <a:close/>
                <a:moveTo>
                  <a:pt x="9841" y="1"/>
                </a:moveTo>
                <a:cubicBezTo>
                  <a:pt x="6143" y="1"/>
                  <a:pt x="2816" y="2234"/>
                  <a:pt x="1397" y="5630"/>
                </a:cubicBezTo>
                <a:cubicBezTo>
                  <a:pt x="1" y="9050"/>
                  <a:pt x="769" y="12982"/>
                  <a:pt x="3397" y="15587"/>
                </a:cubicBezTo>
                <a:cubicBezTo>
                  <a:pt x="5141" y="17331"/>
                  <a:pt x="7468" y="18262"/>
                  <a:pt x="9841" y="18262"/>
                </a:cubicBezTo>
                <a:cubicBezTo>
                  <a:pt x="11015" y="18262"/>
                  <a:pt x="12200" y="18034"/>
                  <a:pt x="13331" y="17565"/>
                </a:cubicBezTo>
                <a:cubicBezTo>
                  <a:pt x="16751" y="16146"/>
                  <a:pt x="18961" y="12819"/>
                  <a:pt x="18961" y="9143"/>
                </a:cubicBezTo>
                <a:cubicBezTo>
                  <a:pt x="18938" y="4095"/>
                  <a:pt x="14866" y="24"/>
                  <a:pt x="98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4" name="Google Shape;2579;p62"/>
          <p:cNvSpPr/>
          <p:nvPr/>
        </p:nvSpPr>
        <p:spPr>
          <a:xfrm>
            <a:off x="4664868" y="2552044"/>
            <a:ext cx="608000" cy="608000"/>
          </a:xfrm>
          <a:custGeom>
            <a:avLst/>
            <a:gdLst/>
            <a:ahLst/>
            <a:cxnLst/>
            <a:rect l="l" t="t" r="r" b="b"/>
            <a:pathLst>
              <a:path w="18240" h="18240" extrusionOk="0">
                <a:moveTo>
                  <a:pt x="8897" y="2862"/>
                </a:moveTo>
                <a:cubicBezTo>
                  <a:pt x="9010" y="2862"/>
                  <a:pt x="9120" y="2960"/>
                  <a:pt x="9120" y="3095"/>
                </a:cubicBezTo>
                <a:lnTo>
                  <a:pt x="9120" y="3723"/>
                </a:lnTo>
                <a:lnTo>
                  <a:pt x="9608" y="3746"/>
                </a:lnTo>
                <a:cubicBezTo>
                  <a:pt x="11097" y="3886"/>
                  <a:pt x="12470" y="4653"/>
                  <a:pt x="13400" y="5840"/>
                </a:cubicBezTo>
                <a:cubicBezTo>
                  <a:pt x="13610" y="6119"/>
                  <a:pt x="13517" y="6514"/>
                  <a:pt x="13214" y="6654"/>
                </a:cubicBezTo>
                <a:lnTo>
                  <a:pt x="12214" y="7143"/>
                </a:lnTo>
                <a:cubicBezTo>
                  <a:pt x="12138" y="7180"/>
                  <a:pt x="12057" y="7199"/>
                  <a:pt x="11978" y="7199"/>
                </a:cubicBezTo>
                <a:cubicBezTo>
                  <a:pt x="11814" y="7199"/>
                  <a:pt x="11657" y="7121"/>
                  <a:pt x="11563" y="6980"/>
                </a:cubicBezTo>
                <a:cubicBezTo>
                  <a:pt x="11074" y="6352"/>
                  <a:pt x="10306" y="6049"/>
                  <a:pt x="9562" y="5886"/>
                </a:cubicBezTo>
                <a:lnTo>
                  <a:pt x="9143" y="5816"/>
                </a:lnTo>
                <a:lnTo>
                  <a:pt x="9120" y="6514"/>
                </a:lnTo>
                <a:cubicBezTo>
                  <a:pt x="9120" y="6649"/>
                  <a:pt x="9010" y="6747"/>
                  <a:pt x="8897" y="6747"/>
                </a:cubicBezTo>
                <a:cubicBezTo>
                  <a:pt x="8854" y="6747"/>
                  <a:pt x="8810" y="6733"/>
                  <a:pt x="8771" y="6700"/>
                </a:cubicBezTo>
                <a:lnTo>
                  <a:pt x="6584" y="5258"/>
                </a:lnTo>
                <a:cubicBezTo>
                  <a:pt x="6258" y="5049"/>
                  <a:pt x="6258" y="4583"/>
                  <a:pt x="6584" y="4351"/>
                </a:cubicBezTo>
                <a:lnTo>
                  <a:pt x="8771" y="2909"/>
                </a:lnTo>
                <a:cubicBezTo>
                  <a:pt x="8810" y="2876"/>
                  <a:pt x="8854" y="2862"/>
                  <a:pt x="8897" y="2862"/>
                </a:cubicBezTo>
                <a:close/>
                <a:moveTo>
                  <a:pt x="4716" y="6681"/>
                </a:moveTo>
                <a:cubicBezTo>
                  <a:pt x="4819" y="6681"/>
                  <a:pt x="4926" y="6709"/>
                  <a:pt x="5025" y="6770"/>
                </a:cubicBezTo>
                <a:lnTo>
                  <a:pt x="5909" y="7352"/>
                </a:lnTo>
                <a:cubicBezTo>
                  <a:pt x="6119" y="7491"/>
                  <a:pt x="6212" y="7771"/>
                  <a:pt x="6119" y="8003"/>
                </a:cubicBezTo>
                <a:cubicBezTo>
                  <a:pt x="5886" y="8678"/>
                  <a:pt x="5863" y="9422"/>
                  <a:pt x="6096" y="10097"/>
                </a:cubicBezTo>
                <a:lnTo>
                  <a:pt x="6305" y="10725"/>
                </a:lnTo>
                <a:lnTo>
                  <a:pt x="6910" y="10376"/>
                </a:lnTo>
                <a:cubicBezTo>
                  <a:pt x="6949" y="10354"/>
                  <a:pt x="6991" y="10343"/>
                  <a:pt x="7032" y="10343"/>
                </a:cubicBezTo>
                <a:cubicBezTo>
                  <a:pt x="7160" y="10343"/>
                  <a:pt x="7276" y="10444"/>
                  <a:pt x="7259" y="10586"/>
                </a:cubicBezTo>
                <a:lnTo>
                  <a:pt x="7096" y="13191"/>
                </a:lnTo>
                <a:cubicBezTo>
                  <a:pt x="7078" y="13492"/>
                  <a:pt x="6832" y="13698"/>
                  <a:pt x="6572" y="13698"/>
                </a:cubicBezTo>
                <a:cubicBezTo>
                  <a:pt x="6490" y="13698"/>
                  <a:pt x="6406" y="13678"/>
                  <a:pt x="6328" y="13633"/>
                </a:cubicBezTo>
                <a:lnTo>
                  <a:pt x="3955" y="12470"/>
                </a:lnTo>
                <a:cubicBezTo>
                  <a:pt x="3792" y="12400"/>
                  <a:pt x="3792" y="12144"/>
                  <a:pt x="3955" y="12074"/>
                </a:cubicBezTo>
                <a:lnTo>
                  <a:pt x="4490" y="11772"/>
                </a:lnTo>
                <a:lnTo>
                  <a:pt x="4281" y="11330"/>
                </a:lnTo>
                <a:cubicBezTo>
                  <a:pt x="3653" y="9957"/>
                  <a:pt x="3630" y="8375"/>
                  <a:pt x="4211" y="7003"/>
                </a:cubicBezTo>
                <a:cubicBezTo>
                  <a:pt x="4305" y="6800"/>
                  <a:pt x="4504" y="6681"/>
                  <a:pt x="4716" y="6681"/>
                </a:cubicBezTo>
                <a:close/>
                <a:moveTo>
                  <a:pt x="13917" y="8741"/>
                </a:moveTo>
                <a:cubicBezTo>
                  <a:pt x="14195" y="8741"/>
                  <a:pt x="14452" y="8947"/>
                  <a:pt x="14471" y="9236"/>
                </a:cubicBezTo>
                <a:lnTo>
                  <a:pt x="14633" y="11865"/>
                </a:lnTo>
                <a:cubicBezTo>
                  <a:pt x="14633" y="11995"/>
                  <a:pt x="14515" y="12095"/>
                  <a:pt x="14396" y="12095"/>
                </a:cubicBezTo>
                <a:cubicBezTo>
                  <a:pt x="14366" y="12095"/>
                  <a:pt x="14336" y="12089"/>
                  <a:pt x="14308" y="12074"/>
                </a:cubicBezTo>
                <a:lnTo>
                  <a:pt x="13773" y="11772"/>
                </a:lnTo>
                <a:lnTo>
                  <a:pt x="13493" y="12167"/>
                </a:lnTo>
                <a:cubicBezTo>
                  <a:pt x="12609" y="13377"/>
                  <a:pt x="11283" y="14191"/>
                  <a:pt x="9795" y="14378"/>
                </a:cubicBezTo>
                <a:cubicBezTo>
                  <a:pt x="9761" y="14385"/>
                  <a:pt x="9727" y="14388"/>
                  <a:pt x="9694" y="14388"/>
                </a:cubicBezTo>
                <a:cubicBezTo>
                  <a:pt x="9409" y="14388"/>
                  <a:pt x="9166" y="14132"/>
                  <a:pt x="9166" y="13819"/>
                </a:cubicBezTo>
                <a:lnTo>
                  <a:pt x="9236" y="12749"/>
                </a:lnTo>
                <a:cubicBezTo>
                  <a:pt x="9259" y="12493"/>
                  <a:pt x="9446" y="12284"/>
                  <a:pt x="9678" y="12237"/>
                </a:cubicBezTo>
                <a:cubicBezTo>
                  <a:pt x="10399" y="12121"/>
                  <a:pt x="11051" y="11749"/>
                  <a:pt x="11516" y="11214"/>
                </a:cubicBezTo>
                <a:lnTo>
                  <a:pt x="11958" y="10725"/>
                </a:lnTo>
                <a:lnTo>
                  <a:pt x="11353" y="10376"/>
                </a:lnTo>
                <a:cubicBezTo>
                  <a:pt x="11190" y="10283"/>
                  <a:pt x="11190" y="10050"/>
                  <a:pt x="11353" y="9957"/>
                </a:cubicBezTo>
                <a:lnTo>
                  <a:pt x="13680" y="8794"/>
                </a:lnTo>
                <a:cubicBezTo>
                  <a:pt x="13757" y="8758"/>
                  <a:pt x="13838" y="8741"/>
                  <a:pt x="13917" y="8741"/>
                </a:cubicBezTo>
                <a:close/>
                <a:moveTo>
                  <a:pt x="9120" y="1"/>
                </a:moveTo>
                <a:cubicBezTo>
                  <a:pt x="4072" y="1"/>
                  <a:pt x="0" y="4072"/>
                  <a:pt x="0" y="9120"/>
                </a:cubicBezTo>
                <a:cubicBezTo>
                  <a:pt x="0" y="14145"/>
                  <a:pt x="4072" y="18239"/>
                  <a:pt x="9120" y="18239"/>
                </a:cubicBezTo>
                <a:cubicBezTo>
                  <a:pt x="14168" y="18239"/>
                  <a:pt x="18239" y="14145"/>
                  <a:pt x="18239" y="9120"/>
                </a:cubicBezTo>
                <a:cubicBezTo>
                  <a:pt x="18239" y="4072"/>
                  <a:pt x="14168" y="1"/>
                  <a:pt x="912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E1556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6" name="Google Shape;2571;p62"/>
          <p:cNvSpPr/>
          <p:nvPr/>
        </p:nvSpPr>
        <p:spPr>
          <a:xfrm>
            <a:off x="1925673" y="2552044"/>
            <a:ext cx="634146" cy="5956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69E1A"/>
          </a:solidFill>
          <a:ln>
            <a:solidFill>
              <a:srgbClr val="E69E1A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1 </a:t>
            </a:r>
            <a:endParaRPr sz="4000" kern="0" dirty="0"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7" name="Google Shape;2573;p62"/>
          <p:cNvSpPr/>
          <p:nvPr/>
        </p:nvSpPr>
        <p:spPr>
          <a:xfrm>
            <a:off x="4664760" y="2539427"/>
            <a:ext cx="643100" cy="608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15561"/>
          </a:solidFill>
          <a:ln>
            <a:solidFill>
              <a:srgbClr val="E155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2 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8" name="Google Shape;2575;p62"/>
          <p:cNvSpPr/>
          <p:nvPr/>
        </p:nvSpPr>
        <p:spPr>
          <a:xfrm>
            <a:off x="7746757" y="2520017"/>
            <a:ext cx="653302" cy="6087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5587AC"/>
          </a:solidFill>
          <a:ln>
            <a:solidFill>
              <a:srgbClr val="5587AC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3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sp>
        <p:nvSpPr>
          <p:cNvPr id="139" name="Google Shape;2577;p62"/>
          <p:cNvSpPr/>
          <p:nvPr/>
        </p:nvSpPr>
        <p:spPr>
          <a:xfrm>
            <a:off x="10998588" y="2533365"/>
            <a:ext cx="673389" cy="618837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08C30"/>
          </a:solidFill>
          <a:ln>
            <a:solidFill>
              <a:srgbClr val="708C3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GB" sz="4000" kern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rPr>
              <a:t>4</a:t>
            </a:r>
            <a:endParaRPr sz="4000" kern="0" dirty="0">
              <a:ln>
                <a:solidFill>
                  <a:srgbClr val="FFFFFF"/>
                </a:solidFill>
              </a:ln>
              <a:solidFill>
                <a:srgbClr val="FFFFFF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grpSp>
        <p:nvGrpSpPr>
          <p:cNvPr id="107" name="Google Shape;2582;p62"/>
          <p:cNvGrpSpPr/>
          <p:nvPr/>
        </p:nvGrpSpPr>
        <p:grpSpPr>
          <a:xfrm>
            <a:off x="9159240" y="1556385"/>
            <a:ext cx="1997075" cy="1571625"/>
            <a:chOff x="404850" y="2182975"/>
            <a:chExt cx="2230850" cy="1111475"/>
          </a:xfrm>
        </p:grpSpPr>
        <p:sp>
          <p:nvSpPr>
            <p:cNvPr id="108" name="Google Shape;2583;p62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2584;p62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2585;p62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2586;p62"/>
            <p:cNvSpPr/>
            <p:nvPr/>
          </p:nvSpPr>
          <p:spPr>
            <a:xfrm>
              <a:off x="480449" y="2218000"/>
              <a:ext cx="2102324" cy="854399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 dirty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" name="Google Shape;2587;p62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" name="Google Shape;2588;p62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" name="Google Shape;2589;p62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" name="Google Shape;2590;p62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" name="Google Shape;2591;p62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" name="Google Shape;2592;p62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" name="Google Shape;2593;p62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" name="Google Shape;2594;p62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" name="Google Shape;2595;p62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" name="Google Shape;2596;p62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2" name="Google Shape;2597;p62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" name="Google Shape;2598;p62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4" name="Google Shape;2599;p62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5" name="Google Shape;2600;p62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6" name="Google Shape;2601;p62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7" name="Google Shape;2602;p62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8" name="Google Shape;2603;p62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9" name="Google Shape;2604;p62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0" name="Google Shape;2605;p62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1" name="Google Shape;2606;p62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2" name="Google Shape;2607;p62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3" name="Google Shape;2608;p62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4" name="Google Shape;2609;p62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5" name="Google Shape;2610;p62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3" name="Giai-dieu-mo-dau-video-hay-www_tiengdong_com">
            <a:hlinkClick r:id="" action="ppaction://media"/>
            <a:extLst>
              <a:ext uri="{FF2B5EF4-FFF2-40B4-BE49-F238E27FC236}">
                <a16:creationId xmlns:a16="http://schemas.microsoft.com/office/drawing/2014/main" id="{71982D10-F8B9-4852-B828-1FFFE45EA31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33960" y="551688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597">
        <p15:prstTrans prst="airplane"/>
      </p:transition>
    </mc:Choice>
    <mc:Fallback xmlns="">
      <p:transition spd="slow" advTm="65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8628 -0.0219208 L 0.021596 -0.0219208 C 0.0401693 -0.0219208 0.0630544 0.136345 0.0630544 0.264794 L 0.0630544 0.55150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2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hinh-nen-power-point đep (3)"/>
          <p:cNvPicPr>
            <a:picLocks noChangeAspect="1"/>
          </p:cNvPicPr>
          <p:nvPr/>
        </p:nvPicPr>
        <p:blipFill>
          <a:blip r:embed="rId5"/>
          <a:srcRect l="7164" r="4715"/>
          <a:stretch>
            <a:fillRect/>
          </a:stretch>
        </p:blipFill>
        <p:spPr>
          <a:xfrm>
            <a:off x="410226" y="151765"/>
            <a:ext cx="12192635" cy="6858000"/>
          </a:xfrm>
          <a:prstGeom prst="rect">
            <a:avLst/>
          </a:prstGeom>
        </p:spPr>
      </p:pic>
      <p:sp>
        <p:nvSpPr>
          <p:cNvPr id="1216" name="Google Shape;1216;p41"/>
          <p:cNvSpPr/>
          <p:nvPr/>
        </p:nvSpPr>
        <p:spPr>
          <a:xfrm>
            <a:off x="201930" y="2828290"/>
            <a:ext cx="460375" cy="3822700"/>
          </a:xfrm>
          <a:custGeom>
            <a:avLst/>
            <a:gdLst/>
            <a:ahLst/>
            <a:cxnLst/>
            <a:rect l="l" t="t" r="r" b="b"/>
            <a:pathLst>
              <a:path w="5575" h="20532" extrusionOk="0">
                <a:moveTo>
                  <a:pt x="0" y="1"/>
                </a:moveTo>
                <a:lnTo>
                  <a:pt x="0" y="20532"/>
                </a:lnTo>
                <a:lnTo>
                  <a:pt x="5575" y="20532"/>
                </a:lnTo>
                <a:lnTo>
                  <a:pt x="5575" y="1"/>
                </a:lnTo>
                <a:close/>
              </a:path>
            </a:pathLst>
          </a:custGeom>
          <a:solidFill>
            <a:srgbClr val="3B3B3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Google Shape;3817;p78"/>
          <p:cNvSpPr/>
          <p:nvPr/>
        </p:nvSpPr>
        <p:spPr>
          <a:xfrm>
            <a:off x="3434080" y="3472180"/>
            <a:ext cx="380365" cy="2562860"/>
          </a:xfrm>
          <a:custGeom>
            <a:avLst/>
            <a:gdLst/>
            <a:ahLst/>
            <a:cxnLst/>
            <a:rect l="l" t="t" r="r" b="b"/>
            <a:pathLst>
              <a:path w="4744" h="163569" extrusionOk="0">
                <a:moveTo>
                  <a:pt x="1" y="1"/>
                </a:moveTo>
                <a:lnTo>
                  <a:pt x="1" y="163569"/>
                </a:lnTo>
                <a:lnTo>
                  <a:pt x="4743" y="163569"/>
                </a:lnTo>
                <a:lnTo>
                  <a:pt x="4743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673" name="Google Shape;3673;p78"/>
          <p:cNvGrpSpPr/>
          <p:nvPr/>
        </p:nvGrpSpPr>
        <p:grpSpPr>
          <a:xfrm>
            <a:off x="300990" y="3301365"/>
            <a:ext cx="6313170" cy="3404870"/>
            <a:chOff x="827469" y="2676726"/>
            <a:chExt cx="2991408" cy="1927234"/>
          </a:xfrm>
        </p:grpSpPr>
        <p:grpSp>
          <p:nvGrpSpPr>
            <p:cNvPr id="3674" name="Google Shape;3674;p78"/>
            <p:cNvGrpSpPr/>
            <p:nvPr/>
          </p:nvGrpSpPr>
          <p:grpSpPr>
            <a:xfrm>
              <a:off x="827469" y="2676726"/>
              <a:ext cx="2991408" cy="1927234"/>
              <a:chOff x="998550" y="1554575"/>
              <a:chExt cx="6077626" cy="3915550"/>
            </a:xfrm>
          </p:grpSpPr>
          <p:sp>
            <p:nvSpPr>
              <p:cNvPr id="3675" name="Google Shape;3675;p78"/>
              <p:cNvSpPr/>
              <p:nvPr/>
            </p:nvSpPr>
            <p:spPr>
              <a:xfrm>
                <a:off x="5788750" y="5349725"/>
                <a:ext cx="1065725" cy="120400"/>
              </a:xfrm>
              <a:custGeom>
                <a:avLst/>
                <a:gdLst/>
                <a:ahLst/>
                <a:cxnLst/>
                <a:rect l="l" t="t" r="r" b="b"/>
                <a:pathLst>
                  <a:path w="42629" h="4816" extrusionOk="0">
                    <a:moveTo>
                      <a:pt x="21315" y="1"/>
                    </a:moveTo>
                    <a:cubicBezTo>
                      <a:pt x="9540" y="1"/>
                      <a:pt x="1" y="1083"/>
                      <a:pt x="1" y="2399"/>
                    </a:cubicBezTo>
                    <a:cubicBezTo>
                      <a:pt x="1" y="3734"/>
                      <a:pt x="9540" y="4816"/>
                      <a:pt x="21315" y="4816"/>
                    </a:cubicBezTo>
                    <a:cubicBezTo>
                      <a:pt x="33072" y="4816"/>
                      <a:pt x="42629" y="3734"/>
                      <a:pt x="42629" y="2399"/>
                    </a:cubicBezTo>
                    <a:cubicBezTo>
                      <a:pt x="42629" y="1083"/>
                      <a:pt x="33072" y="1"/>
                      <a:pt x="21315" y="1"/>
                    </a:cubicBezTo>
                    <a:close/>
                  </a:path>
                </a:pathLst>
              </a:custGeom>
              <a:solidFill>
                <a:srgbClr val="3B3B3B">
                  <a:alpha val="5531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76" name="Google Shape;3676;p78"/>
              <p:cNvSpPr/>
              <p:nvPr/>
            </p:nvSpPr>
            <p:spPr>
              <a:xfrm>
                <a:off x="5887475" y="4755575"/>
                <a:ext cx="335875" cy="648275"/>
              </a:xfrm>
              <a:custGeom>
                <a:avLst/>
                <a:gdLst/>
                <a:ahLst/>
                <a:cxnLst/>
                <a:rect l="l" t="t" r="r" b="b"/>
                <a:pathLst>
                  <a:path w="13435" h="25931" extrusionOk="0">
                    <a:moveTo>
                      <a:pt x="13435" y="1"/>
                    </a:moveTo>
                    <a:cubicBezTo>
                      <a:pt x="12064" y="470"/>
                      <a:pt x="10640" y="704"/>
                      <a:pt x="9197" y="704"/>
                    </a:cubicBezTo>
                    <a:cubicBezTo>
                      <a:pt x="8855" y="704"/>
                      <a:pt x="8530" y="686"/>
                      <a:pt x="8206" y="650"/>
                    </a:cubicBezTo>
                    <a:lnTo>
                      <a:pt x="8206" y="19782"/>
                    </a:lnTo>
                    <a:lnTo>
                      <a:pt x="3553" y="20485"/>
                    </a:lnTo>
                    <a:cubicBezTo>
                      <a:pt x="1" y="20774"/>
                      <a:pt x="1299" y="25931"/>
                      <a:pt x="4671" y="25931"/>
                    </a:cubicBezTo>
                    <a:lnTo>
                      <a:pt x="10838" y="25931"/>
                    </a:lnTo>
                    <a:cubicBezTo>
                      <a:pt x="12263" y="25931"/>
                      <a:pt x="13435" y="24669"/>
                      <a:pt x="13435" y="23154"/>
                    </a:cubicBezTo>
                    <a:lnTo>
                      <a:pt x="134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77" name="Google Shape;3677;p78"/>
              <p:cNvSpPr/>
              <p:nvPr/>
            </p:nvSpPr>
            <p:spPr>
              <a:xfrm>
                <a:off x="5868900" y="5252825"/>
                <a:ext cx="3742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968" h="6023" extrusionOk="0">
                    <a:moveTo>
                      <a:pt x="8764" y="0"/>
                    </a:moveTo>
                    <a:lnTo>
                      <a:pt x="6727" y="307"/>
                    </a:lnTo>
                    <a:lnTo>
                      <a:pt x="4454" y="541"/>
                    </a:lnTo>
                    <a:cubicBezTo>
                      <a:pt x="2110" y="920"/>
                      <a:pt x="1" y="2164"/>
                      <a:pt x="271" y="6023"/>
                    </a:cubicBezTo>
                    <a:lnTo>
                      <a:pt x="14967" y="6023"/>
                    </a:lnTo>
                    <a:lnTo>
                      <a:pt x="14967" y="2290"/>
                    </a:lnTo>
                    <a:lnTo>
                      <a:pt x="8944" y="2290"/>
                    </a:lnTo>
                    <a:lnTo>
                      <a:pt x="876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78" name="Google Shape;3678;p78"/>
              <p:cNvSpPr/>
              <p:nvPr/>
            </p:nvSpPr>
            <p:spPr>
              <a:xfrm>
                <a:off x="6411775" y="4755575"/>
                <a:ext cx="335850" cy="648275"/>
              </a:xfrm>
              <a:custGeom>
                <a:avLst/>
                <a:gdLst/>
                <a:ahLst/>
                <a:cxnLst/>
                <a:rect l="l" t="t" r="r" b="b"/>
                <a:pathLst>
                  <a:path w="13434" h="25931" extrusionOk="0">
                    <a:moveTo>
                      <a:pt x="0" y="1"/>
                    </a:moveTo>
                    <a:lnTo>
                      <a:pt x="0" y="23154"/>
                    </a:lnTo>
                    <a:cubicBezTo>
                      <a:pt x="0" y="24669"/>
                      <a:pt x="1190" y="25931"/>
                      <a:pt x="2615" y="25931"/>
                    </a:cubicBezTo>
                    <a:lnTo>
                      <a:pt x="8782" y="25931"/>
                    </a:lnTo>
                    <a:cubicBezTo>
                      <a:pt x="12154" y="25931"/>
                      <a:pt x="13434" y="20774"/>
                      <a:pt x="9900" y="20485"/>
                    </a:cubicBezTo>
                    <a:lnTo>
                      <a:pt x="5229" y="19782"/>
                    </a:lnTo>
                    <a:lnTo>
                      <a:pt x="5229" y="650"/>
                    </a:lnTo>
                    <a:cubicBezTo>
                      <a:pt x="4905" y="686"/>
                      <a:pt x="4580" y="704"/>
                      <a:pt x="4256" y="704"/>
                    </a:cubicBezTo>
                    <a:cubicBezTo>
                      <a:pt x="2813" y="704"/>
                      <a:pt x="1371" y="470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79" name="Google Shape;3679;p78"/>
              <p:cNvSpPr/>
              <p:nvPr/>
            </p:nvSpPr>
            <p:spPr>
              <a:xfrm>
                <a:off x="6421575" y="5252825"/>
                <a:ext cx="3746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986" h="6023" extrusionOk="0">
                    <a:moveTo>
                      <a:pt x="6222" y="0"/>
                    </a:moveTo>
                    <a:lnTo>
                      <a:pt x="6024" y="2290"/>
                    </a:lnTo>
                    <a:lnTo>
                      <a:pt x="1" y="2290"/>
                    </a:lnTo>
                    <a:lnTo>
                      <a:pt x="1" y="6023"/>
                    </a:lnTo>
                    <a:lnTo>
                      <a:pt x="14697" y="6023"/>
                    </a:lnTo>
                    <a:cubicBezTo>
                      <a:pt x="14985" y="2164"/>
                      <a:pt x="12858" y="920"/>
                      <a:pt x="10513" y="541"/>
                    </a:cubicBezTo>
                    <a:lnTo>
                      <a:pt x="8259" y="307"/>
                    </a:lnTo>
                    <a:lnTo>
                      <a:pt x="62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0" name="Google Shape;3680;p78"/>
              <p:cNvSpPr/>
              <p:nvPr/>
            </p:nvSpPr>
            <p:spPr>
              <a:xfrm>
                <a:off x="6049325" y="3716950"/>
                <a:ext cx="521150" cy="1488550"/>
              </a:xfrm>
              <a:custGeom>
                <a:avLst/>
                <a:gdLst/>
                <a:ahLst/>
                <a:cxnLst/>
                <a:rect l="l" t="t" r="r" b="b"/>
                <a:pathLst>
                  <a:path w="20846" h="59542" extrusionOk="0">
                    <a:moveTo>
                      <a:pt x="20845" y="0"/>
                    </a:moveTo>
                    <a:cubicBezTo>
                      <a:pt x="20629" y="18"/>
                      <a:pt x="20413" y="36"/>
                      <a:pt x="20178" y="36"/>
                    </a:cubicBezTo>
                    <a:cubicBezTo>
                      <a:pt x="14464" y="112"/>
                      <a:pt x="8802" y="1353"/>
                      <a:pt x="3158" y="1353"/>
                    </a:cubicBezTo>
                    <a:cubicBezTo>
                      <a:pt x="2105" y="1353"/>
                      <a:pt x="1052" y="1310"/>
                      <a:pt x="0" y="1208"/>
                    </a:cubicBezTo>
                    <a:lnTo>
                      <a:pt x="0" y="1208"/>
                    </a:lnTo>
                    <a:cubicBezTo>
                      <a:pt x="181" y="20593"/>
                      <a:pt x="776" y="40247"/>
                      <a:pt x="812" y="59542"/>
                    </a:cubicBezTo>
                    <a:lnTo>
                      <a:pt x="7538" y="59542"/>
                    </a:lnTo>
                    <a:lnTo>
                      <a:pt x="7538" y="10927"/>
                    </a:lnTo>
                    <a:lnTo>
                      <a:pt x="13777" y="10927"/>
                    </a:lnTo>
                    <a:lnTo>
                      <a:pt x="13777" y="59542"/>
                    </a:lnTo>
                    <a:lnTo>
                      <a:pt x="20593" y="59542"/>
                    </a:lnTo>
                    <a:cubicBezTo>
                      <a:pt x="20593" y="39707"/>
                      <a:pt x="20809" y="19835"/>
                      <a:pt x="2084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3" name="Google Shape;3683;p78"/>
              <p:cNvSpPr/>
              <p:nvPr/>
            </p:nvSpPr>
            <p:spPr>
              <a:xfrm>
                <a:off x="6013700" y="3767425"/>
                <a:ext cx="298475" cy="171325"/>
              </a:xfrm>
              <a:custGeom>
                <a:avLst/>
                <a:gdLst/>
                <a:ahLst/>
                <a:cxnLst/>
                <a:rect l="l" t="t" r="r" b="b"/>
                <a:pathLst>
                  <a:path w="11939" h="6853" extrusionOk="0">
                    <a:moveTo>
                      <a:pt x="1" y="1"/>
                    </a:moveTo>
                    <a:lnTo>
                      <a:pt x="8819" y="6853"/>
                    </a:lnTo>
                    <a:lnTo>
                      <a:pt x="11938" y="342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4" name="Google Shape;3684;p78"/>
              <p:cNvSpPr/>
              <p:nvPr/>
            </p:nvSpPr>
            <p:spPr>
              <a:xfrm>
                <a:off x="6351350" y="3767425"/>
                <a:ext cx="207400" cy="189825"/>
              </a:xfrm>
              <a:custGeom>
                <a:avLst/>
                <a:gdLst/>
                <a:ahLst/>
                <a:cxnLst/>
                <a:rect l="l" t="t" r="r" b="b"/>
                <a:pathLst>
                  <a:path w="8296" h="7593" extrusionOk="0">
                    <a:moveTo>
                      <a:pt x="8296" y="1"/>
                    </a:moveTo>
                    <a:lnTo>
                      <a:pt x="1" y="3427"/>
                    </a:lnTo>
                    <a:lnTo>
                      <a:pt x="2489" y="7592"/>
                    </a:lnTo>
                    <a:lnTo>
                      <a:pt x="829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5" name="Google Shape;3685;p78"/>
              <p:cNvSpPr/>
              <p:nvPr/>
            </p:nvSpPr>
            <p:spPr>
              <a:xfrm>
                <a:off x="5896500" y="2877275"/>
                <a:ext cx="793425" cy="655575"/>
              </a:xfrm>
              <a:custGeom>
                <a:avLst/>
                <a:gdLst/>
                <a:ahLst/>
                <a:cxnLst/>
                <a:rect l="l" t="t" r="r" b="b"/>
                <a:pathLst>
                  <a:path w="31737" h="26223" extrusionOk="0">
                    <a:moveTo>
                      <a:pt x="25280" y="1"/>
                    </a:moveTo>
                    <a:cubicBezTo>
                      <a:pt x="25096" y="1"/>
                      <a:pt x="24910" y="10"/>
                      <a:pt x="24722" y="29"/>
                    </a:cubicBezTo>
                    <a:lnTo>
                      <a:pt x="4563" y="2085"/>
                    </a:lnTo>
                    <a:cubicBezTo>
                      <a:pt x="1930" y="2356"/>
                      <a:pt x="1" y="4465"/>
                      <a:pt x="235" y="6809"/>
                    </a:cubicBezTo>
                    <a:lnTo>
                      <a:pt x="1840" y="22461"/>
                    </a:lnTo>
                    <a:cubicBezTo>
                      <a:pt x="2058" y="24622"/>
                      <a:pt x="4080" y="26223"/>
                      <a:pt x="6477" y="26223"/>
                    </a:cubicBezTo>
                    <a:cubicBezTo>
                      <a:pt x="6660" y="26223"/>
                      <a:pt x="6846" y="26213"/>
                      <a:pt x="7033" y="26194"/>
                    </a:cubicBezTo>
                    <a:lnTo>
                      <a:pt x="27175" y="24120"/>
                    </a:lnTo>
                    <a:cubicBezTo>
                      <a:pt x="29807" y="23850"/>
                      <a:pt x="31737" y="21740"/>
                      <a:pt x="31502" y="19414"/>
                    </a:cubicBezTo>
                    <a:lnTo>
                      <a:pt x="29898" y="3762"/>
                    </a:lnTo>
                    <a:cubicBezTo>
                      <a:pt x="29697" y="1586"/>
                      <a:pt x="27663" y="1"/>
                      <a:pt x="2528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6" name="Google Shape;3686;p78"/>
              <p:cNvSpPr/>
              <p:nvPr/>
            </p:nvSpPr>
            <p:spPr>
              <a:xfrm>
                <a:off x="6408501" y="2237400"/>
                <a:ext cx="667675" cy="885850"/>
              </a:xfrm>
              <a:custGeom>
                <a:avLst/>
                <a:gdLst/>
                <a:ahLst/>
                <a:cxnLst/>
                <a:rect l="l" t="t" r="r" b="b"/>
                <a:pathLst>
                  <a:path w="26707" h="35434" extrusionOk="0">
                    <a:moveTo>
                      <a:pt x="15256" y="1"/>
                    </a:moveTo>
                    <a:lnTo>
                      <a:pt x="11668" y="6150"/>
                    </a:lnTo>
                    <a:lnTo>
                      <a:pt x="16951" y="14066"/>
                    </a:lnTo>
                    <a:cubicBezTo>
                      <a:pt x="16951" y="14066"/>
                      <a:pt x="7484" y="23713"/>
                      <a:pt x="6691" y="23893"/>
                    </a:cubicBezTo>
                    <a:cubicBezTo>
                      <a:pt x="6548" y="23923"/>
                      <a:pt x="6233" y="23935"/>
                      <a:pt x="5812" y="23935"/>
                    </a:cubicBezTo>
                    <a:cubicBezTo>
                      <a:pt x="3942" y="23935"/>
                      <a:pt x="1" y="23695"/>
                      <a:pt x="1" y="23695"/>
                    </a:cubicBezTo>
                    <a:lnTo>
                      <a:pt x="1" y="23695"/>
                    </a:lnTo>
                    <a:lnTo>
                      <a:pt x="6312" y="35434"/>
                    </a:lnTo>
                    <a:cubicBezTo>
                      <a:pt x="6312" y="35434"/>
                      <a:pt x="26418" y="17961"/>
                      <a:pt x="26562" y="15166"/>
                    </a:cubicBezTo>
                    <a:cubicBezTo>
                      <a:pt x="26706" y="12389"/>
                      <a:pt x="15256" y="1"/>
                      <a:pt x="15256" y="1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7" name="Google Shape;3687;p78"/>
              <p:cNvSpPr/>
              <p:nvPr/>
            </p:nvSpPr>
            <p:spPr>
              <a:xfrm>
                <a:off x="5907775" y="1701050"/>
                <a:ext cx="1064800" cy="857675"/>
              </a:xfrm>
              <a:custGeom>
                <a:avLst/>
                <a:gdLst/>
                <a:ahLst/>
                <a:cxnLst/>
                <a:rect l="l" t="t" r="r" b="b"/>
                <a:pathLst>
                  <a:path w="42592" h="34307" extrusionOk="0">
                    <a:moveTo>
                      <a:pt x="16156" y="1"/>
                    </a:moveTo>
                    <a:cubicBezTo>
                      <a:pt x="15337" y="1"/>
                      <a:pt x="14416" y="130"/>
                      <a:pt x="13380" y="430"/>
                    </a:cubicBezTo>
                    <a:cubicBezTo>
                      <a:pt x="13380" y="430"/>
                      <a:pt x="10477" y="1476"/>
                      <a:pt x="10928" y="4361"/>
                    </a:cubicBezTo>
                    <a:cubicBezTo>
                      <a:pt x="10928" y="4361"/>
                      <a:pt x="9630" y="3416"/>
                      <a:pt x="7872" y="3416"/>
                    </a:cubicBezTo>
                    <a:cubicBezTo>
                      <a:pt x="6453" y="3416"/>
                      <a:pt x="4734" y="4031"/>
                      <a:pt x="3156" y="6254"/>
                    </a:cubicBezTo>
                    <a:cubicBezTo>
                      <a:pt x="3156" y="6254"/>
                      <a:pt x="1515" y="9031"/>
                      <a:pt x="4635" y="10636"/>
                    </a:cubicBezTo>
                    <a:cubicBezTo>
                      <a:pt x="4635" y="10636"/>
                      <a:pt x="0" y="10762"/>
                      <a:pt x="325" y="14909"/>
                    </a:cubicBezTo>
                    <a:cubicBezTo>
                      <a:pt x="325" y="14909"/>
                      <a:pt x="740" y="17181"/>
                      <a:pt x="2507" y="17254"/>
                    </a:cubicBezTo>
                    <a:cubicBezTo>
                      <a:pt x="2507" y="17254"/>
                      <a:pt x="307" y="17650"/>
                      <a:pt x="613" y="20121"/>
                    </a:cubicBezTo>
                    <a:cubicBezTo>
                      <a:pt x="891" y="22477"/>
                      <a:pt x="2392" y="22866"/>
                      <a:pt x="3352" y="22866"/>
                    </a:cubicBezTo>
                    <a:cubicBezTo>
                      <a:pt x="3824" y="22866"/>
                      <a:pt x="4166" y="22771"/>
                      <a:pt x="4166" y="22771"/>
                    </a:cubicBezTo>
                    <a:lnTo>
                      <a:pt x="6582" y="27261"/>
                    </a:lnTo>
                    <a:lnTo>
                      <a:pt x="25516" y="32418"/>
                    </a:lnTo>
                    <a:cubicBezTo>
                      <a:pt x="25516" y="32418"/>
                      <a:pt x="26267" y="34306"/>
                      <a:pt x="28006" y="34306"/>
                    </a:cubicBezTo>
                    <a:cubicBezTo>
                      <a:pt x="28554" y="34306"/>
                      <a:pt x="29200" y="34119"/>
                      <a:pt x="29952" y="33627"/>
                    </a:cubicBezTo>
                    <a:cubicBezTo>
                      <a:pt x="29952" y="33627"/>
                      <a:pt x="30643" y="33845"/>
                      <a:pt x="31471" y="33845"/>
                    </a:cubicBezTo>
                    <a:cubicBezTo>
                      <a:pt x="32650" y="33845"/>
                      <a:pt x="34106" y="33403"/>
                      <a:pt x="34243" y="31264"/>
                    </a:cubicBezTo>
                    <a:cubicBezTo>
                      <a:pt x="34243" y="31264"/>
                      <a:pt x="34883" y="31586"/>
                      <a:pt x="35742" y="31586"/>
                    </a:cubicBezTo>
                    <a:cubicBezTo>
                      <a:pt x="36735" y="31586"/>
                      <a:pt x="38021" y="31156"/>
                      <a:pt x="38950" y="29299"/>
                    </a:cubicBezTo>
                    <a:cubicBezTo>
                      <a:pt x="40680" y="25837"/>
                      <a:pt x="37525" y="25206"/>
                      <a:pt x="37525" y="25206"/>
                    </a:cubicBezTo>
                    <a:lnTo>
                      <a:pt x="37525" y="25206"/>
                    </a:lnTo>
                    <a:cubicBezTo>
                      <a:pt x="37525" y="25206"/>
                      <a:pt x="37628" y="25217"/>
                      <a:pt x="37801" y="25217"/>
                    </a:cubicBezTo>
                    <a:cubicBezTo>
                      <a:pt x="38591" y="25217"/>
                      <a:pt x="40853" y="24975"/>
                      <a:pt x="41636" y="22284"/>
                    </a:cubicBezTo>
                    <a:cubicBezTo>
                      <a:pt x="42592" y="19003"/>
                      <a:pt x="40049" y="18876"/>
                      <a:pt x="38391" y="18804"/>
                    </a:cubicBezTo>
                    <a:cubicBezTo>
                      <a:pt x="38391" y="18804"/>
                      <a:pt x="41853" y="17091"/>
                      <a:pt x="40825" y="14386"/>
                    </a:cubicBezTo>
                    <a:cubicBezTo>
                      <a:pt x="40171" y="12696"/>
                      <a:pt x="38869" y="12379"/>
                      <a:pt x="37985" y="12379"/>
                    </a:cubicBezTo>
                    <a:cubicBezTo>
                      <a:pt x="37455" y="12379"/>
                      <a:pt x="37074" y="12493"/>
                      <a:pt x="37074" y="12493"/>
                    </a:cubicBezTo>
                    <a:cubicBezTo>
                      <a:pt x="37074" y="12493"/>
                      <a:pt x="40031" y="10960"/>
                      <a:pt x="38481" y="8111"/>
                    </a:cubicBezTo>
                    <a:cubicBezTo>
                      <a:pt x="38481" y="8111"/>
                      <a:pt x="37427" y="6526"/>
                      <a:pt x="35327" y="6526"/>
                    </a:cubicBezTo>
                    <a:cubicBezTo>
                      <a:pt x="34559" y="6526"/>
                      <a:pt x="33650" y="6738"/>
                      <a:pt x="32602" y="7318"/>
                    </a:cubicBezTo>
                    <a:cubicBezTo>
                      <a:pt x="32602" y="7318"/>
                      <a:pt x="35073" y="3531"/>
                      <a:pt x="29212" y="2107"/>
                    </a:cubicBezTo>
                    <a:cubicBezTo>
                      <a:pt x="28139" y="1848"/>
                      <a:pt x="27231" y="1736"/>
                      <a:pt x="26463" y="1736"/>
                    </a:cubicBezTo>
                    <a:cubicBezTo>
                      <a:pt x="23166" y="1736"/>
                      <a:pt x="22455" y="3804"/>
                      <a:pt x="22396" y="5208"/>
                    </a:cubicBezTo>
                    <a:cubicBezTo>
                      <a:pt x="22396" y="5208"/>
                      <a:pt x="21347" y="1"/>
                      <a:pt x="16156" y="1"/>
                    </a:cubicBezTo>
                    <a:close/>
                  </a:path>
                </a:pathLst>
              </a:cu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8" name="Google Shape;3688;p78"/>
              <p:cNvSpPr/>
              <p:nvPr/>
            </p:nvSpPr>
            <p:spPr>
              <a:xfrm>
                <a:off x="6127775" y="2676050"/>
                <a:ext cx="285825" cy="292125"/>
              </a:xfrm>
              <a:custGeom>
                <a:avLst/>
                <a:gdLst/>
                <a:ahLst/>
                <a:cxnLst/>
                <a:rect l="l" t="t" r="r" b="b"/>
                <a:pathLst>
                  <a:path w="11433" h="11685" extrusionOk="0">
                    <a:moveTo>
                      <a:pt x="4851" y="0"/>
                    </a:moveTo>
                    <a:lnTo>
                      <a:pt x="4851" y="4923"/>
                    </a:lnTo>
                    <a:lnTo>
                      <a:pt x="0" y="7033"/>
                    </a:lnTo>
                    <a:cubicBezTo>
                      <a:pt x="0" y="10765"/>
                      <a:pt x="2092" y="11685"/>
                      <a:pt x="6473" y="11685"/>
                    </a:cubicBezTo>
                    <a:cubicBezTo>
                      <a:pt x="10855" y="11685"/>
                      <a:pt x="11432" y="10964"/>
                      <a:pt x="11432" y="7231"/>
                    </a:cubicBezTo>
                    <a:lnTo>
                      <a:pt x="8096" y="4923"/>
                    </a:lnTo>
                    <a:lnTo>
                      <a:pt x="8096" y="0"/>
                    </a:lnTo>
                    <a:close/>
                  </a:path>
                </a:pathLst>
              </a:custGeom>
              <a:solidFill>
                <a:srgbClr val="875F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89" name="Google Shape;3689;p78"/>
              <p:cNvSpPr/>
              <p:nvPr/>
            </p:nvSpPr>
            <p:spPr>
              <a:xfrm>
                <a:off x="5920159" y="2035493"/>
                <a:ext cx="839400" cy="737100"/>
              </a:xfrm>
              <a:custGeom>
                <a:avLst/>
                <a:gdLst/>
                <a:ahLst/>
                <a:cxnLst/>
                <a:rect l="l" t="t" r="r" b="b"/>
                <a:pathLst>
                  <a:path w="33576" h="29484" extrusionOk="0">
                    <a:moveTo>
                      <a:pt x="17204" y="0"/>
                    </a:moveTo>
                    <a:cubicBezTo>
                      <a:pt x="11582" y="0"/>
                      <a:pt x="6252" y="3206"/>
                      <a:pt x="3769" y="8585"/>
                    </a:cubicBezTo>
                    <a:lnTo>
                      <a:pt x="3733" y="8567"/>
                    </a:lnTo>
                    <a:cubicBezTo>
                      <a:pt x="3425" y="8437"/>
                      <a:pt x="3106" y="8375"/>
                      <a:pt x="2792" y="8375"/>
                    </a:cubicBezTo>
                    <a:cubicBezTo>
                      <a:pt x="1799" y="8375"/>
                      <a:pt x="857" y="8987"/>
                      <a:pt x="487" y="9973"/>
                    </a:cubicBezTo>
                    <a:cubicBezTo>
                      <a:pt x="0" y="11272"/>
                      <a:pt x="704" y="12714"/>
                      <a:pt x="2020" y="13147"/>
                    </a:cubicBezTo>
                    <a:cubicBezTo>
                      <a:pt x="2182" y="13201"/>
                      <a:pt x="2345" y="13255"/>
                      <a:pt x="2507" y="13273"/>
                    </a:cubicBezTo>
                    <a:cubicBezTo>
                      <a:pt x="1876" y="19945"/>
                      <a:pt x="5807" y="26202"/>
                      <a:pt x="12082" y="28546"/>
                    </a:cubicBezTo>
                    <a:cubicBezTo>
                      <a:pt x="13772" y="29179"/>
                      <a:pt x="15521" y="29484"/>
                      <a:pt x="17250" y="29484"/>
                    </a:cubicBezTo>
                    <a:cubicBezTo>
                      <a:pt x="21925" y="29484"/>
                      <a:pt x="26459" y="27261"/>
                      <a:pt x="29302" y="23299"/>
                    </a:cubicBezTo>
                    <a:cubicBezTo>
                      <a:pt x="29447" y="23371"/>
                      <a:pt x="29609" y="23461"/>
                      <a:pt x="29753" y="23515"/>
                    </a:cubicBezTo>
                    <a:cubicBezTo>
                      <a:pt x="30061" y="23645"/>
                      <a:pt x="30380" y="23707"/>
                      <a:pt x="30694" y="23707"/>
                    </a:cubicBezTo>
                    <a:cubicBezTo>
                      <a:pt x="31687" y="23707"/>
                      <a:pt x="32629" y="23095"/>
                      <a:pt x="32999" y="22109"/>
                    </a:cubicBezTo>
                    <a:cubicBezTo>
                      <a:pt x="33486" y="20811"/>
                      <a:pt x="32783" y="19368"/>
                      <a:pt x="31466" y="18935"/>
                    </a:cubicBezTo>
                    <a:lnTo>
                      <a:pt x="31430" y="18935"/>
                    </a:lnTo>
                    <a:cubicBezTo>
                      <a:pt x="33576" y="11488"/>
                      <a:pt x="29645" y="3644"/>
                      <a:pt x="22396" y="939"/>
                    </a:cubicBezTo>
                    <a:cubicBezTo>
                      <a:pt x="20687" y="303"/>
                      <a:pt x="18932" y="0"/>
                      <a:pt x="17204" y="0"/>
                    </a:cubicBezTo>
                    <a:close/>
                  </a:path>
                </a:pathLst>
              </a:custGeom>
              <a:solidFill>
                <a:srgbClr val="A07A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0" name="Google Shape;3690;p78"/>
              <p:cNvSpPr/>
              <p:nvPr/>
            </p:nvSpPr>
            <p:spPr>
              <a:xfrm>
                <a:off x="6034450" y="2829775"/>
                <a:ext cx="468400" cy="341275"/>
              </a:xfrm>
              <a:custGeom>
                <a:avLst/>
                <a:gdLst/>
                <a:ahLst/>
                <a:cxnLst/>
                <a:rect l="l" t="t" r="r" b="b"/>
                <a:pathLst>
                  <a:path w="18736" h="13651" extrusionOk="0">
                    <a:moveTo>
                      <a:pt x="13795" y="0"/>
                    </a:moveTo>
                    <a:lnTo>
                      <a:pt x="10549" y="1425"/>
                    </a:lnTo>
                    <a:lnTo>
                      <a:pt x="4274" y="775"/>
                    </a:lnTo>
                    <a:lnTo>
                      <a:pt x="0" y="2543"/>
                    </a:lnTo>
                    <a:lnTo>
                      <a:pt x="9161" y="13650"/>
                    </a:lnTo>
                    <a:lnTo>
                      <a:pt x="13723" y="12839"/>
                    </a:lnTo>
                    <a:lnTo>
                      <a:pt x="18736" y="2633"/>
                    </a:lnTo>
                    <a:lnTo>
                      <a:pt x="137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1" name="Google Shape;3691;p78"/>
              <p:cNvSpPr/>
              <p:nvPr/>
            </p:nvSpPr>
            <p:spPr>
              <a:xfrm>
                <a:off x="5956900" y="2844650"/>
                <a:ext cx="705075" cy="922875"/>
              </a:xfrm>
              <a:custGeom>
                <a:avLst/>
                <a:gdLst/>
                <a:ahLst/>
                <a:cxnLst/>
                <a:rect l="l" t="t" r="r" b="b"/>
                <a:pathLst>
                  <a:path w="28203" h="36915" extrusionOk="0">
                    <a:moveTo>
                      <a:pt x="6781" y="0"/>
                    </a:moveTo>
                    <a:lnTo>
                      <a:pt x="939" y="2092"/>
                    </a:lnTo>
                    <a:lnTo>
                      <a:pt x="2147" y="17581"/>
                    </a:lnTo>
                    <a:lnTo>
                      <a:pt x="1768" y="26453"/>
                    </a:lnTo>
                    <a:cubicBezTo>
                      <a:pt x="1768" y="26453"/>
                      <a:pt x="1461" y="29320"/>
                      <a:pt x="722" y="31556"/>
                    </a:cubicBezTo>
                    <a:cubicBezTo>
                      <a:pt x="1" y="33774"/>
                      <a:pt x="668" y="34820"/>
                      <a:pt x="4924" y="36028"/>
                    </a:cubicBezTo>
                    <a:cubicBezTo>
                      <a:pt x="6686" y="36523"/>
                      <a:pt x="9835" y="36915"/>
                      <a:pt x="13236" y="36915"/>
                    </a:cubicBezTo>
                    <a:cubicBezTo>
                      <a:pt x="18015" y="36915"/>
                      <a:pt x="23290" y="36141"/>
                      <a:pt x="25913" y="33792"/>
                    </a:cubicBezTo>
                    <a:cubicBezTo>
                      <a:pt x="25913" y="33792"/>
                      <a:pt x="28203" y="31953"/>
                      <a:pt x="27319" y="29897"/>
                    </a:cubicBezTo>
                    <a:cubicBezTo>
                      <a:pt x="26436" y="27823"/>
                      <a:pt x="24542" y="17221"/>
                      <a:pt x="24506" y="15976"/>
                    </a:cubicBezTo>
                    <a:cubicBezTo>
                      <a:pt x="24488" y="14714"/>
                      <a:pt x="25246" y="2182"/>
                      <a:pt x="25246" y="2182"/>
                    </a:cubicBezTo>
                    <a:lnTo>
                      <a:pt x="18267" y="487"/>
                    </a:lnTo>
                    <a:cubicBezTo>
                      <a:pt x="18267" y="487"/>
                      <a:pt x="17095" y="4905"/>
                      <a:pt x="11992" y="5049"/>
                    </a:cubicBezTo>
                    <a:cubicBezTo>
                      <a:pt x="11938" y="5051"/>
                      <a:pt x="11885" y="5051"/>
                      <a:pt x="11832" y="5051"/>
                    </a:cubicBezTo>
                    <a:cubicBezTo>
                      <a:pt x="7503" y="5051"/>
                      <a:pt x="6781" y="0"/>
                      <a:pt x="6781" y="0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2" name="Google Shape;3692;p78"/>
              <p:cNvSpPr/>
              <p:nvPr/>
            </p:nvSpPr>
            <p:spPr>
              <a:xfrm>
                <a:off x="5974297" y="2844650"/>
                <a:ext cx="705075" cy="922875"/>
              </a:xfrm>
              <a:custGeom>
                <a:avLst/>
                <a:gdLst/>
                <a:ahLst/>
                <a:cxnLst/>
                <a:rect l="l" t="t" r="r" b="b"/>
                <a:pathLst>
                  <a:path w="28203" h="36915" extrusionOk="0">
                    <a:moveTo>
                      <a:pt x="6781" y="0"/>
                    </a:moveTo>
                    <a:lnTo>
                      <a:pt x="939" y="2092"/>
                    </a:lnTo>
                    <a:lnTo>
                      <a:pt x="2147" y="17581"/>
                    </a:lnTo>
                    <a:lnTo>
                      <a:pt x="1768" y="26453"/>
                    </a:lnTo>
                    <a:cubicBezTo>
                      <a:pt x="1768" y="26453"/>
                      <a:pt x="1461" y="29320"/>
                      <a:pt x="722" y="31556"/>
                    </a:cubicBezTo>
                    <a:cubicBezTo>
                      <a:pt x="1" y="33774"/>
                      <a:pt x="668" y="34820"/>
                      <a:pt x="4924" y="36028"/>
                    </a:cubicBezTo>
                    <a:cubicBezTo>
                      <a:pt x="6686" y="36523"/>
                      <a:pt x="9835" y="36915"/>
                      <a:pt x="13236" y="36915"/>
                    </a:cubicBezTo>
                    <a:cubicBezTo>
                      <a:pt x="18015" y="36915"/>
                      <a:pt x="23290" y="36141"/>
                      <a:pt x="25913" y="33792"/>
                    </a:cubicBezTo>
                    <a:cubicBezTo>
                      <a:pt x="25913" y="33792"/>
                      <a:pt x="28203" y="31953"/>
                      <a:pt x="27319" y="29897"/>
                    </a:cubicBezTo>
                    <a:cubicBezTo>
                      <a:pt x="27265" y="29735"/>
                      <a:pt x="27193" y="29537"/>
                      <a:pt x="27121" y="29284"/>
                    </a:cubicBezTo>
                    <a:cubicBezTo>
                      <a:pt x="26724" y="29302"/>
                      <a:pt x="26328" y="29320"/>
                      <a:pt x="25913" y="29320"/>
                    </a:cubicBezTo>
                    <a:cubicBezTo>
                      <a:pt x="15743" y="29320"/>
                      <a:pt x="7664" y="19727"/>
                      <a:pt x="8061" y="9900"/>
                    </a:cubicBezTo>
                    <a:cubicBezTo>
                      <a:pt x="8133" y="7952"/>
                      <a:pt x="8512" y="6041"/>
                      <a:pt x="9179" y="4238"/>
                    </a:cubicBezTo>
                    <a:cubicBezTo>
                      <a:pt x="7196" y="2795"/>
                      <a:pt x="6781" y="0"/>
                      <a:pt x="6781" y="0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3" name="Google Shape;3693;p78"/>
              <p:cNvSpPr/>
              <p:nvPr/>
            </p:nvSpPr>
            <p:spPr>
              <a:xfrm>
                <a:off x="6127775" y="2780175"/>
                <a:ext cx="156900" cy="203775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8151" extrusionOk="0">
                    <a:moveTo>
                      <a:pt x="3282" y="1"/>
                    </a:moveTo>
                    <a:lnTo>
                      <a:pt x="0" y="2741"/>
                    </a:lnTo>
                    <a:lnTo>
                      <a:pt x="1262" y="8151"/>
                    </a:lnTo>
                    <a:lnTo>
                      <a:pt x="6275" y="3463"/>
                    </a:lnTo>
                    <a:lnTo>
                      <a:pt x="3534" y="325"/>
                    </a:lnTo>
                    <a:lnTo>
                      <a:pt x="328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5" name="Google Shape;3695;p78"/>
              <p:cNvSpPr/>
              <p:nvPr/>
            </p:nvSpPr>
            <p:spPr>
              <a:xfrm>
                <a:off x="5988169" y="1924860"/>
                <a:ext cx="786200" cy="626200"/>
              </a:xfrm>
              <a:custGeom>
                <a:avLst/>
                <a:gdLst/>
                <a:ahLst/>
                <a:cxnLst/>
                <a:rect l="l" t="t" r="r" b="b"/>
                <a:pathLst>
                  <a:path w="31448" h="25048" extrusionOk="0">
                    <a:moveTo>
                      <a:pt x="8475" y="1"/>
                    </a:moveTo>
                    <a:lnTo>
                      <a:pt x="3048" y="5897"/>
                    </a:lnTo>
                    <a:lnTo>
                      <a:pt x="505" y="12984"/>
                    </a:lnTo>
                    <a:lnTo>
                      <a:pt x="0" y="15021"/>
                    </a:lnTo>
                    <a:lnTo>
                      <a:pt x="1028" y="15292"/>
                    </a:lnTo>
                    <a:lnTo>
                      <a:pt x="3877" y="9071"/>
                    </a:lnTo>
                    <a:cubicBezTo>
                      <a:pt x="3877" y="9071"/>
                      <a:pt x="4113" y="11634"/>
                      <a:pt x="6662" y="11634"/>
                    </a:cubicBezTo>
                    <a:cubicBezTo>
                      <a:pt x="6933" y="11634"/>
                      <a:pt x="7230" y="11605"/>
                      <a:pt x="7556" y="11541"/>
                    </a:cubicBezTo>
                    <a:cubicBezTo>
                      <a:pt x="7556" y="11541"/>
                      <a:pt x="9846" y="10982"/>
                      <a:pt x="10080" y="9197"/>
                    </a:cubicBezTo>
                    <a:cubicBezTo>
                      <a:pt x="10116" y="10081"/>
                      <a:pt x="10441" y="11559"/>
                      <a:pt x="12406" y="11631"/>
                    </a:cubicBezTo>
                    <a:cubicBezTo>
                      <a:pt x="12455" y="11633"/>
                      <a:pt x="12503" y="11634"/>
                      <a:pt x="12550" y="11634"/>
                    </a:cubicBezTo>
                    <a:cubicBezTo>
                      <a:pt x="14267" y="11634"/>
                      <a:pt x="14975" y="10693"/>
                      <a:pt x="15273" y="10027"/>
                    </a:cubicBezTo>
                    <a:lnTo>
                      <a:pt x="15273" y="10027"/>
                    </a:lnTo>
                    <a:cubicBezTo>
                      <a:pt x="15129" y="10838"/>
                      <a:pt x="15273" y="12208"/>
                      <a:pt x="17401" y="13074"/>
                    </a:cubicBezTo>
                    <a:cubicBezTo>
                      <a:pt x="17946" y="13289"/>
                      <a:pt x="18397" y="13379"/>
                      <a:pt x="18773" y="13379"/>
                    </a:cubicBezTo>
                    <a:cubicBezTo>
                      <a:pt x="19406" y="13379"/>
                      <a:pt x="19823" y="13125"/>
                      <a:pt x="20106" y="12785"/>
                    </a:cubicBezTo>
                    <a:lnTo>
                      <a:pt x="20106" y="12785"/>
                    </a:lnTo>
                    <a:cubicBezTo>
                      <a:pt x="20034" y="13561"/>
                      <a:pt x="20268" y="14444"/>
                      <a:pt x="21512" y="14985"/>
                    </a:cubicBezTo>
                    <a:cubicBezTo>
                      <a:pt x="22004" y="15210"/>
                      <a:pt x="22408" y="15292"/>
                      <a:pt x="22733" y="15292"/>
                    </a:cubicBezTo>
                    <a:cubicBezTo>
                      <a:pt x="22825" y="15292"/>
                      <a:pt x="22911" y="15286"/>
                      <a:pt x="22991" y="15274"/>
                    </a:cubicBezTo>
                    <a:lnTo>
                      <a:pt x="22991" y="15274"/>
                    </a:lnTo>
                    <a:cubicBezTo>
                      <a:pt x="22612" y="16103"/>
                      <a:pt x="23352" y="18015"/>
                      <a:pt x="25029" y="18538"/>
                    </a:cubicBezTo>
                    <a:cubicBezTo>
                      <a:pt x="25029" y="18538"/>
                      <a:pt x="25314" y="18607"/>
                      <a:pt x="25724" y="18607"/>
                    </a:cubicBezTo>
                    <a:cubicBezTo>
                      <a:pt x="26493" y="18607"/>
                      <a:pt x="27698" y="18362"/>
                      <a:pt x="28274" y="16951"/>
                    </a:cubicBezTo>
                    <a:lnTo>
                      <a:pt x="28274" y="16951"/>
                    </a:lnTo>
                    <a:cubicBezTo>
                      <a:pt x="28274" y="16952"/>
                      <a:pt x="26850" y="23136"/>
                      <a:pt x="26147" y="24362"/>
                    </a:cubicBezTo>
                    <a:lnTo>
                      <a:pt x="27283" y="25047"/>
                    </a:lnTo>
                    <a:lnTo>
                      <a:pt x="28202" y="23316"/>
                    </a:lnTo>
                    <a:lnTo>
                      <a:pt x="31448" y="16716"/>
                    </a:lnTo>
                    <a:lnTo>
                      <a:pt x="26309" y="5410"/>
                    </a:lnTo>
                    <a:lnTo>
                      <a:pt x="8475" y="1"/>
                    </a:lnTo>
                    <a:close/>
                  </a:path>
                </a:pathLst>
              </a:cu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6" name="Google Shape;3696;p78"/>
              <p:cNvSpPr/>
              <p:nvPr/>
            </p:nvSpPr>
            <p:spPr>
              <a:xfrm>
                <a:off x="5690025" y="2861125"/>
                <a:ext cx="374200" cy="634600"/>
              </a:xfrm>
              <a:custGeom>
                <a:avLst/>
                <a:gdLst/>
                <a:ahLst/>
                <a:cxnLst/>
                <a:rect l="l" t="t" r="r" b="b"/>
                <a:pathLst>
                  <a:path w="14968" h="25384" extrusionOk="0">
                    <a:moveTo>
                      <a:pt x="12789" y="0"/>
                    </a:moveTo>
                    <a:cubicBezTo>
                      <a:pt x="12159" y="0"/>
                      <a:pt x="11334" y="200"/>
                      <a:pt x="10261" y="766"/>
                    </a:cubicBezTo>
                    <a:cubicBezTo>
                      <a:pt x="6619" y="2695"/>
                      <a:pt x="1" y="21286"/>
                      <a:pt x="2994" y="24027"/>
                    </a:cubicBezTo>
                    <a:cubicBezTo>
                      <a:pt x="3933" y="24898"/>
                      <a:pt x="4976" y="25384"/>
                      <a:pt x="6053" y="25384"/>
                    </a:cubicBezTo>
                    <a:cubicBezTo>
                      <a:pt x="8387" y="25384"/>
                      <a:pt x="10878" y="23097"/>
                      <a:pt x="12804" y="17481"/>
                    </a:cubicBezTo>
                    <a:cubicBezTo>
                      <a:pt x="14967" y="11116"/>
                      <a:pt x="14679" y="1126"/>
                      <a:pt x="14679" y="1126"/>
                    </a:cubicBezTo>
                    <a:cubicBezTo>
                      <a:pt x="14679" y="1126"/>
                      <a:pt x="14286" y="0"/>
                      <a:pt x="12789" y="0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7" name="Google Shape;3697;p78"/>
              <p:cNvSpPr/>
              <p:nvPr/>
            </p:nvSpPr>
            <p:spPr>
              <a:xfrm>
                <a:off x="5771526" y="2861275"/>
                <a:ext cx="321900" cy="634650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25386" extrusionOk="0">
                    <a:moveTo>
                      <a:pt x="10692" y="0"/>
                    </a:moveTo>
                    <a:cubicBezTo>
                      <a:pt x="10298" y="0"/>
                      <a:pt x="9828" y="78"/>
                      <a:pt x="9269" y="273"/>
                    </a:cubicBezTo>
                    <a:cubicBezTo>
                      <a:pt x="9522" y="1607"/>
                      <a:pt x="9630" y="2960"/>
                      <a:pt x="9576" y="4312"/>
                    </a:cubicBezTo>
                    <a:cubicBezTo>
                      <a:pt x="9305" y="11020"/>
                      <a:pt x="5573" y="16447"/>
                      <a:pt x="271" y="19495"/>
                    </a:cubicBezTo>
                    <a:cubicBezTo>
                      <a:pt x="1" y="21659"/>
                      <a:pt x="145" y="23336"/>
                      <a:pt x="902" y="24021"/>
                    </a:cubicBezTo>
                    <a:cubicBezTo>
                      <a:pt x="1841" y="24897"/>
                      <a:pt x="2885" y="25386"/>
                      <a:pt x="3961" y="25386"/>
                    </a:cubicBezTo>
                    <a:cubicBezTo>
                      <a:pt x="6296" y="25386"/>
                      <a:pt x="8787" y="23090"/>
                      <a:pt x="10712" y="17475"/>
                    </a:cubicBezTo>
                    <a:cubicBezTo>
                      <a:pt x="12875" y="11110"/>
                      <a:pt x="12587" y="1120"/>
                      <a:pt x="12587" y="1120"/>
                    </a:cubicBezTo>
                    <a:cubicBezTo>
                      <a:pt x="12587" y="1120"/>
                      <a:pt x="12191" y="0"/>
                      <a:pt x="10692" y="0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8" name="Google Shape;3698;p78"/>
              <p:cNvSpPr/>
              <p:nvPr/>
            </p:nvSpPr>
            <p:spPr>
              <a:xfrm>
                <a:off x="5873050" y="2834725"/>
                <a:ext cx="255200" cy="672900"/>
              </a:xfrm>
              <a:custGeom>
                <a:avLst/>
                <a:gdLst/>
                <a:ahLst/>
                <a:cxnLst/>
                <a:rect l="l" t="t" r="r" b="b"/>
                <a:pathLst>
                  <a:path w="10208" h="26916" extrusionOk="0">
                    <a:moveTo>
                      <a:pt x="10207" y="0"/>
                    </a:moveTo>
                    <a:cubicBezTo>
                      <a:pt x="10207" y="0"/>
                      <a:pt x="4004" y="794"/>
                      <a:pt x="4004" y="1046"/>
                    </a:cubicBezTo>
                    <a:cubicBezTo>
                      <a:pt x="4761" y="24704"/>
                      <a:pt x="1" y="26057"/>
                      <a:pt x="3048" y="26652"/>
                    </a:cubicBezTo>
                    <a:cubicBezTo>
                      <a:pt x="4032" y="26848"/>
                      <a:pt x="4733" y="26915"/>
                      <a:pt x="5232" y="26915"/>
                    </a:cubicBezTo>
                    <a:cubicBezTo>
                      <a:pt x="6289" y="26915"/>
                      <a:pt x="6438" y="26616"/>
                      <a:pt x="6438" y="26616"/>
                    </a:cubicBezTo>
                    <a:cubicBezTo>
                      <a:pt x="9756" y="20575"/>
                      <a:pt x="10207" y="1"/>
                      <a:pt x="1020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99" name="Google Shape;3699;p78"/>
              <p:cNvSpPr/>
              <p:nvPr/>
            </p:nvSpPr>
            <p:spPr>
              <a:xfrm>
                <a:off x="6389695" y="2790195"/>
                <a:ext cx="333150" cy="653025"/>
              </a:xfrm>
              <a:custGeom>
                <a:avLst/>
                <a:gdLst/>
                <a:ahLst/>
                <a:cxnLst/>
                <a:rect l="l" t="t" r="r" b="b"/>
                <a:pathLst>
                  <a:path w="13326" h="26121" extrusionOk="0">
                    <a:moveTo>
                      <a:pt x="0" y="0"/>
                    </a:moveTo>
                    <a:cubicBezTo>
                      <a:pt x="0" y="1"/>
                      <a:pt x="2976" y="20377"/>
                      <a:pt x="7033" y="25931"/>
                    </a:cubicBezTo>
                    <a:cubicBezTo>
                      <a:pt x="7033" y="25931"/>
                      <a:pt x="7156" y="26121"/>
                      <a:pt x="7777" y="26121"/>
                    </a:cubicBezTo>
                    <a:cubicBezTo>
                      <a:pt x="8270" y="26121"/>
                      <a:pt x="9078" y="26001"/>
                      <a:pt x="10387" y="25570"/>
                    </a:cubicBezTo>
                    <a:cubicBezTo>
                      <a:pt x="13326" y="24578"/>
                      <a:pt x="8457" y="23839"/>
                      <a:pt x="6275" y="271"/>
                    </a:cubicBezTo>
                    <a:cubicBezTo>
                      <a:pt x="6257" y="19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0" name="Google Shape;3700;p78"/>
              <p:cNvSpPr/>
              <p:nvPr/>
            </p:nvSpPr>
            <p:spPr>
              <a:xfrm>
                <a:off x="5906560" y="3004140"/>
                <a:ext cx="193425" cy="194500"/>
              </a:xfrm>
              <a:custGeom>
                <a:avLst/>
                <a:gdLst/>
                <a:ahLst/>
                <a:cxnLst/>
                <a:rect l="l" t="t" r="r" b="b"/>
                <a:pathLst>
                  <a:path w="7737" h="7780" extrusionOk="0">
                    <a:moveTo>
                      <a:pt x="3742" y="0"/>
                    </a:moveTo>
                    <a:cubicBezTo>
                      <a:pt x="2949" y="0"/>
                      <a:pt x="2155" y="208"/>
                      <a:pt x="1443" y="623"/>
                    </a:cubicBezTo>
                    <a:cubicBezTo>
                      <a:pt x="0" y="1164"/>
                      <a:pt x="217" y="4716"/>
                      <a:pt x="722" y="6249"/>
                    </a:cubicBezTo>
                    <a:cubicBezTo>
                      <a:pt x="1034" y="7207"/>
                      <a:pt x="1938" y="7779"/>
                      <a:pt x="3161" y="7779"/>
                    </a:cubicBezTo>
                    <a:cubicBezTo>
                      <a:pt x="3918" y="7779"/>
                      <a:pt x="4797" y="7560"/>
                      <a:pt x="5734" y="7078"/>
                    </a:cubicBezTo>
                    <a:cubicBezTo>
                      <a:pt x="6925" y="6447"/>
                      <a:pt x="6420" y="6140"/>
                      <a:pt x="5572" y="5978"/>
                    </a:cubicBezTo>
                    <a:cubicBezTo>
                      <a:pt x="6077" y="5870"/>
                      <a:pt x="6528" y="5617"/>
                      <a:pt x="6871" y="5239"/>
                    </a:cubicBezTo>
                    <a:cubicBezTo>
                      <a:pt x="7466" y="4572"/>
                      <a:pt x="6672" y="4211"/>
                      <a:pt x="5698" y="4013"/>
                    </a:cubicBezTo>
                    <a:cubicBezTo>
                      <a:pt x="5987" y="3958"/>
                      <a:pt x="6257" y="3886"/>
                      <a:pt x="6546" y="3796"/>
                    </a:cubicBezTo>
                    <a:cubicBezTo>
                      <a:pt x="7736" y="1939"/>
                      <a:pt x="4797" y="1795"/>
                      <a:pt x="4130" y="1795"/>
                    </a:cubicBezTo>
                    <a:lnTo>
                      <a:pt x="5734" y="1795"/>
                    </a:lnTo>
                    <a:cubicBezTo>
                      <a:pt x="7339" y="1614"/>
                      <a:pt x="6041" y="623"/>
                      <a:pt x="6041" y="623"/>
                    </a:cubicBezTo>
                    <a:cubicBezTo>
                      <a:pt x="5329" y="208"/>
                      <a:pt x="4535" y="0"/>
                      <a:pt x="3742" y="0"/>
                    </a:cubicBezTo>
                    <a:close/>
                  </a:path>
                </a:pathLst>
              </a:custGeom>
              <a:solidFill>
                <a:srgbClr val="A07A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1" name="Google Shape;3701;p78"/>
              <p:cNvSpPr/>
              <p:nvPr/>
            </p:nvSpPr>
            <p:spPr>
              <a:xfrm>
                <a:off x="6284650" y="2786925"/>
                <a:ext cx="157800" cy="207400"/>
              </a:xfrm>
              <a:custGeom>
                <a:avLst/>
                <a:gdLst/>
                <a:ahLst/>
                <a:cxnLst/>
                <a:rect l="l" t="t" r="r" b="b"/>
                <a:pathLst>
                  <a:path w="6312" h="8296" extrusionOk="0">
                    <a:moveTo>
                      <a:pt x="3282" y="1"/>
                    </a:moveTo>
                    <a:lnTo>
                      <a:pt x="2993" y="308"/>
                    </a:lnTo>
                    <a:lnTo>
                      <a:pt x="0" y="3193"/>
                    </a:lnTo>
                    <a:lnTo>
                      <a:pt x="4598" y="8296"/>
                    </a:lnTo>
                    <a:lnTo>
                      <a:pt x="6311" y="2994"/>
                    </a:lnTo>
                    <a:lnTo>
                      <a:pt x="328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2" name="Google Shape;3702;p78"/>
              <p:cNvSpPr/>
              <p:nvPr/>
            </p:nvSpPr>
            <p:spPr>
              <a:xfrm>
                <a:off x="2897775" y="3566375"/>
                <a:ext cx="88850" cy="74850"/>
              </a:xfrm>
              <a:custGeom>
                <a:avLst/>
                <a:gdLst/>
                <a:ahLst/>
                <a:cxnLst/>
                <a:rect l="l" t="t" r="r" b="b"/>
                <a:pathLst>
                  <a:path w="3554" h="2994" extrusionOk="0">
                    <a:moveTo>
                      <a:pt x="3030" y="0"/>
                    </a:moveTo>
                    <a:lnTo>
                      <a:pt x="1" y="1443"/>
                    </a:lnTo>
                    <a:lnTo>
                      <a:pt x="91" y="2994"/>
                    </a:lnTo>
                    <a:cubicBezTo>
                      <a:pt x="91" y="2994"/>
                      <a:pt x="3553" y="2435"/>
                      <a:pt x="3535" y="2363"/>
                    </a:cubicBezTo>
                    <a:cubicBezTo>
                      <a:pt x="3535" y="2272"/>
                      <a:pt x="3030" y="0"/>
                      <a:pt x="3030" y="0"/>
                    </a:cubicBez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3" name="Google Shape;3703;p78"/>
              <p:cNvSpPr/>
              <p:nvPr/>
            </p:nvSpPr>
            <p:spPr>
              <a:xfrm>
                <a:off x="2795450" y="3403625"/>
                <a:ext cx="232650" cy="206050"/>
              </a:xfrm>
              <a:custGeom>
                <a:avLst/>
                <a:gdLst/>
                <a:ahLst/>
                <a:cxnLst/>
                <a:rect l="l" t="t" r="r" b="b"/>
                <a:pathLst>
                  <a:path w="9306" h="8242" extrusionOk="0">
                    <a:moveTo>
                      <a:pt x="3669" y="1"/>
                    </a:moveTo>
                    <a:cubicBezTo>
                      <a:pt x="3666" y="1"/>
                      <a:pt x="3664" y="1"/>
                      <a:pt x="3661" y="1"/>
                    </a:cubicBezTo>
                    <a:cubicBezTo>
                      <a:pt x="2399" y="55"/>
                      <a:pt x="3409" y="3661"/>
                      <a:pt x="3409" y="3661"/>
                    </a:cubicBezTo>
                    <a:cubicBezTo>
                      <a:pt x="3409" y="3661"/>
                      <a:pt x="2256" y="803"/>
                      <a:pt x="1497" y="803"/>
                    </a:cubicBezTo>
                    <a:cubicBezTo>
                      <a:pt x="1434" y="803"/>
                      <a:pt x="1374" y="823"/>
                      <a:pt x="1317" y="866"/>
                    </a:cubicBezTo>
                    <a:cubicBezTo>
                      <a:pt x="1028" y="1101"/>
                      <a:pt x="1227" y="2886"/>
                      <a:pt x="2255" y="4292"/>
                    </a:cubicBezTo>
                    <a:cubicBezTo>
                      <a:pt x="2255" y="4292"/>
                      <a:pt x="1139" y="2884"/>
                      <a:pt x="537" y="2884"/>
                    </a:cubicBezTo>
                    <a:cubicBezTo>
                      <a:pt x="438" y="2884"/>
                      <a:pt x="353" y="2923"/>
                      <a:pt x="289" y="3012"/>
                    </a:cubicBezTo>
                    <a:cubicBezTo>
                      <a:pt x="1" y="3463"/>
                      <a:pt x="866" y="4328"/>
                      <a:pt x="2020" y="6456"/>
                    </a:cubicBezTo>
                    <a:cubicBezTo>
                      <a:pt x="2489" y="7322"/>
                      <a:pt x="3282" y="7971"/>
                      <a:pt x="4238" y="8241"/>
                    </a:cubicBezTo>
                    <a:cubicBezTo>
                      <a:pt x="7087" y="7791"/>
                      <a:pt x="8133" y="6997"/>
                      <a:pt x="8097" y="5915"/>
                    </a:cubicBezTo>
                    <a:cubicBezTo>
                      <a:pt x="8079" y="4833"/>
                      <a:pt x="9269" y="4238"/>
                      <a:pt x="9305" y="3751"/>
                    </a:cubicBezTo>
                    <a:cubicBezTo>
                      <a:pt x="9158" y="3410"/>
                      <a:pt x="8934" y="3287"/>
                      <a:pt x="8675" y="3287"/>
                    </a:cubicBezTo>
                    <a:cubicBezTo>
                      <a:pt x="8013" y="3287"/>
                      <a:pt x="7119" y="4091"/>
                      <a:pt x="6691" y="4091"/>
                    </a:cubicBezTo>
                    <a:cubicBezTo>
                      <a:pt x="6589" y="4091"/>
                      <a:pt x="6514" y="4045"/>
                      <a:pt x="6474" y="3932"/>
                    </a:cubicBezTo>
                    <a:cubicBezTo>
                      <a:pt x="6185" y="3156"/>
                      <a:pt x="6690" y="650"/>
                      <a:pt x="6185" y="560"/>
                    </a:cubicBezTo>
                    <a:cubicBezTo>
                      <a:pt x="6145" y="552"/>
                      <a:pt x="6106" y="549"/>
                      <a:pt x="6068" y="549"/>
                    </a:cubicBezTo>
                    <a:cubicBezTo>
                      <a:pt x="5026" y="549"/>
                      <a:pt x="4959" y="3319"/>
                      <a:pt x="4959" y="3319"/>
                    </a:cubicBezTo>
                    <a:cubicBezTo>
                      <a:pt x="4959" y="3319"/>
                      <a:pt x="4601" y="1"/>
                      <a:pt x="3669" y="1"/>
                    </a:cubicBez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4" name="Google Shape;3704;p78"/>
              <p:cNvSpPr/>
              <p:nvPr/>
            </p:nvSpPr>
            <p:spPr>
              <a:xfrm>
                <a:off x="3133900" y="4475625"/>
                <a:ext cx="413050" cy="916400"/>
              </a:xfrm>
              <a:custGeom>
                <a:avLst/>
                <a:gdLst/>
                <a:ahLst/>
                <a:cxnLst/>
                <a:rect l="l" t="t" r="r" b="b"/>
                <a:pathLst>
                  <a:path w="16522" h="36656" extrusionOk="0">
                    <a:moveTo>
                      <a:pt x="12573" y="1"/>
                    </a:moveTo>
                    <a:lnTo>
                      <a:pt x="5937" y="32278"/>
                    </a:lnTo>
                    <a:lnTo>
                      <a:pt x="3322" y="31737"/>
                    </a:lnTo>
                    <a:cubicBezTo>
                      <a:pt x="3164" y="31705"/>
                      <a:pt x="3011" y="31689"/>
                      <a:pt x="2866" y="31689"/>
                    </a:cubicBezTo>
                    <a:cubicBezTo>
                      <a:pt x="676" y="31689"/>
                      <a:pt x="1" y="35160"/>
                      <a:pt x="2385" y="35650"/>
                    </a:cubicBezTo>
                    <a:lnTo>
                      <a:pt x="7037" y="36606"/>
                    </a:lnTo>
                    <a:cubicBezTo>
                      <a:pt x="7186" y="36639"/>
                      <a:pt x="7338" y="36656"/>
                      <a:pt x="7488" y="36656"/>
                    </a:cubicBezTo>
                    <a:cubicBezTo>
                      <a:pt x="8393" y="36656"/>
                      <a:pt x="9268" y="36070"/>
                      <a:pt x="9453" y="35127"/>
                    </a:cubicBezTo>
                    <a:lnTo>
                      <a:pt x="16522" y="668"/>
                    </a:lnTo>
                    <a:cubicBezTo>
                      <a:pt x="15169" y="668"/>
                      <a:pt x="13835" y="434"/>
                      <a:pt x="12573" y="1"/>
                    </a:cubicBez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5" name="Google Shape;3705;p78"/>
              <p:cNvSpPr/>
              <p:nvPr/>
            </p:nvSpPr>
            <p:spPr>
              <a:xfrm>
                <a:off x="3695250" y="4520725"/>
                <a:ext cx="269200" cy="883175"/>
              </a:xfrm>
              <a:custGeom>
                <a:avLst/>
                <a:gdLst/>
                <a:ahLst/>
                <a:cxnLst/>
                <a:rect l="l" t="t" r="r" b="b"/>
                <a:pathLst>
                  <a:path w="10768" h="35327" extrusionOk="0">
                    <a:moveTo>
                      <a:pt x="0" y="0"/>
                    </a:moveTo>
                    <a:lnTo>
                      <a:pt x="1317" y="33449"/>
                    </a:lnTo>
                    <a:cubicBezTo>
                      <a:pt x="1370" y="34560"/>
                      <a:pt x="2370" y="35326"/>
                      <a:pt x="3409" y="35326"/>
                    </a:cubicBezTo>
                    <a:cubicBezTo>
                      <a:pt x="3433" y="35326"/>
                      <a:pt x="3457" y="35326"/>
                      <a:pt x="3481" y="35325"/>
                    </a:cubicBezTo>
                    <a:lnTo>
                      <a:pt x="8205" y="35126"/>
                    </a:lnTo>
                    <a:cubicBezTo>
                      <a:pt x="10767" y="35038"/>
                      <a:pt x="10538" y="31121"/>
                      <a:pt x="8037" y="31121"/>
                    </a:cubicBezTo>
                    <a:cubicBezTo>
                      <a:pt x="8003" y="31121"/>
                      <a:pt x="7969" y="31122"/>
                      <a:pt x="7934" y="31123"/>
                    </a:cubicBezTo>
                    <a:lnTo>
                      <a:pt x="5266" y="31232"/>
                    </a:lnTo>
                    <a:lnTo>
                      <a:pt x="4040" y="307"/>
                    </a:lnTo>
                    <a:cubicBezTo>
                      <a:pt x="3661" y="343"/>
                      <a:pt x="3264" y="361"/>
                      <a:pt x="2885" y="361"/>
                    </a:cubicBezTo>
                    <a:cubicBezTo>
                      <a:pt x="1912" y="361"/>
                      <a:pt x="938" y="235"/>
                      <a:pt x="0" y="0"/>
                    </a:cubicBez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6" name="Google Shape;3706;p78"/>
              <p:cNvSpPr/>
              <p:nvPr/>
            </p:nvSpPr>
            <p:spPr>
              <a:xfrm>
                <a:off x="3133900" y="4475175"/>
                <a:ext cx="364375" cy="917400"/>
              </a:xfrm>
              <a:custGeom>
                <a:avLst/>
                <a:gdLst/>
                <a:ahLst/>
                <a:cxnLst/>
                <a:rect l="l" t="t" r="r" b="b"/>
                <a:pathLst>
                  <a:path w="14575" h="36696" extrusionOk="0">
                    <a:moveTo>
                      <a:pt x="12573" y="1"/>
                    </a:moveTo>
                    <a:lnTo>
                      <a:pt x="5937" y="32296"/>
                    </a:lnTo>
                    <a:lnTo>
                      <a:pt x="3322" y="31755"/>
                    </a:lnTo>
                    <a:cubicBezTo>
                      <a:pt x="3164" y="31723"/>
                      <a:pt x="3011" y="31707"/>
                      <a:pt x="2866" y="31707"/>
                    </a:cubicBezTo>
                    <a:cubicBezTo>
                      <a:pt x="676" y="31707"/>
                      <a:pt x="1" y="35178"/>
                      <a:pt x="2385" y="35668"/>
                    </a:cubicBezTo>
                    <a:lnTo>
                      <a:pt x="7037" y="36624"/>
                    </a:lnTo>
                    <a:cubicBezTo>
                      <a:pt x="7248" y="36671"/>
                      <a:pt x="7341" y="36696"/>
                      <a:pt x="7357" y="36696"/>
                    </a:cubicBezTo>
                    <a:cubicBezTo>
                      <a:pt x="7418" y="36696"/>
                      <a:pt x="6273" y="36312"/>
                      <a:pt x="6460" y="35434"/>
                    </a:cubicBezTo>
                    <a:cubicBezTo>
                      <a:pt x="8804" y="23947"/>
                      <a:pt x="12212" y="12912"/>
                      <a:pt x="14574" y="1425"/>
                    </a:cubicBezTo>
                    <a:lnTo>
                      <a:pt x="14574" y="1425"/>
                    </a:lnTo>
                    <a:cubicBezTo>
                      <a:pt x="14310" y="1506"/>
                      <a:pt x="14107" y="1541"/>
                      <a:pt x="13949" y="1541"/>
                    </a:cubicBezTo>
                    <a:cubicBezTo>
                      <a:pt x="13044" y="1541"/>
                      <a:pt x="13633" y="385"/>
                      <a:pt x="12573" y="1"/>
                    </a:cubicBezTo>
                    <a:close/>
                  </a:path>
                </a:pathLst>
              </a:custGeom>
              <a:solidFill>
                <a:srgbClr val="E297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7" name="Google Shape;3707;p78"/>
              <p:cNvSpPr/>
              <p:nvPr/>
            </p:nvSpPr>
            <p:spPr>
              <a:xfrm>
                <a:off x="3695250" y="4520725"/>
                <a:ext cx="269200" cy="882750"/>
              </a:xfrm>
              <a:custGeom>
                <a:avLst/>
                <a:gdLst/>
                <a:ahLst/>
                <a:cxnLst/>
                <a:rect l="l" t="t" r="r" b="b"/>
                <a:pathLst>
                  <a:path w="10768" h="35310" extrusionOk="0">
                    <a:moveTo>
                      <a:pt x="0" y="0"/>
                    </a:moveTo>
                    <a:lnTo>
                      <a:pt x="1335" y="33449"/>
                    </a:lnTo>
                    <a:cubicBezTo>
                      <a:pt x="1370" y="34548"/>
                      <a:pt x="2349" y="35309"/>
                      <a:pt x="3376" y="35309"/>
                    </a:cubicBezTo>
                    <a:cubicBezTo>
                      <a:pt x="3411" y="35309"/>
                      <a:pt x="3446" y="35309"/>
                      <a:pt x="3481" y="35307"/>
                    </a:cubicBezTo>
                    <a:lnTo>
                      <a:pt x="8205" y="35126"/>
                    </a:lnTo>
                    <a:cubicBezTo>
                      <a:pt x="10767" y="35038"/>
                      <a:pt x="10538" y="31121"/>
                      <a:pt x="8037" y="31121"/>
                    </a:cubicBezTo>
                    <a:cubicBezTo>
                      <a:pt x="8003" y="31121"/>
                      <a:pt x="7969" y="31122"/>
                      <a:pt x="7934" y="31123"/>
                    </a:cubicBezTo>
                    <a:cubicBezTo>
                      <a:pt x="7033" y="31159"/>
                      <a:pt x="3751" y="31538"/>
                      <a:pt x="2849" y="31574"/>
                    </a:cubicBezTo>
                    <a:cubicBezTo>
                      <a:pt x="2453" y="21278"/>
                      <a:pt x="3282" y="10657"/>
                      <a:pt x="2885" y="361"/>
                    </a:cubicBezTo>
                    <a:cubicBezTo>
                      <a:pt x="1912" y="343"/>
                      <a:pt x="956" y="216"/>
                      <a:pt x="0" y="0"/>
                    </a:cubicBezTo>
                    <a:close/>
                  </a:path>
                </a:pathLst>
              </a:custGeom>
              <a:solidFill>
                <a:srgbClr val="E297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8" name="Google Shape;3708;p78"/>
              <p:cNvSpPr/>
              <p:nvPr/>
            </p:nvSpPr>
            <p:spPr>
              <a:xfrm>
                <a:off x="3028525" y="5349725"/>
                <a:ext cx="1065250" cy="120400"/>
              </a:xfrm>
              <a:custGeom>
                <a:avLst/>
                <a:gdLst/>
                <a:ahLst/>
                <a:cxnLst/>
                <a:rect l="l" t="t" r="r" b="b"/>
                <a:pathLst>
                  <a:path w="42610" h="4816" extrusionOk="0">
                    <a:moveTo>
                      <a:pt x="21314" y="1"/>
                    </a:moveTo>
                    <a:cubicBezTo>
                      <a:pt x="9539" y="1"/>
                      <a:pt x="0" y="1083"/>
                      <a:pt x="0" y="2399"/>
                    </a:cubicBezTo>
                    <a:cubicBezTo>
                      <a:pt x="0" y="3734"/>
                      <a:pt x="9539" y="4816"/>
                      <a:pt x="21314" y="4816"/>
                    </a:cubicBezTo>
                    <a:cubicBezTo>
                      <a:pt x="33071" y="4816"/>
                      <a:pt x="42610" y="3734"/>
                      <a:pt x="42610" y="2399"/>
                    </a:cubicBezTo>
                    <a:cubicBezTo>
                      <a:pt x="42610" y="1083"/>
                      <a:pt x="33071" y="1"/>
                      <a:pt x="21314" y="1"/>
                    </a:cubicBezTo>
                    <a:close/>
                  </a:path>
                </a:pathLst>
              </a:custGeom>
              <a:solidFill>
                <a:srgbClr val="3B3B3B">
                  <a:alpha val="5531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09" name="Google Shape;3709;p78"/>
              <p:cNvSpPr/>
              <p:nvPr/>
            </p:nvSpPr>
            <p:spPr>
              <a:xfrm>
                <a:off x="3131375" y="4925975"/>
                <a:ext cx="323175" cy="469225"/>
              </a:xfrm>
              <a:custGeom>
                <a:avLst/>
                <a:gdLst/>
                <a:ahLst/>
                <a:cxnLst/>
                <a:rect l="l" t="t" r="r" b="b"/>
                <a:pathLst>
                  <a:path w="12927" h="18769" extrusionOk="0">
                    <a:moveTo>
                      <a:pt x="8797" y="1"/>
                    </a:moveTo>
                    <a:lnTo>
                      <a:pt x="6110" y="13958"/>
                    </a:lnTo>
                    <a:lnTo>
                      <a:pt x="2774" y="13651"/>
                    </a:lnTo>
                    <a:cubicBezTo>
                      <a:pt x="2672" y="13640"/>
                      <a:pt x="2574" y="13634"/>
                      <a:pt x="2479" y="13634"/>
                    </a:cubicBezTo>
                    <a:cubicBezTo>
                      <a:pt x="1" y="13634"/>
                      <a:pt x="94" y="17366"/>
                      <a:pt x="2612" y="17835"/>
                    </a:cubicBezTo>
                    <a:lnTo>
                      <a:pt x="7372" y="18736"/>
                    </a:lnTo>
                    <a:cubicBezTo>
                      <a:pt x="7493" y="18758"/>
                      <a:pt x="7613" y="18768"/>
                      <a:pt x="7732" y="18768"/>
                    </a:cubicBezTo>
                    <a:cubicBezTo>
                      <a:pt x="8699" y="18768"/>
                      <a:pt x="9578" y="18075"/>
                      <a:pt x="9771" y="17095"/>
                    </a:cubicBezTo>
                    <a:lnTo>
                      <a:pt x="12926" y="289"/>
                    </a:lnTo>
                    <a:lnTo>
                      <a:pt x="12926" y="289"/>
                    </a:lnTo>
                    <a:cubicBezTo>
                      <a:pt x="12472" y="347"/>
                      <a:pt x="12017" y="376"/>
                      <a:pt x="11564" y="376"/>
                    </a:cubicBezTo>
                    <a:cubicBezTo>
                      <a:pt x="10884" y="376"/>
                      <a:pt x="10207" y="311"/>
                      <a:pt x="9536" y="181"/>
                    </a:cubicBezTo>
                    <a:cubicBezTo>
                      <a:pt x="9284" y="145"/>
                      <a:pt x="9049" y="73"/>
                      <a:pt x="87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0" name="Google Shape;3710;p78"/>
              <p:cNvSpPr/>
              <p:nvPr/>
            </p:nvSpPr>
            <p:spPr>
              <a:xfrm>
                <a:off x="3713725" y="4928700"/>
                <a:ext cx="265550" cy="477425"/>
              </a:xfrm>
              <a:custGeom>
                <a:avLst/>
                <a:gdLst/>
                <a:ahLst/>
                <a:cxnLst/>
                <a:rect l="l" t="t" r="r" b="b"/>
                <a:pathLst>
                  <a:path w="10622" h="19097" extrusionOk="0">
                    <a:moveTo>
                      <a:pt x="1" y="0"/>
                    </a:moveTo>
                    <a:lnTo>
                      <a:pt x="379" y="17094"/>
                    </a:lnTo>
                    <a:cubicBezTo>
                      <a:pt x="415" y="18201"/>
                      <a:pt x="1335" y="19096"/>
                      <a:pt x="2456" y="19096"/>
                    </a:cubicBezTo>
                    <a:cubicBezTo>
                      <a:pt x="2467" y="19096"/>
                      <a:pt x="2478" y="19096"/>
                      <a:pt x="2489" y="19096"/>
                    </a:cubicBezTo>
                    <a:lnTo>
                      <a:pt x="7322" y="18988"/>
                    </a:lnTo>
                    <a:cubicBezTo>
                      <a:pt x="9972" y="18934"/>
                      <a:pt x="10622" y="14985"/>
                      <a:pt x="7845" y="14840"/>
                    </a:cubicBezTo>
                    <a:lnTo>
                      <a:pt x="4509" y="14588"/>
                    </a:lnTo>
                    <a:lnTo>
                      <a:pt x="4112" y="397"/>
                    </a:lnTo>
                    <a:cubicBezTo>
                      <a:pt x="3860" y="415"/>
                      <a:pt x="3607" y="451"/>
                      <a:pt x="3355" y="451"/>
                    </a:cubicBezTo>
                    <a:cubicBezTo>
                      <a:pt x="3292" y="452"/>
                      <a:pt x="3229" y="452"/>
                      <a:pt x="3166" y="452"/>
                    </a:cubicBezTo>
                    <a:cubicBezTo>
                      <a:pt x="2093" y="452"/>
                      <a:pt x="1023" y="307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1" name="Google Shape;3711;p78"/>
              <p:cNvSpPr/>
              <p:nvPr/>
            </p:nvSpPr>
            <p:spPr>
              <a:xfrm>
                <a:off x="3131375" y="4925975"/>
                <a:ext cx="267275" cy="446300"/>
              </a:xfrm>
              <a:custGeom>
                <a:avLst/>
                <a:gdLst/>
                <a:ahLst/>
                <a:cxnLst/>
                <a:rect l="l" t="t" r="r" b="b"/>
                <a:pathLst>
                  <a:path w="10691" h="17852" extrusionOk="0">
                    <a:moveTo>
                      <a:pt x="8797" y="1"/>
                    </a:moveTo>
                    <a:lnTo>
                      <a:pt x="6110" y="13958"/>
                    </a:lnTo>
                    <a:lnTo>
                      <a:pt x="2774" y="13651"/>
                    </a:lnTo>
                    <a:cubicBezTo>
                      <a:pt x="2672" y="13640"/>
                      <a:pt x="2574" y="13634"/>
                      <a:pt x="2479" y="13634"/>
                    </a:cubicBezTo>
                    <a:cubicBezTo>
                      <a:pt x="1" y="13634"/>
                      <a:pt x="94" y="17366"/>
                      <a:pt x="2612" y="17835"/>
                    </a:cubicBezTo>
                    <a:cubicBezTo>
                      <a:pt x="2612" y="17835"/>
                      <a:pt x="2930" y="17852"/>
                      <a:pt x="3390" y="17852"/>
                    </a:cubicBezTo>
                    <a:cubicBezTo>
                      <a:pt x="4560" y="17852"/>
                      <a:pt x="6653" y="17740"/>
                      <a:pt x="6795" y="16951"/>
                    </a:cubicBezTo>
                    <a:lnTo>
                      <a:pt x="10690" y="398"/>
                    </a:lnTo>
                    <a:lnTo>
                      <a:pt x="10690" y="398"/>
                    </a:lnTo>
                    <a:cubicBezTo>
                      <a:pt x="10378" y="438"/>
                      <a:pt x="10240" y="456"/>
                      <a:pt x="10179" y="456"/>
                    </a:cubicBezTo>
                    <a:cubicBezTo>
                      <a:pt x="10020" y="456"/>
                      <a:pt x="10368" y="337"/>
                      <a:pt x="9536" y="181"/>
                    </a:cubicBezTo>
                    <a:cubicBezTo>
                      <a:pt x="9284" y="145"/>
                      <a:pt x="9049" y="73"/>
                      <a:pt x="87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2" name="Google Shape;3712;p78"/>
              <p:cNvSpPr/>
              <p:nvPr/>
            </p:nvSpPr>
            <p:spPr>
              <a:xfrm>
                <a:off x="3713725" y="4928700"/>
                <a:ext cx="266000" cy="477400"/>
              </a:xfrm>
              <a:custGeom>
                <a:avLst/>
                <a:gdLst/>
                <a:ahLst/>
                <a:cxnLst/>
                <a:rect l="l" t="t" r="r" b="b"/>
                <a:pathLst>
                  <a:path w="10640" h="19096" extrusionOk="0">
                    <a:moveTo>
                      <a:pt x="1" y="0"/>
                    </a:moveTo>
                    <a:lnTo>
                      <a:pt x="397" y="17076"/>
                    </a:lnTo>
                    <a:cubicBezTo>
                      <a:pt x="415" y="18212"/>
                      <a:pt x="1353" y="19096"/>
                      <a:pt x="2489" y="19096"/>
                    </a:cubicBezTo>
                    <a:lnTo>
                      <a:pt x="7340" y="18988"/>
                    </a:lnTo>
                    <a:cubicBezTo>
                      <a:pt x="9972" y="18916"/>
                      <a:pt x="10640" y="14985"/>
                      <a:pt x="7845" y="14840"/>
                    </a:cubicBezTo>
                    <a:lnTo>
                      <a:pt x="7845" y="14840"/>
                    </a:lnTo>
                    <a:lnTo>
                      <a:pt x="5356" y="17149"/>
                    </a:lnTo>
                    <a:lnTo>
                      <a:pt x="2183" y="17744"/>
                    </a:lnTo>
                    <a:cubicBezTo>
                      <a:pt x="2182" y="17744"/>
                      <a:pt x="2182" y="17744"/>
                      <a:pt x="2182" y="17744"/>
                    </a:cubicBezTo>
                    <a:cubicBezTo>
                      <a:pt x="1931" y="17744"/>
                      <a:pt x="2453" y="469"/>
                      <a:pt x="2183" y="469"/>
                    </a:cubicBezTo>
                    <a:cubicBezTo>
                      <a:pt x="2130" y="470"/>
                      <a:pt x="2079" y="470"/>
                      <a:pt x="2031" y="470"/>
                    </a:cubicBezTo>
                    <a:cubicBezTo>
                      <a:pt x="1029" y="470"/>
                      <a:pt x="1016" y="293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3" name="Google Shape;3713;p78"/>
              <p:cNvSpPr/>
              <p:nvPr/>
            </p:nvSpPr>
            <p:spPr>
              <a:xfrm>
                <a:off x="3722750" y="5292925"/>
                <a:ext cx="276350" cy="114100"/>
              </a:xfrm>
              <a:custGeom>
                <a:avLst/>
                <a:gdLst/>
                <a:ahLst/>
                <a:cxnLst/>
                <a:rect l="l" t="t" r="r" b="b"/>
                <a:pathLst>
                  <a:path w="11054" h="4564" extrusionOk="0">
                    <a:moveTo>
                      <a:pt x="4544" y="1"/>
                    </a:moveTo>
                    <a:lnTo>
                      <a:pt x="4454" y="1714"/>
                    </a:lnTo>
                    <a:lnTo>
                      <a:pt x="0" y="1804"/>
                    </a:lnTo>
                    <a:lnTo>
                      <a:pt x="72" y="4563"/>
                    </a:lnTo>
                    <a:lnTo>
                      <a:pt x="10910" y="4311"/>
                    </a:lnTo>
                    <a:cubicBezTo>
                      <a:pt x="11054" y="1462"/>
                      <a:pt x="9467" y="560"/>
                      <a:pt x="7736" y="344"/>
                    </a:cubicBezTo>
                    <a:lnTo>
                      <a:pt x="45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4" name="Google Shape;3714;p78"/>
              <p:cNvSpPr/>
              <p:nvPr/>
            </p:nvSpPr>
            <p:spPr>
              <a:xfrm>
                <a:off x="3373825" y="4265550"/>
                <a:ext cx="480575" cy="344900"/>
              </a:xfrm>
              <a:custGeom>
                <a:avLst/>
                <a:gdLst/>
                <a:ahLst/>
                <a:cxnLst/>
                <a:rect l="l" t="t" r="r" b="b"/>
                <a:pathLst>
                  <a:path w="19223" h="13796" extrusionOk="0">
                    <a:moveTo>
                      <a:pt x="18934" y="1"/>
                    </a:moveTo>
                    <a:lnTo>
                      <a:pt x="1443" y="1534"/>
                    </a:lnTo>
                    <a:lnTo>
                      <a:pt x="1" y="13795"/>
                    </a:lnTo>
                    <a:lnTo>
                      <a:pt x="7484" y="13795"/>
                    </a:lnTo>
                    <a:lnTo>
                      <a:pt x="8458" y="7773"/>
                    </a:lnTo>
                    <a:lnTo>
                      <a:pt x="11289" y="7773"/>
                    </a:lnTo>
                    <a:lnTo>
                      <a:pt x="11289" y="13795"/>
                    </a:lnTo>
                    <a:lnTo>
                      <a:pt x="19223" y="13795"/>
                    </a:lnTo>
                    <a:lnTo>
                      <a:pt x="18934" y="1"/>
                    </a:lnTo>
                    <a:close/>
                  </a:path>
                </a:pathLst>
              </a:cu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5" name="Google Shape;3715;p78"/>
              <p:cNvSpPr/>
              <p:nvPr/>
            </p:nvSpPr>
            <p:spPr>
              <a:xfrm>
                <a:off x="3373825" y="4298925"/>
                <a:ext cx="133475" cy="311525"/>
              </a:xfrm>
              <a:custGeom>
                <a:avLst/>
                <a:gdLst/>
                <a:ahLst/>
                <a:cxnLst/>
                <a:rect l="l" t="t" r="r" b="b"/>
                <a:pathLst>
                  <a:path w="5339" h="12461" extrusionOk="0">
                    <a:moveTo>
                      <a:pt x="3589" y="0"/>
                    </a:moveTo>
                    <a:lnTo>
                      <a:pt x="1443" y="199"/>
                    </a:lnTo>
                    <a:lnTo>
                      <a:pt x="1" y="12460"/>
                    </a:lnTo>
                    <a:lnTo>
                      <a:pt x="3986" y="12460"/>
                    </a:lnTo>
                    <a:lnTo>
                      <a:pt x="5338" y="920"/>
                    </a:lnTo>
                    <a:cubicBezTo>
                      <a:pt x="4725" y="668"/>
                      <a:pt x="4130" y="361"/>
                      <a:pt x="3589" y="0"/>
                    </a:cubicBezTo>
                    <a:close/>
                  </a:path>
                </a:pathLst>
              </a:cu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6" name="Google Shape;3716;p78"/>
              <p:cNvSpPr/>
              <p:nvPr/>
            </p:nvSpPr>
            <p:spPr>
              <a:xfrm>
                <a:off x="3640250" y="4459850"/>
                <a:ext cx="550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2201" h="6024" extrusionOk="0">
                    <a:moveTo>
                      <a:pt x="632" y="1"/>
                    </a:moveTo>
                    <a:lnTo>
                      <a:pt x="0" y="6023"/>
                    </a:lnTo>
                    <a:lnTo>
                      <a:pt x="1930" y="6023"/>
                    </a:lnTo>
                    <a:lnTo>
                      <a:pt x="2200" y="1"/>
                    </a:lnTo>
                    <a:close/>
                  </a:path>
                </a:pathLst>
              </a:cu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7" name="Google Shape;3717;p78"/>
              <p:cNvSpPr/>
              <p:nvPr/>
            </p:nvSpPr>
            <p:spPr>
              <a:xfrm>
                <a:off x="3373825" y="3634000"/>
                <a:ext cx="339925" cy="303975"/>
              </a:xfrm>
              <a:custGeom>
                <a:avLst/>
                <a:gdLst/>
                <a:ahLst/>
                <a:cxnLst/>
                <a:rect l="l" t="t" r="r" b="b"/>
                <a:pathLst>
                  <a:path w="13597" h="12159" extrusionOk="0">
                    <a:moveTo>
                      <a:pt x="6330" y="0"/>
                    </a:moveTo>
                    <a:lnTo>
                      <a:pt x="3102" y="595"/>
                    </a:lnTo>
                    <a:lnTo>
                      <a:pt x="3841" y="4688"/>
                    </a:lnTo>
                    <a:lnTo>
                      <a:pt x="1" y="5392"/>
                    </a:lnTo>
                    <a:cubicBezTo>
                      <a:pt x="1" y="5392"/>
                      <a:pt x="947" y="12159"/>
                      <a:pt x="6317" y="12159"/>
                    </a:cubicBezTo>
                    <a:cubicBezTo>
                      <a:pt x="6641" y="12159"/>
                      <a:pt x="6982" y="12134"/>
                      <a:pt x="7340" y="12082"/>
                    </a:cubicBezTo>
                    <a:cubicBezTo>
                      <a:pt x="13597" y="11162"/>
                      <a:pt x="11415" y="3535"/>
                      <a:pt x="11415" y="3534"/>
                    </a:cubicBezTo>
                    <a:lnTo>
                      <a:pt x="11415" y="3534"/>
                    </a:lnTo>
                    <a:lnTo>
                      <a:pt x="6726" y="3949"/>
                    </a:lnTo>
                    <a:lnTo>
                      <a:pt x="6330" y="0"/>
                    </a:lnTo>
                    <a:close/>
                  </a:path>
                </a:pathLst>
              </a:custGeom>
              <a:solidFill>
                <a:srgbClr val="E297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8" name="Google Shape;3718;p78"/>
              <p:cNvSpPr/>
              <p:nvPr/>
            </p:nvSpPr>
            <p:spPr>
              <a:xfrm>
                <a:off x="2979550" y="2946325"/>
                <a:ext cx="877025" cy="723075"/>
              </a:xfrm>
              <a:custGeom>
                <a:avLst/>
                <a:gdLst/>
                <a:ahLst/>
                <a:cxnLst/>
                <a:rect l="l" t="t" r="r" b="b"/>
                <a:pathLst>
                  <a:path w="35081" h="28923" extrusionOk="0">
                    <a:moveTo>
                      <a:pt x="17734" y="1"/>
                    </a:moveTo>
                    <a:cubicBezTo>
                      <a:pt x="16866" y="1"/>
                      <a:pt x="15986" y="80"/>
                      <a:pt x="15104" y="243"/>
                    </a:cubicBezTo>
                    <a:cubicBezTo>
                      <a:pt x="7675" y="1595"/>
                      <a:pt x="2536" y="8429"/>
                      <a:pt x="3329" y="15949"/>
                    </a:cubicBezTo>
                    <a:cubicBezTo>
                      <a:pt x="3240" y="15940"/>
                      <a:pt x="3151" y="15936"/>
                      <a:pt x="3063" y="15936"/>
                    </a:cubicBezTo>
                    <a:cubicBezTo>
                      <a:pt x="1302" y="15936"/>
                      <a:pt x="0" y="17622"/>
                      <a:pt x="498" y="19357"/>
                    </a:cubicBezTo>
                    <a:cubicBezTo>
                      <a:pt x="839" y="20572"/>
                      <a:pt x="1941" y="21304"/>
                      <a:pt x="3088" y="21304"/>
                    </a:cubicBezTo>
                    <a:cubicBezTo>
                      <a:pt x="3642" y="21304"/>
                      <a:pt x="4206" y="21133"/>
                      <a:pt x="4700" y="20763"/>
                    </a:cubicBezTo>
                    <a:cubicBezTo>
                      <a:pt x="7149" y="25819"/>
                      <a:pt x="12241" y="28923"/>
                      <a:pt x="17722" y="28923"/>
                    </a:cubicBezTo>
                    <a:cubicBezTo>
                      <a:pt x="18497" y="28923"/>
                      <a:pt x="19279" y="28861"/>
                      <a:pt x="20063" y="28733"/>
                    </a:cubicBezTo>
                    <a:cubicBezTo>
                      <a:pt x="26374" y="27687"/>
                      <a:pt x="31261" y="22602"/>
                      <a:pt x="32054" y="16255"/>
                    </a:cubicBezTo>
                    <a:cubicBezTo>
                      <a:pt x="32106" y="16258"/>
                      <a:pt x="32158" y="16259"/>
                      <a:pt x="32209" y="16259"/>
                    </a:cubicBezTo>
                    <a:cubicBezTo>
                      <a:pt x="33798" y="16259"/>
                      <a:pt x="35080" y="14923"/>
                      <a:pt x="34976" y="13316"/>
                    </a:cubicBezTo>
                    <a:cubicBezTo>
                      <a:pt x="34895" y="11825"/>
                      <a:pt x="33648" y="10712"/>
                      <a:pt x="32205" y="10712"/>
                    </a:cubicBezTo>
                    <a:cubicBezTo>
                      <a:pt x="32042" y="10712"/>
                      <a:pt x="31878" y="10726"/>
                      <a:pt x="31712" y="10755"/>
                    </a:cubicBezTo>
                    <a:lnTo>
                      <a:pt x="31676" y="10755"/>
                    </a:lnTo>
                    <a:cubicBezTo>
                      <a:pt x="29976" y="4321"/>
                      <a:pt x="24161" y="1"/>
                      <a:pt x="17734" y="1"/>
                    </a:cubicBez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9" name="Google Shape;3719;p78"/>
              <p:cNvSpPr/>
              <p:nvPr/>
            </p:nvSpPr>
            <p:spPr>
              <a:xfrm>
                <a:off x="3075400" y="2905950"/>
                <a:ext cx="96050" cy="114075"/>
              </a:xfrm>
              <a:custGeom>
                <a:avLst/>
                <a:gdLst/>
                <a:ahLst/>
                <a:cxnLst/>
                <a:rect l="l" t="t" r="r" b="b"/>
                <a:pathLst>
                  <a:path w="3842" h="4563" extrusionOk="0">
                    <a:moveTo>
                      <a:pt x="2020" y="0"/>
                    </a:moveTo>
                    <a:lnTo>
                      <a:pt x="1695" y="451"/>
                    </a:lnTo>
                    <a:cubicBezTo>
                      <a:pt x="2453" y="974"/>
                      <a:pt x="2940" y="1786"/>
                      <a:pt x="3084" y="2705"/>
                    </a:cubicBezTo>
                    <a:cubicBezTo>
                      <a:pt x="1930" y="1586"/>
                      <a:pt x="199" y="1569"/>
                      <a:pt x="13" y="1569"/>
                    </a:cubicBezTo>
                    <a:cubicBezTo>
                      <a:pt x="7" y="1569"/>
                      <a:pt x="3" y="1569"/>
                      <a:pt x="0" y="1569"/>
                    </a:cubicBezTo>
                    <a:lnTo>
                      <a:pt x="0" y="2110"/>
                    </a:lnTo>
                    <a:cubicBezTo>
                      <a:pt x="1" y="2110"/>
                      <a:pt x="2" y="2110"/>
                      <a:pt x="5" y="2110"/>
                    </a:cubicBezTo>
                    <a:cubicBezTo>
                      <a:pt x="116" y="2110"/>
                      <a:pt x="2327" y="2127"/>
                      <a:pt x="3174" y="3733"/>
                    </a:cubicBezTo>
                    <a:lnTo>
                      <a:pt x="3625" y="4563"/>
                    </a:lnTo>
                    <a:lnTo>
                      <a:pt x="3697" y="3607"/>
                    </a:lnTo>
                    <a:cubicBezTo>
                      <a:pt x="3697" y="3517"/>
                      <a:pt x="3841" y="1263"/>
                      <a:pt x="202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0" name="Google Shape;3720;p78"/>
              <p:cNvSpPr/>
              <p:nvPr/>
            </p:nvSpPr>
            <p:spPr>
              <a:xfrm>
                <a:off x="2982525" y="2818675"/>
                <a:ext cx="838525" cy="601900"/>
              </a:xfrm>
              <a:custGeom>
                <a:avLst/>
                <a:gdLst/>
                <a:ahLst/>
                <a:cxnLst/>
                <a:rect l="l" t="t" r="r" b="b"/>
                <a:pathLst>
                  <a:path w="33541" h="24076" extrusionOk="0">
                    <a:moveTo>
                      <a:pt x="19957" y="1"/>
                    </a:moveTo>
                    <a:cubicBezTo>
                      <a:pt x="15751" y="1"/>
                      <a:pt x="10840" y="1410"/>
                      <a:pt x="6925" y="6557"/>
                    </a:cubicBezTo>
                    <a:cubicBezTo>
                      <a:pt x="6925" y="6557"/>
                      <a:pt x="6893" y="6555"/>
                      <a:pt x="6833" y="6555"/>
                    </a:cubicBezTo>
                    <a:cubicBezTo>
                      <a:pt x="6172" y="6555"/>
                      <a:pt x="2115" y="6783"/>
                      <a:pt x="758" y="12291"/>
                    </a:cubicBezTo>
                    <a:cubicBezTo>
                      <a:pt x="1" y="15338"/>
                      <a:pt x="416" y="18566"/>
                      <a:pt x="1912" y="21307"/>
                    </a:cubicBezTo>
                    <a:cubicBezTo>
                      <a:pt x="1912" y="21307"/>
                      <a:pt x="2088" y="21261"/>
                      <a:pt x="2350" y="21261"/>
                    </a:cubicBezTo>
                    <a:cubicBezTo>
                      <a:pt x="3042" y="21261"/>
                      <a:pt x="4330" y="21584"/>
                      <a:pt x="4527" y="23940"/>
                    </a:cubicBezTo>
                    <a:cubicBezTo>
                      <a:pt x="4745" y="24038"/>
                      <a:pt x="4936" y="24076"/>
                      <a:pt x="5100" y="24076"/>
                    </a:cubicBezTo>
                    <a:cubicBezTo>
                      <a:pt x="5627" y="24076"/>
                      <a:pt x="5879" y="23687"/>
                      <a:pt x="5879" y="23687"/>
                    </a:cubicBezTo>
                    <a:lnTo>
                      <a:pt x="5284" y="20460"/>
                    </a:lnTo>
                    <a:lnTo>
                      <a:pt x="5284" y="20460"/>
                    </a:lnTo>
                    <a:cubicBezTo>
                      <a:pt x="5284" y="20460"/>
                      <a:pt x="5291" y="20460"/>
                      <a:pt x="5304" y="20460"/>
                    </a:cubicBezTo>
                    <a:cubicBezTo>
                      <a:pt x="5526" y="20460"/>
                      <a:pt x="7547" y="20315"/>
                      <a:pt x="8314" y="15104"/>
                    </a:cubicBezTo>
                    <a:cubicBezTo>
                      <a:pt x="10997" y="18776"/>
                      <a:pt x="14808" y="19174"/>
                      <a:pt x="16335" y="19174"/>
                    </a:cubicBezTo>
                    <a:cubicBezTo>
                      <a:pt x="16757" y="19174"/>
                      <a:pt x="17005" y="19143"/>
                      <a:pt x="17005" y="19143"/>
                    </a:cubicBezTo>
                    <a:cubicBezTo>
                      <a:pt x="17005" y="19143"/>
                      <a:pt x="12226" y="17250"/>
                      <a:pt x="10586" y="15375"/>
                    </a:cubicBezTo>
                    <a:cubicBezTo>
                      <a:pt x="10584" y="15373"/>
                      <a:pt x="10583" y="15372"/>
                      <a:pt x="10583" y="15372"/>
                    </a:cubicBezTo>
                    <a:lnTo>
                      <a:pt x="10583" y="15372"/>
                    </a:lnTo>
                    <a:cubicBezTo>
                      <a:pt x="10623" y="15372"/>
                      <a:pt x="16062" y="18978"/>
                      <a:pt x="20655" y="18978"/>
                    </a:cubicBezTo>
                    <a:cubicBezTo>
                      <a:pt x="21057" y="18978"/>
                      <a:pt x="21453" y="18951"/>
                      <a:pt x="21838" y="18891"/>
                    </a:cubicBezTo>
                    <a:cubicBezTo>
                      <a:pt x="21838" y="18891"/>
                      <a:pt x="21026" y="15302"/>
                      <a:pt x="19061" y="13680"/>
                    </a:cubicBezTo>
                    <a:lnTo>
                      <a:pt x="19061" y="13680"/>
                    </a:lnTo>
                    <a:cubicBezTo>
                      <a:pt x="19061" y="13680"/>
                      <a:pt x="22663" y="15599"/>
                      <a:pt x="26824" y="15599"/>
                    </a:cubicBezTo>
                    <a:cubicBezTo>
                      <a:pt x="27537" y="15599"/>
                      <a:pt x="28266" y="15542"/>
                      <a:pt x="28996" y="15411"/>
                    </a:cubicBezTo>
                    <a:lnTo>
                      <a:pt x="29213" y="19287"/>
                    </a:lnTo>
                    <a:cubicBezTo>
                      <a:pt x="29213" y="19287"/>
                      <a:pt x="29412" y="19430"/>
                      <a:pt x="29717" y="19430"/>
                    </a:cubicBezTo>
                    <a:cubicBezTo>
                      <a:pt x="29956" y="19430"/>
                      <a:pt x="30259" y="19343"/>
                      <a:pt x="30583" y="19035"/>
                    </a:cubicBezTo>
                    <a:cubicBezTo>
                      <a:pt x="29718" y="16006"/>
                      <a:pt x="32296" y="15843"/>
                      <a:pt x="32296" y="15843"/>
                    </a:cubicBezTo>
                    <a:cubicBezTo>
                      <a:pt x="32314" y="15302"/>
                      <a:pt x="32296" y="14761"/>
                      <a:pt x="32224" y="14239"/>
                    </a:cubicBezTo>
                    <a:cubicBezTo>
                      <a:pt x="32693" y="13968"/>
                      <a:pt x="33126" y="13680"/>
                      <a:pt x="33540" y="13337"/>
                    </a:cubicBezTo>
                    <a:cubicBezTo>
                      <a:pt x="33540" y="13337"/>
                      <a:pt x="32044" y="7873"/>
                      <a:pt x="26093" y="4808"/>
                    </a:cubicBezTo>
                    <a:lnTo>
                      <a:pt x="26093" y="4808"/>
                    </a:lnTo>
                    <a:cubicBezTo>
                      <a:pt x="26094" y="4808"/>
                      <a:pt x="31557" y="7260"/>
                      <a:pt x="33540" y="8558"/>
                    </a:cubicBezTo>
                    <a:cubicBezTo>
                      <a:pt x="33540" y="8558"/>
                      <a:pt x="30489" y="2155"/>
                      <a:pt x="22697" y="2155"/>
                    </a:cubicBezTo>
                    <a:cubicBezTo>
                      <a:pt x="22369" y="2155"/>
                      <a:pt x="22032" y="2166"/>
                      <a:pt x="21686" y="2190"/>
                    </a:cubicBezTo>
                    <a:lnTo>
                      <a:pt x="21686" y="2190"/>
                    </a:lnTo>
                    <a:cubicBezTo>
                      <a:pt x="22656" y="2109"/>
                      <a:pt x="24592" y="1973"/>
                      <a:pt x="26569" y="1973"/>
                    </a:cubicBezTo>
                    <a:cubicBezTo>
                      <a:pt x="27432" y="1973"/>
                      <a:pt x="28303" y="1999"/>
                      <a:pt x="29104" y="2067"/>
                    </a:cubicBezTo>
                    <a:cubicBezTo>
                      <a:pt x="29104" y="2067"/>
                      <a:pt x="25048" y="1"/>
                      <a:pt x="19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1" name="Google Shape;3721;p78"/>
              <p:cNvSpPr/>
              <p:nvPr/>
            </p:nvSpPr>
            <p:spPr>
              <a:xfrm>
                <a:off x="2982525" y="2818550"/>
                <a:ext cx="565325" cy="602100"/>
              </a:xfrm>
              <a:custGeom>
                <a:avLst/>
                <a:gdLst/>
                <a:ahLst/>
                <a:cxnLst/>
                <a:rect l="l" t="t" r="r" b="b"/>
                <a:pathLst>
                  <a:path w="22613" h="24084" extrusionOk="0">
                    <a:moveTo>
                      <a:pt x="19960" y="0"/>
                    </a:moveTo>
                    <a:cubicBezTo>
                      <a:pt x="15754" y="0"/>
                      <a:pt x="10843" y="1403"/>
                      <a:pt x="6925" y="6562"/>
                    </a:cubicBezTo>
                    <a:cubicBezTo>
                      <a:pt x="6925" y="6562"/>
                      <a:pt x="6897" y="6560"/>
                      <a:pt x="6844" y="6560"/>
                    </a:cubicBezTo>
                    <a:cubicBezTo>
                      <a:pt x="6217" y="6560"/>
                      <a:pt x="2122" y="6775"/>
                      <a:pt x="758" y="12314"/>
                    </a:cubicBezTo>
                    <a:cubicBezTo>
                      <a:pt x="1" y="15343"/>
                      <a:pt x="397" y="18571"/>
                      <a:pt x="1894" y="21330"/>
                    </a:cubicBezTo>
                    <a:cubicBezTo>
                      <a:pt x="1894" y="21330"/>
                      <a:pt x="2079" y="21281"/>
                      <a:pt x="2352" y="21281"/>
                    </a:cubicBezTo>
                    <a:cubicBezTo>
                      <a:pt x="3052" y="21281"/>
                      <a:pt x="4327" y="21608"/>
                      <a:pt x="4509" y="23945"/>
                    </a:cubicBezTo>
                    <a:cubicBezTo>
                      <a:pt x="4736" y="24045"/>
                      <a:pt x="4932" y="24083"/>
                      <a:pt x="5099" y="24083"/>
                    </a:cubicBezTo>
                    <a:cubicBezTo>
                      <a:pt x="5623" y="24083"/>
                      <a:pt x="5861" y="23710"/>
                      <a:pt x="5861" y="23710"/>
                    </a:cubicBezTo>
                    <a:lnTo>
                      <a:pt x="5284" y="20465"/>
                    </a:lnTo>
                    <a:lnTo>
                      <a:pt x="5284" y="20465"/>
                    </a:lnTo>
                    <a:cubicBezTo>
                      <a:pt x="5284" y="20465"/>
                      <a:pt x="5291" y="20465"/>
                      <a:pt x="5304" y="20465"/>
                    </a:cubicBezTo>
                    <a:cubicBezTo>
                      <a:pt x="5524" y="20465"/>
                      <a:pt x="7530" y="20320"/>
                      <a:pt x="8314" y="15109"/>
                    </a:cubicBezTo>
                    <a:cubicBezTo>
                      <a:pt x="9413" y="16642"/>
                      <a:pt x="10928" y="17814"/>
                      <a:pt x="12695" y="18481"/>
                    </a:cubicBezTo>
                    <a:cubicBezTo>
                      <a:pt x="12479" y="17904"/>
                      <a:pt x="12317" y="17309"/>
                      <a:pt x="12190" y="16696"/>
                    </a:cubicBezTo>
                    <a:cubicBezTo>
                      <a:pt x="11595" y="16317"/>
                      <a:pt x="11054" y="15884"/>
                      <a:pt x="10586" y="15380"/>
                    </a:cubicBezTo>
                    <a:cubicBezTo>
                      <a:pt x="10584" y="15378"/>
                      <a:pt x="10584" y="15377"/>
                      <a:pt x="10584" y="15377"/>
                    </a:cubicBezTo>
                    <a:lnTo>
                      <a:pt x="10584" y="15377"/>
                    </a:lnTo>
                    <a:cubicBezTo>
                      <a:pt x="10601" y="15377"/>
                      <a:pt x="11170" y="15746"/>
                      <a:pt x="12118" y="16263"/>
                    </a:cubicBezTo>
                    <a:cubicBezTo>
                      <a:pt x="10838" y="9140"/>
                      <a:pt x="15490" y="1783"/>
                      <a:pt x="22613" y="179"/>
                    </a:cubicBezTo>
                    <a:cubicBezTo>
                      <a:pt x="21775" y="68"/>
                      <a:pt x="20884" y="0"/>
                      <a:pt x="199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2" name="Google Shape;3722;p78"/>
              <p:cNvSpPr/>
              <p:nvPr/>
            </p:nvSpPr>
            <p:spPr>
              <a:xfrm>
                <a:off x="3323325" y="3691250"/>
                <a:ext cx="343550" cy="262825"/>
              </a:xfrm>
              <a:custGeom>
                <a:avLst/>
                <a:gdLst/>
                <a:ahLst/>
                <a:cxnLst/>
                <a:rect l="l" t="t" r="r" b="b"/>
                <a:pathLst>
                  <a:path w="13742" h="10513" extrusionOk="0">
                    <a:moveTo>
                      <a:pt x="9828" y="0"/>
                    </a:moveTo>
                    <a:lnTo>
                      <a:pt x="7610" y="1407"/>
                    </a:lnTo>
                    <a:lnTo>
                      <a:pt x="2940" y="1605"/>
                    </a:lnTo>
                    <a:lnTo>
                      <a:pt x="1" y="3372"/>
                    </a:lnTo>
                    <a:lnTo>
                      <a:pt x="7935" y="10513"/>
                    </a:lnTo>
                    <a:lnTo>
                      <a:pt x="11181" y="9413"/>
                    </a:lnTo>
                    <a:lnTo>
                      <a:pt x="13741" y="1389"/>
                    </a:lnTo>
                    <a:lnTo>
                      <a:pt x="982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3" name="Google Shape;3723;p78"/>
              <p:cNvSpPr/>
              <p:nvPr/>
            </p:nvSpPr>
            <p:spPr>
              <a:xfrm>
                <a:off x="3283675" y="3707475"/>
                <a:ext cx="582000" cy="660725"/>
              </a:xfrm>
              <a:custGeom>
                <a:avLst/>
                <a:gdLst/>
                <a:ahLst/>
                <a:cxnLst/>
                <a:rect l="l" t="t" r="r" b="b"/>
                <a:pathLst>
                  <a:path w="23280" h="26429" extrusionOk="0">
                    <a:moveTo>
                      <a:pt x="12532" y="0"/>
                    </a:moveTo>
                    <a:cubicBezTo>
                      <a:pt x="12532" y="0"/>
                      <a:pt x="12172" y="3372"/>
                      <a:pt x="8439" y="4022"/>
                    </a:cubicBezTo>
                    <a:cubicBezTo>
                      <a:pt x="8198" y="4066"/>
                      <a:pt x="7969" y="4086"/>
                      <a:pt x="7751" y="4086"/>
                    </a:cubicBezTo>
                    <a:cubicBezTo>
                      <a:pt x="5031" y="4086"/>
                      <a:pt x="4057" y="902"/>
                      <a:pt x="4057" y="902"/>
                    </a:cubicBezTo>
                    <a:lnTo>
                      <a:pt x="0" y="3066"/>
                    </a:lnTo>
                    <a:lnTo>
                      <a:pt x="2579" y="14300"/>
                    </a:lnTo>
                    <a:lnTo>
                      <a:pt x="3462" y="19475"/>
                    </a:lnTo>
                    <a:cubicBezTo>
                      <a:pt x="3516" y="20773"/>
                      <a:pt x="3444" y="22054"/>
                      <a:pt x="3264" y="23334"/>
                    </a:cubicBezTo>
                    <a:cubicBezTo>
                      <a:pt x="2975" y="25047"/>
                      <a:pt x="3589" y="25750"/>
                      <a:pt x="6834" y="26147"/>
                    </a:cubicBezTo>
                    <a:cubicBezTo>
                      <a:pt x="7915" y="26286"/>
                      <a:pt x="9631" y="26429"/>
                      <a:pt x="11543" y="26429"/>
                    </a:cubicBezTo>
                    <a:cubicBezTo>
                      <a:pt x="15339" y="26429"/>
                      <a:pt x="19906" y="25865"/>
                      <a:pt x="21801" y="23586"/>
                    </a:cubicBezTo>
                    <a:cubicBezTo>
                      <a:pt x="21801" y="23586"/>
                      <a:pt x="23279" y="21981"/>
                      <a:pt x="22414" y="20557"/>
                    </a:cubicBezTo>
                    <a:cubicBezTo>
                      <a:pt x="21530" y="19150"/>
                      <a:pt x="18988" y="11577"/>
                      <a:pt x="18826" y="10657"/>
                    </a:cubicBezTo>
                    <a:cubicBezTo>
                      <a:pt x="18663" y="9756"/>
                      <a:pt x="17834" y="487"/>
                      <a:pt x="17834" y="487"/>
                    </a:cubicBezTo>
                    <a:lnTo>
                      <a:pt x="12532" y="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4" name="Google Shape;3724;p78"/>
              <p:cNvSpPr/>
              <p:nvPr/>
            </p:nvSpPr>
            <p:spPr>
              <a:xfrm>
                <a:off x="3386900" y="3673650"/>
                <a:ext cx="116775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6186" extrusionOk="0">
                    <a:moveTo>
                      <a:pt x="2092" y="1"/>
                    </a:moveTo>
                    <a:lnTo>
                      <a:pt x="0" y="2363"/>
                    </a:lnTo>
                    <a:lnTo>
                      <a:pt x="1515" y="6186"/>
                    </a:lnTo>
                    <a:lnTo>
                      <a:pt x="4671" y="2201"/>
                    </a:lnTo>
                    <a:lnTo>
                      <a:pt x="2327" y="199"/>
                    </a:lnTo>
                    <a:lnTo>
                      <a:pt x="209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5" name="Google Shape;3725;p78"/>
              <p:cNvSpPr/>
              <p:nvPr/>
            </p:nvSpPr>
            <p:spPr>
              <a:xfrm>
                <a:off x="3503650" y="3661050"/>
                <a:ext cx="114975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5933" extrusionOk="0">
                    <a:moveTo>
                      <a:pt x="2056" y="0"/>
                    </a:moveTo>
                    <a:lnTo>
                      <a:pt x="1894" y="271"/>
                    </a:lnTo>
                    <a:lnTo>
                      <a:pt x="1" y="2705"/>
                    </a:lnTo>
                    <a:lnTo>
                      <a:pt x="3932" y="5933"/>
                    </a:lnTo>
                    <a:lnTo>
                      <a:pt x="4599" y="1875"/>
                    </a:lnTo>
                    <a:lnTo>
                      <a:pt x="20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6" name="Google Shape;3726;p78"/>
              <p:cNvSpPr/>
              <p:nvPr/>
            </p:nvSpPr>
            <p:spPr>
              <a:xfrm>
                <a:off x="3729500" y="3719200"/>
                <a:ext cx="375550" cy="503450"/>
              </a:xfrm>
              <a:custGeom>
                <a:avLst/>
                <a:gdLst/>
                <a:ahLst/>
                <a:cxnLst/>
                <a:rect l="l" t="t" r="r" b="b"/>
                <a:pathLst>
                  <a:path w="15022" h="20138" extrusionOk="0">
                    <a:moveTo>
                      <a:pt x="30" y="0"/>
                    </a:moveTo>
                    <a:cubicBezTo>
                      <a:pt x="23" y="0"/>
                      <a:pt x="19" y="0"/>
                      <a:pt x="19" y="0"/>
                    </a:cubicBezTo>
                    <a:lnTo>
                      <a:pt x="1" y="9395"/>
                    </a:lnTo>
                    <a:cubicBezTo>
                      <a:pt x="2530" y="15157"/>
                      <a:pt x="4959" y="20138"/>
                      <a:pt x="7831" y="20138"/>
                    </a:cubicBezTo>
                    <a:cubicBezTo>
                      <a:pt x="8195" y="20138"/>
                      <a:pt x="8566" y="20058"/>
                      <a:pt x="8945" y="19890"/>
                    </a:cubicBezTo>
                    <a:cubicBezTo>
                      <a:pt x="10838" y="19060"/>
                      <a:pt x="15021" y="2669"/>
                      <a:pt x="13164" y="1767"/>
                    </a:cubicBezTo>
                    <a:cubicBezTo>
                      <a:pt x="11173" y="784"/>
                      <a:pt x="9752" y="538"/>
                      <a:pt x="9049" y="538"/>
                    </a:cubicBezTo>
                    <a:cubicBezTo>
                      <a:pt x="8720" y="538"/>
                      <a:pt x="8548" y="592"/>
                      <a:pt x="8548" y="649"/>
                    </a:cubicBezTo>
                    <a:cubicBezTo>
                      <a:pt x="8548" y="812"/>
                      <a:pt x="7214" y="10819"/>
                      <a:pt x="7214" y="10819"/>
                    </a:cubicBezTo>
                    <a:cubicBezTo>
                      <a:pt x="7214" y="10819"/>
                      <a:pt x="7117" y="11459"/>
                      <a:pt x="6839" y="11459"/>
                    </a:cubicBezTo>
                    <a:cubicBezTo>
                      <a:pt x="6515" y="11459"/>
                      <a:pt x="5946" y="10594"/>
                      <a:pt x="4996" y="6852"/>
                    </a:cubicBezTo>
                    <a:cubicBezTo>
                      <a:pt x="3290" y="118"/>
                      <a:pt x="241" y="0"/>
                      <a:pt x="30" y="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7" name="Google Shape;3727;p78"/>
              <p:cNvSpPr/>
              <p:nvPr/>
            </p:nvSpPr>
            <p:spPr>
              <a:xfrm>
                <a:off x="2872525" y="3600625"/>
                <a:ext cx="525225" cy="342750"/>
              </a:xfrm>
              <a:custGeom>
                <a:avLst/>
                <a:gdLst/>
                <a:ahLst/>
                <a:cxnLst/>
                <a:rect l="l" t="t" r="r" b="b"/>
                <a:pathLst>
                  <a:path w="21009" h="13710" extrusionOk="0">
                    <a:moveTo>
                      <a:pt x="5627" y="1"/>
                    </a:moveTo>
                    <a:lnTo>
                      <a:pt x="271" y="1245"/>
                    </a:lnTo>
                    <a:cubicBezTo>
                      <a:pt x="19" y="3319"/>
                      <a:pt x="1" y="8205"/>
                      <a:pt x="6186" y="12497"/>
                    </a:cubicBezTo>
                    <a:cubicBezTo>
                      <a:pt x="7455" y="13378"/>
                      <a:pt x="9039" y="13709"/>
                      <a:pt x="10694" y="13709"/>
                    </a:cubicBezTo>
                    <a:cubicBezTo>
                      <a:pt x="15509" y="13709"/>
                      <a:pt x="20927" y="10908"/>
                      <a:pt x="20954" y="10694"/>
                    </a:cubicBezTo>
                    <a:cubicBezTo>
                      <a:pt x="21008" y="10405"/>
                      <a:pt x="19584" y="5663"/>
                      <a:pt x="19584" y="5663"/>
                    </a:cubicBezTo>
                    <a:cubicBezTo>
                      <a:pt x="19584" y="5663"/>
                      <a:pt x="18917" y="5969"/>
                      <a:pt x="13579" y="8223"/>
                    </a:cubicBezTo>
                    <a:cubicBezTo>
                      <a:pt x="12822" y="8545"/>
                      <a:pt x="12134" y="8687"/>
                      <a:pt x="11509" y="8687"/>
                    </a:cubicBezTo>
                    <a:cubicBezTo>
                      <a:pt x="6633" y="8687"/>
                      <a:pt x="5627" y="1"/>
                      <a:pt x="5627" y="1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8" name="Google Shape;3728;p78"/>
              <p:cNvSpPr/>
              <p:nvPr/>
            </p:nvSpPr>
            <p:spPr>
              <a:xfrm>
                <a:off x="2951425" y="3845875"/>
                <a:ext cx="914125" cy="522300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2089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902" y="1010"/>
                      <a:pt x="1912" y="1912"/>
                      <a:pt x="3030" y="2687"/>
                    </a:cubicBezTo>
                    <a:cubicBezTo>
                      <a:pt x="4302" y="3567"/>
                      <a:pt x="5894" y="3898"/>
                      <a:pt x="7559" y="3898"/>
                    </a:cubicBezTo>
                    <a:cubicBezTo>
                      <a:pt x="9954" y="3898"/>
                      <a:pt x="12497" y="3212"/>
                      <a:pt x="14444" y="2489"/>
                    </a:cubicBezTo>
                    <a:lnTo>
                      <a:pt x="15887" y="8764"/>
                    </a:lnTo>
                    <a:lnTo>
                      <a:pt x="16752" y="13939"/>
                    </a:lnTo>
                    <a:cubicBezTo>
                      <a:pt x="16806" y="15237"/>
                      <a:pt x="16734" y="16518"/>
                      <a:pt x="16554" y="17798"/>
                    </a:cubicBezTo>
                    <a:cubicBezTo>
                      <a:pt x="16265" y="19511"/>
                      <a:pt x="16879" y="20214"/>
                      <a:pt x="20124" y="20611"/>
                    </a:cubicBezTo>
                    <a:cubicBezTo>
                      <a:pt x="21209" y="20749"/>
                      <a:pt x="22921" y="20892"/>
                      <a:pt x="24828" y="20892"/>
                    </a:cubicBezTo>
                    <a:cubicBezTo>
                      <a:pt x="28628" y="20892"/>
                      <a:pt x="33200" y="20326"/>
                      <a:pt x="35109" y="18032"/>
                    </a:cubicBezTo>
                    <a:lnTo>
                      <a:pt x="35109" y="18032"/>
                    </a:lnTo>
                    <a:cubicBezTo>
                      <a:pt x="35109" y="18032"/>
                      <a:pt x="35109" y="18032"/>
                      <a:pt x="35109" y="18032"/>
                    </a:cubicBezTo>
                    <a:cubicBezTo>
                      <a:pt x="35107" y="18032"/>
                      <a:pt x="36565" y="16437"/>
                      <a:pt x="35704" y="15021"/>
                    </a:cubicBezTo>
                    <a:cubicBezTo>
                      <a:pt x="35361" y="14408"/>
                      <a:pt x="35073" y="13759"/>
                      <a:pt x="34838" y="13091"/>
                    </a:cubicBezTo>
                    <a:cubicBezTo>
                      <a:pt x="34309" y="13165"/>
                      <a:pt x="33707" y="13212"/>
                      <a:pt x="33052" y="13212"/>
                    </a:cubicBezTo>
                    <a:cubicBezTo>
                      <a:pt x="28890" y="13212"/>
                      <a:pt x="22570" y="11319"/>
                      <a:pt x="18862" y="2344"/>
                    </a:cubicBezTo>
                    <a:cubicBezTo>
                      <a:pt x="18752" y="2138"/>
                      <a:pt x="17241" y="91"/>
                      <a:pt x="13777" y="91"/>
                    </a:cubicBezTo>
                    <a:cubicBezTo>
                      <a:pt x="12694" y="91"/>
                      <a:pt x="11419" y="292"/>
                      <a:pt x="9936" y="812"/>
                    </a:cubicBezTo>
                    <a:cubicBezTo>
                      <a:pt x="8958" y="1162"/>
                      <a:pt x="7790" y="1301"/>
                      <a:pt x="6595" y="1301"/>
                    </a:cubicBezTo>
                    <a:cubicBezTo>
                      <a:pt x="3913" y="1301"/>
                      <a:pt x="1098" y="599"/>
                      <a:pt x="1" y="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29" name="Google Shape;3729;p78"/>
              <p:cNvSpPr/>
              <p:nvPr/>
            </p:nvSpPr>
            <p:spPr>
              <a:xfrm>
                <a:off x="3909825" y="3631725"/>
                <a:ext cx="245725" cy="181975"/>
              </a:xfrm>
              <a:custGeom>
                <a:avLst/>
                <a:gdLst/>
                <a:ahLst/>
                <a:cxnLst/>
                <a:rect l="l" t="t" r="r" b="b"/>
                <a:pathLst>
                  <a:path w="9829" h="7279" extrusionOk="0">
                    <a:moveTo>
                      <a:pt x="3571" y="1"/>
                    </a:moveTo>
                    <a:lnTo>
                      <a:pt x="3120" y="37"/>
                    </a:lnTo>
                    <a:cubicBezTo>
                      <a:pt x="3120" y="37"/>
                      <a:pt x="1" y="975"/>
                      <a:pt x="1281" y="3247"/>
                    </a:cubicBezTo>
                    <a:cubicBezTo>
                      <a:pt x="2247" y="4938"/>
                      <a:pt x="3723" y="7279"/>
                      <a:pt x="5449" y="7279"/>
                    </a:cubicBezTo>
                    <a:cubicBezTo>
                      <a:pt x="6041" y="7279"/>
                      <a:pt x="6663" y="7003"/>
                      <a:pt x="7304" y="6330"/>
                    </a:cubicBezTo>
                    <a:cubicBezTo>
                      <a:pt x="9828" y="3698"/>
                      <a:pt x="8782" y="3229"/>
                      <a:pt x="8782" y="3229"/>
                    </a:cubicBezTo>
                    <a:lnTo>
                      <a:pt x="3571" y="1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0" name="Google Shape;3730;p78"/>
              <p:cNvSpPr/>
              <p:nvPr/>
            </p:nvSpPr>
            <p:spPr>
              <a:xfrm>
                <a:off x="3099750" y="5268050"/>
                <a:ext cx="279050" cy="135350"/>
              </a:xfrm>
              <a:custGeom>
                <a:avLst/>
                <a:gdLst/>
                <a:ahLst/>
                <a:cxnLst/>
                <a:rect l="l" t="t" r="r" b="b"/>
                <a:pathLst>
                  <a:path w="11162" h="5414" extrusionOk="0">
                    <a:moveTo>
                      <a:pt x="3566" y="1"/>
                    </a:moveTo>
                    <a:cubicBezTo>
                      <a:pt x="1889" y="1"/>
                      <a:pt x="295" y="674"/>
                      <a:pt x="0" y="3412"/>
                    </a:cubicBezTo>
                    <a:lnTo>
                      <a:pt x="10657" y="5414"/>
                    </a:lnTo>
                    <a:lnTo>
                      <a:pt x="11162" y="2709"/>
                    </a:lnTo>
                    <a:lnTo>
                      <a:pt x="6798" y="1880"/>
                    </a:lnTo>
                    <a:lnTo>
                      <a:pt x="6960" y="185"/>
                    </a:lnTo>
                    <a:lnTo>
                      <a:pt x="3769" y="4"/>
                    </a:lnTo>
                    <a:cubicBezTo>
                      <a:pt x="3701" y="2"/>
                      <a:pt x="3633" y="1"/>
                      <a:pt x="356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1" name="Google Shape;3731;p78"/>
              <p:cNvSpPr/>
              <p:nvPr/>
            </p:nvSpPr>
            <p:spPr>
              <a:xfrm>
                <a:off x="4398950" y="3436875"/>
                <a:ext cx="329550" cy="1962025"/>
              </a:xfrm>
              <a:custGeom>
                <a:avLst/>
                <a:gdLst/>
                <a:ahLst/>
                <a:cxnLst/>
                <a:rect l="l" t="t" r="r" b="b"/>
                <a:pathLst>
                  <a:path w="13182" h="78481" extrusionOk="0">
                    <a:moveTo>
                      <a:pt x="10342" y="1"/>
                    </a:moveTo>
                    <a:cubicBezTo>
                      <a:pt x="8922" y="1"/>
                      <a:pt x="7502" y="916"/>
                      <a:pt x="7502" y="2746"/>
                    </a:cubicBezTo>
                    <a:lnTo>
                      <a:pt x="7502" y="72818"/>
                    </a:lnTo>
                    <a:lnTo>
                      <a:pt x="3661" y="72818"/>
                    </a:lnTo>
                    <a:cubicBezTo>
                      <a:pt x="0" y="72818"/>
                      <a:pt x="0" y="78480"/>
                      <a:pt x="3661" y="78480"/>
                    </a:cubicBezTo>
                    <a:lnTo>
                      <a:pt x="10351" y="78480"/>
                    </a:lnTo>
                    <a:cubicBezTo>
                      <a:pt x="11901" y="78480"/>
                      <a:pt x="13164" y="77218"/>
                      <a:pt x="13182" y="75649"/>
                    </a:cubicBezTo>
                    <a:lnTo>
                      <a:pt x="13182" y="2746"/>
                    </a:lnTo>
                    <a:cubicBezTo>
                      <a:pt x="13182" y="916"/>
                      <a:pt x="11762" y="1"/>
                      <a:pt x="10342" y="1"/>
                    </a:cubicBezTo>
                    <a:close/>
                  </a:path>
                </a:pathLst>
              </a:custGeom>
              <a:solidFill>
                <a:srgbClr val="FFC5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2" name="Google Shape;3732;p78"/>
              <p:cNvSpPr/>
              <p:nvPr/>
            </p:nvSpPr>
            <p:spPr>
              <a:xfrm>
                <a:off x="4741150" y="3373175"/>
                <a:ext cx="799100" cy="2025450"/>
              </a:xfrm>
              <a:custGeom>
                <a:avLst/>
                <a:gdLst/>
                <a:ahLst/>
                <a:cxnLst/>
                <a:rect l="l" t="t" r="r" b="b"/>
                <a:pathLst>
                  <a:path w="31964" h="81018" extrusionOk="0">
                    <a:moveTo>
                      <a:pt x="3458" y="1"/>
                    </a:moveTo>
                    <a:cubicBezTo>
                      <a:pt x="1776" y="1"/>
                      <a:pt x="1" y="1398"/>
                      <a:pt x="522" y="3545"/>
                    </a:cubicBezTo>
                    <a:lnTo>
                      <a:pt x="18680" y="78955"/>
                    </a:lnTo>
                    <a:cubicBezTo>
                      <a:pt x="18984" y="80250"/>
                      <a:pt x="20216" y="81017"/>
                      <a:pt x="21472" y="81017"/>
                    </a:cubicBezTo>
                    <a:cubicBezTo>
                      <a:pt x="21702" y="81017"/>
                      <a:pt x="21934" y="80991"/>
                      <a:pt x="22160" y="80938"/>
                    </a:cubicBezTo>
                    <a:lnTo>
                      <a:pt x="28669" y="79370"/>
                    </a:lnTo>
                    <a:cubicBezTo>
                      <a:pt x="31963" y="78584"/>
                      <a:pt x="30916" y="73813"/>
                      <a:pt x="27900" y="73813"/>
                    </a:cubicBezTo>
                    <a:cubicBezTo>
                      <a:pt x="27663" y="73813"/>
                      <a:pt x="27415" y="73843"/>
                      <a:pt x="27155" y="73906"/>
                    </a:cubicBezTo>
                    <a:lnTo>
                      <a:pt x="23494" y="74771"/>
                    </a:lnTo>
                    <a:lnTo>
                      <a:pt x="5985" y="2030"/>
                    </a:lnTo>
                    <a:cubicBezTo>
                      <a:pt x="5647" y="614"/>
                      <a:pt x="4573" y="1"/>
                      <a:pt x="3458" y="1"/>
                    </a:cubicBezTo>
                    <a:close/>
                  </a:path>
                </a:pathLst>
              </a:custGeom>
              <a:solidFill>
                <a:srgbClr val="FFC5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3" name="Google Shape;3733;p78"/>
              <p:cNvSpPr/>
              <p:nvPr/>
            </p:nvSpPr>
            <p:spPr>
              <a:xfrm>
                <a:off x="4398950" y="3436950"/>
                <a:ext cx="310625" cy="1961950"/>
              </a:xfrm>
              <a:custGeom>
                <a:avLst/>
                <a:gdLst/>
                <a:ahLst/>
                <a:cxnLst/>
                <a:rect l="l" t="t" r="r" b="b"/>
                <a:pathLst>
                  <a:path w="12425" h="78478" extrusionOk="0">
                    <a:moveTo>
                      <a:pt x="10337" y="1"/>
                    </a:moveTo>
                    <a:cubicBezTo>
                      <a:pt x="8920" y="1"/>
                      <a:pt x="7502" y="912"/>
                      <a:pt x="7502" y="2743"/>
                    </a:cubicBezTo>
                    <a:lnTo>
                      <a:pt x="7502" y="72815"/>
                    </a:lnTo>
                    <a:lnTo>
                      <a:pt x="3661" y="72815"/>
                    </a:lnTo>
                    <a:cubicBezTo>
                      <a:pt x="54" y="72815"/>
                      <a:pt x="0" y="78333"/>
                      <a:pt x="3517" y="78477"/>
                    </a:cubicBezTo>
                    <a:cubicBezTo>
                      <a:pt x="2038" y="76909"/>
                      <a:pt x="2705" y="73609"/>
                      <a:pt x="5500" y="73609"/>
                    </a:cubicBezTo>
                    <a:lnTo>
                      <a:pt x="9341" y="73609"/>
                    </a:lnTo>
                    <a:lnTo>
                      <a:pt x="9341" y="3536"/>
                    </a:lnTo>
                    <a:cubicBezTo>
                      <a:pt x="9341" y="1710"/>
                      <a:pt x="10762" y="805"/>
                      <a:pt x="12183" y="805"/>
                    </a:cubicBezTo>
                    <a:cubicBezTo>
                      <a:pt x="12264" y="805"/>
                      <a:pt x="12344" y="808"/>
                      <a:pt x="12424" y="814"/>
                    </a:cubicBezTo>
                    <a:cubicBezTo>
                      <a:pt x="11883" y="272"/>
                      <a:pt x="11110" y="1"/>
                      <a:pt x="10337" y="1"/>
                    </a:cubicBezTo>
                    <a:close/>
                  </a:path>
                </a:pathLst>
              </a:custGeom>
              <a:solidFill>
                <a:srgbClr val="F49D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4" name="Google Shape;3734;p78"/>
              <p:cNvSpPr/>
              <p:nvPr/>
            </p:nvSpPr>
            <p:spPr>
              <a:xfrm>
                <a:off x="5403325" y="5218225"/>
                <a:ext cx="68100" cy="24250"/>
              </a:xfrm>
              <a:custGeom>
                <a:avLst/>
                <a:gdLst/>
                <a:ahLst/>
                <a:cxnLst/>
                <a:rect l="l" t="t" r="r" b="b"/>
                <a:pathLst>
                  <a:path w="2724" h="970" extrusionOk="0">
                    <a:moveTo>
                      <a:pt x="1407" y="1"/>
                    </a:moveTo>
                    <a:cubicBezTo>
                      <a:pt x="1161" y="1"/>
                      <a:pt x="912" y="35"/>
                      <a:pt x="668" y="104"/>
                    </a:cubicBezTo>
                    <a:lnTo>
                      <a:pt x="1" y="266"/>
                    </a:lnTo>
                    <a:lnTo>
                      <a:pt x="163" y="969"/>
                    </a:lnTo>
                    <a:lnTo>
                      <a:pt x="2723" y="356"/>
                    </a:lnTo>
                    <a:cubicBezTo>
                      <a:pt x="2323" y="121"/>
                      <a:pt x="1870" y="1"/>
                      <a:pt x="1407" y="1"/>
                    </a:cubicBezTo>
                    <a:close/>
                  </a:path>
                </a:pathLst>
              </a:custGeom>
              <a:solidFill>
                <a:srgbClr val="F49D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5" name="Google Shape;3735;p78"/>
              <p:cNvSpPr/>
              <p:nvPr/>
            </p:nvSpPr>
            <p:spPr>
              <a:xfrm>
                <a:off x="4741625" y="3373075"/>
                <a:ext cx="580125" cy="2025550"/>
              </a:xfrm>
              <a:custGeom>
                <a:avLst/>
                <a:gdLst/>
                <a:ahLst/>
                <a:cxnLst/>
                <a:rect l="l" t="t" r="r" b="b"/>
                <a:pathLst>
                  <a:path w="23205" h="81022" extrusionOk="0">
                    <a:moveTo>
                      <a:pt x="3456" y="1"/>
                    </a:moveTo>
                    <a:cubicBezTo>
                      <a:pt x="1774" y="1"/>
                      <a:pt x="1" y="1401"/>
                      <a:pt x="521" y="3549"/>
                    </a:cubicBezTo>
                    <a:lnTo>
                      <a:pt x="18661" y="78959"/>
                    </a:lnTo>
                    <a:cubicBezTo>
                      <a:pt x="18981" y="80254"/>
                      <a:pt x="20215" y="81021"/>
                      <a:pt x="21471" y="81021"/>
                    </a:cubicBezTo>
                    <a:cubicBezTo>
                      <a:pt x="21701" y="81021"/>
                      <a:pt x="21933" y="80995"/>
                      <a:pt x="22159" y="80942"/>
                    </a:cubicBezTo>
                    <a:lnTo>
                      <a:pt x="23205" y="80690"/>
                    </a:lnTo>
                    <a:cubicBezTo>
                      <a:pt x="22502" y="80347"/>
                      <a:pt x="21997" y="79716"/>
                      <a:pt x="21798" y="78959"/>
                    </a:cubicBezTo>
                    <a:lnTo>
                      <a:pt x="3640" y="3549"/>
                    </a:lnTo>
                    <a:cubicBezTo>
                      <a:pt x="3316" y="2323"/>
                      <a:pt x="3856" y="1061"/>
                      <a:pt x="4956" y="447"/>
                    </a:cubicBezTo>
                    <a:cubicBezTo>
                      <a:pt x="4517" y="143"/>
                      <a:pt x="3991" y="1"/>
                      <a:pt x="3456" y="1"/>
                    </a:cubicBezTo>
                    <a:close/>
                  </a:path>
                </a:pathLst>
              </a:custGeom>
              <a:solidFill>
                <a:srgbClr val="F49D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6" name="Google Shape;3736;p78"/>
              <p:cNvSpPr/>
              <p:nvPr/>
            </p:nvSpPr>
            <p:spPr>
              <a:xfrm>
                <a:off x="4343050" y="5349725"/>
                <a:ext cx="1324025" cy="120400"/>
              </a:xfrm>
              <a:custGeom>
                <a:avLst/>
                <a:gdLst/>
                <a:ahLst/>
                <a:cxnLst/>
                <a:rect l="l" t="t" r="r" b="b"/>
                <a:pathLst>
                  <a:path w="52961" h="4816" extrusionOk="0">
                    <a:moveTo>
                      <a:pt x="26489" y="1"/>
                    </a:moveTo>
                    <a:cubicBezTo>
                      <a:pt x="11847" y="1"/>
                      <a:pt x="0" y="1083"/>
                      <a:pt x="0" y="2399"/>
                    </a:cubicBezTo>
                    <a:cubicBezTo>
                      <a:pt x="0" y="3734"/>
                      <a:pt x="11847" y="4816"/>
                      <a:pt x="26489" y="4816"/>
                    </a:cubicBezTo>
                    <a:cubicBezTo>
                      <a:pt x="41113" y="4816"/>
                      <a:pt x="52960" y="3734"/>
                      <a:pt x="52960" y="2399"/>
                    </a:cubicBezTo>
                    <a:cubicBezTo>
                      <a:pt x="52960" y="1083"/>
                      <a:pt x="41113" y="1"/>
                      <a:pt x="26489" y="1"/>
                    </a:cubicBezTo>
                    <a:close/>
                  </a:path>
                </a:pathLst>
              </a:custGeom>
              <a:solidFill>
                <a:srgbClr val="3B3B3B">
                  <a:alpha val="5531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7" name="Google Shape;3737;p78"/>
              <p:cNvSpPr/>
              <p:nvPr/>
            </p:nvSpPr>
            <p:spPr>
              <a:xfrm>
                <a:off x="4364225" y="4738000"/>
                <a:ext cx="364275" cy="660900"/>
              </a:xfrm>
              <a:custGeom>
                <a:avLst/>
                <a:gdLst/>
                <a:ahLst/>
                <a:cxnLst/>
                <a:rect l="l" t="t" r="r" b="b"/>
                <a:pathLst>
                  <a:path w="14571" h="26436" extrusionOk="0">
                    <a:moveTo>
                      <a:pt x="14571" y="1"/>
                    </a:moveTo>
                    <a:cubicBezTo>
                      <a:pt x="13074" y="487"/>
                      <a:pt x="11523" y="722"/>
                      <a:pt x="9955" y="722"/>
                    </a:cubicBezTo>
                    <a:cubicBezTo>
                      <a:pt x="9594" y="722"/>
                      <a:pt x="9251" y="704"/>
                      <a:pt x="8891" y="668"/>
                    </a:cubicBezTo>
                    <a:lnTo>
                      <a:pt x="8891" y="20178"/>
                    </a:lnTo>
                    <a:lnTo>
                      <a:pt x="3824" y="20900"/>
                    </a:lnTo>
                    <a:cubicBezTo>
                      <a:pt x="1" y="21188"/>
                      <a:pt x="1389" y="26435"/>
                      <a:pt x="5050" y="26435"/>
                    </a:cubicBezTo>
                    <a:lnTo>
                      <a:pt x="11740" y="26435"/>
                    </a:lnTo>
                    <a:cubicBezTo>
                      <a:pt x="13290" y="26435"/>
                      <a:pt x="14553" y="25173"/>
                      <a:pt x="14571" y="23604"/>
                    </a:cubicBezTo>
                    <a:lnTo>
                      <a:pt x="1457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8" name="Google Shape;3738;p78"/>
              <p:cNvSpPr/>
              <p:nvPr/>
            </p:nvSpPr>
            <p:spPr>
              <a:xfrm>
                <a:off x="4249275" y="3397325"/>
                <a:ext cx="1134700" cy="696950"/>
              </a:xfrm>
              <a:custGeom>
                <a:avLst/>
                <a:gdLst/>
                <a:ahLst/>
                <a:cxnLst/>
                <a:rect l="l" t="t" r="r" b="b"/>
                <a:pathLst>
                  <a:path w="45388" h="27878" extrusionOk="0">
                    <a:moveTo>
                      <a:pt x="32548" y="0"/>
                    </a:moveTo>
                    <a:lnTo>
                      <a:pt x="8368" y="1966"/>
                    </a:lnTo>
                    <a:lnTo>
                      <a:pt x="1" y="19763"/>
                    </a:lnTo>
                    <a:lnTo>
                      <a:pt x="4400" y="21873"/>
                    </a:lnTo>
                    <a:lnTo>
                      <a:pt x="3337" y="22847"/>
                    </a:lnTo>
                    <a:cubicBezTo>
                      <a:pt x="3337" y="22847"/>
                      <a:pt x="9214" y="27878"/>
                      <a:pt x="22917" y="27878"/>
                    </a:cubicBezTo>
                    <a:cubicBezTo>
                      <a:pt x="26067" y="27878"/>
                      <a:pt x="29630" y="27612"/>
                      <a:pt x="33630" y="26958"/>
                    </a:cubicBezTo>
                    <a:lnTo>
                      <a:pt x="34117" y="25498"/>
                    </a:lnTo>
                    <a:cubicBezTo>
                      <a:pt x="34117" y="25498"/>
                      <a:pt x="34374" y="25637"/>
                      <a:pt x="34899" y="25637"/>
                    </a:cubicBezTo>
                    <a:cubicBezTo>
                      <a:pt x="35784" y="25637"/>
                      <a:pt x="37430" y="25239"/>
                      <a:pt x="39887" y="23099"/>
                    </a:cubicBezTo>
                    <a:lnTo>
                      <a:pt x="39887" y="21981"/>
                    </a:lnTo>
                    <a:cubicBezTo>
                      <a:pt x="39887" y="21981"/>
                      <a:pt x="43223" y="20358"/>
                      <a:pt x="45387" y="17924"/>
                    </a:cubicBezTo>
                    <a:lnTo>
                      <a:pt x="32548" y="0"/>
                    </a:lnTo>
                    <a:close/>
                  </a:path>
                </a:pathLst>
              </a:cu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39" name="Google Shape;3739;p78"/>
              <p:cNvSpPr/>
              <p:nvPr/>
            </p:nvSpPr>
            <p:spPr>
              <a:xfrm>
                <a:off x="5069275" y="4743400"/>
                <a:ext cx="471325" cy="659750"/>
              </a:xfrm>
              <a:custGeom>
                <a:avLst/>
                <a:gdLst/>
                <a:ahLst/>
                <a:cxnLst/>
                <a:rect l="l" t="t" r="r" b="b"/>
                <a:pathLst>
                  <a:path w="18853" h="26390" extrusionOk="0">
                    <a:moveTo>
                      <a:pt x="5807" y="1"/>
                    </a:moveTo>
                    <a:cubicBezTo>
                      <a:pt x="5465" y="109"/>
                      <a:pt x="5122" y="217"/>
                      <a:pt x="4761" y="289"/>
                    </a:cubicBezTo>
                    <a:cubicBezTo>
                      <a:pt x="3658" y="533"/>
                      <a:pt x="2528" y="658"/>
                      <a:pt x="1389" y="658"/>
                    </a:cubicBezTo>
                    <a:cubicBezTo>
                      <a:pt x="927" y="658"/>
                      <a:pt x="464" y="638"/>
                      <a:pt x="1" y="596"/>
                    </a:cubicBezTo>
                    <a:lnTo>
                      <a:pt x="1" y="596"/>
                    </a:lnTo>
                    <a:lnTo>
                      <a:pt x="5248" y="24128"/>
                    </a:lnTo>
                    <a:cubicBezTo>
                      <a:pt x="5562" y="25477"/>
                      <a:pt x="6777" y="26390"/>
                      <a:pt x="8110" y="26390"/>
                    </a:cubicBezTo>
                    <a:cubicBezTo>
                      <a:pt x="8308" y="26390"/>
                      <a:pt x="8509" y="26370"/>
                      <a:pt x="8710" y="26328"/>
                    </a:cubicBezTo>
                    <a:lnTo>
                      <a:pt x="15382" y="24849"/>
                    </a:lnTo>
                    <a:cubicBezTo>
                      <a:pt x="18848" y="24077"/>
                      <a:pt x="18853" y="18929"/>
                      <a:pt x="15490" y="18929"/>
                    </a:cubicBezTo>
                    <a:cubicBezTo>
                      <a:pt x="15318" y="18929"/>
                      <a:pt x="15138" y="18943"/>
                      <a:pt x="14949" y="18971"/>
                    </a:cubicBezTo>
                    <a:lnTo>
                      <a:pt x="10261" y="19530"/>
                    </a:lnTo>
                    <a:lnTo>
                      <a:pt x="580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0" name="Google Shape;3740;p78"/>
              <p:cNvSpPr/>
              <p:nvPr/>
            </p:nvSpPr>
            <p:spPr>
              <a:xfrm>
                <a:off x="3888200" y="3656000"/>
                <a:ext cx="201525" cy="150400"/>
              </a:xfrm>
              <a:custGeom>
                <a:avLst/>
                <a:gdLst/>
                <a:ahLst/>
                <a:cxnLst/>
                <a:rect l="l" t="t" r="r" b="b"/>
                <a:pathLst>
                  <a:path w="8061" h="6016" extrusionOk="0">
                    <a:moveTo>
                      <a:pt x="3281" y="1"/>
                    </a:moveTo>
                    <a:cubicBezTo>
                      <a:pt x="3134" y="1"/>
                      <a:pt x="2934" y="40"/>
                      <a:pt x="2669" y="130"/>
                    </a:cubicBezTo>
                    <a:cubicBezTo>
                      <a:pt x="505" y="869"/>
                      <a:pt x="0" y="2330"/>
                      <a:pt x="1010" y="3412"/>
                    </a:cubicBezTo>
                    <a:cubicBezTo>
                      <a:pt x="1915" y="4364"/>
                      <a:pt x="4175" y="6016"/>
                      <a:pt x="5454" y="6016"/>
                    </a:cubicBezTo>
                    <a:cubicBezTo>
                      <a:pt x="5627" y="6016"/>
                      <a:pt x="5783" y="5985"/>
                      <a:pt x="5915" y="5918"/>
                    </a:cubicBezTo>
                    <a:cubicBezTo>
                      <a:pt x="5915" y="5918"/>
                      <a:pt x="8060" y="5395"/>
                      <a:pt x="8042" y="3304"/>
                    </a:cubicBezTo>
                    <a:cubicBezTo>
                      <a:pt x="8042" y="3304"/>
                      <a:pt x="7929" y="2573"/>
                      <a:pt x="7485" y="2573"/>
                    </a:cubicBezTo>
                    <a:cubicBezTo>
                      <a:pt x="7341" y="2573"/>
                      <a:pt x="7163" y="2650"/>
                      <a:pt x="6942" y="2853"/>
                    </a:cubicBezTo>
                    <a:lnTo>
                      <a:pt x="6215" y="3758"/>
                    </a:lnTo>
                    <a:lnTo>
                      <a:pt x="6215" y="3758"/>
                    </a:lnTo>
                    <a:cubicBezTo>
                      <a:pt x="6540" y="3351"/>
                      <a:pt x="7728" y="1641"/>
                      <a:pt x="5698" y="1356"/>
                    </a:cubicBezTo>
                    <a:cubicBezTo>
                      <a:pt x="5500" y="1464"/>
                      <a:pt x="5319" y="1591"/>
                      <a:pt x="5139" y="1735"/>
                    </a:cubicBezTo>
                    <a:cubicBezTo>
                      <a:pt x="5428" y="1068"/>
                      <a:pt x="5518" y="436"/>
                      <a:pt x="4688" y="418"/>
                    </a:cubicBezTo>
                    <a:cubicBezTo>
                      <a:pt x="4661" y="417"/>
                      <a:pt x="4634" y="417"/>
                      <a:pt x="4607" y="417"/>
                    </a:cubicBezTo>
                    <a:cubicBezTo>
                      <a:pt x="4204" y="417"/>
                      <a:pt x="3819" y="542"/>
                      <a:pt x="3498" y="779"/>
                    </a:cubicBezTo>
                    <a:cubicBezTo>
                      <a:pt x="3688" y="359"/>
                      <a:pt x="3725" y="1"/>
                      <a:pt x="3281" y="1"/>
                    </a:cubicBezTo>
                    <a:close/>
                  </a:path>
                </a:pathLst>
              </a:custGeom>
              <a:solidFill>
                <a:srgbClr val="FFC5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1" name="Google Shape;3741;p78"/>
              <p:cNvSpPr/>
              <p:nvPr/>
            </p:nvSpPr>
            <p:spPr>
              <a:xfrm>
                <a:off x="4258595" y="3429495"/>
                <a:ext cx="436850" cy="621225"/>
              </a:xfrm>
              <a:custGeom>
                <a:avLst/>
                <a:gdLst/>
                <a:ahLst/>
                <a:cxnLst/>
                <a:rect l="l" t="t" r="r" b="b"/>
                <a:pathLst>
                  <a:path w="17474" h="24849" extrusionOk="0">
                    <a:moveTo>
                      <a:pt x="17474" y="1"/>
                    </a:moveTo>
                    <a:lnTo>
                      <a:pt x="8368" y="740"/>
                    </a:lnTo>
                    <a:lnTo>
                      <a:pt x="1" y="18537"/>
                    </a:lnTo>
                    <a:lnTo>
                      <a:pt x="4400" y="20647"/>
                    </a:lnTo>
                    <a:lnTo>
                      <a:pt x="3337" y="21621"/>
                    </a:lnTo>
                    <a:cubicBezTo>
                      <a:pt x="3337" y="21621"/>
                      <a:pt x="5428" y="23406"/>
                      <a:pt x="10008" y="24849"/>
                    </a:cubicBezTo>
                    <a:lnTo>
                      <a:pt x="17474" y="1"/>
                    </a:lnTo>
                    <a:close/>
                  </a:path>
                </a:pathLst>
              </a:cu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2" name="Google Shape;3742;p78"/>
              <p:cNvSpPr/>
              <p:nvPr/>
            </p:nvSpPr>
            <p:spPr>
              <a:xfrm>
                <a:off x="4997600" y="3796725"/>
                <a:ext cx="115425" cy="276825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11073" extrusionOk="0">
                    <a:moveTo>
                      <a:pt x="1" y="1"/>
                    </a:moveTo>
                    <a:lnTo>
                      <a:pt x="3210" y="11072"/>
                    </a:lnTo>
                    <a:lnTo>
                      <a:pt x="3697" y="11000"/>
                    </a:lnTo>
                    <a:lnTo>
                      <a:pt x="4184" y="9540"/>
                    </a:lnTo>
                    <a:cubicBezTo>
                      <a:pt x="4328" y="9594"/>
                      <a:pt x="4473" y="9630"/>
                      <a:pt x="4617" y="964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3" name="Google Shape;3743;p78"/>
              <p:cNvSpPr/>
              <p:nvPr/>
            </p:nvSpPr>
            <p:spPr>
              <a:xfrm>
                <a:off x="5103100" y="3719200"/>
                <a:ext cx="201975" cy="255175"/>
              </a:xfrm>
              <a:custGeom>
                <a:avLst/>
                <a:gdLst/>
                <a:ahLst/>
                <a:cxnLst/>
                <a:rect l="l" t="t" r="r" b="b"/>
                <a:pathLst>
                  <a:path w="8079" h="10207" extrusionOk="0">
                    <a:moveTo>
                      <a:pt x="397" y="0"/>
                    </a:moveTo>
                    <a:lnTo>
                      <a:pt x="397" y="0"/>
                    </a:lnTo>
                    <a:cubicBezTo>
                      <a:pt x="0" y="271"/>
                      <a:pt x="5734" y="10206"/>
                      <a:pt x="5734" y="10206"/>
                    </a:cubicBezTo>
                    <a:lnTo>
                      <a:pt x="5734" y="9106"/>
                    </a:lnTo>
                    <a:cubicBezTo>
                      <a:pt x="5734" y="9106"/>
                      <a:pt x="7790" y="7880"/>
                      <a:pt x="8079" y="7718"/>
                    </a:cubicBezTo>
                    <a:lnTo>
                      <a:pt x="39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4" name="Google Shape;3744;p78"/>
              <p:cNvSpPr/>
              <p:nvPr/>
            </p:nvSpPr>
            <p:spPr>
              <a:xfrm>
                <a:off x="4433200" y="3356750"/>
                <a:ext cx="697875" cy="201950"/>
              </a:xfrm>
              <a:custGeom>
                <a:avLst/>
                <a:gdLst/>
                <a:ahLst/>
                <a:cxnLst/>
                <a:rect l="l" t="t" r="r" b="b"/>
                <a:pathLst>
                  <a:path w="27915" h="8078" extrusionOk="0">
                    <a:moveTo>
                      <a:pt x="25426" y="0"/>
                    </a:moveTo>
                    <a:lnTo>
                      <a:pt x="1497" y="1912"/>
                    </a:lnTo>
                    <a:lnTo>
                      <a:pt x="1" y="4472"/>
                    </a:lnTo>
                    <a:cubicBezTo>
                      <a:pt x="1" y="4472"/>
                      <a:pt x="5686" y="8078"/>
                      <a:pt x="13393" y="8078"/>
                    </a:cubicBezTo>
                    <a:cubicBezTo>
                      <a:pt x="17801" y="8078"/>
                      <a:pt x="22869" y="6899"/>
                      <a:pt x="27914" y="3192"/>
                    </a:cubicBezTo>
                    <a:lnTo>
                      <a:pt x="2542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5" name="Google Shape;3745;p78"/>
              <p:cNvSpPr/>
              <p:nvPr/>
            </p:nvSpPr>
            <p:spPr>
              <a:xfrm>
                <a:off x="4545450" y="2377150"/>
                <a:ext cx="322800" cy="298025"/>
              </a:xfrm>
              <a:custGeom>
                <a:avLst/>
                <a:gdLst/>
                <a:ahLst/>
                <a:cxnLst/>
                <a:rect l="l" t="t" r="r" b="b"/>
                <a:pathLst>
                  <a:path w="12912" h="11921" extrusionOk="0">
                    <a:moveTo>
                      <a:pt x="4941" y="1"/>
                    </a:moveTo>
                    <a:lnTo>
                      <a:pt x="4941" y="5032"/>
                    </a:lnTo>
                    <a:lnTo>
                      <a:pt x="1" y="7178"/>
                    </a:lnTo>
                    <a:cubicBezTo>
                      <a:pt x="1" y="10982"/>
                      <a:pt x="2128" y="11920"/>
                      <a:pt x="6600" y="11920"/>
                    </a:cubicBezTo>
                    <a:cubicBezTo>
                      <a:pt x="11054" y="11920"/>
                      <a:pt x="12912" y="10892"/>
                      <a:pt x="12912" y="7087"/>
                    </a:cubicBezTo>
                    <a:lnTo>
                      <a:pt x="8241" y="5032"/>
                    </a:lnTo>
                    <a:lnTo>
                      <a:pt x="8241" y="1"/>
                    </a:lnTo>
                    <a:close/>
                  </a:path>
                </a:pathLst>
              </a:custGeom>
              <a:solidFill>
                <a:srgbClr val="F49D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6" name="Google Shape;3746;p78"/>
              <p:cNvSpPr/>
              <p:nvPr/>
            </p:nvSpPr>
            <p:spPr>
              <a:xfrm>
                <a:off x="4461600" y="2508350"/>
                <a:ext cx="477425" cy="353000"/>
              </a:xfrm>
              <a:custGeom>
                <a:avLst/>
                <a:gdLst/>
                <a:ahLst/>
                <a:cxnLst/>
                <a:rect l="l" t="t" r="r" b="b"/>
                <a:pathLst>
                  <a:path w="19097" h="14120" extrusionOk="0">
                    <a:moveTo>
                      <a:pt x="13939" y="0"/>
                    </a:moveTo>
                    <a:lnTo>
                      <a:pt x="10694" y="1605"/>
                    </a:lnTo>
                    <a:lnTo>
                      <a:pt x="4292" y="1208"/>
                    </a:lnTo>
                    <a:lnTo>
                      <a:pt x="1" y="3192"/>
                    </a:lnTo>
                    <a:lnTo>
                      <a:pt x="9810" y="14119"/>
                    </a:lnTo>
                    <a:lnTo>
                      <a:pt x="14426" y="13091"/>
                    </a:lnTo>
                    <a:lnTo>
                      <a:pt x="19097" y="2471"/>
                    </a:lnTo>
                    <a:lnTo>
                      <a:pt x="1393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7" name="Google Shape;3747;p78"/>
              <p:cNvSpPr/>
              <p:nvPr/>
            </p:nvSpPr>
            <p:spPr>
              <a:xfrm>
                <a:off x="4406600" y="2534500"/>
                <a:ext cx="727175" cy="934100"/>
              </a:xfrm>
              <a:custGeom>
                <a:avLst/>
                <a:gdLst/>
                <a:ahLst/>
                <a:cxnLst/>
                <a:rect l="l" t="t" r="r" b="b"/>
                <a:pathLst>
                  <a:path w="29087" h="37364" extrusionOk="0">
                    <a:moveTo>
                      <a:pt x="5861" y="0"/>
                    </a:moveTo>
                    <a:lnTo>
                      <a:pt x="1" y="2398"/>
                    </a:lnTo>
                    <a:lnTo>
                      <a:pt x="1912" y="18122"/>
                    </a:lnTo>
                    <a:lnTo>
                      <a:pt x="1912" y="27156"/>
                    </a:lnTo>
                    <a:cubicBezTo>
                      <a:pt x="1912" y="27156"/>
                      <a:pt x="1732" y="30095"/>
                      <a:pt x="1065" y="32404"/>
                    </a:cubicBezTo>
                    <a:cubicBezTo>
                      <a:pt x="416" y="34730"/>
                      <a:pt x="1173" y="35740"/>
                      <a:pt x="5537" y="36767"/>
                    </a:cubicBezTo>
                    <a:cubicBezTo>
                      <a:pt x="7018" y="37121"/>
                      <a:pt x="9429" y="37363"/>
                      <a:pt x="12142" y="37363"/>
                    </a:cubicBezTo>
                    <a:cubicBezTo>
                      <a:pt x="17453" y="37363"/>
                      <a:pt x="23920" y="36434"/>
                      <a:pt x="26832" y="33594"/>
                    </a:cubicBezTo>
                    <a:cubicBezTo>
                      <a:pt x="26832" y="33594"/>
                      <a:pt x="29086" y="31628"/>
                      <a:pt x="28095" y="29555"/>
                    </a:cubicBezTo>
                    <a:cubicBezTo>
                      <a:pt x="27103" y="27499"/>
                      <a:pt x="24705" y="16770"/>
                      <a:pt x="24633" y="15508"/>
                    </a:cubicBezTo>
                    <a:cubicBezTo>
                      <a:pt x="24542" y="14227"/>
                      <a:pt x="24759" y="1443"/>
                      <a:pt x="24759" y="1443"/>
                    </a:cubicBezTo>
                    <a:lnTo>
                      <a:pt x="17582" y="0"/>
                    </a:lnTo>
                    <a:cubicBezTo>
                      <a:pt x="17582" y="0"/>
                      <a:pt x="16590" y="4562"/>
                      <a:pt x="11397" y="4923"/>
                    </a:cubicBezTo>
                    <a:cubicBezTo>
                      <a:pt x="11261" y="4933"/>
                      <a:pt x="11128" y="4937"/>
                      <a:pt x="10998" y="4937"/>
                    </a:cubicBezTo>
                    <a:cubicBezTo>
                      <a:pt x="6794" y="4937"/>
                      <a:pt x="5861" y="0"/>
                      <a:pt x="5861" y="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8" name="Google Shape;3748;p78"/>
              <p:cNvSpPr/>
              <p:nvPr/>
            </p:nvSpPr>
            <p:spPr>
              <a:xfrm>
                <a:off x="4407050" y="2534500"/>
                <a:ext cx="700575" cy="934250"/>
              </a:xfrm>
              <a:custGeom>
                <a:avLst/>
                <a:gdLst/>
                <a:ahLst/>
                <a:cxnLst/>
                <a:rect l="l" t="t" r="r" b="b"/>
                <a:pathLst>
                  <a:path w="28023" h="37370" extrusionOk="0">
                    <a:moveTo>
                      <a:pt x="5861" y="0"/>
                    </a:moveTo>
                    <a:lnTo>
                      <a:pt x="1" y="2380"/>
                    </a:lnTo>
                    <a:lnTo>
                      <a:pt x="1894" y="18122"/>
                    </a:lnTo>
                    <a:lnTo>
                      <a:pt x="1894" y="27174"/>
                    </a:lnTo>
                    <a:cubicBezTo>
                      <a:pt x="1894" y="27174"/>
                      <a:pt x="1714" y="30095"/>
                      <a:pt x="1047" y="32404"/>
                    </a:cubicBezTo>
                    <a:cubicBezTo>
                      <a:pt x="398" y="34730"/>
                      <a:pt x="1155" y="35758"/>
                      <a:pt x="5519" y="36785"/>
                    </a:cubicBezTo>
                    <a:cubicBezTo>
                      <a:pt x="6994" y="37131"/>
                      <a:pt x="9391" y="37369"/>
                      <a:pt x="12090" y="37369"/>
                    </a:cubicBezTo>
                    <a:cubicBezTo>
                      <a:pt x="17407" y="37369"/>
                      <a:pt x="23896" y="36446"/>
                      <a:pt x="26814" y="33612"/>
                    </a:cubicBezTo>
                    <a:cubicBezTo>
                      <a:pt x="27301" y="33143"/>
                      <a:pt x="27716" y="32584"/>
                      <a:pt x="28023" y="31953"/>
                    </a:cubicBezTo>
                    <a:lnTo>
                      <a:pt x="28023" y="31953"/>
                    </a:lnTo>
                    <a:cubicBezTo>
                      <a:pt x="27669" y="31972"/>
                      <a:pt x="27314" y="31981"/>
                      <a:pt x="26957" y="31981"/>
                    </a:cubicBezTo>
                    <a:cubicBezTo>
                      <a:pt x="21865" y="31981"/>
                      <a:pt x="16478" y="30056"/>
                      <a:pt x="13327" y="26146"/>
                    </a:cubicBezTo>
                    <a:cubicBezTo>
                      <a:pt x="10532" y="22684"/>
                      <a:pt x="9125" y="20484"/>
                      <a:pt x="7989" y="16103"/>
                    </a:cubicBezTo>
                    <a:cubicBezTo>
                      <a:pt x="7412" y="13957"/>
                      <a:pt x="7322" y="11162"/>
                      <a:pt x="7196" y="9214"/>
                    </a:cubicBezTo>
                    <a:cubicBezTo>
                      <a:pt x="7087" y="7718"/>
                      <a:pt x="7160" y="6221"/>
                      <a:pt x="7196" y="4724"/>
                    </a:cubicBezTo>
                    <a:cubicBezTo>
                      <a:pt x="7196" y="4183"/>
                      <a:pt x="7232" y="3643"/>
                      <a:pt x="7286" y="3102"/>
                    </a:cubicBezTo>
                    <a:cubicBezTo>
                      <a:pt x="6601" y="2182"/>
                      <a:pt x="6114" y="1136"/>
                      <a:pt x="5861" y="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49" name="Google Shape;3749;p78"/>
              <p:cNvSpPr/>
              <p:nvPr/>
            </p:nvSpPr>
            <p:spPr>
              <a:xfrm>
                <a:off x="4554925" y="2465525"/>
                <a:ext cx="160500" cy="209650"/>
              </a:xfrm>
              <a:custGeom>
                <a:avLst/>
                <a:gdLst/>
                <a:ahLst/>
                <a:cxnLst/>
                <a:rect l="l" t="t" r="r" b="b"/>
                <a:pathLst>
                  <a:path w="6420" h="8386" extrusionOk="0">
                    <a:moveTo>
                      <a:pt x="3210" y="0"/>
                    </a:moveTo>
                    <a:lnTo>
                      <a:pt x="0" y="2921"/>
                    </a:lnTo>
                    <a:lnTo>
                      <a:pt x="1515" y="8385"/>
                    </a:lnTo>
                    <a:lnTo>
                      <a:pt x="6420" y="3390"/>
                    </a:lnTo>
                    <a:lnTo>
                      <a:pt x="3481" y="325"/>
                    </a:lnTo>
                    <a:lnTo>
                      <a:pt x="32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0" name="Google Shape;3750;p78"/>
              <p:cNvSpPr/>
              <p:nvPr/>
            </p:nvSpPr>
            <p:spPr>
              <a:xfrm>
                <a:off x="4715400" y="2465525"/>
                <a:ext cx="160075" cy="209650"/>
              </a:xfrm>
              <a:custGeom>
                <a:avLst/>
                <a:gdLst/>
                <a:ahLst/>
                <a:cxnLst/>
                <a:rect l="l" t="t" r="r" b="b"/>
                <a:pathLst>
                  <a:path w="6403" h="8386" extrusionOk="0">
                    <a:moveTo>
                      <a:pt x="3210" y="0"/>
                    </a:moveTo>
                    <a:lnTo>
                      <a:pt x="2922" y="325"/>
                    </a:lnTo>
                    <a:lnTo>
                      <a:pt x="1" y="3390"/>
                    </a:lnTo>
                    <a:lnTo>
                      <a:pt x="4905" y="8385"/>
                    </a:lnTo>
                    <a:lnTo>
                      <a:pt x="6402" y="2921"/>
                    </a:lnTo>
                    <a:lnTo>
                      <a:pt x="32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1" name="Google Shape;3751;p78"/>
              <p:cNvSpPr/>
              <p:nvPr/>
            </p:nvSpPr>
            <p:spPr>
              <a:xfrm>
                <a:off x="4352525" y="2552525"/>
                <a:ext cx="225875" cy="699250"/>
              </a:xfrm>
              <a:custGeom>
                <a:avLst/>
                <a:gdLst/>
                <a:ahLst/>
                <a:cxnLst/>
                <a:rect l="l" t="t" r="r" b="b"/>
                <a:pathLst>
                  <a:path w="9035" h="27970" extrusionOk="0">
                    <a:moveTo>
                      <a:pt x="6419" y="0"/>
                    </a:moveTo>
                    <a:cubicBezTo>
                      <a:pt x="6419" y="0"/>
                      <a:pt x="289" y="1731"/>
                      <a:pt x="343" y="1966"/>
                    </a:cubicBezTo>
                    <a:cubicBezTo>
                      <a:pt x="4616" y="25732"/>
                      <a:pt x="0" y="27788"/>
                      <a:pt x="3174" y="27950"/>
                    </a:cubicBezTo>
                    <a:cubicBezTo>
                      <a:pt x="3469" y="27963"/>
                      <a:pt x="3738" y="27969"/>
                      <a:pt x="3985" y="27969"/>
                    </a:cubicBezTo>
                    <a:cubicBezTo>
                      <a:pt x="6386" y="27969"/>
                      <a:pt x="6564" y="27391"/>
                      <a:pt x="6564" y="27391"/>
                    </a:cubicBezTo>
                    <a:cubicBezTo>
                      <a:pt x="9034" y="20827"/>
                      <a:pt x="6419" y="0"/>
                      <a:pt x="64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2" name="Google Shape;3752;p78"/>
              <p:cNvSpPr/>
              <p:nvPr/>
            </p:nvSpPr>
            <p:spPr>
              <a:xfrm>
                <a:off x="4968300" y="2543925"/>
                <a:ext cx="374200" cy="634650"/>
              </a:xfrm>
              <a:custGeom>
                <a:avLst/>
                <a:gdLst/>
                <a:ahLst/>
                <a:cxnLst/>
                <a:rect l="l" t="t" r="r" b="b"/>
                <a:pathLst>
                  <a:path w="14968" h="25386" extrusionOk="0">
                    <a:moveTo>
                      <a:pt x="2167" y="0"/>
                    </a:moveTo>
                    <a:cubicBezTo>
                      <a:pt x="680" y="0"/>
                      <a:pt x="289" y="1120"/>
                      <a:pt x="289" y="1120"/>
                    </a:cubicBezTo>
                    <a:cubicBezTo>
                      <a:pt x="289" y="1120"/>
                      <a:pt x="1" y="11109"/>
                      <a:pt x="2165" y="17475"/>
                    </a:cubicBezTo>
                    <a:cubicBezTo>
                      <a:pt x="4090" y="23089"/>
                      <a:pt x="6580" y="25385"/>
                      <a:pt x="8915" y="25385"/>
                    </a:cubicBezTo>
                    <a:cubicBezTo>
                      <a:pt x="9991" y="25385"/>
                      <a:pt x="11035" y="24897"/>
                      <a:pt x="11974" y="24020"/>
                    </a:cubicBezTo>
                    <a:cubicBezTo>
                      <a:pt x="14967" y="21261"/>
                      <a:pt x="8350" y="2689"/>
                      <a:pt x="4707" y="777"/>
                    </a:cubicBezTo>
                    <a:cubicBezTo>
                      <a:pt x="3627" y="202"/>
                      <a:pt x="2798" y="0"/>
                      <a:pt x="2167" y="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3" name="Google Shape;3753;p78"/>
              <p:cNvSpPr/>
              <p:nvPr/>
            </p:nvSpPr>
            <p:spPr>
              <a:xfrm>
                <a:off x="4985875" y="2802725"/>
                <a:ext cx="301625" cy="375850"/>
              </a:xfrm>
              <a:custGeom>
                <a:avLst/>
                <a:gdLst/>
                <a:ahLst/>
                <a:cxnLst/>
                <a:rect l="l" t="t" r="r" b="b"/>
                <a:pathLst>
                  <a:path w="12065" h="15034" extrusionOk="0">
                    <a:moveTo>
                      <a:pt x="1" y="0"/>
                    </a:moveTo>
                    <a:cubicBezTo>
                      <a:pt x="289" y="2434"/>
                      <a:pt x="740" y="4977"/>
                      <a:pt x="1462" y="7123"/>
                    </a:cubicBezTo>
                    <a:cubicBezTo>
                      <a:pt x="3387" y="12737"/>
                      <a:pt x="5877" y="15033"/>
                      <a:pt x="8212" y="15033"/>
                    </a:cubicBezTo>
                    <a:cubicBezTo>
                      <a:pt x="9288" y="15033"/>
                      <a:pt x="10332" y="14545"/>
                      <a:pt x="11271" y="13668"/>
                    </a:cubicBezTo>
                    <a:cubicBezTo>
                      <a:pt x="11848" y="13145"/>
                      <a:pt x="12064" y="12027"/>
                      <a:pt x="12010" y="10567"/>
                    </a:cubicBezTo>
                    <a:cubicBezTo>
                      <a:pt x="6655" y="9124"/>
                      <a:pt x="2273" y="5031"/>
                      <a:pt x="1" y="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4" name="Google Shape;3754;p78"/>
              <p:cNvSpPr/>
              <p:nvPr/>
            </p:nvSpPr>
            <p:spPr>
              <a:xfrm>
                <a:off x="4898806" y="2549665"/>
                <a:ext cx="259225" cy="686050"/>
              </a:xfrm>
              <a:custGeom>
                <a:avLst/>
                <a:gdLst/>
                <a:ahLst/>
                <a:cxnLst/>
                <a:rect l="l" t="t" r="r" b="b"/>
                <a:pathLst>
                  <a:path w="10369" h="27442" extrusionOk="0">
                    <a:moveTo>
                      <a:pt x="0" y="0"/>
                    </a:moveTo>
                    <a:cubicBezTo>
                      <a:pt x="0" y="1"/>
                      <a:pt x="451" y="20990"/>
                      <a:pt x="3823" y="27121"/>
                    </a:cubicBezTo>
                    <a:cubicBezTo>
                      <a:pt x="3823" y="27121"/>
                      <a:pt x="3975" y="27442"/>
                      <a:pt x="5073" y="27442"/>
                    </a:cubicBezTo>
                    <a:cubicBezTo>
                      <a:pt x="5578" y="27442"/>
                      <a:pt x="6284" y="27374"/>
                      <a:pt x="7267" y="27175"/>
                    </a:cubicBezTo>
                    <a:cubicBezTo>
                      <a:pt x="10369" y="26544"/>
                      <a:pt x="5536" y="25191"/>
                      <a:pt x="6312" y="1064"/>
                    </a:cubicBezTo>
                    <a:cubicBezTo>
                      <a:pt x="6312" y="81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5" name="Google Shape;3755;p78"/>
              <p:cNvSpPr/>
              <p:nvPr/>
            </p:nvSpPr>
            <p:spPr>
              <a:xfrm>
                <a:off x="4907900" y="2698925"/>
                <a:ext cx="197025" cy="198050"/>
              </a:xfrm>
              <a:custGeom>
                <a:avLst/>
                <a:gdLst/>
                <a:ahLst/>
                <a:cxnLst/>
                <a:rect l="l" t="t" r="r" b="b"/>
                <a:pathLst>
                  <a:path w="7881" h="7922" extrusionOk="0">
                    <a:moveTo>
                      <a:pt x="4064" y="0"/>
                    </a:moveTo>
                    <a:cubicBezTo>
                      <a:pt x="3255" y="0"/>
                      <a:pt x="2444" y="212"/>
                      <a:pt x="1713" y="636"/>
                    </a:cubicBezTo>
                    <a:cubicBezTo>
                      <a:pt x="1713" y="636"/>
                      <a:pt x="397" y="1646"/>
                      <a:pt x="2038" y="1844"/>
                    </a:cubicBezTo>
                    <a:lnTo>
                      <a:pt x="3679" y="1844"/>
                    </a:lnTo>
                    <a:cubicBezTo>
                      <a:pt x="2994" y="1844"/>
                      <a:pt x="0" y="1970"/>
                      <a:pt x="1209" y="3864"/>
                    </a:cubicBezTo>
                    <a:cubicBezTo>
                      <a:pt x="1497" y="3954"/>
                      <a:pt x="1786" y="4026"/>
                      <a:pt x="2074" y="4098"/>
                    </a:cubicBezTo>
                    <a:cubicBezTo>
                      <a:pt x="1082" y="4278"/>
                      <a:pt x="271" y="4657"/>
                      <a:pt x="866" y="5324"/>
                    </a:cubicBezTo>
                    <a:cubicBezTo>
                      <a:pt x="1209" y="5721"/>
                      <a:pt x="1677" y="5991"/>
                      <a:pt x="2200" y="6082"/>
                    </a:cubicBezTo>
                    <a:cubicBezTo>
                      <a:pt x="1335" y="6244"/>
                      <a:pt x="812" y="6568"/>
                      <a:pt x="2038" y="7200"/>
                    </a:cubicBezTo>
                    <a:cubicBezTo>
                      <a:pt x="2991" y="7697"/>
                      <a:pt x="3889" y="7922"/>
                      <a:pt x="4662" y="7922"/>
                    </a:cubicBezTo>
                    <a:cubicBezTo>
                      <a:pt x="5907" y="7922"/>
                      <a:pt x="6830" y="7338"/>
                      <a:pt x="7141" y="6370"/>
                    </a:cubicBezTo>
                    <a:cubicBezTo>
                      <a:pt x="7646" y="4801"/>
                      <a:pt x="7880" y="1177"/>
                      <a:pt x="6402" y="636"/>
                    </a:cubicBezTo>
                    <a:cubicBezTo>
                      <a:pt x="5681" y="212"/>
                      <a:pt x="4874" y="0"/>
                      <a:pt x="4064" y="0"/>
                    </a:cubicBezTo>
                    <a:close/>
                  </a:path>
                </a:pathLst>
              </a:custGeom>
              <a:solidFill>
                <a:srgbClr val="FFC5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6" name="Google Shape;3756;p78"/>
              <p:cNvSpPr/>
              <p:nvPr/>
            </p:nvSpPr>
            <p:spPr>
              <a:xfrm>
                <a:off x="3936875" y="2600350"/>
                <a:ext cx="506725" cy="1119100"/>
              </a:xfrm>
              <a:custGeom>
                <a:avLst/>
                <a:gdLst/>
                <a:ahLst/>
                <a:cxnLst/>
                <a:rect l="l" t="t" r="r" b="b"/>
                <a:pathLst>
                  <a:path w="20269" h="44764" extrusionOk="0">
                    <a:moveTo>
                      <a:pt x="17383" y="0"/>
                    </a:moveTo>
                    <a:cubicBezTo>
                      <a:pt x="16824" y="0"/>
                      <a:pt x="15578" y="330"/>
                      <a:pt x="14733" y="3028"/>
                    </a:cubicBezTo>
                    <a:cubicBezTo>
                      <a:pt x="13615" y="6580"/>
                      <a:pt x="9503" y="31284"/>
                      <a:pt x="3968" y="36514"/>
                    </a:cubicBezTo>
                    <a:cubicBezTo>
                      <a:pt x="3968" y="36514"/>
                      <a:pt x="1" y="39994"/>
                      <a:pt x="3968" y="42681"/>
                    </a:cubicBezTo>
                    <a:cubicBezTo>
                      <a:pt x="5968" y="44050"/>
                      <a:pt x="7362" y="44764"/>
                      <a:pt x="8560" y="44764"/>
                    </a:cubicBezTo>
                    <a:cubicBezTo>
                      <a:pt x="9728" y="44764"/>
                      <a:pt x="10709" y="44087"/>
                      <a:pt x="11884" y="42681"/>
                    </a:cubicBezTo>
                    <a:cubicBezTo>
                      <a:pt x="14264" y="39831"/>
                      <a:pt x="20268" y="21781"/>
                      <a:pt x="19277" y="12874"/>
                    </a:cubicBezTo>
                    <a:cubicBezTo>
                      <a:pt x="18303" y="3966"/>
                      <a:pt x="17672" y="35"/>
                      <a:pt x="17672" y="35"/>
                    </a:cubicBezTo>
                    <a:cubicBezTo>
                      <a:pt x="17672" y="35"/>
                      <a:pt x="17563" y="0"/>
                      <a:pt x="17383" y="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7" name="Google Shape;3757;p78"/>
              <p:cNvSpPr/>
              <p:nvPr/>
            </p:nvSpPr>
            <p:spPr>
              <a:xfrm>
                <a:off x="3999975" y="3290025"/>
                <a:ext cx="374650" cy="429700"/>
              </a:xfrm>
              <a:custGeom>
                <a:avLst/>
                <a:gdLst/>
                <a:ahLst/>
                <a:cxnLst/>
                <a:rect l="l" t="t" r="r" b="b"/>
                <a:pathLst>
                  <a:path w="14986" h="17188" extrusionOk="0">
                    <a:moveTo>
                      <a:pt x="14986" y="1"/>
                    </a:moveTo>
                    <a:lnTo>
                      <a:pt x="14986" y="1"/>
                    </a:lnTo>
                    <a:cubicBezTo>
                      <a:pt x="14697" y="578"/>
                      <a:pt x="14409" y="1137"/>
                      <a:pt x="14084" y="1678"/>
                    </a:cubicBezTo>
                    <a:cubicBezTo>
                      <a:pt x="13435" y="3301"/>
                      <a:pt x="12551" y="4815"/>
                      <a:pt x="11469" y="6186"/>
                    </a:cubicBezTo>
                    <a:cubicBezTo>
                      <a:pt x="8674" y="9954"/>
                      <a:pt x="4599" y="12587"/>
                      <a:pt x="1" y="13597"/>
                    </a:cubicBezTo>
                    <a:cubicBezTo>
                      <a:pt x="344" y="14210"/>
                      <a:pt x="848" y="14733"/>
                      <a:pt x="1444" y="15112"/>
                    </a:cubicBezTo>
                    <a:cubicBezTo>
                      <a:pt x="3456" y="16475"/>
                      <a:pt x="4851" y="17188"/>
                      <a:pt x="6049" y="17188"/>
                    </a:cubicBezTo>
                    <a:cubicBezTo>
                      <a:pt x="7211" y="17188"/>
                      <a:pt x="8187" y="16515"/>
                      <a:pt x="9360" y="15112"/>
                    </a:cubicBezTo>
                    <a:cubicBezTo>
                      <a:pt x="10712" y="13489"/>
                      <a:pt x="13236" y="6961"/>
                      <a:pt x="149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8" name="Google Shape;3758;p78"/>
              <p:cNvSpPr/>
              <p:nvPr/>
            </p:nvSpPr>
            <p:spPr>
              <a:xfrm>
                <a:off x="4219975" y="2299500"/>
                <a:ext cx="226775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9071" h="7795" extrusionOk="0">
                    <a:moveTo>
                      <a:pt x="5554" y="1"/>
                    </a:moveTo>
                    <a:cubicBezTo>
                      <a:pt x="4251" y="1"/>
                      <a:pt x="732" y="459"/>
                      <a:pt x="1425" y="5505"/>
                    </a:cubicBezTo>
                    <a:lnTo>
                      <a:pt x="2814" y="4153"/>
                    </a:lnTo>
                    <a:lnTo>
                      <a:pt x="2814" y="4153"/>
                    </a:lnTo>
                    <a:cubicBezTo>
                      <a:pt x="2813" y="4153"/>
                      <a:pt x="1833" y="7228"/>
                      <a:pt x="168" y="7228"/>
                    </a:cubicBezTo>
                    <a:cubicBezTo>
                      <a:pt x="113" y="7228"/>
                      <a:pt x="57" y="7225"/>
                      <a:pt x="1" y="7218"/>
                    </a:cubicBezTo>
                    <a:lnTo>
                      <a:pt x="1" y="7218"/>
                    </a:lnTo>
                    <a:cubicBezTo>
                      <a:pt x="1" y="7218"/>
                      <a:pt x="1128" y="7794"/>
                      <a:pt x="2654" y="7794"/>
                    </a:cubicBezTo>
                    <a:cubicBezTo>
                      <a:pt x="4034" y="7794"/>
                      <a:pt x="5741" y="7322"/>
                      <a:pt x="7231" y="5523"/>
                    </a:cubicBezTo>
                    <a:cubicBezTo>
                      <a:pt x="9071" y="3287"/>
                      <a:pt x="8548" y="853"/>
                      <a:pt x="6023" y="23"/>
                    </a:cubicBezTo>
                    <a:cubicBezTo>
                      <a:pt x="6023" y="23"/>
                      <a:pt x="5843" y="1"/>
                      <a:pt x="555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59" name="Google Shape;3759;p78"/>
              <p:cNvSpPr/>
              <p:nvPr/>
            </p:nvSpPr>
            <p:spPr>
              <a:xfrm>
                <a:off x="4955225" y="2280450"/>
                <a:ext cx="228125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9125" h="7747" extrusionOk="0">
                    <a:moveTo>
                      <a:pt x="3539" y="0"/>
                    </a:moveTo>
                    <a:cubicBezTo>
                      <a:pt x="3216" y="0"/>
                      <a:pt x="3012" y="28"/>
                      <a:pt x="3012" y="28"/>
                    </a:cubicBezTo>
                    <a:cubicBezTo>
                      <a:pt x="488" y="912"/>
                      <a:pt x="1" y="3346"/>
                      <a:pt x="1876" y="5546"/>
                    </a:cubicBezTo>
                    <a:cubicBezTo>
                      <a:pt x="3352" y="7282"/>
                      <a:pt x="5024" y="7746"/>
                      <a:pt x="6389" y="7746"/>
                    </a:cubicBezTo>
                    <a:cubicBezTo>
                      <a:pt x="7959" y="7746"/>
                      <a:pt x="9125" y="7133"/>
                      <a:pt x="9125" y="7133"/>
                    </a:cubicBezTo>
                    <a:lnTo>
                      <a:pt x="9125" y="7133"/>
                    </a:lnTo>
                    <a:cubicBezTo>
                      <a:pt x="9060" y="7142"/>
                      <a:pt x="8996" y="7147"/>
                      <a:pt x="8933" y="7147"/>
                    </a:cubicBezTo>
                    <a:cubicBezTo>
                      <a:pt x="7295" y="7147"/>
                      <a:pt x="6258" y="4104"/>
                      <a:pt x="6258" y="4103"/>
                    </a:cubicBezTo>
                    <a:lnTo>
                      <a:pt x="6258" y="4103"/>
                    </a:lnTo>
                    <a:lnTo>
                      <a:pt x="7682" y="5438"/>
                    </a:lnTo>
                    <a:cubicBezTo>
                      <a:pt x="8293" y="481"/>
                      <a:pt x="4884" y="0"/>
                      <a:pt x="35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0" name="Google Shape;3760;p78"/>
              <p:cNvSpPr/>
              <p:nvPr/>
            </p:nvSpPr>
            <p:spPr>
              <a:xfrm>
                <a:off x="4366950" y="2260375"/>
                <a:ext cx="104150" cy="92500"/>
              </a:xfrm>
              <a:custGeom>
                <a:avLst/>
                <a:gdLst/>
                <a:ahLst/>
                <a:cxnLst/>
                <a:rect l="l" t="t" r="r" b="b"/>
                <a:pathLst>
                  <a:path w="4166" h="3700" extrusionOk="0">
                    <a:moveTo>
                      <a:pt x="2057" y="0"/>
                    </a:moveTo>
                    <a:cubicBezTo>
                      <a:pt x="1092" y="0"/>
                      <a:pt x="259" y="651"/>
                      <a:pt x="144" y="1570"/>
                    </a:cubicBezTo>
                    <a:cubicBezTo>
                      <a:pt x="0" y="2580"/>
                      <a:pt x="757" y="3518"/>
                      <a:pt x="1821" y="3680"/>
                    </a:cubicBezTo>
                    <a:cubicBezTo>
                      <a:pt x="1918" y="3693"/>
                      <a:pt x="2014" y="3699"/>
                      <a:pt x="2109" y="3699"/>
                    </a:cubicBezTo>
                    <a:cubicBezTo>
                      <a:pt x="3074" y="3699"/>
                      <a:pt x="3906" y="3049"/>
                      <a:pt x="4021" y="2129"/>
                    </a:cubicBezTo>
                    <a:cubicBezTo>
                      <a:pt x="4165" y="1120"/>
                      <a:pt x="3408" y="182"/>
                      <a:pt x="2344" y="20"/>
                    </a:cubicBezTo>
                    <a:cubicBezTo>
                      <a:pt x="2247" y="7"/>
                      <a:pt x="2151" y="0"/>
                      <a:pt x="20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1" name="Google Shape;3761;p78"/>
              <p:cNvSpPr/>
              <p:nvPr/>
            </p:nvSpPr>
            <p:spPr>
              <a:xfrm>
                <a:off x="4938550" y="2256200"/>
                <a:ext cx="105075" cy="92275"/>
              </a:xfrm>
              <a:custGeom>
                <a:avLst/>
                <a:gdLst/>
                <a:ahLst/>
                <a:cxnLst/>
                <a:rect l="l" t="t" r="r" b="b"/>
                <a:pathLst>
                  <a:path w="4203" h="3691" extrusionOk="0">
                    <a:moveTo>
                      <a:pt x="2146" y="0"/>
                    </a:moveTo>
                    <a:cubicBezTo>
                      <a:pt x="2039" y="0"/>
                      <a:pt x="1931" y="8"/>
                      <a:pt x="1822" y="24"/>
                    </a:cubicBezTo>
                    <a:cubicBezTo>
                      <a:pt x="758" y="187"/>
                      <a:pt x="1" y="1142"/>
                      <a:pt x="163" y="2152"/>
                    </a:cubicBezTo>
                    <a:cubicBezTo>
                      <a:pt x="309" y="3046"/>
                      <a:pt x="1129" y="3691"/>
                      <a:pt x="2081" y="3691"/>
                    </a:cubicBezTo>
                    <a:cubicBezTo>
                      <a:pt x="2186" y="3691"/>
                      <a:pt x="2292" y="3683"/>
                      <a:pt x="2399" y="3667"/>
                    </a:cubicBezTo>
                    <a:cubicBezTo>
                      <a:pt x="3463" y="3486"/>
                      <a:pt x="4202" y="2549"/>
                      <a:pt x="4058" y="1539"/>
                    </a:cubicBezTo>
                    <a:cubicBezTo>
                      <a:pt x="3912" y="631"/>
                      <a:pt x="3095" y="0"/>
                      <a:pt x="21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2" name="Google Shape;3762;p78"/>
              <p:cNvSpPr/>
              <p:nvPr/>
            </p:nvSpPr>
            <p:spPr>
              <a:xfrm>
                <a:off x="4257400" y="1684275"/>
                <a:ext cx="883575" cy="750600"/>
              </a:xfrm>
              <a:custGeom>
                <a:avLst/>
                <a:gdLst/>
                <a:ahLst/>
                <a:cxnLst/>
                <a:rect l="l" t="t" r="r" b="b"/>
                <a:pathLst>
                  <a:path w="35343" h="30024" extrusionOk="0">
                    <a:moveTo>
                      <a:pt x="17672" y="1"/>
                    </a:moveTo>
                    <a:cubicBezTo>
                      <a:pt x="9810" y="1"/>
                      <a:pt x="3246" y="6041"/>
                      <a:pt x="2615" y="13885"/>
                    </a:cubicBezTo>
                    <a:lnTo>
                      <a:pt x="2579" y="13885"/>
                    </a:lnTo>
                    <a:cubicBezTo>
                      <a:pt x="2557" y="13885"/>
                      <a:pt x="2535" y="13884"/>
                      <a:pt x="2513" y="13884"/>
                    </a:cubicBezTo>
                    <a:cubicBezTo>
                      <a:pt x="1136" y="13884"/>
                      <a:pt x="0" y="14989"/>
                      <a:pt x="0" y="16374"/>
                    </a:cubicBezTo>
                    <a:cubicBezTo>
                      <a:pt x="0" y="17758"/>
                      <a:pt x="1136" y="18881"/>
                      <a:pt x="2514" y="18881"/>
                    </a:cubicBezTo>
                    <a:cubicBezTo>
                      <a:pt x="2535" y="18881"/>
                      <a:pt x="2557" y="18881"/>
                      <a:pt x="2579" y="18880"/>
                    </a:cubicBezTo>
                    <a:cubicBezTo>
                      <a:pt x="2741" y="18880"/>
                      <a:pt x="2921" y="18862"/>
                      <a:pt x="3084" y="18826"/>
                    </a:cubicBezTo>
                    <a:cubicBezTo>
                      <a:pt x="4851" y="25426"/>
                      <a:pt x="10837" y="30024"/>
                      <a:pt x="17672" y="30024"/>
                    </a:cubicBezTo>
                    <a:cubicBezTo>
                      <a:pt x="24506" y="30024"/>
                      <a:pt x="30492" y="25426"/>
                      <a:pt x="32259" y="18826"/>
                    </a:cubicBezTo>
                    <a:cubicBezTo>
                      <a:pt x="32422" y="18862"/>
                      <a:pt x="32602" y="18880"/>
                      <a:pt x="32764" y="18880"/>
                    </a:cubicBezTo>
                    <a:cubicBezTo>
                      <a:pt x="32786" y="18881"/>
                      <a:pt x="32808" y="18881"/>
                      <a:pt x="32830" y="18881"/>
                    </a:cubicBezTo>
                    <a:cubicBezTo>
                      <a:pt x="34207" y="18881"/>
                      <a:pt x="35343" y="17758"/>
                      <a:pt x="35343" y="16374"/>
                    </a:cubicBezTo>
                    <a:cubicBezTo>
                      <a:pt x="35343" y="14989"/>
                      <a:pt x="34207" y="13884"/>
                      <a:pt x="32831" y="13884"/>
                    </a:cubicBezTo>
                    <a:cubicBezTo>
                      <a:pt x="32809" y="13884"/>
                      <a:pt x="32787" y="13885"/>
                      <a:pt x="32764" y="13885"/>
                    </a:cubicBezTo>
                    <a:lnTo>
                      <a:pt x="32728" y="13885"/>
                    </a:lnTo>
                    <a:cubicBezTo>
                      <a:pt x="32097" y="6041"/>
                      <a:pt x="25552" y="1"/>
                      <a:pt x="17672" y="1"/>
                    </a:cubicBezTo>
                    <a:close/>
                  </a:path>
                </a:pathLst>
              </a:custGeom>
              <a:solidFill>
                <a:srgbClr val="FFC5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3" name="Google Shape;3763;p78"/>
              <p:cNvSpPr/>
              <p:nvPr/>
            </p:nvSpPr>
            <p:spPr>
              <a:xfrm>
                <a:off x="4188875" y="1554575"/>
                <a:ext cx="520700" cy="567625"/>
              </a:xfrm>
              <a:custGeom>
                <a:avLst/>
                <a:gdLst/>
                <a:ahLst/>
                <a:cxnLst/>
                <a:rect l="l" t="t" r="r" b="b"/>
                <a:pathLst>
                  <a:path w="20828" h="22705" extrusionOk="0">
                    <a:moveTo>
                      <a:pt x="15623" y="0"/>
                    </a:moveTo>
                    <a:cubicBezTo>
                      <a:pt x="11317" y="0"/>
                      <a:pt x="5928" y="1888"/>
                      <a:pt x="2795" y="9192"/>
                    </a:cubicBezTo>
                    <a:cubicBezTo>
                      <a:pt x="0" y="15683"/>
                      <a:pt x="3625" y="19885"/>
                      <a:pt x="3625" y="19885"/>
                    </a:cubicBezTo>
                    <a:cubicBezTo>
                      <a:pt x="4072" y="19227"/>
                      <a:pt x="4809" y="19124"/>
                      <a:pt x="5225" y="19124"/>
                    </a:cubicBezTo>
                    <a:cubicBezTo>
                      <a:pt x="5414" y="19124"/>
                      <a:pt x="5536" y="19145"/>
                      <a:pt x="5536" y="19145"/>
                    </a:cubicBezTo>
                    <a:cubicBezTo>
                      <a:pt x="5536" y="19145"/>
                      <a:pt x="6282" y="22704"/>
                      <a:pt x="6661" y="22704"/>
                    </a:cubicBezTo>
                    <a:cubicBezTo>
                      <a:pt x="6707" y="22704"/>
                      <a:pt x="6747" y="22652"/>
                      <a:pt x="6780" y="22535"/>
                    </a:cubicBezTo>
                    <a:cubicBezTo>
                      <a:pt x="7105" y="21436"/>
                      <a:pt x="7718" y="19542"/>
                      <a:pt x="7718" y="19542"/>
                    </a:cubicBezTo>
                    <a:cubicBezTo>
                      <a:pt x="8962" y="16657"/>
                      <a:pt x="18141" y="10580"/>
                      <a:pt x="19493" y="9084"/>
                    </a:cubicBezTo>
                    <a:cubicBezTo>
                      <a:pt x="20827" y="7605"/>
                      <a:pt x="20557" y="5279"/>
                      <a:pt x="20304" y="2917"/>
                    </a:cubicBezTo>
                    <a:cubicBezTo>
                      <a:pt x="20005" y="66"/>
                      <a:pt x="16752" y="32"/>
                      <a:pt x="16596" y="32"/>
                    </a:cubicBezTo>
                    <a:cubicBezTo>
                      <a:pt x="16592" y="32"/>
                      <a:pt x="16590" y="32"/>
                      <a:pt x="16590" y="32"/>
                    </a:cubicBezTo>
                    <a:cubicBezTo>
                      <a:pt x="16275" y="11"/>
                      <a:pt x="15952" y="0"/>
                      <a:pt x="156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4" name="Google Shape;3764;p78"/>
              <p:cNvSpPr/>
              <p:nvPr/>
            </p:nvSpPr>
            <p:spPr>
              <a:xfrm>
                <a:off x="4189325" y="1556700"/>
                <a:ext cx="351650" cy="565500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22620" extrusionOk="0">
                    <a:moveTo>
                      <a:pt x="14065" y="1"/>
                    </a:moveTo>
                    <a:lnTo>
                      <a:pt x="14065" y="1"/>
                    </a:lnTo>
                    <a:cubicBezTo>
                      <a:pt x="10080" y="415"/>
                      <a:pt x="5536" y="2651"/>
                      <a:pt x="2759" y="9107"/>
                    </a:cubicBezTo>
                    <a:cubicBezTo>
                      <a:pt x="0" y="15562"/>
                      <a:pt x="3607" y="19782"/>
                      <a:pt x="3607" y="19782"/>
                    </a:cubicBezTo>
                    <a:cubicBezTo>
                      <a:pt x="4063" y="19140"/>
                      <a:pt x="4798" y="19039"/>
                      <a:pt x="5217" y="19039"/>
                    </a:cubicBezTo>
                    <a:cubicBezTo>
                      <a:pt x="5410" y="19039"/>
                      <a:pt x="5536" y="19060"/>
                      <a:pt x="5536" y="19060"/>
                    </a:cubicBezTo>
                    <a:cubicBezTo>
                      <a:pt x="5536" y="19060"/>
                      <a:pt x="6282" y="22619"/>
                      <a:pt x="6661" y="22619"/>
                    </a:cubicBezTo>
                    <a:cubicBezTo>
                      <a:pt x="6707" y="22619"/>
                      <a:pt x="6747" y="22567"/>
                      <a:pt x="6780" y="22450"/>
                    </a:cubicBezTo>
                    <a:cubicBezTo>
                      <a:pt x="7087" y="21351"/>
                      <a:pt x="7700" y="19457"/>
                      <a:pt x="7700" y="19457"/>
                    </a:cubicBezTo>
                    <a:cubicBezTo>
                      <a:pt x="7862" y="19133"/>
                      <a:pt x="8043" y="18826"/>
                      <a:pt x="8259" y="18556"/>
                    </a:cubicBezTo>
                    <a:cubicBezTo>
                      <a:pt x="7790" y="16788"/>
                      <a:pt x="7574" y="14967"/>
                      <a:pt x="7646" y="13146"/>
                    </a:cubicBezTo>
                    <a:cubicBezTo>
                      <a:pt x="7826" y="8061"/>
                      <a:pt x="10170" y="3282"/>
                      <a:pt x="1406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5" name="Google Shape;3765;p78"/>
              <p:cNvSpPr/>
              <p:nvPr/>
            </p:nvSpPr>
            <p:spPr>
              <a:xfrm>
                <a:off x="4686550" y="1554575"/>
                <a:ext cx="522050" cy="567625"/>
              </a:xfrm>
              <a:custGeom>
                <a:avLst/>
                <a:gdLst/>
                <a:ahLst/>
                <a:cxnLst/>
                <a:rect l="l" t="t" r="r" b="b"/>
                <a:pathLst>
                  <a:path w="20882" h="22705" extrusionOk="0">
                    <a:moveTo>
                      <a:pt x="5209" y="0"/>
                    </a:moveTo>
                    <a:cubicBezTo>
                      <a:pt x="4879" y="0"/>
                      <a:pt x="4555" y="11"/>
                      <a:pt x="4238" y="32"/>
                    </a:cubicBezTo>
                    <a:cubicBezTo>
                      <a:pt x="4238" y="32"/>
                      <a:pt x="4236" y="32"/>
                      <a:pt x="4232" y="32"/>
                    </a:cubicBezTo>
                    <a:cubicBezTo>
                      <a:pt x="4076" y="32"/>
                      <a:pt x="823" y="66"/>
                      <a:pt x="524" y="2917"/>
                    </a:cubicBezTo>
                    <a:cubicBezTo>
                      <a:pt x="271" y="5279"/>
                      <a:pt x="1" y="7605"/>
                      <a:pt x="1335" y="9084"/>
                    </a:cubicBezTo>
                    <a:cubicBezTo>
                      <a:pt x="2687" y="10580"/>
                      <a:pt x="11902" y="16657"/>
                      <a:pt x="13146" y="19542"/>
                    </a:cubicBezTo>
                    <a:cubicBezTo>
                      <a:pt x="13146" y="19542"/>
                      <a:pt x="13759" y="21436"/>
                      <a:pt x="14066" y="22535"/>
                    </a:cubicBezTo>
                    <a:cubicBezTo>
                      <a:pt x="14101" y="22652"/>
                      <a:pt x="14143" y="22704"/>
                      <a:pt x="14190" y="22704"/>
                    </a:cubicBezTo>
                    <a:cubicBezTo>
                      <a:pt x="14578" y="22704"/>
                      <a:pt x="15310" y="19145"/>
                      <a:pt x="15310" y="19145"/>
                    </a:cubicBezTo>
                    <a:cubicBezTo>
                      <a:pt x="15310" y="19145"/>
                      <a:pt x="15434" y="19124"/>
                      <a:pt x="15625" y="19124"/>
                    </a:cubicBezTo>
                    <a:cubicBezTo>
                      <a:pt x="16047" y="19124"/>
                      <a:pt x="16792" y="19227"/>
                      <a:pt x="17239" y="19885"/>
                    </a:cubicBezTo>
                    <a:cubicBezTo>
                      <a:pt x="17239" y="19885"/>
                      <a:pt x="20882" y="15683"/>
                      <a:pt x="18069" y="9192"/>
                    </a:cubicBezTo>
                    <a:cubicBezTo>
                      <a:pt x="14936" y="1888"/>
                      <a:pt x="9532" y="0"/>
                      <a:pt x="5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6" name="Google Shape;3766;p78"/>
              <p:cNvSpPr/>
              <p:nvPr/>
            </p:nvSpPr>
            <p:spPr>
              <a:xfrm>
                <a:off x="4679350" y="1741525"/>
                <a:ext cx="304300" cy="316500"/>
              </a:xfrm>
              <a:custGeom>
                <a:avLst/>
                <a:gdLst/>
                <a:ahLst/>
                <a:cxnLst/>
                <a:rect l="l" t="t" r="r" b="b"/>
                <a:pathLst>
                  <a:path w="12172" h="12660" extrusionOk="0">
                    <a:moveTo>
                      <a:pt x="794" y="1"/>
                    </a:moveTo>
                    <a:lnTo>
                      <a:pt x="794" y="1"/>
                    </a:lnTo>
                    <a:cubicBezTo>
                      <a:pt x="794" y="1"/>
                      <a:pt x="0" y="3896"/>
                      <a:pt x="3805" y="7033"/>
                    </a:cubicBezTo>
                    <a:cubicBezTo>
                      <a:pt x="7610" y="10153"/>
                      <a:pt x="9701" y="7556"/>
                      <a:pt x="11775" y="12659"/>
                    </a:cubicBezTo>
                    <a:cubicBezTo>
                      <a:pt x="11775" y="12659"/>
                      <a:pt x="12172" y="8620"/>
                      <a:pt x="7880" y="4725"/>
                    </a:cubicBezTo>
                    <a:cubicBezTo>
                      <a:pt x="3607" y="848"/>
                      <a:pt x="794" y="1"/>
                      <a:pt x="79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7" name="Google Shape;3767;p78"/>
              <p:cNvSpPr/>
              <p:nvPr/>
            </p:nvSpPr>
            <p:spPr>
              <a:xfrm>
                <a:off x="4406564" y="1720540"/>
                <a:ext cx="304325" cy="316500"/>
              </a:xfrm>
              <a:custGeom>
                <a:avLst/>
                <a:gdLst/>
                <a:ahLst/>
                <a:cxnLst/>
                <a:rect l="l" t="t" r="r" b="b"/>
                <a:pathLst>
                  <a:path w="12173" h="12660" extrusionOk="0">
                    <a:moveTo>
                      <a:pt x="11361" y="1"/>
                    </a:moveTo>
                    <a:lnTo>
                      <a:pt x="11361" y="1"/>
                    </a:lnTo>
                    <a:cubicBezTo>
                      <a:pt x="11361" y="1"/>
                      <a:pt x="8566" y="849"/>
                      <a:pt x="4274" y="4725"/>
                    </a:cubicBezTo>
                    <a:cubicBezTo>
                      <a:pt x="1" y="8602"/>
                      <a:pt x="380" y="12659"/>
                      <a:pt x="380" y="12659"/>
                    </a:cubicBezTo>
                    <a:cubicBezTo>
                      <a:pt x="2471" y="7538"/>
                      <a:pt x="4545" y="10153"/>
                      <a:pt x="8368" y="7015"/>
                    </a:cubicBezTo>
                    <a:cubicBezTo>
                      <a:pt x="12172" y="3896"/>
                      <a:pt x="11361" y="1"/>
                      <a:pt x="1136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8" name="Google Shape;3768;p78"/>
              <p:cNvSpPr/>
              <p:nvPr/>
            </p:nvSpPr>
            <p:spPr>
              <a:xfrm>
                <a:off x="4364225" y="4754675"/>
                <a:ext cx="268250" cy="644225"/>
              </a:xfrm>
              <a:custGeom>
                <a:avLst/>
                <a:gdLst/>
                <a:ahLst/>
                <a:cxnLst/>
                <a:rect l="l" t="t" r="r" b="b"/>
                <a:pathLst>
                  <a:path w="10730" h="25769" extrusionOk="0">
                    <a:moveTo>
                      <a:pt x="8891" y="1"/>
                    </a:moveTo>
                    <a:lnTo>
                      <a:pt x="8891" y="19511"/>
                    </a:lnTo>
                    <a:lnTo>
                      <a:pt x="3824" y="20233"/>
                    </a:lnTo>
                    <a:cubicBezTo>
                      <a:pt x="1" y="20521"/>
                      <a:pt x="1389" y="25768"/>
                      <a:pt x="5050" y="25768"/>
                    </a:cubicBezTo>
                    <a:lnTo>
                      <a:pt x="10730" y="25768"/>
                    </a:lnTo>
                    <a:lnTo>
                      <a:pt x="10730" y="19"/>
                    </a:lnTo>
                    <a:cubicBezTo>
                      <a:pt x="10477" y="37"/>
                      <a:pt x="10225" y="55"/>
                      <a:pt x="9955" y="55"/>
                    </a:cubicBezTo>
                    <a:cubicBezTo>
                      <a:pt x="9594" y="55"/>
                      <a:pt x="9251" y="37"/>
                      <a:pt x="88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69" name="Google Shape;3769;p78"/>
              <p:cNvSpPr/>
              <p:nvPr/>
            </p:nvSpPr>
            <p:spPr>
              <a:xfrm>
                <a:off x="5069275" y="4757375"/>
                <a:ext cx="233550" cy="645775"/>
              </a:xfrm>
              <a:custGeom>
                <a:avLst/>
                <a:gdLst/>
                <a:ahLst/>
                <a:cxnLst/>
                <a:rect l="l" t="t" r="r" b="b"/>
                <a:pathLst>
                  <a:path w="9342" h="25831" extrusionOk="0">
                    <a:moveTo>
                      <a:pt x="3012" y="1"/>
                    </a:moveTo>
                    <a:cubicBezTo>
                      <a:pt x="2449" y="62"/>
                      <a:pt x="1880" y="95"/>
                      <a:pt x="1309" y="95"/>
                    </a:cubicBezTo>
                    <a:cubicBezTo>
                      <a:pt x="874" y="95"/>
                      <a:pt x="437" y="76"/>
                      <a:pt x="1" y="37"/>
                    </a:cubicBezTo>
                    <a:lnTo>
                      <a:pt x="1" y="37"/>
                    </a:lnTo>
                    <a:lnTo>
                      <a:pt x="5248" y="23569"/>
                    </a:lnTo>
                    <a:cubicBezTo>
                      <a:pt x="5562" y="24918"/>
                      <a:pt x="6777" y="25831"/>
                      <a:pt x="8110" y="25831"/>
                    </a:cubicBezTo>
                    <a:cubicBezTo>
                      <a:pt x="8308" y="25831"/>
                      <a:pt x="8509" y="25811"/>
                      <a:pt x="8710" y="25769"/>
                    </a:cubicBezTo>
                    <a:lnTo>
                      <a:pt x="9341" y="25624"/>
                    </a:lnTo>
                    <a:lnTo>
                      <a:pt x="301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0" name="Google Shape;3770;p78"/>
              <p:cNvSpPr/>
              <p:nvPr/>
            </p:nvSpPr>
            <p:spPr>
              <a:xfrm>
                <a:off x="5311825" y="5216625"/>
                <a:ext cx="228775" cy="179575"/>
              </a:xfrm>
              <a:custGeom>
                <a:avLst/>
                <a:gdLst/>
                <a:ahLst/>
                <a:cxnLst/>
                <a:rect l="l" t="t" r="r" b="b"/>
                <a:pathLst>
                  <a:path w="9151" h="7183" extrusionOk="0">
                    <a:moveTo>
                      <a:pt x="5788" y="0"/>
                    </a:moveTo>
                    <a:cubicBezTo>
                      <a:pt x="5616" y="0"/>
                      <a:pt x="5436" y="14"/>
                      <a:pt x="5247" y="42"/>
                    </a:cubicBezTo>
                    <a:lnTo>
                      <a:pt x="4111" y="168"/>
                    </a:lnTo>
                    <a:cubicBezTo>
                      <a:pt x="2416" y="3125"/>
                      <a:pt x="631" y="6100"/>
                      <a:pt x="0" y="7182"/>
                    </a:cubicBezTo>
                    <a:lnTo>
                      <a:pt x="5680" y="5920"/>
                    </a:lnTo>
                    <a:cubicBezTo>
                      <a:pt x="9146" y="5148"/>
                      <a:pt x="9151" y="0"/>
                      <a:pt x="57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1" name="Google Shape;3771;p78"/>
              <p:cNvSpPr/>
              <p:nvPr/>
            </p:nvSpPr>
            <p:spPr>
              <a:xfrm>
                <a:off x="4346650" y="5243970"/>
                <a:ext cx="381850" cy="154200"/>
              </a:xfrm>
              <a:custGeom>
                <a:avLst/>
                <a:gdLst/>
                <a:ahLst/>
                <a:cxnLst/>
                <a:rect l="l" t="t" r="r" b="b"/>
                <a:pathLst>
                  <a:path w="15274" h="6168" extrusionOk="0">
                    <a:moveTo>
                      <a:pt x="8944" y="1"/>
                    </a:moveTo>
                    <a:lnTo>
                      <a:pt x="6871" y="325"/>
                    </a:lnTo>
                    <a:lnTo>
                      <a:pt x="7123" y="2435"/>
                    </a:lnTo>
                    <a:lnTo>
                      <a:pt x="4743" y="2399"/>
                    </a:lnTo>
                    <a:lnTo>
                      <a:pt x="4563" y="578"/>
                    </a:lnTo>
                    <a:cubicBezTo>
                      <a:pt x="2164" y="938"/>
                      <a:pt x="1" y="2218"/>
                      <a:pt x="289" y="6167"/>
                    </a:cubicBezTo>
                    <a:lnTo>
                      <a:pt x="15274" y="6167"/>
                    </a:lnTo>
                    <a:lnTo>
                      <a:pt x="15274" y="2363"/>
                    </a:lnTo>
                    <a:lnTo>
                      <a:pt x="9143" y="2363"/>
                    </a:lnTo>
                    <a:lnTo>
                      <a:pt x="8944" y="1"/>
                    </a:lnTo>
                    <a:close/>
                  </a:path>
                </a:pathLst>
              </a:custGeom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2" name="Google Shape;3772;p78"/>
              <p:cNvSpPr/>
              <p:nvPr/>
            </p:nvSpPr>
            <p:spPr>
              <a:xfrm>
                <a:off x="5183187" y="5199369"/>
                <a:ext cx="394475" cy="199300"/>
              </a:xfrm>
              <a:custGeom>
                <a:avLst/>
                <a:gdLst/>
                <a:ahLst/>
                <a:cxnLst/>
                <a:rect l="l" t="t" r="r" b="b"/>
                <a:pathLst>
                  <a:path w="15779" h="7972" extrusionOk="0">
                    <a:moveTo>
                      <a:pt x="10854" y="0"/>
                    </a:moveTo>
                    <a:cubicBezTo>
                      <a:pt x="10663" y="0"/>
                      <a:pt x="10471" y="7"/>
                      <a:pt x="10279" y="20"/>
                    </a:cubicBezTo>
                    <a:lnTo>
                      <a:pt x="10495" y="1877"/>
                    </a:lnTo>
                    <a:lnTo>
                      <a:pt x="8133" y="2436"/>
                    </a:lnTo>
                    <a:lnTo>
                      <a:pt x="7917" y="272"/>
                    </a:lnTo>
                    <a:lnTo>
                      <a:pt x="5771" y="434"/>
                    </a:lnTo>
                    <a:lnTo>
                      <a:pt x="6114" y="2833"/>
                    </a:lnTo>
                    <a:lnTo>
                      <a:pt x="1" y="4185"/>
                    </a:lnTo>
                    <a:lnTo>
                      <a:pt x="830" y="7972"/>
                    </a:lnTo>
                    <a:lnTo>
                      <a:pt x="15779" y="4636"/>
                    </a:lnTo>
                    <a:cubicBezTo>
                      <a:pt x="15230" y="961"/>
                      <a:pt x="13117" y="0"/>
                      <a:pt x="1085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3" name="Google Shape;3773;p78"/>
              <p:cNvSpPr/>
              <p:nvPr/>
            </p:nvSpPr>
            <p:spPr>
              <a:xfrm>
                <a:off x="2246825" y="3436875"/>
                <a:ext cx="330000" cy="1962025"/>
              </a:xfrm>
              <a:custGeom>
                <a:avLst/>
                <a:gdLst/>
                <a:ahLst/>
                <a:cxnLst/>
                <a:rect l="l" t="t" r="r" b="b"/>
                <a:pathLst>
                  <a:path w="13200" h="78481" extrusionOk="0">
                    <a:moveTo>
                      <a:pt x="2841" y="1"/>
                    </a:moveTo>
                    <a:cubicBezTo>
                      <a:pt x="1421" y="1"/>
                      <a:pt x="1" y="916"/>
                      <a:pt x="1" y="2746"/>
                    </a:cubicBezTo>
                    <a:lnTo>
                      <a:pt x="1" y="75649"/>
                    </a:lnTo>
                    <a:cubicBezTo>
                      <a:pt x="19" y="77218"/>
                      <a:pt x="1281" y="78480"/>
                      <a:pt x="2850" y="78480"/>
                    </a:cubicBezTo>
                    <a:lnTo>
                      <a:pt x="9539" y="78480"/>
                    </a:lnTo>
                    <a:cubicBezTo>
                      <a:pt x="13200" y="78480"/>
                      <a:pt x="13200" y="72818"/>
                      <a:pt x="9539" y="72818"/>
                    </a:cubicBezTo>
                    <a:lnTo>
                      <a:pt x="5681" y="72818"/>
                    </a:lnTo>
                    <a:lnTo>
                      <a:pt x="5681" y="2746"/>
                    </a:lnTo>
                    <a:cubicBezTo>
                      <a:pt x="5681" y="916"/>
                      <a:pt x="4261" y="1"/>
                      <a:pt x="2841" y="1"/>
                    </a:cubicBezTo>
                    <a:close/>
                  </a:path>
                </a:pathLst>
              </a:custGeom>
              <a:solidFill>
                <a:srgbClr val="FFE1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4" name="Google Shape;3774;p78"/>
              <p:cNvSpPr/>
              <p:nvPr/>
            </p:nvSpPr>
            <p:spPr>
              <a:xfrm>
                <a:off x="1793325" y="3436875"/>
                <a:ext cx="329550" cy="1962025"/>
              </a:xfrm>
              <a:custGeom>
                <a:avLst/>
                <a:gdLst/>
                <a:ahLst/>
                <a:cxnLst/>
                <a:rect l="l" t="t" r="r" b="b"/>
                <a:pathLst>
                  <a:path w="13182" h="78481" extrusionOk="0">
                    <a:moveTo>
                      <a:pt x="10342" y="1"/>
                    </a:moveTo>
                    <a:cubicBezTo>
                      <a:pt x="8922" y="1"/>
                      <a:pt x="7502" y="916"/>
                      <a:pt x="7502" y="2746"/>
                    </a:cubicBezTo>
                    <a:lnTo>
                      <a:pt x="7502" y="72818"/>
                    </a:lnTo>
                    <a:lnTo>
                      <a:pt x="3661" y="72818"/>
                    </a:lnTo>
                    <a:cubicBezTo>
                      <a:pt x="0" y="72818"/>
                      <a:pt x="0" y="78480"/>
                      <a:pt x="3661" y="78480"/>
                    </a:cubicBezTo>
                    <a:lnTo>
                      <a:pt x="10333" y="78480"/>
                    </a:lnTo>
                    <a:cubicBezTo>
                      <a:pt x="11901" y="78480"/>
                      <a:pt x="13164" y="77218"/>
                      <a:pt x="13182" y="75649"/>
                    </a:cubicBezTo>
                    <a:lnTo>
                      <a:pt x="13182" y="2746"/>
                    </a:lnTo>
                    <a:cubicBezTo>
                      <a:pt x="13182" y="916"/>
                      <a:pt x="11762" y="1"/>
                      <a:pt x="10342" y="1"/>
                    </a:cubicBezTo>
                    <a:close/>
                  </a:path>
                </a:pathLst>
              </a:custGeom>
              <a:solidFill>
                <a:srgbClr val="FFE1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5" name="Google Shape;3775;p78"/>
              <p:cNvSpPr/>
              <p:nvPr/>
            </p:nvSpPr>
            <p:spPr>
              <a:xfrm>
                <a:off x="2246825" y="3433175"/>
                <a:ext cx="330000" cy="1966175"/>
              </a:xfrm>
              <a:custGeom>
                <a:avLst/>
                <a:gdLst/>
                <a:ahLst/>
                <a:cxnLst/>
                <a:rect l="l" t="t" r="r" b="b"/>
                <a:pathLst>
                  <a:path w="13200" h="78647" extrusionOk="0">
                    <a:moveTo>
                      <a:pt x="1547" y="0"/>
                    </a:moveTo>
                    <a:cubicBezTo>
                      <a:pt x="789" y="0"/>
                      <a:pt x="1" y="992"/>
                      <a:pt x="1" y="2894"/>
                    </a:cubicBezTo>
                    <a:lnTo>
                      <a:pt x="1" y="75797"/>
                    </a:lnTo>
                    <a:cubicBezTo>
                      <a:pt x="19" y="77366"/>
                      <a:pt x="1281" y="78628"/>
                      <a:pt x="2850" y="78647"/>
                    </a:cubicBezTo>
                    <a:lnTo>
                      <a:pt x="9539" y="78647"/>
                    </a:lnTo>
                    <a:cubicBezTo>
                      <a:pt x="13200" y="78647"/>
                      <a:pt x="13200" y="72966"/>
                      <a:pt x="9539" y="72966"/>
                    </a:cubicBezTo>
                    <a:cubicBezTo>
                      <a:pt x="8241" y="72966"/>
                      <a:pt x="3355" y="72480"/>
                      <a:pt x="2074" y="72480"/>
                    </a:cubicBezTo>
                    <a:cubicBezTo>
                      <a:pt x="2074" y="49110"/>
                      <a:pt x="2922" y="25957"/>
                      <a:pt x="2922" y="2606"/>
                    </a:cubicBezTo>
                    <a:cubicBezTo>
                      <a:pt x="2922" y="847"/>
                      <a:pt x="2248" y="0"/>
                      <a:pt x="1547" y="0"/>
                    </a:cubicBezTo>
                    <a:close/>
                  </a:path>
                </a:pathLst>
              </a:custGeom>
              <a:solidFill>
                <a:srgbClr val="F2BF9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6" name="Google Shape;3776;p78"/>
              <p:cNvSpPr/>
              <p:nvPr/>
            </p:nvSpPr>
            <p:spPr>
              <a:xfrm>
                <a:off x="1793325" y="3437550"/>
                <a:ext cx="262375" cy="1961350"/>
              </a:xfrm>
              <a:custGeom>
                <a:avLst/>
                <a:gdLst/>
                <a:ahLst/>
                <a:cxnLst/>
                <a:rect l="l" t="t" r="r" b="b"/>
                <a:pathLst>
                  <a:path w="10495" h="78454" extrusionOk="0">
                    <a:moveTo>
                      <a:pt x="8982" y="1"/>
                    </a:moveTo>
                    <a:cubicBezTo>
                      <a:pt x="8239" y="1"/>
                      <a:pt x="7502" y="902"/>
                      <a:pt x="7502" y="2719"/>
                    </a:cubicBezTo>
                    <a:lnTo>
                      <a:pt x="7502" y="72791"/>
                    </a:lnTo>
                    <a:lnTo>
                      <a:pt x="3661" y="72791"/>
                    </a:lnTo>
                    <a:cubicBezTo>
                      <a:pt x="0" y="72791"/>
                      <a:pt x="0" y="78453"/>
                      <a:pt x="3661" y="78453"/>
                    </a:cubicBezTo>
                    <a:lnTo>
                      <a:pt x="10333" y="78453"/>
                    </a:lnTo>
                    <a:lnTo>
                      <a:pt x="10333" y="74649"/>
                    </a:lnTo>
                    <a:cubicBezTo>
                      <a:pt x="10333" y="74649"/>
                      <a:pt x="10495" y="27062"/>
                      <a:pt x="10495" y="2773"/>
                    </a:cubicBezTo>
                    <a:cubicBezTo>
                      <a:pt x="10495" y="929"/>
                      <a:pt x="9736" y="1"/>
                      <a:pt x="8982" y="1"/>
                    </a:cubicBezTo>
                    <a:close/>
                  </a:path>
                </a:pathLst>
              </a:custGeom>
              <a:solidFill>
                <a:srgbClr val="F2BF9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7" name="Google Shape;3777;p78"/>
              <p:cNvSpPr/>
              <p:nvPr/>
            </p:nvSpPr>
            <p:spPr>
              <a:xfrm>
                <a:off x="1653125" y="5349725"/>
                <a:ext cx="1065275" cy="120400"/>
              </a:xfrm>
              <a:custGeom>
                <a:avLst/>
                <a:gdLst/>
                <a:ahLst/>
                <a:cxnLst/>
                <a:rect l="l" t="t" r="r" b="b"/>
                <a:pathLst>
                  <a:path w="42611" h="4816" extrusionOk="0">
                    <a:moveTo>
                      <a:pt x="21296" y="1"/>
                    </a:moveTo>
                    <a:cubicBezTo>
                      <a:pt x="9539" y="1"/>
                      <a:pt x="0" y="1083"/>
                      <a:pt x="0" y="2399"/>
                    </a:cubicBezTo>
                    <a:cubicBezTo>
                      <a:pt x="0" y="3734"/>
                      <a:pt x="9539" y="4816"/>
                      <a:pt x="21296" y="4816"/>
                    </a:cubicBezTo>
                    <a:cubicBezTo>
                      <a:pt x="33071" y="4816"/>
                      <a:pt x="42610" y="3734"/>
                      <a:pt x="42610" y="2399"/>
                    </a:cubicBezTo>
                    <a:cubicBezTo>
                      <a:pt x="42610" y="1083"/>
                      <a:pt x="33071" y="1"/>
                      <a:pt x="21296" y="1"/>
                    </a:cubicBezTo>
                    <a:close/>
                  </a:path>
                </a:pathLst>
              </a:custGeom>
              <a:solidFill>
                <a:srgbClr val="3B3B3B">
                  <a:alpha val="5531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8" name="Google Shape;3778;p78"/>
              <p:cNvSpPr/>
              <p:nvPr/>
            </p:nvSpPr>
            <p:spPr>
              <a:xfrm>
                <a:off x="2246825" y="4738000"/>
                <a:ext cx="364725" cy="66135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26454" extrusionOk="0">
                    <a:moveTo>
                      <a:pt x="1" y="1"/>
                    </a:moveTo>
                    <a:lnTo>
                      <a:pt x="1" y="23604"/>
                    </a:lnTo>
                    <a:cubicBezTo>
                      <a:pt x="19" y="25173"/>
                      <a:pt x="1281" y="26435"/>
                      <a:pt x="2850" y="26454"/>
                    </a:cubicBezTo>
                    <a:lnTo>
                      <a:pt x="9539" y="26454"/>
                    </a:lnTo>
                    <a:cubicBezTo>
                      <a:pt x="13200" y="26454"/>
                      <a:pt x="14588" y="21188"/>
                      <a:pt x="10748" y="20900"/>
                    </a:cubicBezTo>
                    <a:lnTo>
                      <a:pt x="5681" y="20178"/>
                    </a:lnTo>
                    <a:lnTo>
                      <a:pt x="5681" y="668"/>
                    </a:lnTo>
                    <a:cubicBezTo>
                      <a:pt x="5338" y="704"/>
                      <a:pt x="4977" y="722"/>
                      <a:pt x="4617" y="722"/>
                    </a:cubicBezTo>
                    <a:cubicBezTo>
                      <a:pt x="3048" y="722"/>
                      <a:pt x="1497" y="487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79" name="Google Shape;3779;p78"/>
              <p:cNvSpPr/>
              <p:nvPr/>
            </p:nvSpPr>
            <p:spPr>
              <a:xfrm>
                <a:off x="1758150" y="4738000"/>
                <a:ext cx="364725" cy="66135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26454" extrusionOk="0">
                    <a:moveTo>
                      <a:pt x="14589" y="1"/>
                    </a:moveTo>
                    <a:cubicBezTo>
                      <a:pt x="13092" y="487"/>
                      <a:pt x="11541" y="722"/>
                      <a:pt x="9973" y="722"/>
                    </a:cubicBezTo>
                    <a:cubicBezTo>
                      <a:pt x="9612" y="722"/>
                      <a:pt x="9269" y="704"/>
                      <a:pt x="8909" y="668"/>
                    </a:cubicBezTo>
                    <a:lnTo>
                      <a:pt x="8909" y="20178"/>
                    </a:lnTo>
                    <a:lnTo>
                      <a:pt x="3842" y="20900"/>
                    </a:lnTo>
                    <a:cubicBezTo>
                      <a:pt x="1" y="21188"/>
                      <a:pt x="1407" y="26454"/>
                      <a:pt x="5068" y="26454"/>
                    </a:cubicBezTo>
                    <a:lnTo>
                      <a:pt x="11740" y="26454"/>
                    </a:lnTo>
                    <a:cubicBezTo>
                      <a:pt x="13308" y="26435"/>
                      <a:pt x="14571" y="25173"/>
                      <a:pt x="14589" y="23604"/>
                    </a:cubicBezTo>
                    <a:lnTo>
                      <a:pt x="14589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0" name="Google Shape;3780;p78"/>
              <p:cNvSpPr/>
              <p:nvPr/>
            </p:nvSpPr>
            <p:spPr>
              <a:xfrm>
                <a:off x="2246825" y="4738000"/>
                <a:ext cx="364725" cy="6609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26436" extrusionOk="0">
                    <a:moveTo>
                      <a:pt x="4218" y="717"/>
                    </a:moveTo>
                    <a:cubicBezTo>
                      <a:pt x="4351" y="720"/>
                      <a:pt x="4484" y="722"/>
                      <a:pt x="4617" y="722"/>
                    </a:cubicBezTo>
                    <a:cubicBezTo>
                      <a:pt x="4727" y="722"/>
                      <a:pt x="4532" y="720"/>
                      <a:pt x="4218" y="717"/>
                    </a:cubicBezTo>
                    <a:close/>
                    <a:moveTo>
                      <a:pt x="1" y="1"/>
                    </a:moveTo>
                    <a:lnTo>
                      <a:pt x="1" y="23604"/>
                    </a:lnTo>
                    <a:cubicBezTo>
                      <a:pt x="19" y="25173"/>
                      <a:pt x="1281" y="26435"/>
                      <a:pt x="2850" y="26435"/>
                    </a:cubicBezTo>
                    <a:lnTo>
                      <a:pt x="9539" y="26435"/>
                    </a:lnTo>
                    <a:cubicBezTo>
                      <a:pt x="13200" y="26435"/>
                      <a:pt x="14588" y="21188"/>
                      <a:pt x="10766" y="20900"/>
                    </a:cubicBezTo>
                    <a:lnTo>
                      <a:pt x="2074" y="20287"/>
                    </a:lnTo>
                    <a:lnTo>
                      <a:pt x="2435" y="680"/>
                    </a:lnTo>
                    <a:lnTo>
                      <a:pt x="2435" y="680"/>
                    </a:lnTo>
                    <a:cubicBezTo>
                      <a:pt x="2623" y="698"/>
                      <a:pt x="3630" y="710"/>
                      <a:pt x="4218" y="717"/>
                    </a:cubicBezTo>
                    <a:lnTo>
                      <a:pt x="4218" y="717"/>
                    </a:lnTo>
                    <a:cubicBezTo>
                      <a:pt x="2785" y="680"/>
                      <a:pt x="1370" y="446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1" name="Google Shape;3781;p78"/>
              <p:cNvSpPr/>
              <p:nvPr/>
            </p:nvSpPr>
            <p:spPr>
              <a:xfrm>
                <a:off x="1758150" y="4754675"/>
                <a:ext cx="293500" cy="644675"/>
              </a:xfrm>
              <a:custGeom>
                <a:avLst/>
                <a:gdLst/>
                <a:ahLst/>
                <a:cxnLst/>
                <a:rect l="l" t="t" r="r" b="b"/>
                <a:pathLst>
                  <a:path w="11740" h="25787" extrusionOk="0">
                    <a:moveTo>
                      <a:pt x="8909" y="1"/>
                    </a:moveTo>
                    <a:lnTo>
                      <a:pt x="8909" y="19511"/>
                    </a:lnTo>
                    <a:lnTo>
                      <a:pt x="3842" y="20233"/>
                    </a:lnTo>
                    <a:cubicBezTo>
                      <a:pt x="1" y="20521"/>
                      <a:pt x="1407" y="25787"/>
                      <a:pt x="5068" y="25787"/>
                    </a:cubicBezTo>
                    <a:lnTo>
                      <a:pt x="11740" y="25787"/>
                    </a:lnTo>
                    <a:lnTo>
                      <a:pt x="11577" y="55"/>
                    </a:lnTo>
                    <a:lnTo>
                      <a:pt x="9973" y="55"/>
                    </a:lnTo>
                    <a:cubicBezTo>
                      <a:pt x="9612" y="55"/>
                      <a:pt x="9269" y="37"/>
                      <a:pt x="89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2" name="Google Shape;3782;p78"/>
              <p:cNvSpPr/>
              <p:nvPr/>
            </p:nvSpPr>
            <p:spPr>
              <a:xfrm>
                <a:off x="1645000" y="3626775"/>
                <a:ext cx="1073850" cy="743450"/>
              </a:xfrm>
              <a:custGeom>
                <a:avLst/>
                <a:gdLst/>
                <a:ahLst/>
                <a:cxnLst/>
                <a:rect l="l" t="t" r="r" b="b"/>
                <a:pathLst>
                  <a:path w="42954" h="29738" extrusionOk="0">
                    <a:moveTo>
                      <a:pt x="10550" y="1"/>
                    </a:moveTo>
                    <a:lnTo>
                      <a:pt x="1" y="21873"/>
                    </a:lnTo>
                    <a:cubicBezTo>
                      <a:pt x="1939" y="24127"/>
                      <a:pt x="4091" y="24315"/>
                      <a:pt x="4754" y="24315"/>
                    </a:cubicBezTo>
                    <a:cubicBezTo>
                      <a:pt x="4886" y="24315"/>
                      <a:pt x="4960" y="24308"/>
                      <a:pt x="4960" y="24308"/>
                    </a:cubicBezTo>
                    <a:lnTo>
                      <a:pt x="4960" y="24308"/>
                    </a:lnTo>
                    <a:lnTo>
                      <a:pt x="4220" y="25552"/>
                    </a:lnTo>
                    <a:cubicBezTo>
                      <a:pt x="6755" y="27803"/>
                      <a:pt x="8701" y="28246"/>
                      <a:pt x="9840" y="28246"/>
                    </a:cubicBezTo>
                    <a:cubicBezTo>
                      <a:pt x="10582" y="28246"/>
                      <a:pt x="10982" y="28058"/>
                      <a:pt x="10982" y="28058"/>
                    </a:cubicBezTo>
                    <a:lnTo>
                      <a:pt x="10982" y="28058"/>
                    </a:lnTo>
                    <a:lnTo>
                      <a:pt x="10802" y="29231"/>
                    </a:lnTo>
                    <a:cubicBezTo>
                      <a:pt x="13627" y="29584"/>
                      <a:pt x="16238" y="29738"/>
                      <a:pt x="18643" y="29738"/>
                    </a:cubicBezTo>
                    <a:cubicBezTo>
                      <a:pt x="34642" y="29738"/>
                      <a:pt x="41511" y="22937"/>
                      <a:pt x="41511" y="22937"/>
                    </a:cubicBezTo>
                    <a:lnTo>
                      <a:pt x="40374" y="21873"/>
                    </a:lnTo>
                    <a:lnTo>
                      <a:pt x="42953" y="19205"/>
                    </a:lnTo>
                    <a:lnTo>
                      <a:pt x="33847" y="1876"/>
                    </a:lnTo>
                    <a:lnTo>
                      <a:pt x="10550" y="1"/>
                    </a:lnTo>
                    <a:close/>
                  </a:path>
                </a:pathLst>
              </a:cu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3" name="Google Shape;3783;p78"/>
              <p:cNvSpPr/>
              <p:nvPr/>
            </p:nvSpPr>
            <p:spPr>
              <a:xfrm>
                <a:off x="1741025" y="5244700"/>
                <a:ext cx="381850" cy="153750"/>
              </a:xfrm>
              <a:custGeom>
                <a:avLst/>
                <a:gdLst/>
                <a:ahLst/>
                <a:cxnLst/>
                <a:rect l="l" t="t" r="r" b="b"/>
                <a:pathLst>
                  <a:path w="15274" h="6150" extrusionOk="0">
                    <a:moveTo>
                      <a:pt x="8927" y="1"/>
                    </a:moveTo>
                    <a:lnTo>
                      <a:pt x="6871" y="325"/>
                    </a:lnTo>
                    <a:lnTo>
                      <a:pt x="7105" y="2417"/>
                    </a:lnTo>
                    <a:lnTo>
                      <a:pt x="4725" y="2381"/>
                    </a:lnTo>
                    <a:lnTo>
                      <a:pt x="4545" y="560"/>
                    </a:lnTo>
                    <a:cubicBezTo>
                      <a:pt x="2165" y="938"/>
                      <a:pt x="1" y="2218"/>
                      <a:pt x="271" y="6149"/>
                    </a:cubicBezTo>
                    <a:lnTo>
                      <a:pt x="15274" y="6149"/>
                    </a:lnTo>
                    <a:lnTo>
                      <a:pt x="15274" y="2363"/>
                    </a:lnTo>
                    <a:lnTo>
                      <a:pt x="9125" y="2363"/>
                    </a:lnTo>
                    <a:lnTo>
                      <a:pt x="8927" y="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4" name="Google Shape;3784;p78"/>
              <p:cNvSpPr/>
              <p:nvPr/>
            </p:nvSpPr>
            <p:spPr>
              <a:xfrm>
                <a:off x="1644550" y="3609295"/>
                <a:ext cx="654150" cy="746275"/>
              </a:xfrm>
              <a:custGeom>
                <a:avLst/>
                <a:gdLst/>
                <a:ahLst/>
                <a:cxnLst/>
                <a:rect l="l" t="t" r="r" b="b"/>
                <a:pathLst>
                  <a:path w="26166" h="29851" extrusionOk="0">
                    <a:moveTo>
                      <a:pt x="10568" y="1"/>
                    </a:moveTo>
                    <a:lnTo>
                      <a:pt x="1" y="21873"/>
                    </a:lnTo>
                    <a:cubicBezTo>
                      <a:pt x="1954" y="24127"/>
                      <a:pt x="4096" y="24315"/>
                      <a:pt x="4755" y="24315"/>
                    </a:cubicBezTo>
                    <a:cubicBezTo>
                      <a:pt x="4887" y="24315"/>
                      <a:pt x="4960" y="24308"/>
                      <a:pt x="4960" y="24308"/>
                    </a:cubicBezTo>
                    <a:lnTo>
                      <a:pt x="4960" y="24308"/>
                    </a:lnTo>
                    <a:lnTo>
                      <a:pt x="4238" y="25552"/>
                    </a:lnTo>
                    <a:cubicBezTo>
                      <a:pt x="6773" y="27803"/>
                      <a:pt x="8719" y="28246"/>
                      <a:pt x="9858" y="28246"/>
                    </a:cubicBezTo>
                    <a:cubicBezTo>
                      <a:pt x="10600" y="28246"/>
                      <a:pt x="11000" y="28058"/>
                      <a:pt x="11000" y="28058"/>
                    </a:cubicBezTo>
                    <a:lnTo>
                      <a:pt x="11000" y="28058"/>
                    </a:lnTo>
                    <a:lnTo>
                      <a:pt x="10820" y="29231"/>
                    </a:lnTo>
                    <a:cubicBezTo>
                      <a:pt x="13835" y="29611"/>
                      <a:pt x="15102" y="29851"/>
                      <a:pt x="17149" y="29851"/>
                    </a:cubicBezTo>
                    <a:cubicBezTo>
                      <a:pt x="17526" y="29851"/>
                      <a:pt x="17930" y="29842"/>
                      <a:pt x="18375" y="29826"/>
                    </a:cubicBezTo>
                    <a:lnTo>
                      <a:pt x="24092" y="3228"/>
                    </a:lnTo>
                    <a:lnTo>
                      <a:pt x="26165" y="451"/>
                    </a:lnTo>
                    <a:lnTo>
                      <a:pt x="10568" y="1"/>
                    </a:lnTo>
                    <a:close/>
                  </a:path>
                </a:pathLst>
              </a:cu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5" name="Google Shape;3785;p78"/>
              <p:cNvSpPr/>
              <p:nvPr/>
            </p:nvSpPr>
            <p:spPr>
              <a:xfrm>
                <a:off x="1830300" y="3584850"/>
                <a:ext cx="697850" cy="201750"/>
              </a:xfrm>
              <a:custGeom>
                <a:avLst/>
                <a:gdLst/>
                <a:ahLst/>
                <a:cxnLst/>
                <a:rect l="l" t="t" r="r" b="b"/>
                <a:pathLst>
                  <a:path w="27914" h="8070" extrusionOk="0">
                    <a:moveTo>
                      <a:pt x="25425" y="1"/>
                    </a:moveTo>
                    <a:lnTo>
                      <a:pt x="1497" y="1912"/>
                    </a:lnTo>
                    <a:lnTo>
                      <a:pt x="0" y="4473"/>
                    </a:lnTo>
                    <a:cubicBezTo>
                      <a:pt x="0" y="4473"/>
                      <a:pt x="5684" y="8070"/>
                      <a:pt x="13390" y="8070"/>
                    </a:cubicBezTo>
                    <a:cubicBezTo>
                      <a:pt x="17798" y="8070"/>
                      <a:pt x="22868" y="6893"/>
                      <a:pt x="27914" y="3192"/>
                    </a:cubicBezTo>
                    <a:lnTo>
                      <a:pt x="254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6" name="Google Shape;3786;p78"/>
              <p:cNvSpPr/>
              <p:nvPr/>
            </p:nvSpPr>
            <p:spPr>
              <a:xfrm>
                <a:off x="1532425" y="1750825"/>
                <a:ext cx="1114275" cy="1092025"/>
              </a:xfrm>
              <a:custGeom>
                <a:avLst/>
                <a:gdLst/>
                <a:ahLst/>
                <a:cxnLst/>
                <a:rect l="l" t="t" r="r" b="b"/>
                <a:pathLst>
                  <a:path w="44571" h="43681" extrusionOk="0">
                    <a:moveTo>
                      <a:pt x="23493" y="1"/>
                    </a:moveTo>
                    <a:cubicBezTo>
                      <a:pt x="16327" y="1"/>
                      <a:pt x="9216" y="4820"/>
                      <a:pt x="7389" y="9979"/>
                    </a:cubicBezTo>
                    <a:cubicBezTo>
                      <a:pt x="5297" y="15876"/>
                      <a:pt x="7281" y="21736"/>
                      <a:pt x="7281" y="21736"/>
                    </a:cubicBezTo>
                    <a:cubicBezTo>
                      <a:pt x="7281" y="21736"/>
                      <a:pt x="7984" y="26514"/>
                      <a:pt x="3674" y="30031"/>
                    </a:cubicBezTo>
                    <a:cubicBezTo>
                      <a:pt x="1" y="33028"/>
                      <a:pt x="2734" y="35672"/>
                      <a:pt x="4995" y="35672"/>
                    </a:cubicBezTo>
                    <a:cubicBezTo>
                      <a:pt x="5386" y="35672"/>
                      <a:pt x="5763" y="35593"/>
                      <a:pt x="6091" y="35422"/>
                    </a:cubicBezTo>
                    <a:cubicBezTo>
                      <a:pt x="6091" y="35422"/>
                      <a:pt x="6091" y="38837"/>
                      <a:pt x="8307" y="38837"/>
                    </a:cubicBezTo>
                    <a:cubicBezTo>
                      <a:pt x="8936" y="38837"/>
                      <a:pt x="9743" y="38562"/>
                      <a:pt x="10779" y="37857"/>
                    </a:cubicBezTo>
                    <a:cubicBezTo>
                      <a:pt x="10779" y="37857"/>
                      <a:pt x="11021" y="41251"/>
                      <a:pt x="14240" y="41251"/>
                    </a:cubicBezTo>
                    <a:cubicBezTo>
                      <a:pt x="14946" y="41251"/>
                      <a:pt x="15797" y="41087"/>
                      <a:pt x="16820" y="40688"/>
                    </a:cubicBezTo>
                    <a:cubicBezTo>
                      <a:pt x="17492" y="40424"/>
                      <a:pt x="18278" y="40312"/>
                      <a:pt x="19128" y="40312"/>
                    </a:cubicBezTo>
                    <a:cubicBezTo>
                      <a:pt x="23797" y="40312"/>
                      <a:pt x="30380" y="43681"/>
                      <a:pt x="30380" y="43681"/>
                    </a:cubicBezTo>
                    <a:cubicBezTo>
                      <a:pt x="30380" y="43681"/>
                      <a:pt x="35555" y="42437"/>
                      <a:pt x="34185" y="39768"/>
                    </a:cubicBezTo>
                    <a:lnTo>
                      <a:pt x="34185" y="39768"/>
                    </a:lnTo>
                    <a:cubicBezTo>
                      <a:pt x="34185" y="39768"/>
                      <a:pt x="35040" y="40127"/>
                      <a:pt x="35903" y="40127"/>
                    </a:cubicBezTo>
                    <a:cubicBezTo>
                      <a:pt x="37021" y="40127"/>
                      <a:pt x="38150" y="39524"/>
                      <a:pt x="37448" y="36757"/>
                    </a:cubicBezTo>
                    <a:lnTo>
                      <a:pt x="37448" y="36757"/>
                    </a:lnTo>
                    <a:cubicBezTo>
                      <a:pt x="37448" y="36757"/>
                      <a:pt x="38944" y="37936"/>
                      <a:pt x="40398" y="37936"/>
                    </a:cubicBezTo>
                    <a:cubicBezTo>
                      <a:pt x="41167" y="37936"/>
                      <a:pt x="41925" y="37606"/>
                      <a:pt x="42443" y="36594"/>
                    </a:cubicBezTo>
                    <a:cubicBezTo>
                      <a:pt x="44571" y="32483"/>
                      <a:pt x="38332" y="32411"/>
                      <a:pt x="38206" y="25577"/>
                    </a:cubicBezTo>
                    <a:cubicBezTo>
                      <a:pt x="38043" y="16399"/>
                      <a:pt x="41776" y="12630"/>
                      <a:pt x="33806" y="4353"/>
                    </a:cubicBezTo>
                    <a:cubicBezTo>
                      <a:pt x="30816" y="1254"/>
                      <a:pt x="27148" y="1"/>
                      <a:pt x="234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7" name="Google Shape;3787;p78"/>
              <p:cNvSpPr/>
              <p:nvPr/>
            </p:nvSpPr>
            <p:spPr>
              <a:xfrm>
                <a:off x="1532425" y="1751125"/>
                <a:ext cx="835250" cy="1091725"/>
              </a:xfrm>
              <a:custGeom>
                <a:avLst/>
                <a:gdLst/>
                <a:ahLst/>
                <a:cxnLst/>
                <a:rect l="l" t="t" r="r" b="b"/>
                <a:pathLst>
                  <a:path w="33410" h="43669" extrusionOk="0">
                    <a:moveTo>
                      <a:pt x="23466" y="1"/>
                    </a:moveTo>
                    <a:cubicBezTo>
                      <a:pt x="16304" y="1"/>
                      <a:pt x="9190" y="4806"/>
                      <a:pt x="7371" y="9967"/>
                    </a:cubicBezTo>
                    <a:cubicBezTo>
                      <a:pt x="5297" y="15864"/>
                      <a:pt x="7281" y="21724"/>
                      <a:pt x="7281" y="21724"/>
                    </a:cubicBezTo>
                    <a:cubicBezTo>
                      <a:pt x="7281" y="21724"/>
                      <a:pt x="7984" y="26502"/>
                      <a:pt x="3674" y="30019"/>
                    </a:cubicBezTo>
                    <a:cubicBezTo>
                      <a:pt x="1" y="33016"/>
                      <a:pt x="2734" y="35660"/>
                      <a:pt x="4995" y="35660"/>
                    </a:cubicBezTo>
                    <a:cubicBezTo>
                      <a:pt x="5386" y="35660"/>
                      <a:pt x="5763" y="35581"/>
                      <a:pt x="6091" y="35410"/>
                    </a:cubicBezTo>
                    <a:cubicBezTo>
                      <a:pt x="6091" y="35410"/>
                      <a:pt x="6091" y="38825"/>
                      <a:pt x="8307" y="38825"/>
                    </a:cubicBezTo>
                    <a:cubicBezTo>
                      <a:pt x="8936" y="38825"/>
                      <a:pt x="9743" y="38550"/>
                      <a:pt x="10779" y="37845"/>
                    </a:cubicBezTo>
                    <a:cubicBezTo>
                      <a:pt x="10779" y="37845"/>
                      <a:pt x="11021" y="41239"/>
                      <a:pt x="14240" y="41239"/>
                    </a:cubicBezTo>
                    <a:cubicBezTo>
                      <a:pt x="14946" y="41239"/>
                      <a:pt x="15797" y="41075"/>
                      <a:pt x="16820" y="40676"/>
                    </a:cubicBezTo>
                    <a:cubicBezTo>
                      <a:pt x="17492" y="40412"/>
                      <a:pt x="18278" y="40300"/>
                      <a:pt x="19128" y="40300"/>
                    </a:cubicBezTo>
                    <a:cubicBezTo>
                      <a:pt x="23797" y="40300"/>
                      <a:pt x="30380" y="43669"/>
                      <a:pt x="30380" y="43669"/>
                    </a:cubicBezTo>
                    <a:cubicBezTo>
                      <a:pt x="30380" y="43669"/>
                      <a:pt x="32219" y="43218"/>
                      <a:pt x="33409" y="42317"/>
                    </a:cubicBezTo>
                    <a:cubicBezTo>
                      <a:pt x="30416" y="39269"/>
                      <a:pt x="28577" y="35068"/>
                      <a:pt x="28649" y="30758"/>
                    </a:cubicBezTo>
                    <a:cubicBezTo>
                      <a:pt x="20985" y="29694"/>
                      <a:pt x="15179" y="22211"/>
                      <a:pt x="15503" y="14565"/>
                    </a:cubicBezTo>
                    <a:cubicBezTo>
                      <a:pt x="15792" y="7605"/>
                      <a:pt x="20498" y="2267"/>
                      <a:pt x="26665" y="338"/>
                    </a:cubicBezTo>
                    <a:cubicBezTo>
                      <a:pt x="25609" y="108"/>
                      <a:pt x="24537" y="1"/>
                      <a:pt x="2346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8" name="Google Shape;3788;p78"/>
              <p:cNvSpPr/>
              <p:nvPr/>
            </p:nvSpPr>
            <p:spPr>
              <a:xfrm>
                <a:off x="1532425" y="2202700"/>
                <a:ext cx="1048025" cy="640150"/>
              </a:xfrm>
              <a:custGeom>
                <a:avLst/>
                <a:gdLst/>
                <a:ahLst/>
                <a:cxnLst/>
                <a:rect l="l" t="t" r="r" b="b"/>
                <a:pathLst>
                  <a:path w="41921" h="25606" extrusionOk="0">
                    <a:moveTo>
                      <a:pt x="23221" y="1"/>
                    </a:moveTo>
                    <a:cubicBezTo>
                      <a:pt x="21760" y="794"/>
                      <a:pt x="20210" y="1425"/>
                      <a:pt x="18605" y="1876"/>
                    </a:cubicBezTo>
                    <a:cubicBezTo>
                      <a:pt x="15922" y="2651"/>
                      <a:pt x="13053" y="2746"/>
                      <a:pt x="10237" y="2746"/>
                    </a:cubicBezTo>
                    <a:cubicBezTo>
                      <a:pt x="9779" y="2746"/>
                      <a:pt x="9322" y="2744"/>
                      <a:pt x="8868" y="2741"/>
                    </a:cubicBezTo>
                    <a:cubicBezTo>
                      <a:pt x="8236" y="2723"/>
                      <a:pt x="7605" y="2669"/>
                      <a:pt x="6992" y="2579"/>
                    </a:cubicBezTo>
                    <a:lnTo>
                      <a:pt x="6992" y="2579"/>
                    </a:lnTo>
                    <a:cubicBezTo>
                      <a:pt x="7155" y="3264"/>
                      <a:pt x="7281" y="3661"/>
                      <a:pt x="7281" y="3661"/>
                    </a:cubicBezTo>
                    <a:cubicBezTo>
                      <a:pt x="7281" y="3661"/>
                      <a:pt x="7984" y="8439"/>
                      <a:pt x="3674" y="11956"/>
                    </a:cubicBezTo>
                    <a:cubicBezTo>
                      <a:pt x="1" y="14953"/>
                      <a:pt x="2734" y="17597"/>
                      <a:pt x="4995" y="17597"/>
                    </a:cubicBezTo>
                    <a:cubicBezTo>
                      <a:pt x="5386" y="17597"/>
                      <a:pt x="5763" y="17518"/>
                      <a:pt x="6091" y="17347"/>
                    </a:cubicBezTo>
                    <a:cubicBezTo>
                      <a:pt x="6091" y="17347"/>
                      <a:pt x="6091" y="20754"/>
                      <a:pt x="8311" y="20754"/>
                    </a:cubicBezTo>
                    <a:cubicBezTo>
                      <a:pt x="8939" y="20754"/>
                      <a:pt x="9745" y="20482"/>
                      <a:pt x="10779" y="19782"/>
                    </a:cubicBezTo>
                    <a:cubicBezTo>
                      <a:pt x="10779" y="19782"/>
                      <a:pt x="11009" y="23176"/>
                      <a:pt x="14233" y="23176"/>
                    </a:cubicBezTo>
                    <a:cubicBezTo>
                      <a:pt x="14941" y="23176"/>
                      <a:pt x="15794" y="23012"/>
                      <a:pt x="16820" y="22613"/>
                    </a:cubicBezTo>
                    <a:cubicBezTo>
                      <a:pt x="17492" y="22349"/>
                      <a:pt x="18278" y="22237"/>
                      <a:pt x="19128" y="22237"/>
                    </a:cubicBezTo>
                    <a:cubicBezTo>
                      <a:pt x="23797" y="22237"/>
                      <a:pt x="30380" y="25606"/>
                      <a:pt x="30380" y="25606"/>
                    </a:cubicBezTo>
                    <a:cubicBezTo>
                      <a:pt x="30380" y="25606"/>
                      <a:pt x="35555" y="24362"/>
                      <a:pt x="34166" y="21693"/>
                    </a:cubicBezTo>
                    <a:lnTo>
                      <a:pt x="34166" y="21693"/>
                    </a:lnTo>
                    <a:cubicBezTo>
                      <a:pt x="34167" y="21693"/>
                      <a:pt x="35026" y="22052"/>
                      <a:pt x="35892" y="22052"/>
                    </a:cubicBezTo>
                    <a:cubicBezTo>
                      <a:pt x="37015" y="22052"/>
                      <a:pt x="38150" y="21449"/>
                      <a:pt x="37448" y="18682"/>
                    </a:cubicBezTo>
                    <a:lnTo>
                      <a:pt x="37448" y="18682"/>
                    </a:lnTo>
                    <a:cubicBezTo>
                      <a:pt x="37448" y="18682"/>
                      <a:pt x="38938" y="19857"/>
                      <a:pt x="40389" y="19857"/>
                    </a:cubicBezTo>
                    <a:cubicBezTo>
                      <a:pt x="40932" y="19857"/>
                      <a:pt x="41469" y="19692"/>
                      <a:pt x="41920" y="19241"/>
                    </a:cubicBezTo>
                    <a:cubicBezTo>
                      <a:pt x="36366" y="16608"/>
                      <a:pt x="32544" y="10495"/>
                      <a:pt x="32796" y="4256"/>
                    </a:cubicBezTo>
                    <a:cubicBezTo>
                      <a:pt x="32832" y="3499"/>
                      <a:pt x="32922" y="2759"/>
                      <a:pt x="33048" y="2038"/>
                    </a:cubicBezTo>
                    <a:lnTo>
                      <a:pt x="33048" y="2038"/>
                    </a:lnTo>
                    <a:cubicBezTo>
                      <a:pt x="32273" y="2146"/>
                      <a:pt x="31480" y="2200"/>
                      <a:pt x="30686" y="2200"/>
                    </a:cubicBezTo>
                    <a:cubicBezTo>
                      <a:pt x="28036" y="2182"/>
                      <a:pt x="25457" y="1425"/>
                      <a:pt x="2322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89" name="Google Shape;3789;p78"/>
              <p:cNvSpPr/>
              <p:nvPr/>
            </p:nvSpPr>
            <p:spPr>
              <a:xfrm>
                <a:off x="1942075" y="2605275"/>
                <a:ext cx="322800" cy="298000"/>
              </a:xfrm>
              <a:custGeom>
                <a:avLst/>
                <a:gdLst/>
                <a:ahLst/>
                <a:cxnLst/>
                <a:rect l="l" t="t" r="r" b="b"/>
                <a:pathLst>
                  <a:path w="12912" h="11920" extrusionOk="0">
                    <a:moveTo>
                      <a:pt x="4960" y="0"/>
                    </a:moveTo>
                    <a:lnTo>
                      <a:pt x="4960" y="5031"/>
                    </a:lnTo>
                    <a:lnTo>
                      <a:pt x="1" y="7177"/>
                    </a:lnTo>
                    <a:cubicBezTo>
                      <a:pt x="1" y="10982"/>
                      <a:pt x="2147" y="11919"/>
                      <a:pt x="6601" y="11919"/>
                    </a:cubicBezTo>
                    <a:cubicBezTo>
                      <a:pt x="11073" y="11919"/>
                      <a:pt x="12912" y="10891"/>
                      <a:pt x="12912" y="7087"/>
                    </a:cubicBezTo>
                    <a:lnTo>
                      <a:pt x="8260" y="5031"/>
                    </a:lnTo>
                    <a:lnTo>
                      <a:pt x="8260" y="0"/>
                    </a:lnTo>
                    <a:close/>
                  </a:path>
                </a:pathLst>
              </a:custGeom>
              <a:solidFill>
                <a:srgbClr val="EFC5A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0" name="Google Shape;3790;p78"/>
              <p:cNvSpPr/>
              <p:nvPr/>
            </p:nvSpPr>
            <p:spPr>
              <a:xfrm>
                <a:off x="1647725" y="1910025"/>
                <a:ext cx="891250" cy="751250"/>
              </a:xfrm>
              <a:custGeom>
                <a:avLst/>
                <a:gdLst/>
                <a:ahLst/>
                <a:cxnLst/>
                <a:rect l="l" t="t" r="r" b="b"/>
                <a:pathLst>
                  <a:path w="35650" h="30050" extrusionOk="0">
                    <a:moveTo>
                      <a:pt x="17932" y="1"/>
                    </a:moveTo>
                    <a:cubicBezTo>
                      <a:pt x="10633" y="1"/>
                      <a:pt x="4289" y="5277"/>
                      <a:pt x="3047" y="12591"/>
                    </a:cubicBezTo>
                    <a:lnTo>
                      <a:pt x="3011" y="12591"/>
                    </a:lnTo>
                    <a:cubicBezTo>
                      <a:pt x="2877" y="12569"/>
                      <a:pt x="2743" y="12558"/>
                      <a:pt x="2610" y="12558"/>
                    </a:cubicBezTo>
                    <a:cubicBezTo>
                      <a:pt x="1345" y="12558"/>
                      <a:pt x="241" y="13539"/>
                      <a:pt x="126" y="14845"/>
                    </a:cubicBezTo>
                    <a:cubicBezTo>
                      <a:pt x="0" y="16288"/>
                      <a:pt x="1118" y="17532"/>
                      <a:pt x="2579" y="17550"/>
                    </a:cubicBezTo>
                    <a:cubicBezTo>
                      <a:pt x="2660" y="17559"/>
                      <a:pt x="2741" y="17563"/>
                      <a:pt x="2824" y="17563"/>
                    </a:cubicBezTo>
                    <a:cubicBezTo>
                      <a:pt x="2908" y="17563"/>
                      <a:pt x="2993" y="17559"/>
                      <a:pt x="3084" y="17550"/>
                    </a:cubicBezTo>
                    <a:cubicBezTo>
                      <a:pt x="4256" y="24294"/>
                      <a:pt x="9827" y="29379"/>
                      <a:pt x="16626" y="29992"/>
                    </a:cubicBezTo>
                    <a:cubicBezTo>
                      <a:pt x="17069" y="30031"/>
                      <a:pt x="17510" y="30050"/>
                      <a:pt x="17948" y="30050"/>
                    </a:cubicBezTo>
                    <a:cubicBezTo>
                      <a:pt x="24252" y="30050"/>
                      <a:pt x="29959" y="26113"/>
                      <a:pt x="32151" y="20110"/>
                    </a:cubicBezTo>
                    <a:cubicBezTo>
                      <a:pt x="32313" y="20146"/>
                      <a:pt x="32476" y="20183"/>
                      <a:pt x="32638" y="20201"/>
                    </a:cubicBezTo>
                    <a:cubicBezTo>
                      <a:pt x="32774" y="20223"/>
                      <a:pt x="32910" y="20233"/>
                      <a:pt x="33043" y="20233"/>
                    </a:cubicBezTo>
                    <a:cubicBezTo>
                      <a:pt x="34319" y="20233"/>
                      <a:pt x="35409" y="19253"/>
                      <a:pt x="35523" y="17947"/>
                    </a:cubicBezTo>
                    <a:cubicBezTo>
                      <a:pt x="35649" y="16504"/>
                      <a:pt x="34531" y="15260"/>
                      <a:pt x="33089" y="15242"/>
                    </a:cubicBezTo>
                    <a:lnTo>
                      <a:pt x="33089" y="15224"/>
                    </a:lnTo>
                    <a:lnTo>
                      <a:pt x="33035" y="15224"/>
                    </a:lnTo>
                    <a:cubicBezTo>
                      <a:pt x="33107" y="7362"/>
                      <a:pt x="27102" y="762"/>
                      <a:pt x="19258" y="59"/>
                    </a:cubicBezTo>
                    <a:cubicBezTo>
                      <a:pt x="18813" y="20"/>
                      <a:pt x="18371" y="1"/>
                      <a:pt x="17932" y="1"/>
                    </a:cubicBezTo>
                    <a:close/>
                  </a:path>
                </a:pathLst>
              </a:custGeom>
              <a:solidFill>
                <a:srgbClr val="FFE1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1" name="Google Shape;3791;p78"/>
              <p:cNvSpPr/>
              <p:nvPr/>
            </p:nvSpPr>
            <p:spPr>
              <a:xfrm>
                <a:off x="1858700" y="2736450"/>
                <a:ext cx="476950" cy="353000"/>
              </a:xfrm>
              <a:custGeom>
                <a:avLst/>
                <a:gdLst/>
                <a:ahLst/>
                <a:cxnLst/>
                <a:rect l="l" t="t" r="r" b="b"/>
                <a:pathLst>
                  <a:path w="19078" h="14120" extrusionOk="0">
                    <a:moveTo>
                      <a:pt x="13939" y="0"/>
                    </a:moveTo>
                    <a:lnTo>
                      <a:pt x="10693" y="1605"/>
                    </a:lnTo>
                    <a:lnTo>
                      <a:pt x="4274" y="1209"/>
                    </a:lnTo>
                    <a:lnTo>
                      <a:pt x="0" y="3192"/>
                    </a:lnTo>
                    <a:lnTo>
                      <a:pt x="9791" y="14119"/>
                    </a:lnTo>
                    <a:lnTo>
                      <a:pt x="14408" y="13092"/>
                    </a:lnTo>
                    <a:lnTo>
                      <a:pt x="19078" y="2489"/>
                    </a:lnTo>
                    <a:lnTo>
                      <a:pt x="1393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2" name="Google Shape;3792;p78"/>
              <p:cNvSpPr/>
              <p:nvPr/>
            </p:nvSpPr>
            <p:spPr>
              <a:xfrm>
                <a:off x="1803700" y="2762600"/>
                <a:ext cx="726700" cy="934250"/>
              </a:xfrm>
              <a:custGeom>
                <a:avLst/>
                <a:gdLst/>
                <a:ahLst/>
                <a:cxnLst/>
                <a:rect l="l" t="t" r="r" b="b"/>
                <a:pathLst>
                  <a:path w="29068" h="37370" extrusionOk="0">
                    <a:moveTo>
                      <a:pt x="5861" y="0"/>
                    </a:moveTo>
                    <a:lnTo>
                      <a:pt x="0" y="2399"/>
                    </a:lnTo>
                    <a:lnTo>
                      <a:pt x="1893" y="18122"/>
                    </a:lnTo>
                    <a:lnTo>
                      <a:pt x="1893" y="27175"/>
                    </a:lnTo>
                    <a:cubicBezTo>
                      <a:pt x="1893" y="27175"/>
                      <a:pt x="1713" y="30096"/>
                      <a:pt x="1046" y="32404"/>
                    </a:cubicBezTo>
                    <a:cubicBezTo>
                      <a:pt x="397" y="34730"/>
                      <a:pt x="1136" y="35740"/>
                      <a:pt x="5518" y="36786"/>
                    </a:cubicBezTo>
                    <a:cubicBezTo>
                      <a:pt x="6993" y="37132"/>
                      <a:pt x="9390" y="37369"/>
                      <a:pt x="12089" y="37369"/>
                    </a:cubicBezTo>
                    <a:cubicBezTo>
                      <a:pt x="17407" y="37369"/>
                      <a:pt x="23895" y="36447"/>
                      <a:pt x="26814" y="33612"/>
                    </a:cubicBezTo>
                    <a:cubicBezTo>
                      <a:pt x="26814" y="33612"/>
                      <a:pt x="29068" y="31628"/>
                      <a:pt x="28076" y="29555"/>
                    </a:cubicBezTo>
                    <a:cubicBezTo>
                      <a:pt x="27084" y="27499"/>
                      <a:pt x="24686" y="16770"/>
                      <a:pt x="24614" y="15508"/>
                    </a:cubicBezTo>
                    <a:cubicBezTo>
                      <a:pt x="24524" y="14246"/>
                      <a:pt x="24740" y="1443"/>
                      <a:pt x="24740" y="1443"/>
                    </a:cubicBezTo>
                    <a:lnTo>
                      <a:pt x="17563" y="18"/>
                    </a:lnTo>
                    <a:cubicBezTo>
                      <a:pt x="17563" y="18"/>
                      <a:pt x="16590" y="4562"/>
                      <a:pt x="11396" y="4941"/>
                    </a:cubicBezTo>
                    <a:cubicBezTo>
                      <a:pt x="11267" y="4950"/>
                      <a:pt x="11141" y="4954"/>
                      <a:pt x="11018" y="4954"/>
                    </a:cubicBezTo>
                    <a:cubicBezTo>
                      <a:pt x="6797" y="4954"/>
                      <a:pt x="5861" y="0"/>
                      <a:pt x="5861" y="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3" name="Google Shape;3793;p78"/>
              <p:cNvSpPr/>
              <p:nvPr/>
            </p:nvSpPr>
            <p:spPr>
              <a:xfrm>
                <a:off x="1803700" y="2776575"/>
                <a:ext cx="717250" cy="920275"/>
              </a:xfrm>
              <a:custGeom>
                <a:avLst/>
                <a:gdLst/>
                <a:ahLst/>
                <a:cxnLst/>
                <a:rect l="l" t="t" r="r" b="b"/>
                <a:pathLst>
                  <a:path w="28690" h="36811" extrusionOk="0">
                    <a:moveTo>
                      <a:pt x="4490" y="0"/>
                    </a:moveTo>
                    <a:lnTo>
                      <a:pt x="0" y="1840"/>
                    </a:lnTo>
                    <a:lnTo>
                      <a:pt x="1893" y="17563"/>
                    </a:lnTo>
                    <a:lnTo>
                      <a:pt x="1893" y="26616"/>
                    </a:lnTo>
                    <a:cubicBezTo>
                      <a:pt x="1893" y="26616"/>
                      <a:pt x="1713" y="29537"/>
                      <a:pt x="1046" y="31845"/>
                    </a:cubicBezTo>
                    <a:cubicBezTo>
                      <a:pt x="397" y="34171"/>
                      <a:pt x="1136" y="35199"/>
                      <a:pt x="5518" y="36227"/>
                    </a:cubicBezTo>
                    <a:cubicBezTo>
                      <a:pt x="6993" y="36573"/>
                      <a:pt x="9390" y="36810"/>
                      <a:pt x="12089" y="36810"/>
                    </a:cubicBezTo>
                    <a:cubicBezTo>
                      <a:pt x="17407" y="36810"/>
                      <a:pt x="23895" y="35888"/>
                      <a:pt x="26814" y="33053"/>
                    </a:cubicBezTo>
                    <a:cubicBezTo>
                      <a:pt x="26814" y="33053"/>
                      <a:pt x="28689" y="31394"/>
                      <a:pt x="28256" y="29519"/>
                    </a:cubicBezTo>
                    <a:lnTo>
                      <a:pt x="28256" y="29519"/>
                    </a:lnTo>
                    <a:cubicBezTo>
                      <a:pt x="27517" y="29807"/>
                      <a:pt x="26778" y="30042"/>
                      <a:pt x="26002" y="30222"/>
                    </a:cubicBezTo>
                    <a:cubicBezTo>
                      <a:pt x="24876" y="30482"/>
                      <a:pt x="23738" y="30607"/>
                      <a:pt x="22607" y="30607"/>
                    </a:cubicBezTo>
                    <a:cubicBezTo>
                      <a:pt x="15505" y="30607"/>
                      <a:pt x="8719" y="25683"/>
                      <a:pt x="7195" y="18465"/>
                    </a:cubicBezTo>
                    <a:cubicBezTo>
                      <a:pt x="6185" y="13632"/>
                      <a:pt x="5374" y="8764"/>
                      <a:pt x="4670" y="3859"/>
                    </a:cubicBezTo>
                    <a:cubicBezTo>
                      <a:pt x="4490" y="2579"/>
                      <a:pt x="4418" y="1299"/>
                      <a:pt x="4490" y="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4" name="Google Shape;3794;p78"/>
              <p:cNvSpPr/>
              <p:nvPr/>
            </p:nvSpPr>
            <p:spPr>
              <a:xfrm>
                <a:off x="1952000" y="2693625"/>
                <a:ext cx="160050" cy="209650"/>
              </a:xfrm>
              <a:custGeom>
                <a:avLst/>
                <a:gdLst/>
                <a:ahLst/>
                <a:cxnLst/>
                <a:rect l="l" t="t" r="r" b="b"/>
                <a:pathLst>
                  <a:path w="6402" h="8386" extrusionOk="0">
                    <a:moveTo>
                      <a:pt x="3192" y="0"/>
                    </a:moveTo>
                    <a:lnTo>
                      <a:pt x="1" y="2922"/>
                    </a:lnTo>
                    <a:lnTo>
                      <a:pt x="1497" y="8385"/>
                    </a:lnTo>
                    <a:lnTo>
                      <a:pt x="6402" y="3408"/>
                    </a:lnTo>
                    <a:lnTo>
                      <a:pt x="3481" y="325"/>
                    </a:lnTo>
                    <a:lnTo>
                      <a:pt x="31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5" name="Google Shape;3795;p78"/>
              <p:cNvSpPr/>
              <p:nvPr/>
            </p:nvSpPr>
            <p:spPr>
              <a:xfrm>
                <a:off x="2112025" y="2693625"/>
                <a:ext cx="160525" cy="209650"/>
              </a:xfrm>
              <a:custGeom>
                <a:avLst/>
                <a:gdLst/>
                <a:ahLst/>
                <a:cxnLst/>
                <a:rect l="l" t="t" r="r" b="b"/>
                <a:pathLst>
                  <a:path w="6421" h="8386" extrusionOk="0">
                    <a:moveTo>
                      <a:pt x="3211" y="0"/>
                    </a:moveTo>
                    <a:lnTo>
                      <a:pt x="2940" y="325"/>
                    </a:lnTo>
                    <a:lnTo>
                      <a:pt x="1" y="3408"/>
                    </a:lnTo>
                    <a:lnTo>
                      <a:pt x="4906" y="8385"/>
                    </a:lnTo>
                    <a:lnTo>
                      <a:pt x="6420" y="2922"/>
                    </a:lnTo>
                    <a:lnTo>
                      <a:pt x="32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6" name="Google Shape;3796;p78"/>
              <p:cNvSpPr/>
              <p:nvPr/>
            </p:nvSpPr>
            <p:spPr>
              <a:xfrm>
                <a:off x="2350050" y="2772025"/>
                <a:ext cx="374200" cy="634800"/>
              </a:xfrm>
              <a:custGeom>
                <a:avLst/>
                <a:gdLst/>
                <a:ahLst/>
                <a:cxnLst/>
                <a:rect l="l" t="t" r="r" b="b"/>
                <a:pathLst>
                  <a:path w="14968" h="25392" extrusionOk="0">
                    <a:moveTo>
                      <a:pt x="2173" y="0"/>
                    </a:moveTo>
                    <a:cubicBezTo>
                      <a:pt x="680" y="0"/>
                      <a:pt x="289" y="1120"/>
                      <a:pt x="289" y="1120"/>
                    </a:cubicBezTo>
                    <a:cubicBezTo>
                      <a:pt x="289" y="1120"/>
                      <a:pt x="1" y="11110"/>
                      <a:pt x="2183" y="17475"/>
                    </a:cubicBezTo>
                    <a:cubicBezTo>
                      <a:pt x="4098" y="23097"/>
                      <a:pt x="6589" y="25391"/>
                      <a:pt x="8930" y="25391"/>
                    </a:cubicBezTo>
                    <a:cubicBezTo>
                      <a:pt x="10006" y="25391"/>
                      <a:pt x="11050" y="24907"/>
                      <a:pt x="11992" y="24039"/>
                    </a:cubicBezTo>
                    <a:cubicBezTo>
                      <a:pt x="14967" y="21262"/>
                      <a:pt x="8350" y="2689"/>
                      <a:pt x="4725" y="777"/>
                    </a:cubicBezTo>
                    <a:cubicBezTo>
                      <a:pt x="3640" y="202"/>
                      <a:pt x="2807" y="0"/>
                      <a:pt x="2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7" name="Google Shape;3797;p78"/>
              <p:cNvSpPr/>
              <p:nvPr/>
            </p:nvSpPr>
            <p:spPr>
              <a:xfrm>
                <a:off x="2379350" y="3107900"/>
                <a:ext cx="290800" cy="299025"/>
              </a:xfrm>
              <a:custGeom>
                <a:avLst/>
                <a:gdLst/>
                <a:ahLst/>
                <a:cxnLst/>
                <a:rect l="l" t="t" r="r" b="b"/>
                <a:pathLst>
                  <a:path w="11632" h="1196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35" y="1371"/>
                      <a:pt x="578" y="2724"/>
                      <a:pt x="1011" y="4058"/>
                    </a:cubicBezTo>
                    <a:cubicBezTo>
                      <a:pt x="2924" y="9673"/>
                      <a:pt x="5411" y="11961"/>
                      <a:pt x="7750" y="11961"/>
                    </a:cubicBezTo>
                    <a:cubicBezTo>
                      <a:pt x="8828" y="11961"/>
                      <a:pt x="9876" y="11474"/>
                      <a:pt x="10820" y="10604"/>
                    </a:cubicBezTo>
                    <a:cubicBezTo>
                      <a:pt x="11415" y="10045"/>
                      <a:pt x="11632" y="8818"/>
                      <a:pt x="11541" y="7232"/>
                    </a:cubicBezTo>
                    <a:cubicBezTo>
                      <a:pt x="6709" y="6889"/>
                      <a:pt x="2525" y="3968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8" name="Google Shape;3798;p78"/>
              <p:cNvSpPr/>
              <p:nvPr/>
            </p:nvSpPr>
            <p:spPr>
              <a:xfrm>
                <a:off x="2291000" y="2753575"/>
                <a:ext cx="259250" cy="686175"/>
              </a:xfrm>
              <a:custGeom>
                <a:avLst/>
                <a:gdLst/>
                <a:ahLst/>
                <a:cxnLst/>
                <a:rect l="l" t="t" r="r" b="b"/>
                <a:pathLst>
                  <a:path w="10370" h="2744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" y="1"/>
                      <a:pt x="452" y="20990"/>
                      <a:pt x="3823" y="27139"/>
                    </a:cubicBezTo>
                    <a:cubicBezTo>
                      <a:pt x="3823" y="27139"/>
                      <a:pt x="3973" y="27446"/>
                      <a:pt x="5045" y="27446"/>
                    </a:cubicBezTo>
                    <a:cubicBezTo>
                      <a:pt x="5552" y="27446"/>
                      <a:pt x="6266" y="27378"/>
                      <a:pt x="7268" y="27175"/>
                    </a:cubicBezTo>
                    <a:cubicBezTo>
                      <a:pt x="10369" y="26544"/>
                      <a:pt x="5537" y="25191"/>
                      <a:pt x="6312" y="1083"/>
                    </a:cubicBezTo>
                    <a:cubicBezTo>
                      <a:pt x="6312" y="83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99" name="Google Shape;3799;p78"/>
              <p:cNvSpPr/>
              <p:nvPr/>
            </p:nvSpPr>
            <p:spPr>
              <a:xfrm>
                <a:off x="2304525" y="2927350"/>
                <a:ext cx="197475" cy="197950"/>
              </a:xfrm>
              <a:custGeom>
                <a:avLst/>
                <a:gdLst/>
                <a:ahLst/>
                <a:cxnLst/>
                <a:rect l="l" t="t" r="r" b="b"/>
                <a:pathLst>
                  <a:path w="7899" h="7918" extrusionOk="0">
                    <a:moveTo>
                      <a:pt x="4069" y="1"/>
                    </a:moveTo>
                    <a:cubicBezTo>
                      <a:pt x="3260" y="1"/>
                      <a:pt x="2453" y="208"/>
                      <a:pt x="1732" y="623"/>
                    </a:cubicBezTo>
                    <a:cubicBezTo>
                      <a:pt x="1732" y="623"/>
                      <a:pt x="397" y="1651"/>
                      <a:pt x="2038" y="1831"/>
                    </a:cubicBezTo>
                    <a:lnTo>
                      <a:pt x="3679" y="1831"/>
                    </a:lnTo>
                    <a:cubicBezTo>
                      <a:pt x="3012" y="1831"/>
                      <a:pt x="1" y="1975"/>
                      <a:pt x="1227" y="3851"/>
                    </a:cubicBezTo>
                    <a:cubicBezTo>
                      <a:pt x="1497" y="3959"/>
                      <a:pt x="1786" y="4031"/>
                      <a:pt x="2074" y="4085"/>
                    </a:cubicBezTo>
                    <a:cubicBezTo>
                      <a:pt x="1083" y="4284"/>
                      <a:pt x="271" y="4644"/>
                      <a:pt x="884" y="5329"/>
                    </a:cubicBezTo>
                    <a:cubicBezTo>
                      <a:pt x="1227" y="5708"/>
                      <a:pt x="1696" y="5979"/>
                      <a:pt x="2201" y="6069"/>
                    </a:cubicBezTo>
                    <a:cubicBezTo>
                      <a:pt x="1353" y="6231"/>
                      <a:pt x="830" y="6556"/>
                      <a:pt x="2038" y="7205"/>
                    </a:cubicBezTo>
                    <a:cubicBezTo>
                      <a:pt x="2997" y="7695"/>
                      <a:pt x="3896" y="7918"/>
                      <a:pt x="4669" y="7918"/>
                    </a:cubicBezTo>
                    <a:cubicBezTo>
                      <a:pt x="5916" y="7918"/>
                      <a:pt x="6837" y="7337"/>
                      <a:pt x="7159" y="6357"/>
                    </a:cubicBezTo>
                    <a:cubicBezTo>
                      <a:pt x="7664" y="4788"/>
                      <a:pt x="7899" y="1182"/>
                      <a:pt x="6420" y="623"/>
                    </a:cubicBezTo>
                    <a:cubicBezTo>
                      <a:pt x="5690" y="208"/>
                      <a:pt x="4878" y="1"/>
                      <a:pt x="4069" y="1"/>
                    </a:cubicBezTo>
                    <a:close/>
                  </a:path>
                </a:pathLst>
              </a:custGeom>
              <a:solidFill>
                <a:srgbClr val="FFE1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0" name="Google Shape;3800;p78"/>
              <p:cNvSpPr/>
              <p:nvPr/>
            </p:nvSpPr>
            <p:spPr>
              <a:xfrm>
                <a:off x="1464700" y="2825500"/>
                <a:ext cx="373725" cy="634625"/>
              </a:xfrm>
              <a:custGeom>
                <a:avLst/>
                <a:gdLst/>
                <a:ahLst/>
                <a:cxnLst/>
                <a:rect l="l" t="t" r="r" b="b"/>
                <a:pathLst>
                  <a:path w="14949" h="25385" extrusionOk="0">
                    <a:moveTo>
                      <a:pt x="12770" y="1"/>
                    </a:moveTo>
                    <a:cubicBezTo>
                      <a:pt x="12140" y="1"/>
                      <a:pt x="11315" y="200"/>
                      <a:pt x="10242" y="766"/>
                    </a:cubicBezTo>
                    <a:cubicBezTo>
                      <a:pt x="6618" y="2696"/>
                      <a:pt x="0" y="21268"/>
                      <a:pt x="2975" y="24027"/>
                    </a:cubicBezTo>
                    <a:cubicBezTo>
                      <a:pt x="3914" y="24898"/>
                      <a:pt x="4959" y="25384"/>
                      <a:pt x="6038" y="25384"/>
                    </a:cubicBezTo>
                    <a:cubicBezTo>
                      <a:pt x="8376" y="25384"/>
                      <a:pt x="10872" y="23097"/>
                      <a:pt x="12785" y="17482"/>
                    </a:cubicBezTo>
                    <a:cubicBezTo>
                      <a:pt x="14949" y="11098"/>
                      <a:pt x="14660" y="1127"/>
                      <a:pt x="14660" y="1127"/>
                    </a:cubicBezTo>
                    <a:cubicBezTo>
                      <a:pt x="14660" y="1127"/>
                      <a:pt x="14267" y="1"/>
                      <a:pt x="127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1" name="Google Shape;3801;p78"/>
              <p:cNvSpPr/>
              <p:nvPr/>
            </p:nvSpPr>
            <p:spPr>
              <a:xfrm>
                <a:off x="1733432" y="2802880"/>
                <a:ext cx="225425" cy="699350"/>
              </a:xfrm>
              <a:custGeom>
                <a:avLst/>
                <a:gdLst/>
                <a:ahLst/>
                <a:cxnLst/>
                <a:rect l="l" t="t" r="r" b="b"/>
                <a:pathLst>
                  <a:path w="9017" h="27974" extrusionOk="0">
                    <a:moveTo>
                      <a:pt x="6420" y="1"/>
                    </a:moveTo>
                    <a:cubicBezTo>
                      <a:pt x="6420" y="1"/>
                      <a:pt x="289" y="1732"/>
                      <a:pt x="325" y="1984"/>
                    </a:cubicBezTo>
                    <a:cubicBezTo>
                      <a:pt x="4599" y="25732"/>
                      <a:pt x="0" y="27788"/>
                      <a:pt x="3174" y="27950"/>
                    </a:cubicBezTo>
                    <a:cubicBezTo>
                      <a:pt x="3495" y="27967"/>
                      <a:pt x="3786" y="27974"/>
                      <a:pt x="4049" y="27974"/>
                    </a:cubicBezTo>
                    <a:cubicBezTo>
                      <a:pt x="6389" y="27974"/>
                      <a:pt x="6564" y="27391"/>
                      <a:pt x="6564" y="27391"/>
                    </a:cubicBezTo>
                    <a:cubicBezTo>
                      <a:pt x="9016" y="20828"/>
                      <a:pt x="6420" y="1"/>
                      <a:pt x="64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2" name="Google Shape;3802;p78"/>
              <p:cNvSpPr/>
              <p:nvPr/>
            </p:nvSpPr>
            <p:spPr>
              <a:xfrm>
                <a:off x="1667550" y="2972100"/>
                <a:ext cx="197475" cy="198050"/>
              </a:xfrm>
              <a:custGeom>
                <a:avLst/>
                <a:gdLst/>
                <a:ahLst/>
                <a:cxnLst/>
                <a:rect l="l" t="t" r="r" b="b"/>
                <a:pathLst>
                  <a:path w="7899" h="7922" extrusionOk="0">
                    <a:moveTo>
                      <a:pt x="3832" y="1"/>
                    </a:moveTo>
                    <a:cubicBezTo>
                      <a:pt x="3025" y="1"/>
                      <a:pt x="2218" y="213"/>
                      <a:pt x="1497" y="636"/>
                    </a:cubicBezTo>
                    <a:cubicBezTo>
                      <a:pt x="0" y="1177"/>
                      <a:pt x="253" y="4802"/>
                      <a:pt x="740" y="6370"/>
                    </a:cubicBezTo>
                    <a:cubicBezTo>
                      <a:pt x="1051" y="7338"/>
                      <a:pt x="1974" y="7922"/>
                      <a:pt x="3224" y="7922"/>
                    </a:cubicBezTo>
                    <a:cubicBezTo>
                      <a:pt x="3999" y="7922"/>
                      <a:pt x="4901" y="7697"/>
                      <a:pt x="5861" y="7200"/>
                    </a:cubicBezTo>
                    <a:cubicBezTo>
                      <a:pt x="7069" y="6569"/>
                      <a:pt x="6546" y="6244"/>
                      <a:pt x="5699" y="6082"/>
                    </a:cubicBezTo>
                    <a:cubicBezTo>
                      <a:pt x="6203" y="5992"/>
                      <a:pt x="6672" y="5721"/>
                      <a:pt x="7033" y="5343"/>
                    </a:cubicBezTo>
                    <a:cubicBezTo>
                      <a:pt x="7628" y="4657"/>
                      <a:pt x="6817" y="4279"/>
                      <a:pt x="5825" y="4098"/>
                    </a:cubicBezTo>
                    <a:cubicBezTo>
                      <a:pt x="6113" y="4026"/>
                      <a:pt x="6402" y="3954"/>
                      <a:pt x="6672" y="3864"/>
                    </a:cubicBezTo>
                    <a:cubicBezTo>
                      <a:pt x="7898" y="1971"/>
                      <a:pt x="4905" y="1844"/>
                      <a:pt x="4220" y="1844"/>
                    </a:cubicBezTo>
                    <a:lnTo>
                      <a:pt x="5861" y="1844"/>
                    </a:lnTo>
                    <a:cubicBezTo>
                      <a:pt x="7502" y="1646"/>
                      <a:pt x="6167" y="636"/>
                      <a:pt x="6167" y="636"/>
                    </a:cubicBezTo>
                    <a:cubicBezTo>
                      <a:pt x="5446" y="213"/>
                      <a:pt x="4639" y="1"/>
                      <a:pt x="3832" y="1"/>
                    </a:cubicBezTo>
                    <a:close/>
                  </a:path>
                </a:pathLst>
              </a:custGeom>
              <a:solidFill>
                <a:srgbClr val="FFE1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3" name="Google Shape;3803;p78"/>
              <p:cNvSpPr/>
              <p:nvPr/>
            </p:nvSpPr>
            <p:spPr>
              <a:xfrm>
                <a:off x="2304525" y="2926950"/>
                <a:ext cx="148800" cy="198100"/>
              </a:xfrm>
              <a:custGeom>
                <a:avLst/>
                <a:gdLst/>
                <a:ahLst/>
                <a:cxnLst/>
                <a:rect l="l" t="t" r="r" b="b"/>
                <a:pathLst>
                  <a:path w="5952" h="7924" extrusionOk="0">
                    <a:moveTo>
                      <a:pt x="4065" y="1"/>
                    </a:moveTo>
                    <a:cubicBezTo>
                      <a:pt x="3254" y="1"/>
                      <a:pt x="2448" y="216"/>
                      <a:pt x="1732" y="639"/>
                    </a:cubicBezTo>
                    <a:cubicBezTo>
                      <a:pt x="1732" y="639"/>
                      <a:pt x="397" y="1649"/>
                      <a:pt x="2038" y="1829"/>
                    </a:cubicBezTo>
                    <a:lnTo>
                      <a:pt x="3679" y="1829"/>
                    </a:lnTo>
                    <a:cubicBezTo>
                      <a:pt x="3012" y="1829"/>
                      <a:pt x="1" y="1973"/>
                      <a:pt x="1227" y="3867"/>
                    </a:cubicBezTo>
                    <a:cubicBezTo>
                      <a:pt x="1497" y="3957"/>
                      <a:pt x="1786" y="4029"/>
                      <a:pt x="2074" y="4083"/>
                    </a:cubicBezTo>
                    <a:cubicBezTo>
                      <a:pt x="1083" y="4282"/>
                      <a:pt x="271" y="4642"/>
                      <a:pt x="884" y="5327"/>
                    </a:cubicBezTo>
                    <a:cubicBezTo>
                      <a:pt x="1227" y="5724"/>
                      <a:pt x="1696" y="5977"/>
                      <a:pt x="2201" y="6085"/>
                    </a:cubicBezTo>
                    <a:cubicBezTo>
                      <a:pt x="1353" y="6247"/>
                      <a:pt x="830" y="6572"/>
                      <a:pt x="2038" y="7203"/>
                    </a:cubicBezTo>
                    <a:cubicBezTo>
                      <a:pt x="2988" y="7701"/>
                      <a:pt x="3879" y="7924"/>
                      <a:pt x="4647" y="7924"/>
                    </a:cubicBezTo>
                    <a:cubicBezTo>
                      <a:pt x="5075" y="7924"/>
                      <a:pt x="5465" y="7855"/>
                      <a:pt x="5807" y="7726"/>
                    </a:cubicBezTo>
                    <a:cubicBezTo>
                      <a:pt x="5212" y="6536"/>
                      <a:pt x="4923" y="5219"/>
                      <a:pt x="4977" y="3903"/>
                    </a:cubicBezTo>
                    <a:cubicBezTo>
                      <a:pt x="5032" y="2677"/>
                      <a:pt x="5356" y="1487"/>
                      <a:pt x="5951" y="405"/>
                    </a:cubicBezTo>
                    <a:cubicBezTo>
                      <a:pt x="5347" y="134"/>
                      <a:pt x="4704" y="1"/>
                      <a:pt x="4065" y="1"/>
                    </a:cubicBezTo>
                    <a:close/>
                  </a:path>
                </a:pathLst>
              </a:custGeom>
              <a:solidFill>
                <a:srgbClr val="F2BF9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4" name="Google Shape;3804;p78"/>
              <p:cNvSpPr/>
              <p:nvPr/>
            </p:nvSpPr>
            <p:spPr>
              <a:xfrm>
                <a:off x="1668000" y="2975825"/>
                <a:ext cx="105950" cy="194225"/>
              </a:xfrm>
              <a:custGeom>
                <a:avLst/>
                <a:gdLst/>
                <a:ahLst/>
                <a:cxnLst/>
                <a:rect l="l" t="t" r="r" b="b"/>
                <a:pathLst>
                  <a:path w="4238" h="7769" extrusionOk="0">
                    <a:moveTo>
                      <a:pt x="2705" y="0"/>
                    </a:moveTo>
                    <a:lnTo>
                      <a:pt x="2705" y="0"/>
                    </a:lnTo>
                    <a:cubicBezTo>
                      <a:pt x="2273" y="91"/>
                      <a:pt x="1858" y="253"/>
                      <a:pt x="1479" y="487"/>
                    </a:cubicBezTo>
                    <a:cubicBezTo>
                      <a:pt x="0" y="1028"/>
                      <a:pt x="217" y="4653"/>
                      <a:pt x="740" y="6221"/>
                    </a:cubicBezTo>
                    <a:cubicBezTo>
                      <a:pt x="1040" y="7193"/>
                      <a:pt x="1962" y="7768"/>
                      <a:pt x="3202" y="7768"/>
                    </a:cubicBezTo>
                    <a:cubicBezTo>
                      <a:pt x="3527" y="7768"/>
                      <a:pt x="3874" y="7728"/>
                      <a:pt x="4238" y="7646"/>
                    </a:cubicBezTo>
                    <a:cubicBezTo>
                      <a:pt x="2940" y="6095"/>
                      <a:pt x="2273" y="4130"/>
                      <a:pt x="2327" y="2128"/>
                    </a:cubicBezTo>
                    <a:cubicBezTo>
                      <a:pt x="2345" y="1389"/>
                      <a:pt x="2489" y="686"/>
                      <a:pt x="2705" y="0"/>
                    </a:cubicBezTo>
                    <a:close/>
                  </a:path>
                </a:pathLst>
              </a:custGeom>
              <a:solidFill>
                <a:srgbClr val="F2BF9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5" name="Google Shape;3805;p78"/>
              <p:cNvSpPr/>
              <p:nvPr/>
            </p:nvSpPr>
            <p:spPr>
              <a:xfrm>
                <a:off x="1658075" y="1849775"/>
                <a:ext cx="865575" cy="454525"/>
              </a:xfrm>
              <a:custGeom>
                <a:avLst/>
                <a:gdLst/>
                <a:ahLst/>
                <a:cxnLst/>
                <a:rect l="l" t="t" r="r" b="b"/>
                <a:pathLst>
                  <a:path w="34623" h="18181" extrusionOk="0">
                    <a:moveTo>
                      <a:pt x="18264" y="1"/>
                    </a:moveTo>
                    <a:cubicBezTo>
                      <a:pt x="12603" y="1"/>
                      <a:pt x="6326" y="1439"/>
                      <a:pt x="4328" y="4921"/>
                    </a:cubicBezTo>
                    <a:cubicBezTo>
                      <a:pt x="4328" y="4921"/>
                      <a:pt x="1" y="15254"/>
                      <a:pt x="3535" y="15650"/>
                    </a:cubicBezTo>
                    <a:cubicBezTo>
                      <a:pt x="3535" y="15650"/>
                      <a:pt x="4480" y="15427"/>
                      <a:pt x="6136" y="10617"/>
                    </a:cubicBezTo>
                    <a:lnTo>
                      <a:pt x="6136" y="10617"/>
                    </a:lnTo>
                    <a:cubicBezTo>
                      <a:pt x="5900" y="11611"/>
                      <a:pt x="6286" y="13108"/>
                      <a:pt x="8169" y="13108"/>
                    </a:cubicBezTo>
                    <a:cubicBezTo>
                      <a:pt x="9540" y="13108"/>
                      <a:pt x="10135" y="12386"/>
                      <a:pt x="10387" y="11647"/>
                    </a:cubicBezTo>
                    <a:cubicBezTo>
                      <a:pt x="10441" y="12495"/>
                      <a:pt x="10820" y="13414"/>
                      <a:pt x="12154" y="13468"/>
                    </a:cubicBezTo>
                    <a:cubicBezTo>
                      <a:pt x="12216" y="13472"/>
                      <a:pt x="12276" y="13474"/>
                      <a:pt x="12335" y="13474"/>
                    </a:cubicBezTo>
                    <a:cubicBezTo>
                      <a:pt x="13935" y="13474"/>
                      <a:pt x="14358" y="12084"/>
                      <a:pt x="14462" y="11214"/>
                    </a:cubicBezTo>
                    <a:cubicBezTo>
                      <a:pt x="14495" y="12255"/>
                      <a:pt x="14892" y="14038"/>
                      <a:pt x="17247" y="14038"/>
                    </a:cubicBezTo>
                    <a:cubicBezTo>
                      <a:pt x="17462" y="14038"/>
                      <a:pt x="17693" y="14023"/>
                      <a:pt x="17943" y="13991"/>
                    </a:cubicBezTo>
                    <a:cubicBezTo>
                      <a:pt x="18934" y="13396"/>
                      <a:pt x="19511" y="12278"/>
                      <a:pt x="19439" y="11124"/>
                    </a:cubicBezTo>
                    <a:lnTo>
                      <a:pt x="19439" y="11124"/>
                    </a:lnTo>
                    <a:cubicBezTo>
                      <a:pt x="19628" y="12172"/>
                      <a:pt x="20275" y="14005"/>
                      <a:pt x="22300" y="14005"/>
                    </a:cubicBezTo>
                    <a:cubicBezTo>
                      <a:pt x="22401" y="14005"/>
                      <a:pt x="22505" y="14001"/>
                      <a:pt x="22613" y="13991"/>
                    </a:cubicBezTo>
                    <a:cubicBezTo>
                      <a:pt x="24687" y="13793"/>
                      <a:pt x="24452" y="12206"/>
                      <a:pt x="24055" y="11124"/>
                    </a:cubicBezTo>
                    <a:lnTo>
                      <a:pt x="24055" y="11124"/>
                    </a:lnTo>
                    <a:cubicBezTo>
                      <a:pt x="24595" y="12131"/>
                      <a:pt x="25738" y="14284"/>
                      <a:pt x="26957" y="14284"/>
                    </a:cubicBezTo>
                    <a:cubicBezTo>
                      <a:pt x="27244" y="14284"/>
                      <a:pt x="27535" y="14165"/>
                      <a:pt x="27824" y="13883"/>
                    </a:cubicBezTo>
                    <a:cubicBezTo>
                      <a:pt x="28455" y="13270"/>
                      <a:pt x="28545" y="11557"/>
                      <a:pt x="28527" y="11016"/>
                    </a:cubicBezTo>
                    <a:lnTo>
                      <a:pt x="28527" y="11016"/>
                    </a:lnTo>
                    <a:cubicBezTo>
                      <a:pt x="29572" y="12356"/>
                      <a:pt x="30851" y="18180"/>
                      <a:pt x="32106" y="18180"/>
                    </a:cubicBezTo>
                    <a:cubicBezTo>
                      <a:pt x="32151" y="18180"/>
                      <a:pt x="32197" y="18172"/>
                      <a:pt x="32242" y="18157"/>
                    </a:cubicBezTo>
                    <a:cubicBezTo>
                      <a:pt x="34622" y="17345"/>
                      <a:pt x="31521" y="5065"/>
                      <a:pt x="27734" y="2036"/>
                    </a:cubicBezTo>
                    <a:cubicBezTo>
                      <a:pt x="26143" y="756"/>
                      <a:pt x="22366" y="1"/>
                      <a:pt x="1826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6" name="Google Shape;3806;p78"/>
              <p:cNvSpPr/>
              <p:nvPr/>
            </p:nvSpPr>
            <p:spPr>
              <a:xfrm>
                <a:off x="1657625" y="1853325"/>
                <a:ext cx="380500" cy="387725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5509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0513" y="433"/>
                      <a:pt x="5987" y="1912"/>
                      <a:pt x="4346" y="4779"/>
                    </a:cubicBezTo>
                    <a:cubicBezTo>
                      <a:pt x="4346" y="4779"/>
                      <a:pt x="1" y="15112"/>
                      <a:pt x="3553" y="15508"/>
                    </a:cubicBezTo>
                    <a:cubicBezTo>
                      <a:pt x="3553" y="15508"/>
                      <a:pt x="4491" y="15274"/>
                      <a:pt x="6150" y="10441"/>
                    </a:cubicBezTo>
                    <a:lnTo>
                      <a:pt x="6150" y="10441"/>
                    </a:lnTo>
                    <a:cubicBezTo>
                      <a:pt x="5897" y="11433"/>
                      <a:pt x="6276" y="12966"/>
                      <a:pt x="8169" y="12966"/>
                    </a:cubicBezTo>
                    <a:cubicBezTo>
                      <a:pt x="9540" y="12966"/>
                      <a:pt x="10153" y="12226"/>
                      <a:pt x="10405" y="11487"/>
                    </a:cubicBezTo>
                    <a:cubicBezTo>
                      <a:pt x="10405" y="11722"/>
                      <a:pt x="10441" y="11938"/>
                      <a:pt x="10513" y="12154"/>
                    </a:cubicBezTo>
                    <a:cubicBezTo>
                      <a:pt x="10477" y="11595"/>
                      <a:pt x="10459" y="11036"/>
                      <a:pt x="10495" y="10477"/>
                    </a:cubicBezTo>
                    <a:cubicBezTo>
                      <a:pt x="10640" y="6492"/>
                      <a:pt x="12335" y="2742"/>
                      <a:pt x="152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7" name="Google Shape;3807;p78"/>
              <p:cNvSpPr/>
              <p:nvPr/>
            </p:nvSpPr>
            <p:spPr>
              <a:xfrm>
                <a:off x="1764925" y="2149950"/>
                <a:ext cx="252925" cy="252475"/>
              </a:xfrm>
              <a:custGeom>
                <a:avLst/>
                <a:gdLst/>
                <a:ahLst/>
                <a:cxnLst/>
                <a:rect l="l" t="t" r="r" b="b"/>
                <a:pathLst>
                  <a:path w="10117" h="10099" extrusionOk="0">
                    <a:moveTo>
                      <a:pt x="5067" y="1"/>
                    </a:moveTo>
                    <a:cubicBezTo>
                      <a:pt x="2272" y="1"/>
                      <a:pt x="0" y="2273"/>
                      <a:pt x="0" y="5050"/>
                    </a:cubicBezTo>
                    <a:cubicBezTo>
                      <a:pt x="0" y="7845"/>
                      <a:pt x="2272" y="10099"/>
                      <a:pt x="5067" y="10099"/>
                    </a:cubicBezTo>
                    <a:cubicBezTo>
                      <a:pt x="7844" y="10099"/>
                      <a:pt x="10116" y="7845"/>
                      <a:pt x="10116" y="5050"/>
                    </a:cubicBezTo>
                    <a:cubicBezTo>
                      <a:pt x="10116" y="2273"/>
                      <a:pt x="7844" y="1"/>
                      <a:pt x="5067" y="1"/>
                    </a:cubicBezTo>
                    <a:close/>
                  </a:path>
                </a:pathLst>
              </a:custGeom>
              <a:solidFill>
                <a:srgbClr val="F8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8" name="Google Shape;3808;p78"/>
              <p:cNvSpPr/>
              <p:nvPr/>
            </p:nvSpPr>
            <p:spPr>
              <a:xfrm>
                <a:off x="1704525" y="2136300"/>
                <a:ext cx="326850" cy="280100"/>
              </a:xfrm>
              <a:custGeom>
                <a:avLst/>
                <a:gdLst/>
                <a:ahLst/>
                <a:cxnLst/>
                <a:rect l="l" t="t" r="r" b="b"/>
                <a:pathLst>
                  <a:path w="13074" h="11204" extrusionOk="0">
                    <a:moveTo>
                      <a:pt x="7483" y="1088"/>
                    </a:moveTo>
                    <a:cubicBezTo>
                      <a:pt x="9972" y="1088"/>
                      <a:pt x="11991" y="3107"/>
                      <a:pt x="11991" y="5596"/>
                    </a:cubicBezTo>
                    <a:cubicBezTo>
                      <a:pt x="11991" y="8316"/>
                      <a:pt x="9762" y="10121"/>
                      <a:pt x="7444" y="10121"/>
                    </a:cubicBezTo>
                    <a:cubicBezTo>
                      <a:pt x="6336" y="10121"/>
                      <a:pt x="5207" y="9709"/>
                      <a:pt x="4292" y="8787"/>
                    </a:cubicBezTo>
                    <a:cubicBezTo>
                      <a:pt x="1443" y="5956"/>
                      <a:pt x="3462" y="1088"/>
                      <a:pt x="7483" y="1088"/>
                    </a:cubicBezTo>
                    <a:close/>
                    <a:moveTo>
                      <a:pt x="7438" y="0"/>
                    </a:moveTo>
                    <a:cubicBezTo>
                      <a:pt x="6063" y="0"/>
                      <a:pt x="4659" y="509"/>
                      <a:pt x="3516" y="1647"/>
                    </a:cubicBezTo>
                    <a:cubicBezTo>
                      <a:pt x="0" y="5163"/>
                      <a:pt x="2488" y="11204"/>
                      <a:pt x="7483" y="11204"/>
                    </a:cubicBezTo>
                    <a:cubicBezTo>
                      <a:pt x="10567" y="11186"/>
                      <a:pt x="13055" y="8697"/>
                      <a:pt x="13073" y="5596"/>
                    </a:cubicBezTo>
                    <a:cubicBezTo>
                      <a:pt x="13073" y="2228"/>
                      <a:pt x="10316" y="0"/>
                      <a:pt x="74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09" name="Google Shape;3809;p78"/>
              <p:cNvSpPr/>
              <p:nvPr/>
            </p:nvSpPr>
            <p:spPr>
              <a:xfrm>
                <a:off x="2158925" y="2140950"/>
                <a:ext cx="252475" cy="252475"/>
              </a:xfrm>
              <a:custGeom>
                <a:avLst/>
                <a:gdLst/>
                <a:ahLst/>
                <a:cxnLst/>
                <a:rect l="l" t="t" r="r" b="b"/>
                <a:pathLst>
                  <a:path w="10099" h="10099" extrusionOk="0">
                    <a:moveTo>
                      <a:pt x="5049" y="0"/>
                    </a:moveTo>
                    <a:cubicBezTo>
                      <a:pt x="2254" y="0"/>
                      <a:pt x="0" y="2254"/>
                      <a:pt x="0" y="5049"/>
                    </a:cubicBezTo>
                    <a:cubicBezTo>
                      <a:pt x="0" y="7826"/>
                      <a:pt x="2254" y="10098"/>
                      <a:pt x="5049" y="10098"/>
                    </a:cubicBezTo>
                    <a:cubicBezTo>
                      <a:pt x="7844" y="10098"/>
                      <a:pt x="10098" y="7826"/>
                      <a:pt x="10098" y="5049"/>
                    </a:cubicBezTo>
                    <a:cubicBezTo>
                      <a:pt x="10098" y="2254"/>
                      <a:pt x="7844" y="0"/>
                      <a:pt x="5049" y="0"/>
                    </a:cubicBezTo>
                    <a:close/>
                  </a:path>
                </a:pathLst>
              </a:custGeom>
              <a:solidFill>
                <a:srgbClr val="F8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0" name="Google Shape;3810;p78"/>
              <p:cNvSpPr/>
              <p:nvPr/>
            </p:nvSpPr>
            <p:spPr>
              <a:xfrm>
                <a:off x="2098075" y="2127075"/>
                <a:ext cx="326850" cy="279875"/>
              </a:xfrm>
              <a:custGeom>
                <a:avLst/>
                <a:gdLst/>
                <a:ahLst/>
                <a:cxnLst/>
                <a:rect l="l" t="t" r="r" b="b"/>
                <a:pathLst>
                  <a:path w="13074" h="11195" extrusionOk="0">
                    <a:moveTo>
                      <a:pt x="7516" y="1096"/>
                    </a:moveTo>
                    <a:cubicBezTo>
                      <a:pt x="9989" y="1096"/>
                      <a:pt x="11991" y="3127"/>
                      <a:pt x="11991" y="5604"/>
                    </a:cubicBezTo>
                    <a:cubicBezTo>
                      <a:pt x="11991" y="8325"/>
                      <a:pt x="9770" y="10121"/>
                      <a:pt x="7451" y="10121"/>
                    </a:cubicBezTo>
                    <a:cubicBezTo>
                      <a:pt x="6343" y="10121"/>
                      <a:pt x="5213" y="9711"/>
                      <a:pt x="4292" y="8796"/>
                    </a:cubicBezTo>
                    <a:cubicBezTo>
                      <a:pt x="1461" y="5947"/>
                      <a:pt x="3462" y="1096"/>
                      <a:pt x="7483" y="1096"/>
                    </a:cubicBezTo>
                    <a:cubicBezTo>
                      <a:pt x="7494" y="1096"/>
                      <a:pt x="7505" y="1096"/>
                      <a:pt x="7516" y="1096"/>
                    </a:cubicBezTo>
                    <a:close/>
                    <a:moveTo>
                      <a:pt x="7444" y="1"/>
                    </a:moveTo>
                    <a:cubicBezTo>
                      <a:pt x="6071" y="1"/>
                      <a:pt x="4672" y="512"/>
                      <a:pt x="3534" y="1655"/>
                    </a:cubicBezTo>
                    <a:cubicBezTo>
                      <a:pt x="0" y="5171"/>
                      <a:pt x="2506" y="11194"/>
                      <a:pt x="7483" y="11194"/>
                    </a:cubicBezTo>
                    <a:cubicBezTo>
                      <a:pt x="10567" y="11194"/>
                      <a:pt x="13073" y="8688"/>
                      <a:pt x="13073" y="5604"/>
                    </a:cubicBezTo>
                    <a:cubicBezTo>
                      <a:pt x="13073" y="2237"/>
                      <a:pt x="10317" y="1"/>
                      <a:pt x="744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1" name="Google Shape;3811;p78"/>
              <p:cNvSpPr/>
              <p:nvPr/>
            </p:nvSpPr>
            <p:spPr>
              <a:xfrm>
                <a:off x="2006550" y="2225075"/>
                <a:ext cx="165475" cy="60600"/>
              </a:xfrm>
              <a:custGeom>
                <a:avLst/>
                <a:gdLst/>
                <a:ahLst/>
                <a:cxnLst/>
                <a:rect l="l" t="t" r="r" b="b"/>
                <a:pathLst>
                  <a:path w="6619" h="2424" extrusionOk="0">
                    <a:moveTo>
                      <a:pt x="3273" y="1"/>
                    </a:moveTo>
                    <a:cubicBezTo>
                      <a:pt x="3204" y="1"/>
                      <a:pt x="3135" y="3"/>
                      <a:pt x="3066" y="7"/>
                    </a:cubicBezTo>
                    <a:cubicBezTo>
                      <a:pt x="1227" y="133"/>
                      <a:pt x="55" y="1666"/>
                      <a:pt x="1" y="1720"/>
                    </a:cubicBezTo>
                    <a:lnTo>
                      <a:pt x="884" y="2369"/>
                    </a:lnTo>
                    <a:cubicBezTo>
                      <a:pt x="884" y="2369"/>
                      <a:pt x="1786" y="1179"/>
                      <a:pt x="3138" y="1089"/>
                    </a:cubicBezTo>
                    <a:cubicBezTo>
                      <a:pt x="3185" y="1086"/>
                      <a:pt x="3233" y="1085"/>
                      <a:pt x="3281" y="1085"/>
                    </a:cubicBezTo>
                    <a:cubicBezTo>
                      <a:pt x="4120" y="1085"/>
                      <a:pt x="4990" y="1536"/>
                      <a:pt x="5843" y="2423"/>
                    </a:cubicBezTo>
                    <a:lnTo>
                      <a:pt x="6618" y="1666"/>
                    </a:lnTo>
                    <a:cubicBezTo>
                      <a:pt x="5547" y="561"/>
                      <a:pt x="4412" y="1"/>
                      <a:pt x="327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2" name="Google Shape;3812;p78"/>
              <p:cNvSpPr/>
              <p:nvPr/>
            </p:nvSpPr>
            <p:spPr>
              <a:xfrm>
                <a:off x="1662075" y="2206750"/>
                <a:ext cx="106475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4259" h="2165" extrusionOk="0">
                    <a:moveTo>
                      <a:pt x="777" y="0"/>
                    </a:moveTo>
                    <a:cubicBezTo>
                      <a:pt x="254" y="0"/>
                      <a:pt x="1" y="789"/>
                      <a:pt x="580" y="1047"/>
                    </a:cubicBezTo>
                    <a:lnTo>
                      <a:pt x="3303" y="2129"/>
                    </a:lnTo>
                    <a:cubicBezTo>
                      <a:pt x="3357" y="2147"/>
                      <a:pt x="3429" y="2165"/>
                      <a:pt x="3501" y="2165"/>
                    </a:cubicBezTo>
                    <a:cubicBezTo>
                      <a:pt x="4096" y="2165"/>
                      <a:pt x="4259" y="1353"/>
                      <a:pt x="3700" y="1119"/>
                    </a:cubicBezTo>
                    <a:lnTo>
                      <a:pt x="977" y="37"/>
                    </a:lnTo>
                    <a:cubicBezTo>
                      <a:pt x="907" y="12"/>
                      <a:pt x="840" y="0"/>
                      <a:pt x="77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3" name="Google Shape;3813;p78"/>
              <p:cNvSpPr/>
              <p:nvPr/>
            </p:nvSpPr>
            <p:spPr>
              <a:xfrm>
                <a:off x="2395600" y="2262800"/>
                <a:ext cx="119250" cy="56225"/>
              </a:xfrm>
              <a:custGeom>
                <a:avLst/>
                <a:gdLst/>
                <a:ahLst/>
                <a:cxnLst/>
                <a:rect l="l" t="t" r="r" b="b"/>
                <a:pathLst>
                  <a:path w="4770" h="2249" extrusionOk="0">
                    <a:moveTo>
                      <a:pt x="4008" y="0"/>
                    </a:moveTo>
                    <a:cubicBezTo>
                      <a:pt x="3949" y="0"/>
                      <a:pt x="3888" y="10"/>
                      <a:pt x="3823" y="31"/>
                    </a:cubicBezTo>
                    <a:lnTo>
                      <a:pt x="577" y="1185"/>
                    </a:lnTo>
                    <a:cubicBezTo>
                      <a:pt x="0" y="1401"/>
                      <a:pt x="144" y="2231"/>
                      <a:pt x="757" y="2249"/>
                    </a:cubicBezTo>
                    <a:cubicBezTo>
                      <a:pt x="812" y="2249"/>
                      <a:pt x="884" y="2231"/>
                      <a:pt x="938" y="2213"/>
                    </a:cubicBezTo>
                    <a:lnTo>
                      <a:pt x="4184" y="1059"/>
                    </a:lnTo>
                    <a:cubicBezTo>
                      <a:pt x="4770" y="831"/>
                      <a:pt x="4547" y="0"/>
                      <a:pt x="400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4" name="Google Shape;3814;p78"/>
              <p:cNvSpPr/>
              <p:nvPr/>
            </p:nvSpPr>
            <p:spPr>
              <a:xfrm>
                <a:off x="2410025" y="4069475"/>
                <a:ext cx="162750" cy="261475"/>
              </a:xfrm>
              <a:custGeom>
                <a:avLst/>
                <a:gdLst/>
                <a:ahLst/>
                <a:cxnLst/>
                <a:rect l="l" t="t" r="r" b="b"/>
                <a:pathLst>
                  <a:path w="6510" h="10459" extrusionOk="0">
                    <a:moveTo>
                      <a:pt x="0" y="0"/>
                    </a:moveTo>
                    <a:lnTo>
                      <a:pt x="974" y="10459"/>
                    </a:lnTo>
                    <a:lnTo>
                      <a:pt x="6510" y="8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5" name="Google Shape;3815;p78"/>
              <p:cNvSpPr/>
              <p:nvPr/>
            </p:nvSpPr>
            <p:spPr>
              <a:xfrm>
                <a:off x="2246825" y="5244700"/>
                <a:ext cx="381850" cy="153750"/>
              </a:xfrm>
              <a:custGeom>
                <a:avLst/>
                <a:gdLst/>
                <a:ahLst/>
                <a:cxnLst/>
                <a:rect l="l" t="t" r="r" b="b"/>
                <a:pathLst>
                  <a:path w="15274" h="6150" extrusionOk="0">
                    <a:moveTo>
                      <a:pt x="6348" y="1"/>
                    </a:moveTo>
                    <a:lnTo>
                      <a:pt x="6149" y="2363"/>
                    </a:lnTo>
                    <a:lnTo>
                      <a:pt x="1" y="2363"/>
                    </a:lnTo>
                    <a:lnTo>
                      <a:pt x="1" y="6149"/>
                    </a:lnTo>
                    <a:lnTo>
                      <a:pt x="14985" y="6149"/>
                    </a:lnTo>
                    <a:cubicBezTo>
                      <a:pt x="15274" y="2218"/>
                      <a:pt x="13110" y="938"/>
                      <a:pt x="10730" y="560"/>
                    </a:cubicBezTo>
                    <a:lnTo>
                      <a:pt x="10549" y="2381"/>
                    </a:lnTo>
                    <a:lnTo>
                      <a:pt x="8169" y="2417"/>
                    </a:lnTo>
                    <a:lnTo>
                      <a:pt x="8403" y="307"/>
                    </a:lnTo>
                    <a:lnTo>
                      <a:pt x="6348" y="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16" name="Google Shape;3816;p78"/>
              <p:cNvSpPr/>
              <p:nvPr/>
            </p:nvSpPr>
            <p:spPr>
              <a:xfrm>
                <a:off x="2553825" y="3954050"/>
                <a:ext cx="140675" cy="219575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8783" extrusionOk="0">
                    <a:moveTo>
                      <a:pt x="0" y="1"/>
                    </a:moveTo>
                    <a:lnTo>
                      <a:pt x="4003" y="8782"/>
                    </a:lnTo>
                    <a:lnTo>
                      <a:pt x="5626" y="712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0" name="Google Shape;3820;p78"/>
              <p:cNvSpPr/>
              <p:nvPr/>
            </p:nvSpPr>
            <p:spPr>
              <a:xfrm>
                <a:off x="998550" y="5002175"/>
                <a:ext cx="461200" cy="404375"/>
              </a:xfrm>
              <a:custGeom>
                <a:avLst/>
                <a:gdLst/>
                <a:ahLst/>
                <a:cxnLst/>
                <a:rect l="l" t="t" r="r" b="b"/>
                <a:pathLst>
                  <a:path w="18448" h="16175" extrusionOk="0">
                    <a:moveTo>
                      <a:pt x="17185" y="0"/>
                    </a:moveTo>
                    <a:lnTo>
                      <a:pt x="17185" y="0"/>
                    </a:lnTo>
                    <a:cubicBezTo>
                      <a:pt x="6781" y="2164"/>
                      <a:pt x="8368" y="11631"/>
                      <a:pt x="8368" y="11631"/>
                    </a:cubicBezTo>
                    <a:cubicBezTo>
                      <a:pt x="6168" y="3138"/>
                      <a:pt x="1" y="2669"/>
                      <a:pt x="1" y="2669"/>
                    </a:cubicBezTo>
                    <a:lnTo>
                      <a:pt x="1" y="2669"/>
                    </a:lnTo>
                    <a:cubicBezTo>
                      <a:pt x="4725" y="4436"/>
                      <a:pt x="5699" y="12136"/>
                      <a:pt x="5699" y="12136"/>
                    </a:cubicBezTo>
                    <a:cubicBezTo>
                      <a:pt x="4293" y="10315"/>
                      <a:pt x="560" y="10279"/>
                      <a:pt x="560" y="10279"/>
                    </a:cubicBezTo>
                    <a:lnTo>
                      <a:pt x="560" y="10279"/>
                    </a:lnTo>
                    <a:cubicBezTo>
                      <a:pt x="4257" y="11956"/>
                      <a:pt x="6547" y="16175"/>
                      <a:pt x="6547" y="16175"/>
                    </a:cubicBezTo>
                    <a:lnTo>
                      <a:pt x="12822" y="16175"/>
                    </a:lnTo>
                    <a:lnTo>
                      <a:pt x="15202" y="16157"/>
                    </a:lnTo>
                    <a:cubicBezTo>
                      <a:pt x="15314" y="9878"/>
                      <a:pt x="17204" y="9174"/>
                      <a:pt x="18047" y="9174"/>
                    </a:cubicBezTo>
                    <a:cubicBezTo>
                      <a:pt x="18291" y="9174"/>
                      <a:pt x="18448" y="9233"/>
                      <a:pt x="18448" y="9233"/>
                    </a:cubicBezTo>
                    <a:cubicBezTo>
                      <a:pt x="17591" y="8648"/>
                      <a:pt x="16875" y="8429"/>
                      <a:pt x="16284" y="8429"/>
                    </a:cubicBezTo>
                    <a:cubicBezTo>
                      <a:pt x="14524" y="8429"/>
                      <a:pt x="13868" y="10369"/>
                      <a:pt x="13868" y="10369"/>
                    </a:cubicBezTo>
                    <a:cubicBezTo>
                      <a:pt x="14805" y="5230"/>
                      <a:pt x="18448" y="4436"/>
                      <a:pt x="18448" y="4436"/>
                    </a:cubicBezTo>
                    <a:cubicBezTo>
                      <a:pt x="18163" y="4387"/>
                      <a:pt x="17889" y="4364"/>
                      <a:pt x="17627" y="4364"/>
                    </a:cubicBezTo>
                    <a:cubicBezTo>
                      <a:pt x="13168" y="4364"/>
                      <a:pt x="12010" y="11072"/>
                      <a:pt x="12010" y="11072"/>
                    </a:cubicBezTo>
                    <a:cubicBezTo>
                      <a:pt x="11109" y="1551"/>
                      <a:pt x="17185" y="0"/>
                      <a:pt x="17185" y="0"/>
                    </a:cubicBezTo>
                    <a:close/>
                  </a:path>
                </a:pathLst>
              </a:cu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3821" name="Google Shape;3821;p78"/>
            <p:cNvGrpSpPr/>
            <p:nvPr/>
          </p:nvGrpSpPr>
          <p:grpSpPr>
            <a:xfrm rot="-1292317">
              <a:off x="1934391" y="3446992"/>
              <a:ext cx="211486" cy="241619"/>
              <a:chOff x="4408296" y="1016962"/>
              <a:chExt cx="507136" cy="579524"/>
            </a:xfrm>
          </p:grpSpPr>
          <p:sp>
            <p:nvSpPr>
              <p:cNvPr id="3822" name="Google Shape;3822;p78"/>
              <p:cNvSpPr/>
              <p:nvPr/>
            </p:nvSpPr>
            <p:spPr>
              <a:xfrm>
                <a:off x="4644350" y="1281314"/>
                <a:ext cx="80533" cy="116632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305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7" y="214"/>
                      <a:pt x="0" y="400"/>
                      <a:pt x="0" y="640"/>
                    </a:cubicBezTo>
                    <a:cubicBezTo>
                      <a:pt x="0" y="773"/>
                      <a:pt x="27" y="880"/>
                      <a:pt x="53" y="987"/>
                    </a:cubicBezTo>
                    <a:cubicBezTo>
                      <a:pt x="53" y="1040"/>
                      <a:pt x="80" y="1120"/>
                      <a:pt x="107" y="1173"/>
                    </a:cubicBezTo>
                    <a:lnTo>
                      <a:pt x="133" y="1200"/>
                    </a:lnTo>
                    <a:lnTo>
                      <a:pt x="160" y="1253"/>
                    </a:lnTo>
                    <a:cubicBezTo>
                      <a:pt x="187" y="1280"/>
                      <a:pt x="213" y="1306"/>
                      <a:pt x="240" y="1306"/>
                    </a:cubicBezTo>
                    <a:cubicBezTo>
                      <a:pt x="267" y="1360"/>
                      <a:pt x="346" y="1386"/>
                      <a:pt x="400" y="1413"/>
                    </a:cubicBezTo>
                    <a:cubicBezTo>
                      <a:pt x="453" y="1440"/>
                      <a:pt x="506" y="1466"/>
                      <a:pt x="586" y="1493"/>
                    </a:cubicBezTo>
                    <a:cubicBezTo>
                      <a:pt x="693" y="1493"/>
                      <a:pt x="799" y="1520"/>
                      <a:pt x="906" y="1520"/>
                    </a:cubicBezTo>
                    <a:cubicBezTo>
                      <a:pt x="1013" y="1546"/>
                      <a:pt x="1119" y="1546"/>
                      <a:pt x="1199" y="1573"/>
                    </a:cubicBezTo>
                    <a:cubicBezTo>
                      <a:pt x="1252" y="1573"/>
                      <a:pt x="1279" y="1599"/>
                      <a:pt x="1332" y="1626"/>
                    </a:cubicBezTo>
                    <a:cubicBezTo>
                      <a:pt x="1359" y="1626"/>
                      <a:pt x="1386" y="1653"/>
                      <a:pt x="1412" y="1679"/>
                    </a:cubicBezTo>
                    <a:cubicBezTo>
                      <a:pt x="1492" y="1733"/>
                      <a:pt x="1572" y="1813"/>
                      <a:pt x="1652" y="1893"/>
                    </a:cubicBezTo>
                    <a:cubicBezTo>
                      <a:pt x="1679" y="1919"/>
                      <a:pt x="1705" y="1973"/>
                      <a:pt x="1732" y="2026"/>
                    </a:cubicBezTo>
                    <a:cubicBezTo>
                      <a:pt x="1759" y="2052"/>
                      <a:pt x="1785" y="2106"/>
                      <a:pt x="1785" y="2132"/>
                    </a:cubicBezTo>
                    <a:cubicBezTo>
                      <a:pt x="1785" y="2159"/>
                      <a:pt x="1785" y="2159"/>
                      <a:pt x="1785" y="2186"/>
                    </a:cubicBezTo>
                    <a:cubicBezTo>
                      <a:pt x="1785" y="2212"/>
                      <a:pt x="1785" y="2212"/>
                      <a:pt x="1785" y="2239"/>
                    </a:cubicBezTo>
                    <a:cubicBezTo>
                      <a:pt x="1785" y="2266"/>
                      <a:pt x="1732" y="2319"/>
                      <a:pt x="1732" y="2346"/>
                    </a:cubicBezTo>
                    <a:cubicBezTo>
                      <a:pt x="1705" y="2372"/>
                      <a:pt x="1679" y="2426"/>
                      <a:pt x="1652" y="2452"/>
                    </a:cubicBezTo>
                    <a:cubicBezTo>
                      <a:pt x="1599" y="2479"/>
                      <a:pt x="1572" y="2505"/>
                      <a:pt x="1519" y="2559"/>
                    </a:cubicBezTo>
                    <a:cubicBezTo>
                      <a:pt x="1439" y="2612"/>
                      <a:pt x="1332" y="2665"/>
                      <a:pt x="1252" y="2719"/>
                    </a:cubicBezTo>
                    <a:cubicBezTo>
                      <a:pt x="1146" y="2745"/>
                      <a:pt x="1039" y="2799"/>
                      <a:pt x="933" y="2825"/>
                    </a:cubicBezTo>
                    <a:cubicBezTo>
                      <a:pt x="720" y="2905"/>
                      <a:pt x="480" y="2985"/>
                      <a:pt x="267" y="3038"/>
                    </a:cubicBezTo>
                    <a:cubicBezTo>
                      <a:pt x="337" y="3046"/>
                      <a:pt x="407" y="3049"/>
                      <a:pt x="477" y="3049"/>
                    </a:cubicBezTo>
                    <a:cubicBezTo>
                      <a:pt x="647" y="3049"/>
                      <a:pt x="816" y="3031"/>
                      <a:pt x="986" y="3012"/>
                    </a:cubicBezTo>
                    <a:cubicBezTo>
                      <a:pt x="1226" y="2958"/>
                      <a:pt x="1439" y="2878"/>
                      <a:pt x="1679" y="2772"/>
                    </a:cubicBezTo>
                    <a:cubicBezTo>
                      <a:pt x="1732" y="2745"/>
                      <a:pt x="1785" y="2719"/>
                      <a:pt x="1839" y="2665"/>
                    </a:cubicBezTo>
                    <a:cubicBezTo>
                      <a:pt x="1892" y="2612"/>
                      <a:pt x="1945" y="2559"/>
                      <a:pt x="1999" y="2505"/>
                    </a:cubicBezTo>
                    <a:cubicBezTo>
                      <a:pt x="2025" y="2452"/>
                      <a:pt x="2052" y="2372"/>
                      <a:pt x="2078" y="2292"/>
                    </a:cubicBezTo>
                    <a:lnTo>
                      <a:pt x="2105" y="2186"/>
                    </a:lnTo>
                    <a:lnTo>
                      <a:pt x="2105" y="2079"/>
                    </a:lnTo>
                    <a:cubicBezTo>
                      <a:pt x="2078" y="1999"/>
                      <a:pt x="2052" y="1919"/>
                      <a:pt x="2025" y="1866"/>
                    </a:cubicBezTo>
                    <a:cubicBezTo>
                      <a:pt x="1999" y="1786"/>
                      <a:pt x="1945" y="1733"/>
                      <a:pt x="1919" y="1706"/>
                    </a:cubicBezTo>
                    <a:cubicBezTo>
                      <a:pt x="1812" y="1599"/>
                      <a:pt x="1732" y="1493"/>
                      <a:pt x="1625" y="1413"/>
                    </a:cubicBezTo>
                    <a:cubicBezTo>
                      <a:pt x="1572" y="1386"/>
                      <a:pt x="1519" y="1333"/>
                      <a:pt x="1466" y="1306"/>
                    </a:cubicBezTo>
                    <a:cubicBezTo>
                      <a:pt x="1386" y="1280"/>
                      <a:pt x="1332" y="1253"/>
                      <a:pt x="1279" y="1253"/>
                    </a:cubicBezTo>
                    <a:cubicBezTo>
                      <a:pt x="1173" y="1226"/>
                      <a:pt x="1039" y="1200"/>
                      <a:pt x="933" y="1200"/>
                    </a:cubicBezTo>
                    <a:lnTo>
                      <a:pt x="640" y="1200"/>
                    </a:lnTo>
                    <a:cubicBezTo>
                      <a:pt x="586" y="1173"/>
                      <a:pt x="533" y="1173"/>
                      <a:pt x="506" y="1173"/>
                    </a:cubicBezTo>
                    <a:cubicBezTo>
                      <a:pt x="453" y="1147"/>
                      <a:pt x="426" y="1147"/>
                      <a:pt x="400" y="1120"/>
                    </a:cubicBezTo>
                    <a:cubicBezTo>
                      <a:pt x="373" y="1120"/>
                      <a:pt x="346" y="1093"/>
                      <a:pt x="346" y="1067"/>
                    </a:cubicBezTo>
                    <a:lnTo>
                      <a:pt x="320" y="1067"/>
                    </a:lnTo>
                    <a:lnTo>
                      <a:pt x="320" y="1040"/>
                    </a:lnTo>
                    <a:cubicBezTo>
                      <a:pt x="293" y="987"/>
                      <a:pt x="267" y="960"/>
                      <a:pt x="267" y="907"/>
                    </a:cubicBezTo>
                    <a:cubicBezTo>
                      <a:pt x="213" y="827"/>
                      <a:pt x="187" y="720"/>
                      <a:pt x="187" y="614"/>
                    </a:cubicBezTo>
                    <a:cubicBezTo>
                      <a:pt x="133" y="400"/>
                      <a:pt x="80" y="187"/>
                      <a:pt x="0" y="1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3" name="Google Shape;3823;p78"/>
              <p:cNvSpPr/>
              <p:nvPr/>
            </p:nvSpPr>
            <p:spPr>
              <a:xfrm>
                <a:off x="4408296" y="1016962"/>
                <a:ext cx="60878" cy="44358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60" extrusionOk="0">
                    <a:moveTo>
                      <a:pt x="1244" y="1"/>
                    </a:moveTo>
                    <a:cubicBezTo>
                      <a:pt x="807" y="1"/>
                      <a:pt x="1" y="477"/>
                      <a:pt x="71" y="918"/>
                    </a:cubicBezTo>
                    <a:cubicBezTo>
                      <a:pt x="93" y="1092"/>
                      <a:pt x="193" y="1160"/>
                      <a:pt x="331" y="1160"/>
                    </a:cubicBezTo>
                    <a:cubicBezTo>
                      <a:pt x="700" y="1160"/>
                      <a:pt x="1340" y="672"/>
                      <a:pt x="1457" y="439"/>
                    </a:cubicBezTo>
                    <a:cubicBezTo>
                      <a:pt x="1592" y="124"/>
                      <a:pt x="1466" y="1"/>
                      <a:pt x="124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4" name="Google Shape;3824;p78"/>
              <p:cNvSpPr/>
              <p:nvPr/>
            </p:nvSpPr>
            <p:spPr>
              <a:xfrm>
                <a:off x="4861016" y="1095966"/>
                <a:ext cx="54416" cy="53727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05" extrusionOk="0">
                    <a:moveTo>
                      <a:pt x="234" y="1"/>
                    </a:moveTo>
                    <a:cubicBezTo>
                      <a:pt x="90" y="1"/>
                      <a:pt x="0" y="106"/>
                      <a:pt x="36" y="371"/>
                    </a:cubicBezTo>
                    <a:cubicBezTo>
                      <a:pt x="79" y="645"/>
                      <a:pt x="605" y="1404"/>
                      <a:pt x="968" y="1404"/>
                    </a:cubicBezTo>
                    <a:cubicBezTo>
                      <a:pt x="1064" y="1404"/>
                      <a:pt x="1148" y="1352"/>
                      <a:pt x="1209" y="1224"/>
                    </a:cubicBezTo>
                    <a:cubicBezTo>
                      <a:pt x="1423" y="776"/>
                      <a:pt x="627" y="1"/>
                      <a:pt x="2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5" name="Google Shape;3825;p78"/>
              <p:cNvSpPr/>
              <p:nvPr/>
            </p:nvSpPr>
            <p:spPr>
              <a:xfrm>
                <a:off x="4431392" y="1228084"/>
                <a:ext cx="52006" cy="49291"/>
              </a:xfrm>
              <a:custGeom>
                <a:avLst/>
                <a:gdLst/>
                <a:ahLst/>
                <a:cxnLst/>
                <a:rect l="l" t="t" r="r" b="b"/>
                <a:pathLst>
                  <a:path w="1360" h="1289" extrusionOk="0">
                    <a:moveTo>
                      <a:pt x="702" y="0"/>
                    </a:moveTo>
                    <a:cubicBezTo>
                      <a:pt x="672" y="0"/>
                      <a:pt x="643" y="3"/>
                      <a:pt x="613" y="7"/>
                    </a:cubicBezTo>
                    <a:cubicBezTo>
                      <a:pt x="240" y="34"/>
                      <a:pt x="0" y="354"/>
                      <a:pt x="27" y="700"/>
                    </a:cubicBezTo>
                    <a:cubicBezTo>
                      <a:pt x="77" y="1054"/>
                      <a:pt x="368" y="1288"/>
                      <a:pt x="694" y="1288"/>
                    </a:cubicBezTo>
                    <a:cubicBezTo>
                      <a:pt x="711" y="1288"/>
                      <a:pt x="729" y="1288"/>
                      <a:pt x="746" y="1286"/>
                    </a:cubicBezTo>
                    <a:cubicBezTo>
                      <a:pt x="1093" y="1260"/>
                      <a:pt x="1359" y="940"/>
                      <a:pt x="1306" y="567"/>
                    </a:cubicBezTo>
                    <a:cubicBezTo>
                      <a:pt x="1281" y="250"/>
                      <a:pt x="1012" y="0"/>
                      <a:pt x="70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6" name="Google Shape;3826;p78"/>
              <p:cNvSpPr/>
              <p:nvPr/>
            </p:nvSpPr>
            <p:spPr>
              <a:xfrm>
                <a:off x="4800215" y="1275119"/>
                <a:ext cx="52006" cy="49291"/>
              </a:xfrm>
              <a:custGeom>
                <a:avLst/>
                <a:gdLst/>
                <a:ahLst/>
                <a:cxnLst/>
                <a:rect l="l" t="t" r="r" b="b"/>
                <a:pathLst>
                  <a:path w="1360" h="1289" extrusionOk="0">
                    <a:moveTo>
                      <a:pt x="670" y="1"/>
                    </a:moveTo>
                    <a:cubicBezTo>
                      <a:pt x="651" y="1"/>
                      <a:pt x="633" y="2"/>
                      <a:pt x="614" y="3"/>
                    </a:cubicBezTo>
                    <a:cubicBezTo>
                      <a:pt x="267" y="30"/>
                      <a:pt x="1" y="349"/>
                      <a:pt x="54" y="722"/>
                    </a:cubicBezTo>
                    <a:cubicBezTo>
                      <a:pt x="79" y="1039"/>
                      <a:pt x="348" y="1289"/>
                      <a:pt x="679" y="1289"/>
                    </a:cubicBezTo>
                    <a:cubicBezTo>
                      <a:pt x="710" y="1289"/>
                      <a:pt x="742" y="1286"/>
                      <a:pt x="774" y="1282"/>
                    </a:cubicBezTo>
                    <a:cubicBezTo>
                      <a:pt x="1120" y="1255"/>
                      <a:pt x="1360" y="935"/>
                      <a:pt x="1333" y="589"/>
                    </a:cubicBezTo>
                    <a:cubicBezTo>
                      <a:pt x="1308" y="235"/>
                      <a:pt x="1018" y="1"/>
                      <a:pt x="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7" name="Google Shape;3827;p78"/>
              <p:cNvSpPr/>
              <p:nvPr/>
            </p:nvSpPr>
            <p:spPr>
              <a:xfrm>
                <a:off x="4452768" y="1498171"/>
                <a:ext cx="261906" cy="98315"/>
              </a:xfrm>
              <a:custGeom>
                <a:avLst/>
                <a:gdLst/>
                <a:ahLst/>
                <a:cxnLst/>
                <a:rect l="l" t="t" r="r" b="b"/>
                <a:pathLst>
                  <a:path w="6849" h="2571" extrusionOk="0">
                    <a:moveTo>
                      <a:pt x="1984" y="1"/>
                    </a:moveTo>
                    <a:cubicBezTo>
                      <a:pt x="1287" y="1"/>
                      <a:pt x="608" y="78"/>
                      <a:pt x="1" y="218"/>
                    </a:cubicBezTo>
                    <a:cubicBezTo>
                      <a:pt x="614" y="1364"/>
                      <a:pt x="1972" y="2244"/>
                      <a:pt x="3518" y="2537"/>
                    </a:cubicBezTo>
                    <a:cubicBezTo>
                      <a:pt x="3666" y="2559"/>
                      <a:pt x="3828" y="2570"/>
                      <a:pt x="4000" y="2570"/>
                    </a:cubicBezTo>
                    <a:cubicBezTo>
                      <a:pt x="4848" y="2570"/>
                      <a:pt x="5940" y="2300"/>
                      <a:pt x="6849" y="1791"/>
                    </a:cubicBezTo>
                    <a:cubicBezTo>
                      <a:pt x="5733" y="521"/>
                      <a:pt x="3797" y="1"/>
                      <a:pt x="1984" y="1"/>
                    </a:cubicBezTo>
                    <a:close/>
                  </a:path>
                </a:pathLst>
              </a:custGeom>
              <a:solidFill>
                <a:srgbClr val="D1798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8" name="Google Shape;3828;p78"/>
              <p:cNvSpPr/>
              <p:nvPr/>
            </p:nvSpPr>
            <p:spPr>
              <a:xfrm>
                <a:off x="4435446" y="1417868"/>
                <a:ext cx="346493" cy="148792"/>
              </a:xfrm>
              <a:custGeom>
                <a:avLst/>
                <a:gdLst/>
                <a:ahLst/>
                <a:cxnLst/>
                <a:rect l="l" t="t" r="r" b="b"/>
                <a:pathLst>
                  <a:path w="9061" h="3891" extrusionOk="0">
                    <a:moveTo>
                      <a:pt x="294" y="0"/>
                    </a:moveTo>
                    <a:cubicBezTo>
                      <a:pt x="1" y="746"/>
                      <a:pt x="54" y="1599"/>
                      <a:pt x="454" y="2318"/>
                    </a:cubicBezTo>
                    <a:cubicBezTo>
                      <a:pt x="1081" y="2167"/>
                      <a:pt x="1779" y="2085"/>
                      <a:pt x="2492" y="2085"/>
                    </a:cubicBezTo>
                    <a:cubicBezTo>
                      <a:pt x="4292" y="2085"/>
                      <a:pt x="6187" y="2612"/>
                      <a:pt x="7275" y="3891"/>
                    </a:cubicBezTo>
                    <a:cubicBezTo>
                      <a:pt x="8288" y="3331"/>
                      <a:pt x="9060" y="2452"/>
                      <a:pt x="8980" y="1359"/>
                    </a:cubicBezTo>
                    <a:lnTo>
                      <a:pt x="8980" y="1359"/>
                    </a:lnTo>
                    <a:lnTo>
                      <a:pt x="8501" y="1386"/>
                    </a:lnTo>
                    <a:cubicBezTo>
                      <a:pt x="8067" y="2164"/>
                      <a:pt x="7375" y="2328"/>
                      <a:pt x="6541" y="2328"/>
                    </a:cubicBezTo>
                    <a:cubicBezTo>
                      <a:pt x="6147" y="2328"/>
                      <a:pt x="5722" y="2291"/>
                      <a:pt x="5277" y="2265"/>
                    </a:cubicBezTo>
                    <a:cubicBezTo>
                      <a:pt x="4024" y="2185"/>
                      <a:pt x="1493" y="1919"/>
                      <a:pt x="640" y="933"/>
                    </a:cubicBezTo>
                    <a:lnTo>
                      <a:pt x="587" y="933"/>
                    </a:lnTo>
                    <a:cubicBezTo>
                      <a:pt x="507" y="666"/>
                      <a:pt x="480" y="400"/>
                      <a:pt x="507" y="134"/>
                    </a:cubicBezTo>
                    <a:cubicBezTo>
                      <a:pt x="427" y="80"/>
                      <a:pt x="374" y="54"/>
                      <a:pt x="294" y="0"/>
                    </a:cubicBezTo>
                    <a:close/>
                  </a:path>
                </a:pathLst>
              </a:custGeom>
              <a:solidFill>
                <a:srgbClr val="B0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29" name="Google Shape;3829;p78"/>
              <p:cNvSpPr/>
              <p:nvPr/>
            </p:nvSpPr>
            <p:spPr>
              <a:xfrm>
                <a:off x="4453801" y="1423986"/>
                <a:ext cx="306723" cy="83172"/>
              </a:xfrm>
              <a:custGeom>
                <a:avLst/>
                <a:gdLst/>
                <a:ahLst/>
                <a:cxnLst/>
                <a:rect l="l" t="t" r="r" b="b"/>
                <a:pathLst>
                  <a:path w="8021" h="2175" extrusionOk="0">
                    <a:moveTo>
                      <a:pt x="27" y="0"/>
                    </a:moveTo>
                    <a:cubicBezTo>
                      <a:pt x="0" y="267"/>
                      <a:pt x="27" y="533"/>
                      <a:pt x="107" y="773"/>
                    </a:cubicBezTo>
                    <a:lnTo>
                      <a:pt x="160" y="773"/>
                    </a:lnTo>
                    <a:cubicBezTo>
                      <a:pt x="1040" y="1759"/>
                      <a:pt x="3544" y="2052"/>
                      <a:pt x="4823" y="2105"/>
                    </a:cubicBezTo>
                    <a:cubicBezTo>
                      <a:pt x="5291" y="2132"/>
                      <a:pt x="5737" y="2174"/>
                      <a:pt x="6147" y="2174"/>
                    </a:cubicBezTo>
                    <a:cubicBezTo>
                      <a:pt x="6951" y="2174"/>
                      <a:pt x="7615" y="2012"/>
                      <a:pt x="8021" y="1253"/>
                    </a:cubicBezTo>
                    <a:lnTo>
                      <a:pt x="8021" y="1253"/>
                    </a:lnTo>
                    <a:cubicBezTo>
                      <a:pt x="7391" y="1305"/>
                      <a:pt x="6682" y="1347"/>
                      <a:pt x="5932" y="1347"/>
                    </a:cubicBezTo>
                    <a:cubicBezTo>
                      <a:pt x="4014" y="1347"/>
                      <a:pt x="1828" y="1073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3830" name="Google Shape;3830;p78"/>
            <p:cNvSpPr/>
            <p:nvPr/>
          </p:nvSpPr>
          <p:spPr>
            <a:xfrm rot="-1061648">
              <a:off x="1815520" y="3585854"/>
              <a:ext cx="48349" cy="25700"/>
            </a:xfrm>
            <a:custGeom>
              <a:avLst/>
              <a:gdLst/>
              <a:ahLst/>
              <a:cxnLst/>
              <a:rect l="l" t="t" r="r" b="b"/>
              <a:pathLst>
                <a:path w="2559" h="1360" extrusionOk="0">
                  <a:moveTo>
                    <a:pt x="453" y="0"/>
                  </a:moveTo>
                  <a:cubicBezTo>
                    <a:pt x="347" y="27"/>
                    <a:pt x="240" y="53"/>
                    <a:pt x="134" y="80"/>
                  </a:cubicBezTo>
                  <a:lnTo>
                    <a:pt x="0" y="133"/>
                  </a:lnTo>
                  <a:lnTo>
                    <a:pt x="160" y="160"/>
                  </a:lnTo>
                  <a:cubicBezTo>
                    <a:pt x="267" y="160"/>
                    <a:pt x="373" y="160"/>
                    <a:pt x="480" y="187"/>
                  </a:cubicBezTo>
                  <a:cubicBezTo>
                    <a:pt x="560" y="213"/>
                    <a:pt x="613" y="240"/>
                    <a:pt x="693" y="240"/>
                  </a:cubicBezTo>
                  <a:cubicBezTo>
                    <a:pt x="773" y="240"/>
                    <a:pt x="853" y="267"/>
                    <a:pt x="933" y="293"/>
                  </a:cubicBezTo>
                  <a:cubicBezTo>
                    <a:pt x="1093" y="347"/>
                    <a:pt x="1253" y="426"/>
                    <a:pt x="1386" y="506"/>
                  </a:cubicBezTo>
                  <a:lnTo>
                    <a:pt x="1599" y="640"/>
                  </a:lnTo>
                  <a:cubicBezTo>
                    <a:pt x="1679" y="693"/>
                    <a:pt x="1759" y="720"/>
                    <a:pt x="1812" y="773"/>
                  </a:cubicBezTo>
                  <a:cubicBezTo>
                    <a:pt x="1892" y="826"/>
                    <a:pt x="1972" y="879"/>
                    <a:pt x="2025" y="933"/>
                  </a:cubicBezTo>
                  <a:cubicBezTo>
                    <a:pt x="2079" y="986"/>
                    <a:pt x="2132" y="1013"/>
                    <a:pt x="2185" y="1066"/>
                  </a:cubicBezTo>
                  <a:cubicBezTo>
                    <a:pt x="2319" y="1146"/>
                    <a:pt x="2398" y="1226"/>
                    <a:pt x="2452" y="1279"/>
                  </a:cubicBezTo>
                  <a:lnTo>
                    <a:pt x="2558" y="1359"/>
                  </a:lnTo>
                  <a:cubicBezTo>
                    <a:pt x="2558" y="1359"/>
                    <a:pt x="2532" y="1306"/>
                    <a:pt x="2505" y="1252"/>
                  </a:cubicBezTo>
                  <a:cubicBezTo>
                    <a:pt x="2452" y="1119"/>
                    <a:pt x="2398" y="1039"/>
                    <a:pt x="2345" y="933"/>
                  </a:cubicBezTo>
                  <a:cubicBezTo>
                    <a:pt x="2292" y="879"/>
                    <a:pt x="2239" y="800"/>
                    <a:pt x="2185" y="746"/>
                  </a:cubicBezTo>
                  <a:cubicBezTo>
                    <a:pt x="2132" y="666"/>
                    <a:pt x="2079" y="613"/>
                    <a:pt x="1999" y="560"/>
                  </a:cubicBezTo>
                  <a:cubicBezTo>
                    <a:pt x="1945" y="480"/>
                    <a:pt x="1866" y="426"/>
                    <a:pt x="1786" y="373"/>
                  </a:cubicBezTo>
                  <a:lnTo>
                    <a:pt x="1546" y="213"/>
                  </a:lnTo>
                  <a:cubicBezTo>
                    <a:pt x="1439" y="187"/>
                    <a:pt x="1333" y="133"/>
                    <a:pt x="1253" y="107"/>
                  </a:cubicBezTo>
                  <a:cubicBezTo>
                    <a:pt x="1173" y="80"/>
                    <a:pt x="1066" y="53"/>
                    <a:pt x="986" y="27"/>
                  </a:cubicBezTo>
                  <a:cubicBezTo>
                    <a:pt x="880" y="0"/>
                    <a:pt x="800" y="0"/>
                    <a:pt x="72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1" name="Google Shape;3831;p78"/>
            <p:cNvSpPr/>
            <p:nvPr/>
          </p:nvSpPr>
          <p:spPr>
            <a:xfrm rot="-1061648">
              <a:off x="2186229" y="3516696"/>
              <a:ext cx="38279" cy="31615"/>
            </a:xfrm>
            <a:custGeom>
              <a:avLst/>
              <a:gdLst/>
              <a:ahLst/>
              <a:cxnLst/>
              <a:rect l="l" t="t" r="r" b="b"/>
              <a:pathLst>
                <a:path w="2026" h="1673" extrusionOk="0">
                  <a:moveTo>
                    <a:pt x="1736" y="1"/>
                  </a:moveTo>
                  <a:cubicBezTo>
                    <a:pt x="1679" y="1"/>
                    <a:pt x="1626" y="7"/>
                    <a:pt x="1572" y="21"/>
                  </a:cubicBezTo>
                  <a:lnTo>
                    <a:pt x="1359" y="47"/>
                  </a:lnTo>
                  <a:cubicBezTo>
                    <a:pt x="1279" y="47"/>
                    <a:pt x="1199" y="74"/>
                    <a:pt x="1119" y="127"/>
                  </a:cubicBezTo>
                  <a:cubicBezTo>
                    <a:pt x="1039" y="127"/>
                    <a:pt x="933" y="180"/>
                    <a:pt x="880" y="234"/>
                  </a:cubicBezTo>
                  <a:lnTo>
                    <a:pt x="640" y="367"/>
                  </a:lnTo>
                  <a:lnTo>
                    <a:pt x="427" y="580"/>
                  </a:lnTo>
                  <a:cubicBezTo>
                    <a:pt x="373" y="633"/>
                    <a:pt x="293" y="713"/>
                    <a:pt x="267" y="793"/>
                  </a:cubicBezTo>
                  <a:cubicBezTo>
                    <a:pt x="213" y="847"/>
                    <a:pt x="160" y="926"/>
                    <a:pt x="133" y="1006"/>
                  </a:cubicBezTo>
                  <a:cubicBezTo>
                    <a:pt x="107" y="1086"/>
                    <a:pt x="80" y="1140"/>
                    <a:pt x="54" y="1220"/>
                  </a:cubicBezTo>
                  <a:cubicBezTo>
                    <a:pt x="0" y="1326"/>
                    <a:pt x="0" y="1433"/>
                    <a:pt x="0" y="1539"/>
                  </a:cubicBezTo>
                  <a:lnTo>
                    <a:pt x="0" y="1673"/>
                  </a:lnTo>
                  <a:cubicBezTo>
                    <a:pt x="0" y="1673"/>
                    <a:pt x="27" y="1619"/>
                    <a:pt x="54" y="1539"/>
                  </a:cubicBezTo>
                  <a:cubicBezTo>
                    <a:pt x="107" y="1486"/>
                    <a:pt x="187" y="1326"/>
                    <a:pt x="240" y="1273"/>
                  </a:cubicBezTo>
                  <a:cubicBezTo>
                    <a:pt x="267" y="1220"/>
                    <a:pt x="320" y="1166"/>
                    <a:pt x="347" y="1113"/>
                  </a:cubicBezTo>
                  <a:cubicBezTo>
                    <a:pt x="400" y="1060"/>
                    <a:pt x="453" y="1006"/>
                    <a:pt x="507" y="953"/>
                  </a:cubicBezTo>
                  <a:cubicBezTo>
                    <a:pt x="613" y="847"/>
                    <a:pt x="720" y="713"/>
                    <a:pt x="826" y="633"/>
                  </a:cubicBezTo>
                  <a:lnTo>
                    <a:pt x="1039" y="500"/>
                  </a:lnTo>
                  <a:cubicBezTo>
                    <a:pt x="1093" y="447"/>
                    <a:pt x="1173" y="394"/>
                    <a:pt x="1226" y="367"/>
                  </a:cubicBezTo>
                  <a:cubicBezTo>
                    <a:pt x="1306" y="340"/>
                    <a:pt x="1359" y="287"/>
                    <a:pt x="1439" y="260"/>
                  </a:cubicBezTo>
                  <a:cubicBezTo>
                    <a:pt x="1492" y="234"/>
                    <a:pt x="1572" y="207"/>
                    <a:pt x="1626" y="180"/>
                  </a:cubicBezTo>
                  <a:cubicBezTo>
                    <a:pt x="1732" y="127"/>
                    <a:pt x="1839" y="100"/>
                    <a:pt x="1919" y="74"/>
                  </a:cubicBezTo>
                  <a:lnTo>
                    <a:pt x="2025" y="21"/>
                  </a:lnTo>
                  <a:lnTo>
                    <a:pt x="1919" y="21"/>
                  </a:lnTo>
                  <a:cubicBezTo>
                    <a:pt x="1852" y="7"/>
                    <a:pt x="1792" y="1"/>
                    <a:pt x="1736" y="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2" name="Google Shape;3832;p78"/>
            <p:cNvSpPr/>
            <p:nvPr/>
          </p:nvSpPr>
          <p:spPr>
            <a:xfrm rot="-1061648">
              <a:off x="1895616" y="3612424"/>
              <a:ext cx="63956" cy="31274"/>
            </a:xfrm>
            <a:custGeom>
              <a:avLst/>
              <a:gdLst/>
              <a:ahLst/>
              <a:cxnLst/>
              <a:rect l="l" t="t" r="r" b="b"/>
              <a:pathLst>
                <a:path w="3385" h="1655" extrusionOk="0">
                  <a:moveTo>
                    <a:pt x="1393" y="1"/>
                  </a:moveTo>
                  <a:cubicBezTo>
                    <a:pt x="1054" y="1"/>
                    <a:pt x="750" y="61"/>
                    <a:pt x="560" y="188"/>
                  </a:cubicBezTo>
                  <a:cubicBezTo>
                    <a:pt x="1" y="587"/>
                    <a:pt x="400" y="1147"/>
                    <a:pt x="853" y="1387"/>
                  </a:cubicBezTo>
                  <a:cubicBezTo>
                    <a:pt x="1139" y="1544"/>
                    <a:pt x="1569" y="1655"/>
                    <a:pt x="1980" y="1655"/>
                  </a:cubicBezTo>
                  <a:cubicBezTo>
                    <a:pt x="2338" y="1655"/>
                    <a:pt x="2682" y="1571"/>
                    <a:pt x="2905" y="1360"/>
                  </a:cubicBezTo>
                  <a:cubicBezTo>
                    <a:pt x="3385" y="907"/>
                    <a:pt x="3092" y="428"/>
                    <a:pt x="2532" y="214"/>
                  </a:cubicBezTo>
                  <a:cubicBezTo>
                    <a:pt x="2182" y="74"/>
                    <a:pt x="1767" y="1"/>
                    <a:pt x="1393" y="1"/>
                  </a:cubicBezTo>
                  <a:close/>
                </a:path>
              </a:pathLst>
            </a:custGeom>
            <a:solidFill>
              <a:srgbClr val="EDB9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3" name="Google Shape;3833;p78"/>
            <p:cNvSpPr/>
            <p:nvPr/>
          </p:nvSpPr>
          <p:spPr>
            <a:xfrm rot="-1061648">
              <a:off x="2095549" y="3564153"/>
              <a:ext cx="75027" cy="26531"/>
            </a:xfrm>
            <a:custGeom>
              <a:avLst/>
              <a:gdLst/>
              <a:ahLst/>
              <a:cxnLst/>
              <a:rect l="l" t="t" r="r" b="b"/>
              <a:pathLst>
                <a:path w="3971" h="1404" extrusionOk="0">
                  <a:moveTo>
                    <a:pt x="2025" y="0"/>
                  </a:moveTo>
                  <a:cubicBezTo>
                    <a:pt x="1359" y="80"/>
                    <a:pt x="0" y="533"/>
                    <a:pt x="1146" y="1200"/>
                  </a:cubicBezTo>
                  <a:cubicBezTo>
                    <a:pt x="1432" y="1337"/>
                    <a:pt x="1742" y="1404"/>
                    <a:pt x="2053" y="1404"/>
                  </a:cubicBezTo>
                  <a:cubicBezTo>
                    <a:pt x="2408" y="1404"/>
                    <a:pt x="2765" y="1317"/>
                    <a:pt x="3091" y="1146"/>
                  </a:cubicBezTo>
                  <a:cubicBezTo>
                    <a:pt x="3970" y="480"/>
                    <a:pt x="2851" y="0"/>
                    <a:pt x="2158" y="0"/>
                  </a:cubicBezTo>
                  <a:close/>
                </a:path>
              </a:pathLst>
            </a:custGeom>
            <a:solidFill>
              <a:srgbClr val="EDB9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4" name="Google Shape;3834;p78"/>
            <p:cNvSpPr/>
            <p:nvPr/>
          </p:nvSpPr>
          <p:spPr>
            <a:xfrm>
              <a:off x="2440917" y="2931288"/>
              <a:ext cx="36351" cy="19322"/>
            </a:xfrm>
            <a:custGeom>
              <a:avLst/>
              <a:gdLst/>
              <a:ahLst/>
              <a:cxnLst/>
              <a:rect l="l" t="t" r="r" b="b"/>
              <a:pathLst>
                <a:path w="2559" h="1360" extrusionOk="0">
                  <a:moveTo>
                    <a:pt x="453" y="0"/>
                  </a:moveTo>
                  <a:cubicBezTo>
                    <a:pt x="347" y="27"/>
                    <a:pt x="240" y="53"/>
                    <a:pt x="134" y="80"/>
                  </a:cubicBezTo>
                  <a:lnTo>
                    <a:pt x="0" y="133"/>
                  </a:lnTo>
                  <a:lnTo>
                    <a:pt x="160" y="160"/>
                  </a:lnTo>
                  <a:cubicBezTo>
                    <a:pt x="267" y="160"/>
                    <a:pt x="373" y="160"/>
                    <a:pt x="480" y="187"/>
                  </a:cubicBezTo>
                  <a:cubicBezTo>
                    <a:pt x="560" y="213"/>
                    <a:pt x="613" y="240"/>
                    <a:pt x="693" y="240"/>
                  </a:cubicBezTo>
                  <a:cubicBezTo>
                    <a:pt x="773" y="240"/>
                    <a:pt x="853" y="267"/>
                    <a:pt x="933" y="293"/>
                  </a:cubicBezTo>
                  <a:cubicBezTo>
                    <a:pt x="1093" y="347"/>
                    <a:pt x="1253" y="426"/>
                    <a:pt x="1386" y="506"/>
                  </a:cubicBezTo>
                  <a:lnTo>
                    <a:pt x="1599" y="640"/>
                  </a:lnTo>
                  <a:cubicBezTo>
                    <a:pt x="1679" y="693"/>
                    <a:pt x="1759" y="720"/>
                    <a:pt x="1812" y="773"/>
                  </a:cubicBezTo>
                  <a:cubicBezTo>
                    <a:pt x="1892" y="826"/>
                    <a:pt x="1972" y="879"/>
                    <a:pt x="2025" y="933"/>
                  </a:cubicBezTo>
                  <a:cubicBezTo>
                    <a:pt x="2079" y="986"/>
                    <a:pt x="2132" y="1013"/>
                    <a:pt x="2185" y="1066"/>
                  </a:cubicBezTo>
                  <a:cubicBezTo>
                    <a:pt x="2319" y="1146"/>
                    <a:pt x="2398" y="1226"/>
                    <a:pt x="2452" y="1279"/>
                  </a:cubicBezTo>
                  <a:lnTo>
                    <a:pt x="2558" y="1359"/>
                  </a:lnTo>
                  <a:cubicBezTo>
                    <a:pt x="2558" y="1359"/>
                    <a:pt x="2532" y="1306"/>
                    <a:pt x="2505" y="1252"/>
                  </a:cubicBezTo>
                  <a:cubicBezTo>
                    <a:pt x="2452" y="1119"/>
                    <a:pt x="2398" y="1039"/>
                    <a:pt x="2345" y="933"/>
                  </a:cubicBezTo>
                  <a:cubicBezTo>
                    <a:pt x="2292" y="879"/>
                    <a:pt x="2239" y="800"/>
                    <a:pt x="2185" y="746"/>
                  </a:cubicBezTo>
                  <a:cubicBezTo>
                    <a:pt x="2132" y="666"/>
                    <a:pt x="2079" y="613"/>
                    <a:pt x="1999" y="560"/>
                  </a:cubicBezTo>
                  <a:cubicBezTo>
                    <a:pt x="1945" y="480"/>
                    <a:pt x="1866" y="426"/>
                    <a:pt x="1786" y="373"/>
                  </a:cubicBezTo>
                  <a:lnTo>
                    <a:pt x="1546" y="213"/>
                  </a:lnTo>
                  <a:cubicBezTo>
                    <a:pt x="1439" y="187"/>
                    <a:pt x="1333" y="133"/>
                    <a:pt x="1253" y="107"/>
                  </a:cubicBezTo>
                  <a:cubicBezTo>
                    <a:pt x="1173" y="80"/>
                    <a:pt x="1066" y="53"/>
                    <a:pt x="986" y="27"/>
                  </a:cubicBezTo>
                  <a:cubicBezTo>
                    <a:pt x="880" y="0"/>
                    <a:pt x="800" y="0"/>
                    <a:pt x="72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5" name="Google Shape;3835;p78"/>
            <p:cNvSpPr/>
            <p:nvPr/>
          </p:nvSpPr>
          <p:spPr>
            <a:xfrm>
              <a:off x="2831098" y="2938593"/>
              <a:ext cx="22727" cy="18775"/>
            </a:xfrm>
            <a:custGeom>
              <a:avLst/>
              <a:gdLst/>
              <a:ahLst/>
              <a:cxnLst/>
              <a:rect l="l" t="t" r="r" b="b"/>
              <a:pathLst>
                <a:path w="2026" h="1673" extrusionOk="0">
                  <a:moveTo>
                    <a:pt x="1736" y="1"/>
                  </a:moveTo>
                  <a:cubicBezTo>
                    <a:pt x="1679" y="1"/>
                    <a:pt x="1626" y="7"/>
                    <a:pt x="1572" y="21"/>
                  </a:cubicBezTo>
                  <a:lnTo>
                    <a:pt x="1359" y="47"/>
                  </a:lnTo>
                  <a:cubicBezTo>
                    <a:pt x="1279" y="47"/>
                    <a:pt x="1199" y="74"/>
                    <a:pt x="1119" y="127"/>
                  </a:cubicBezTo>
                  <a:cubicBezTo>
                    <a:pt x="1039" y="127"/>
                    <a:pt x="933" y="180"/>
                    <a:pt x="880" y="234"/>
                  </a:cubicBezTo>
                  <a:lnTo>
                    <a:pt x="640" y="367"/>
                  </a:lnTo>
                  <a:lnTo>
                    <a:pt x="427" y="580"/>
                  </a:lnTo>
                  <a:cubicBezTo>
                    <a:pt x="373" y="633"/>
                    <a:pt x="293" y="713"/>
                    <a:pt x="267" y="793"/>
                  </a:cubicBezTo>
                  <a:cubicBezTo>
                    <a:pt x="213" y="847"/>
                    <a:pt x="160" y="926"/>
                    <a:pt x="133" y="1006"/>
                  </a:cubicBezTo>
                  <a:cubicBezTo>
                    <a:pt x="107" y="1086"/>
                    <a:pt x="80" y="1140"/>
                    <a:pt x="54" y="1220"/>
                  </a:cubicBezTo>
                  <a:cubicBezTo>
                    <a:pt x="0" y="1326"/>
                    <a:pt x="0" y="1433"/>
                    <a:pt x="0" y="1539"/>
                  </a:cubicBezTo>
                  <a:lnTo>
                    <a:pt x="0" y="1673"/>
                  </a:lnTo>
                  <a:cubicBezTo>
                    <a:pt x="0" y="1673"/>
                    <a:pt x="27" y="1619"/>
                    <a:pt x="54" y="1539"/>
                  </a:cubicBezTo>
                  <a:cubicBezTo>
                    <a:pt x="107" y="1486"/>
                    <a:pt x="187" y="1326"/>
                    <a:pt x="240" y="1273"/>
                  </a:cubicBezTo>
                  <a:cubicBezTo>
                    <a:pt x="267" y="1220"/>
                    <a:pt x="320" y="1166"/>
                    <a:pt x="347" y="1113"/>
                  </a:cubicBezTo>
                  <a:cubicBezTo>
                    <a:pt x="400" y="1060"/>
                    <a:pt x="453" y="1006"/>
                    <a:pt x="507" y="953"/>
                  </a:cubicBezTo>
                  <a:cubicBezTo>
                    <a:pt x="613" y="847"/>
                    <a:pt x="720" y="713"/>
                    <a:pt x="826" y="633"/>
                  </a:cubicBezTo>
                  <a:lnTo>
                    <a:pt x="1039" y="500"/>
                  </a:lnTo>
                  <a:cubicBezTo>
                    <a:pt x="1093" y="447"/>
                    <a:pt x="1173" y="394"/>
                    <a:pt x="1226" y="367"/>
                  </a:cubicBezTo>
                  <a:cubicBezTo>
                    <a:pt x="1306" y="340"/>
                    <a:pt x="1359" y="287"/>
                    <a:pt x="1439" y="260"/>
                  </a:cubicBezTo>
                  <a:cubicBezTo>
                    <a:pt x="1492" y="234"/>
                    <a:pt x="1572" y="207"/>
                    <a:pt x="1626" y="180"/>
                  </a:cubicBezTo>
                  <a:cubicBezTo>
                    <a:pt x="1732" y="127"/>
                    <a:pt x="1839" y="100"/>
                    <a:pt x="1919" y="74"/>
                  </a:cubicBezTo>
                  <a:lnTo>
                    <a:pt x="2025" y="21"/>
                  </a:lnTo>
                  <a:lnTo>
                    <a:pt x="1919" y="21"/>
                  </a:lnTo>
                  <a:cubicBezTo>
                    <a:pt x="1852" y="7"/>
                    <a:pt x="1792" y="1"/>
                    <a:pt x="1736" y="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6" name="Google Shape;3836;p78"/>
            <p:cNvSpPr/>
            <p:nvPr/>
          </p:nvSpPr>
          <p:spPr>
            <a:xfrm>
              <a:off x="2655150" y="2949544"/>
              <a:ext cx="22728" cy="54161"/>
            </a:xfrm>
            <a:custGeom>
              <a:avLst/>
              <a:gdLst/>
              <a:ahLst/>
              <a:cxnLst/>
              <a:rect l="l" t="t" r="r" b="b"/>
              <a:pathLst>
                <a:path w="1600" h="3812" extrusionOk="0">
                  <a:moveTo>
                    <a:pt x="560" y="1"/>
                  </a:moveTo>
                  <a:cubicBezTo>
                    <a:pt x="560" y="1"/>
                    <a:pt x="507" y="81"/>
                    <a:pt x="427" y="187"/>
                  </a:cubicBezTo>
                  <a:cubicBezTo>
                    <a:pt x="321" y="347"/>
                    <a:pt x="241" y="507"/>
                    <a:pt x="161" y="694"/>
                  </a:cubicBezTo>
                  <a:cubicBezTo>
                    <a:pt x="54" y="960"/>
                    <a:pt x="1" y="1226"/>
                    <a:pt x="1" y="1493"/>
                  </a:cubicBezTo>
                  <a:cubicBezTo>
                    <a:pt x="1" y="1679"/>
                    <a:pt x="28" y="1839"/>
                    <a:pt x="81" y="1999"/>
                  </a:cubicBezTo>
                  <a:cubicBezTo>
                    <a:pt x="134" y="2159"/>
                    <a:pt x="241" y="2319"/>
                    <a:pt x="374" y="2426"/>
                  </a:cubicBezTo>
                  <a:cubicBezTo>
                    <a:pt x="401" y="2452"/>
                    <a:pt x="454" y="2479"/>
                    <a:pt x="481" y="2505"/>
                  </a:cubicBezTo>
                  <a:lnTo>
                    <a:pt x="534" y="2559"/>
                  </a:lnTo>
                  <a:lnTo>
                    <a:pt x="614" y="2559"/>
                  </a:lnTo>
                  <a:cubicBezTo>
                    <a:pt x="694" y="2585"/>
                    <a:pt x="800" y="2585"/>
                    <a:pt x="880" y="2585"/>
                  </a:cubicBezTo>
                  <a:cubicBezTo>
                    <a:pt x="1067" y="2612"/>
                    <a:pt x="1173" y="2639"/>
                    <a:pt x="1227" y="2665"/>
                  </a:cubicBezTo>
                  <a:cubicBezTo>
                    <a:pt x="1253" y="2692"/>
                    <a:pt x="1280" y="2745"/>
                    <a:pt x="1307" y="2799"/>
                  </a:cubicBezTo>
                  <a:cubicBezTo>
                    <a:pt x="1333" y="2825"/>
                    <a:pt x="1333" y="2905"/>
                    <a:pt x="1360" y="2958"/>
                  </a:cubicBezTo>
                  <a:cubicBezTo>
                    <a:pt x="1333" y="3038"/>
                    <a:pt x="1333" y="3145"/>
                    <a:pt x="1280" y="3225"/>
                  </a:cubicBezTo>
                  <a:cubicBezTo>
                    <a:pt x="1227" y="3331"/>
                    <a:pt x="1173" y="3411"/>
                    <a:pt x="1120" y="3491"/>
                  </a:cubicBezTo>
                  <a:cubicBezTo>
                    <a:pt x="1067" y="3545"/>
                    <a:pt x="1013" y="3598"/>
                    <a:pt x="960" y="3651"/>
                  </a:cubicBezTo>
                  <a:cubicBezTo>
                    <a:pt x="854" y="3758"/>
                    <a:pt x="800" y="3811"/>
                    <a:pt x="800" y="3811"/>
                  </a:cubicBezTo>
                  <a:cubicBezTo>
                    <a:pt x="854" y="3784"/>
                    <a:pt x="934" y="3731"/>
                    <a:pt x="987" y="3705"/>
                  </a:cubicBezTo>
                  <a:cubicBezTo>
                    <a:pt x="1067" y="3678"/>
                    <a:pt x="1147" y="3625"/>
                    <a:pt x="1200" y="3571"/>
                  </a:cubicBezTo>
                  <a:cubicBezTo>
                    <a:pt x="1280" y="3491"/>
                    <a:pt x="1360" y="3411"/>
                    <a:pt x="1440" y="3331"/>
                  </a:cubicBezTo>
                  <a:cubicBezTo>
                    <a:pt x="1466" y="3278"/>
                    <a:pt x="1520" y="3225"/>
                    <a:pt x="1546" y="3172"/>
                  </a:cubicBezTo>
                  <a:cubicBezTo>
                    <a:pt x="1573" y="3092"/>
                    <a:pt x="1600" y="3012"/>
                    <a:pt x="1600" y="2932"/>
                  </a:cubicBezTo>
                  <a:cubicBezTo>
                    <a:pt x="1600" y="2852"/>
                    <a:pt x="1600" y="2772"/>
                    <a:pt x="1573" y="2692"/>
                  </a:cubicBezTo>
                  <a:cubicBezTo>
                    <a:pt x="1546" y="2585"/>
                    <a:pt x="1493" y="2505"/>
                    <a:pt x="1413" y="2452"/>
                  </a:cubicBezTo>
                  <a:cubicBezTo>
                    <a:pt x="1280" y="2319"/>
                    <a:pt x="1093" y="2266"/>
                    <a:pt x="907" y="2266"/>
                  </a:cubicBezTo>
                  <a:lnTo>
                    <a:pt x="747" y="2266"/>
                  </a:lnTo>
                  <a:lnTo>
                    <a:pt x="694" y="2212"/>
                  </a:lnTo>
                  <a:lnTo>
                    <a:pt x="614" y="2159"/>
                  </a:lnTo>
                  <a:cubicBezTo>
                    <a:pt x="427" y="1999"/>
                    <a:pt x="321" y="1759"/>
                    <a:pt x="321" y="1493"/>
                  </a:cubicBezTo>
                  <a:cubicBezTo>
                    <a:pt x="294" y="1253"/>
                    <a:pt x="321" y="987"/>
                    <a:pt x="374" y="747"/>
                  </a:cubicBezTo>
                  <a:cubicBezTo>
                    <a:pt x="427" y="534"/>
                    <a:pt x="481" y="347"/>
                    <a:pt x="507" y="214"/>
                  </a:cubicBezTo>
                  <a:lnTo>
                    <a:pt x="560" y="1"/>
                  </a:ln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7" name="Google Shape;3837;p78"/>
            <p:cNvSpPr/>
            <p:nvPr/>
          </p:nvSpPr>
          <p:spPr>
            <a:xfrm>
              <a:off x="2557871" y="2851705"/>
              <a:ext cx="30299" cy="13810"/>
            </a:xfrm>
            <a:custGeom>
              <a:avLst/>
              <a:gdLst/>
              <a:ahLst/>
              <a:cxnLst/>
              <a:rect l="l" t="t" r="r" b="b"/>
              <a:pathLst>
                <a:path w="2133" h="972" extrusionOk="0">
                  <a:moveTo>
                    <a:pt x="1646" y="0"/>
                  </a:moveTo>
                  <a:cubicBezTo>
                    <a:pt x="1079" y="0"/>
                    <a:pt x="275" y="307"/>
                    <a:pt x="1" y="971"/>
                  </a:cubicBezTo>
                  <a:lnTo>
                    <a:pt x="2133" y="119"/>
                  </a:lnTo>
                  <a:cubicBezTo>
                    <a:pt x="2026" y="41"/>
                    <a:pt x="1852" y="0"/>
                    <a:pt x="1646" y="0"/>
                  </a:cubicBezTo>
                  <a:close/>
                </a:path>
              </a:pathLst>
            </a:custGeom>
            <a:solidFill>
              <a:srgbClr val="76411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8" name="Google Shape;3838;p78"/>
            <p:cNvSpPr/>
            <p:nvPr/>
          </p:nvSpPr>
          <p:spPr>
            <a:xfrm>
              <a:off x="2721020" y="2861580"/>
              <a:ext cx="26507" cy="17178"/>
            </a:xfrm>
            <a:custGeom>
              <a:avLst/>
              <a:gdLst/>
              <a:ahLst/>
              <a:cxnLst/>
              <a:rect l="l" t="t" r="r" b="b"/>
              <a:pathLst>
                <a:path w="1866" h="1209" extrusionOk="0">
                  <a:moveTo>
                    <a:pt x="371" y="1"/>
                  </a:moveTo>
                  <a:cubicBezTo>
                    <a:pt x="246" y="1"/>
                    <a:pt x="121" y="20"/>
                    <a:pt x="0" y="63"/>
                  </a:cubicBezTo>
                  <a:lnTo>
                    <a:pt x="1865" y="1209"/>
                  </a:lnTo>
                  <a:cubicBezTo>
                    <a:pt x="1843" y="663"/>
                    <a:pt x="1102" y="1"/>
                    <a:pt x="371" y="1"/>
                  </a:cubicBezTo>
                  <a:close/>
                </a:path>
              </a:pathLst>
            </a:custGeom>
            <a:solidFill>
              <a:srgbClr val="76411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39" name="Google Shape;3839;p78"/>
            <p:cNvSpPr/>
            <p:nvPr/>
          </p:nvSpPr>
          <p:spPr>
            <a:xfrm>
              <a:off x="2572644" y="2923784"/>
              <a:ext cx="19319" cy="18613"/>
            </a:xfrm>
            <a:custGeom>
              <a:avLst/>
              <a:gdLst/>
              <a:ahLst/>
              <a:cxnLst/>
              <a:rect l="l" t="t" r="r" b="b"/>
              <a:pathLst>
                <a:path w="1360" h="1310" extrusionOk="0">
                  <a:moveTo>
                    <a:pt x="687" y="0"/>
                  </a:moveTo>
                  <a:cubicBezTo>
                    <a:pt x="671" y="0"/>
                    <a:pt x="655" y="1"/>
                    <a:pt x="640" y="2"/>
                  </a:cubicBezTo>
                  <a:cubicBezTo>
                    <a:pt x="267" y="2"/>
                    <a:pt x="0" y="322"/>
                    <a:pt x="0" y="668"/>
                  </a:cubicBezTo>
                  <a:cubicBezTo>
                    <a:pt x="26" y="1025"/>
                    <a:pt x="296" y="1309"/>
                    <a:pt x="646" y="1309"/>
                  </a:cubicBezTo>
                  <a:cubicBezTo>
                    <a:pt x="661" y="1309"/>
                    <a:pt x="677" y="1309"/>
                    <a:pt x="693" y="1307"/>
                  </a:cubicBezTo>
                  <a:cubicBezTo>
                    <a:pt x="1066" y="1307"/>
                    <a:pt x="1359" y="988"/>
                    <a:pt x="1332" y="615"/>
                  </a:cubicBezTo>
                  <a:cubicBezTo>
                    <a:pt x="1307" y="283"/>
                    <a:pt x="1037" y="0"/>
                    <a:pt x="68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40" name="Google Shape;3840;p78"/>
            <p:cNvSpPr/>
            <p:nvPr/>
          </p:nvSpPr>
          <p:spPr>
            <a:xfrm>
              <a:off x="2590813" y="3007855"/>
              <a:ext cx="104095" cy="32565"/>
            </a:xfrm>
            <a:custGeom>
              <a:avLst/>
              <a:gdLst/>
              <a:ahLst/>
              <a:cxnLst/>
              <a:rect l="l" t="t" r="r" b="b"/>
              <a:pathLst>
                <a:path w="7328" h="229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53" y="133"/>
                    <a:pt x="133" y="347"/>
                  </a:cubicBezTo>
                  <a:cubicBezTo>
                    <a:pt x="213" y="453"/>
                    <a:pt x="293" y="560"/>
                    <a:pt x="373" y="666"/>
                  </a:cubicBezTo>
                  <a:cubicBezTo>
                    <a:pt x="426" y="720"/>
                    <a:pt x="480" y="800"/>
                    <a:pt x="533" y="880"/>
                  </a:cubicBezTo>
                  <a:lnTo>
                    <a:pt x="746" y="1066"/>
                  </a:lnTo>
                  <a:cubicBezTo>
                    <a:pt x="906" y="1226"/>
                    <a:pt x="1066" y="1359"/>
                    <a:pt x="1252" y="1466"/>
                  </a:cubicBezTo>
                  <a:cubicBezTo>
                    <a:pt x="1439" y="1626"/>
                    <a:pt x="1652" y="1732"/>
                    <a:pt x="1892" y="1839"/>
                  </a:cubicBezTo>
                  <a:lnTo>
                    <a:pt x="2238" y="1972"/>
                  </a:lnTo>
                  <a:cubicBezTo>
                    <a:pt x="2372" y="2025"/>
                    <a:pt x="2478" y="2052"/>
                    <a:pt x="2611" y="2105"/>
                  </a:cubicBezTo>
                  <a:cubicBezTo>
                    <a:pt x="2878" y="2159"/>
                    <a:pt x="3118" y="2212"/>
                    <a:pt x="3384" y="2265"/>
                  </a:cubicBezTo>
                  <a:cubicBezTo>
                    <a:pt x="3651" y="2292"/>
                    <a:pt x="3917" y="2292"/>
                    <a:pt x="4184" y="2292"/>
                  </a:cubicBezTo>
                  <a:cubicBezTo>
                    <a:pt x="4450" y="2292"/>
                    <a:pt x="4716" y="2265"/>
                    <a:pt x="4956" y="2238"/>
                  </a:cubicBezTo>
                  <a:cubicBezTo>
                    <a:pt x="5196" y="2185"/>
                    <a:pt x="5436" y="2132"/>
                    <a:pt x="5676" y="2052"/>
                  </a:cubicBezTo>
                  <a:cubicBezTo>
                    <a:pt x="5862" y="1999"/>
                    <a:pt x="6075" y="1892"/>
                    <a:pt x="6262" y="1812"/>
                  </a:cubicBezTo>
                  <a:lnTo>
                    <a:pt x="6528" y="1679"/>
                  </a:lnTo>
                  <a:lnTo>
                    <a:pt x="6742" y="1519"/>
                  </a:lnTo>
                  <a:cubicBezTo>
                    <a:pt x="6848" y="1439"/>
                    <a:pt x="6955" y="1359"/>
                    <a:pt x="7061" y="1253"/>
                  </a:cubicBezTo>
                  <a:cubicBezTo>
                    <a:pt x="7248" y="1093"/>
                    <a:pt x="7328" y="1013"/>
                    <a:pt x="7328" y="1013"/>
                  </a:cubicBezTo>
                  <a:lnTo>
                    <a:pt x="7328" y="1013"/>
                  </a:lnTo>
                  <a:cubicBezTo>
                    <a:pt x="7328" y="1013"/>
                    <a:pt x="7221" y="1093"/>
                    <a:pt x="7035" y="1226"/>
                  </a:cubicBezTo>
                  <a:cubicBezTo>
                    <a:pt x="6928" y="1306"/>
                    <a:pt x="6795" y="1359"/>
                    <a:pt x="6688" y="1412"/>
                  </a:cubicBezTo>
                  <a:lnTo>
                    <a:pt x="6448" y="1519"/>
                  </a:lnTo>
                  <a:lnTo>
                    <a:pt x="6209" y="1626"/>
                  </a:lnTo>
                  <a:cubicBezTo>
                    <a:pt x="5995" y="1706"/>
                    <a:pt x="5809" y="1759"/>
                    <a:pt x="5596" y="1812"/>
                  </a:cubicBezTo>
                  <a:cubicBezTo>
                    <a:pt x="5409" y="1865"/>
                    <a:pt x="5169" y="1892"/>
                    <a:pt x="4930" y="1945"/>
                  </a:cubicBezTo>
                  <a:cubicBezTo>
                    <a:pt x="4690" y="1972"/>
                    <a:pt x="4450" y="1972"/>
                    <a:pt x="4210" y="1972"/>
                  </a:cubicBezTo>
                  <a:cubicBezTo>
                    <a:pt x="3944" y="1972"/>
                    <a:pt x="3704" y="1945"/>
                    <a:pt x="3464" y="1919"/>
                  </a:cubicBezTo>
                  <a:cubicBezTo>
                    <a:pt x="3198" y="1892"/>
                    <a:pt x="2958" y="1839"/>
                    <a:pt x="2718" y="1785"/>
                  </a:cubicBezTo>
                  <a:cubicBezTo>
                    <a:pt x="2585" y="1732"/>
                    <a:pt x="2478" y="1706"/>
                    <a:pt x="2345" y="1679"/>
                  </a:cubicBezTo>
                  <a:lnTo>
                    <a:pt x="2025" y="1546"/>
                  </a:lnTo>
                  <a:cubicBezTo>
                    <a:pt x="1892" y="1519"/>
                    <a:pt x="1785" y="1466"/>
                    <a:pt x="1679" y="1412"/>
                  </a:cubicBezTo>
                  <a:cubicBezTo>
                    <a:pt x="1572" y="1386"/>
                    <a:pt x="1492" y="1332"/>
                    <a:pt x="1386" y="1279"/>
                  </a:cubicBezTo>
                  <a:cubicBezTo>
                    <a:pt x="1199" y="1173"/>
                    <a:pt x="1039" y="1066"/>
                    <a:pt x="879" y="933"/>
                  </a:cubicBezTo>
                  <a:lnTo>
                    <a:pt x="666" y="773"/>
                  </a:lnTo>
                  <a:cubicBezTo>
                    <a:pt x="586" y="720"/>
                    <a:pt x="533" y="640"/>
                    <a:pt x="480" y="586"/>
                  </a:cubicBezTo>
                  <a:cubicBezTo>
                    <a:pt x="373" y="506"/>
                    <a:pt x="293" y="400"/>
                    <a:pt x="213" y="293"/>
                  </a:cubicBezTo>
                  <a:cubicBezTo>
                    <a:pt x="80" y="10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41" name="Google Shape;3841;p78"/>
            <p:cNvSpPr/>
            <p:nvPr/>
          </p:nvSpPr>
          <p:spPr>
            <a:xfrm>
              <a:off x="2515417" y="2971666"/>
              <a:ext cx="48084" cy="23513"/>
            </a:xfrm>
            <a:custGeom>
              <a:avLst/>
              <a:gdLst/>
              <a:ahLst/>
              <a:cxnLst/>
              <a:rect l="l" t="t" r="r" b="b"/>
              <a:pathLst>
                <a:path w="3385" h="1655" extrusionOk="0">
                  <a:moveTo>
                    <a:pt x="1393" y="1"/>
                  </a:moveTo>
                  <a:cubicBezTo>
                    <a:pt x="1054" y="1"/>
                    <a:pt x="750" y="61"/>
                    <a:pt x="560" y="188"/>
                  </a:cubicBezTo>
                  <a:cubicBezTo>
                    <a:pt x="1" y="587"/>
                    <a:pt x="400" y="1147"/>
                    <a:pt x="853" y="1387"/>
                  </a:cubicBezTo>
                  <a:cubicBezTo>
                    <a:pt x="1139" y="1544"/>
                    <a:pt x="1569" y="1655"/>
                    <a:pt x="1980" y="1655"/>
                  </a:cubicBezTo>
                  <a:cubicBezTo>
                    <a:pt x="2338" y="1655"/>
                    <a:pt x="2682" y="1571"/>
                    <a:pt x="2905" y="1360"/>
                  </a:cubicBezTo>
                  <a:cubicBezTo>
                    <a:pt x="3385" y="907"/>
                    <a:pt x="3092" y="428"/>
                    <a:pt x="2532" y="214"/>
                  </a:cubicBezTo>
                  <a:cubicBezTo>
                    <a:pt x="2182" y="74"/>
                    <a:pt x="1767" y="1"/>
                    <a:pt x="1393" y="1"/>
                  </a:cubicBezTo>
                  <a:close/>
                </a:path>
              </a:pathLst>
            </a:custGeom>
            <a:solidFill>
              <a:srgbClr val="EDB9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42" name="Google Shape;3842;p78"/>
            <p:cNvSpPr/>
            <p:nvPr/>
          </p:nvSpPr>
          <p:spPr>
            <a:xfrm>
              <a:off x="2724430" y="2978700"/>
              <a:ext cx="56408" cy="19948"/>
            </a:xfrm>
            <a:custGeom>
              <a:avLst/>
              <a:gdLst/>
              <a:ahLst/>
              <a:cxnLst/>
              <a:rect l="l" t="t" r="r" b="b"/>
              <a:pathLst>
                <a:path w="3971" h="1404" extrusionOk="0">
                  <a:moveTo>
                    <a:pt x="2025" y="0"/>
                  </a:moveTo>
                  <a:cubicBezTo>
                    <a:pt x="1359" y="80"/>
                    <a:pt x="0" y="533"/>
                    <a:pt x="1146" y="1200"/>
                  </a:cubicBezTo>
                  <a:cubicBezTo>
                    <a:pt x="1432" y="1337"/>
                    <a:pt x="1742" y="1404"/>
                    <a:pt x="2053" y="1404"/>
                  </a:cubicBezTo>
                  <a:cubicBezTo>
                    <a:pt x="2408" y="1404"/>
                    <a:pt x="2765" y="1317"/>
                    <a:pt x="3091" y="1146"/>
                  </a:cubicBezTo>
                  <a:cubicBezTo>
                    <a:pt x="3970" y="480"/>
                    <a:pt x="2851" y="0"/>
                    <a:pt x="2158" y="0"/>
                  </a:cubicBezTo>
                  <a:close/>
                </a:path>
              </a:pathLst>
            </a:custGeom>
            <a:solidFill>
              <a:srgbClr val="EDB9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43" name="Google Shape;3843;p78"/>
            <p:cNvSpPr/>
            <p:nvPr/>
          </p:nvSpPr>
          <p:spPr>
            <a:xfrm>
              <a:off x="2697372" y="2925554"/>
              <a:ext cx="19319" cy="18613"/>
            </a:xfrm>
            <a:custGeom>
              <a:avLst/>
              <a:gdLst/>
              <a:ahLst/>
              <a:cxnLst/>
              <a:rect l="l" t="t" r="r" b="b"/>
              <a:pathLst>
                <a:path w="1360" h="1310" extrusionOk="0">
                  <a:moveTo>
                    <a:pt x="687" y="0"/>
                  </a:moveTo>
                  <a:cubicBezTo>
                    <a:pt x="671" y="0"/>
                    <a:pt x="655" y="1"/>
                    <a:pt x="640" y="2"/>
                  </a:cubicBezTo>
                  <a:cubicBezTo>
                    <a:pt x="267" y="2"/>
                    <a:pt x="0" y="322"/>
                    <a:pt x="0" y="668"/>
                  </a:cubicBezTo>
                  <a:cubicBezTo>
                    <a:pt x="26" y="1025"/>
                    <a:pt x="296" y="1309"/>
                    <a:pt x="646" y="1309"/>
                  </a:cubicBezTo>
                  <a:cubicBezTo>
                    <a:pt x="661" y="1309"/>
                    <a:pt x="677" y="1309"/>
                    <a:pt x="693" y="1307"/>
                  </a:cubicBezTo>
                  <a:cubicBezTo>
                    <a:pt x="1066" y="1307"/>
                    <a:pt x="1359" y="988"/>
                    <a:pt x="1332" y="615"/>
                  </a:cubicBezTo>
                  <a:cubicBezTo>
                    <a:pt x="1307" y="283"/>
                    <a:pt x="1037" y="0"/>
                    <a:pt x="68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3844" name="Google Shape;3844;p78"/>
            <p:cNvGrpSpPr/>
            <p:nvPr/>
          </p:nvGrpSpPr>
          <p:grpSpPr>
            <a:xfrm rot="544349">
              <a:off x="3241243" y="2962658"/>
              <a:ext cx="410746" cy="270757"/>
              <a:chOff x="3299177" y="1867368"/>
              <a:chExt cx="849974" cy="560175"/>
            </a:xfrm>
          </p:grpSpPr>
          <p:sp>
            <p:nvSpPr>
              <p:cNvPr id="3845" name="Google Shape;3845;p78"/>
              <p:cNvSpPr/>
              <p:nvPr/>
            </p:nvSpPr>
            <p:spPr>
              <a:xfrm>
                <a:off x="4073741" y="2222319"/>
                <a:ext cx="75409" cy="66270"/>
              </a:xfrm>
              <a:custGeom>
                <a:avLst/>
                <a:gdLst/>
                <a:ahLst/>
                <a:cxnLst/>
                <a:rect l="l" t="t" r="r" b="b"/>
                <a:pathLst>
                  <a:path w="1972" h="1733" extrusionOk="0">
                    <a:moveTo>
                      <a:pt x="1492" y="1"/>
                    </a:moveTo>
                    <a:lnTo>
                      <a:pt x="1279" y="54"/>
                    </a:lnTo>
                    <a:cubicBezTo>
                      <a:pt x="1199" y="81"/>
                      <a:pt x="1119" y="108"/>
                      <a:pt x="1039" y="134"/>
                    </a:cubicBezTo>
                    <a:cubicBezTo>
                      <a:pt x="959" y="161"/>
                      <a:pt x="879" y="188"/>
                      <a:pt x="800" y="241"/>
                    </a:cubicBezTo>
                    <a:lnTo>
                      <a:pt x="586" y="401"/>
                    </a:lnTo>
                    <a:lnTo>
                      <a:pt x="373" y="614"/>
                    </a:lnTo>
                    <a:cubicBezTo>
                      <a:pt x="320" y="694"/>
                      <a:pt x="267" y="747"/>
                      <a:pt x="240" y="827"/>
                    </a:cubicBezTo>
                    <a:cubicBezTo>
                      <a:pt x="187" y="907"/>
                      <a:pt x="133" y="987"/>
                      <a:pt x="107" y="1067"/>
                    </a:cubicBezTo>
                    <a:cubicBezTo>
                      <a:pt x="80" y="1147"/>
                      <a:pt x="53" y="1227"/>
                      <a:pt x="53" y="1280"/>
                    </a:cubicBezTo>
                    <a:cubicBezTo>
                      <a:pt x="27" y="1387"/>
                      <a:pt x="0" y="1493"/>
                      <a:pt x="27" y="1626"/>
                    </a:cubicBezTo>
                    <a:lnTo>
                      <a:pt x="27" y="1733"/>
                    </a:lnTo>
                    <a:cubicBezTo>
                      <a:pt x="27" y="1733"/>
                      <a:pt x="53" y="1706"/>
                      <a:pt x="80" y="1600"/>
                    </a:cubicBezTo>
                    <a:cubicBezTo>
                      <a:pt x="133" y="1520"/>
                      <a:pt x="160" y="1413"/>
                      <a:pt x="240" y="1333"/>
                    </a:cubicBezTo>
                    <a:cubicBezTo>
                      <a:pt x="267" y="1280"/>
                      <a:pt x="293" y="1227"/>
                      <a:pt x="347" y="1147"/>
                    </a:cubicBezTo>
                    <a:cubicBezTo>
                      <a:pt x="373" y="1093"/>
                      <a:pt x="427" y="1040"/>
                      <a:pt x="453" y="987"/>
                    </a:cubicBezTo>
                    <a:cubicBezTo>
                      <a:pt x="506" y="934"/>
                      <a:pt x="560" y="854"/>
                      <a:pt x="613" y="800"/>
                    </a:cubicBezTo>
                    <a:lnTo>
                      <a:pt x="800" y="640"/>
                    </a:lnTo>
                    <a:cubicBezTo>
                      <a:pt x="906" y="561"/>
                      <a:pt x="1039" y="454"/>
                      <a:pt x="1173" y="374"/>
                    </a:cubicBezTo>
                    <a:cubicBezTo>
                      <a:pt x="1226" y="347"/>
                      <a:pt x="1306" y="294"/>
                      <a:pt x="1359" y="267"/>
                    </a:cubicBezTo>
                    <a:lnTo>
                      <a:pt x="1546" y="188"/>
                    </a:lnTo>
                    <a:cubicBezTo>
                      <a:pt x="1679" y="134"/>
                      <a:pt x="1759" y="108"/>
                      <a:pt x="1839" y="81"/>
                    </a:cubicBezTo>
                    <a:lnTo>
                      <a:pt x="1972" y="28"/>
                    </a:lnTo>
                    <a:lnTo>
                      <a:pt x="1839" y="1"/>
                    </a:lnTo>
                    <a:close/>
                  </a:path>
                </a:pathLst>
              </a:custGeom>
              <a:solidFill>
                <a:srgbClr val="8F5B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46" name="Google Shape;3846;p78"/>
              <p:cNvSpPr/>
              <p:nvPr/>
            </p:nvSpPr>
            <p:spPr>
              <a:xfrm>
                <a:off x="3299177" y="2082095"/>
                <a:ext cx="74415" cy="75448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973" extrusionOk="0">
                    <a:moveTo>
                      <a:pt x="1" y="1"/>
                    </a:moveTo>
                    <a:lnTo>
                      <a:pt x="134" y="54"/>
                    </a:lnTo>
                    <a:lnTo>
                      <a:pt x="267" y="107"/>
                    </a:lnTo>
                    <a:cubicBezTo>
                      <a:pt x="321" y="134"/>
                      <a:pt x="374" y="161"/>
                      <a:pt x="427" y="214"/>
                    </a:cubicBezTo>
                    <a:cubicBezTo>
                      <a:pt x="480" y="241"/>
                      <a:pt x="534" y="294"/>
                      <a:pt x="587" y="320"/>
                    </a:cubicBezTo>
                    <a:cubicBezTo>
                      <a:pt x="640" y="374"/>
                      <a:pt x="720" y="400"/>
                      <a:pt x="747" y="454"/>
                    </a:cubicBezTo>
                    <a:cubicBezTo>
                      <a:pt x="827" y="507"/>
                      <a:pt x="880" y="560"/>
                      <a:pt x="933" y="640"/>
                    </a:cubicBezTo>
                    <a:lnTo>
                      <a:pt x="1093" y="827"/>
                    </a:lnTo>
                    <a:cubicBezTo>
                      <a:pt x="1200" y="960"/>
                      <a:pt x="1307" y="1093"/>
                      <a:pt x="1413" y="1226"/>
                    </a:cubicBezTo>
                    <a:cubicBezTo>
                      <a:pt x="1440" y="1306"/>
                      <a:pt x="1493" y="1360"/>
                      <a:pt x="1546" y="1413"/>
                    </a:cubicBezTo>
                    <a:cubicBezTo>
                      <a:pt x="1573" y="1493"/>
                      <a:pt x="1626" y="1546"/>
                      <a:pt x="1653" y="1599"/>
                    </a:cubicBezTo>
                    <a:cubicBezTo>
                      <a:pt x="1759" y="1733"/>
                      <a:pt x="1839" y="1839"/>
                      <a:pt x="1946" y="1972"/>
                    </a:cubicBezTo>
                    <a:cubicBezTo>
                      <a:pt x="1919" y="1813"/>
                      <a:pt x="1893" y="1653"/>
                      <a:pt x="1839" y="1520"/>
                    </a:cubicBezTo>
                    <a:cubicBezTo>
                      <a:pt x="1786" y="1360"/>
                      <a:pt x="1733" y="1226"/>
                      <a:pt x="1653" y="1093"/>
                    </a:cubicBezTo>
                    <a:cubicBezTo>
                      <a:pt x="1600" y="987"/>
                      <a:pt x="1573" y="907"/>
                      <a:pt x="1520" y="853"/>
                    </a:cubicBezTo>
                    <a:lnTo>
                      <a:pt x="1360" y="614"/>
                    </a:lnTo>
                    <a:cubicBezTo>
                      <a:pt x="1280" y="534"/>
                      <a:pt x="1227" y="480"/>
                      <a:pt x="1147" y="400"/>
                    </a:cubicBezTo>
                    <a:cubicBezTo>
                      <a:pt x="1093" y="347"/>
                      <a:pt x="1013" y="267"/>
                      <a:pt x="933" y="241"/>
                    </a:cubicBezTo>
                    <a:cubicBezTo>
                      <a:pt x="854" y="187"/>
                      <a:pt x="774" y="134"/>
                      <a:pt x="694" y="107"/>
                    </a:cubicBezTo>
                    <a:cubicBezTo>
                      <a:pt x="614" y="81"/>
                      <a:pt x="534" y="54"/>
                      <a:pt x="480" y="27"/>
                    </a:cubicBezTo>
                    <a:cubicBezTo>
                      <a:pt x="401" y="1"/>
                      <a:pt x="347" y="1"/>
                      <a:pt x="294" y="1"/>
                    </a:cubicBezTo>
                    <a:close/>
                  </a:path>
                </a:pathLst>
              </a:custGeom>
              <a:solidFill>
                <a:srgbClr val="8F5B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47" name="Google Shape;3847;p78"/>
              <p:cNvSpPr/>
              <p:nvPr/>
            </p:nvSpPr>
            <p:spPr>
              <a:xfrm>
                <a:off x="3732733" y="2107169"/>
                <a:ext cx="63211" cy="137358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3592" extrusionOk="0">
                    <a:moveTo>
                      <a:pt x="373" y="1"/>
                    </a:moveTo>
                    <a:cubicBezTo>
                      <a:pt x="373" y="134"/>
                      <a:pt x="373" y="267"/>
                      <a:pt x="347" y="374"/>
                    </a:cubicBezTo>
                    <a:lnTo>
                      <a:pt x="214" y="773"/>
                    </a:lnTo>
                    <a:cubicBezTo>
                      <a:pt x="187" y="907"/>
                      <a:pt x="134" y="1067"/>
                      <a:pt x="107" y="1200"/>
                    </a:cubicBezTo>
                    <a:lnTo>
                      <a:pt x="80" y="1413"/>
                    </a:lnTo>
                    <a:lnTo>
                      <a:pt x="80" y="1653"/>
                    </a:lnTo>
                    <a:cubicBezTo>
                      <a:pt x="134" y="1733"/>
                      <a:pt x="160" y="1839"/>
                      <a:pt x="187" y="1919"/>
                    </a:cubicBezTo>
                    <a:cubicBezTo>
                      <a:pt x="240" y="1999"/>
                      <a:pt x="294" y="2079"/>
                      <a:pt x="400" y="2159"/>
                    </a:cubicBezTo>
                    <a:cubicBezTo>
                      <a:pt x="427" y="2186"/>
                      <a:pt x="480" y="2212"/>
                      <a:pt x="533" y="2239"/>
                    </a:cubicBezTo>
                    <a:cubicBezTo>
                      <a:pt x="587" y="2239"/>
                      <a:pt x="640" y="2266"/>
                      <a:pt x="693" y="2266"/>
                    </a:cubicBezTo>
                    <a:cubicBezTo>
                      <a:pt x="773" y="2292"/>
                      <a:pt x="853" y="2292"/>
                      <a:pt x="933" y="2292"/>
                    </a:cubicBezTo>
                    <a:lnTo>
                      <a:pt x="1040" y="2319"/>
                    </a:lnTo>
                    <a:lnTo>
                      <a:pt x="1120" y="2346"/>
                    </a:lnTo>
                    <a:lnTo>
                      <a:pt x="1173" y="2399"/>
                    </a:lnTo>
                    <a:cubicBezTo>
                      <a:pt x="1200" y="2399"/>
                      <a:pt x="1226" y="2425"/>
                      <a:pt x="1253" y="2452"/>
                    </a:cubicBezTo>
                    <a:cubicBezTo>
                      <a:pt x="1253" y="2479"/>
                      <a:pt x="1279" y="2479"/>
                      <a:pt x="1279" y="2505"/>
                    </a:cubicBezTo>
                    <a:cubicBezTo>
                      <a:pt x="1306" y="2532"/>
                      <a:pt x="1333" y="2559"/>
                      <a:pt x="1333" y="2612"/>
                    </a:cubicBezTo>
                    <a:cubicBezTo>
                      <a:pt x="1359" y="2665"/>
                      <a:pt x="1386" y="2719"/>
                      <a:pt x="1386" y="2799"/>
                    </a:cubicBezTo>
                    <a:cubicBezTo>
                      <a:pt x="1386" y="2852"/>
                      <a:pt x="1386" y="2932"/>
                      <a:pt x="1359" y="2985"/>
                    </a:cubicBezTo>
                    <a:cubicBezTo>
                      <a:pt x="1359" y="3012"/>
                      <a:pt x="1359" y="3038"/>
                      <a:pt x="1333" y="3065"/>
                    </a:cubicBezTo>
                    <a:lnTo>
                      <a:pt x="1306" y="3118"/>
                    </a:lnTo>
                    <a:lnTo>
                      <a:pt x="1306" y="3145"/>
                    </a:lnTo>
                    <a:lnTo>
                      <a:pt x="1200" y="3225"/>
                    </a:lnTo>
                    <a:cubicBezTo>
                      <a:pt x="1173" y="3252"/>
                      <a:pt x="1173" y="3278"/>
                      <a:pt x="1146" y="3278"/>
                    </a:cubicBezTo>
                    <a:cubicBezTo>
                      <a:pt x="1066" y="3331"/>
                      <a:pt x="1013" y="3358"/>
                      <a:pt x="933" y="3385"/>
                    </a:cubicBezTo>
                    <a:cubicBezTo>
                      <a:pt x="800" y="3438"/>
                      <a:pt x="640" y="3465"/>
                      <a:pt x="480" y="3465"/>
                    </a:cubicBezTo>
                    <a:cubicBezTo>
                      <a:pt x="400" y="3478"/>
                      <a:pt x="320" y="3485"/>
                      <a:pt x="240" y="3485"/>
                    </a:cubicBezTo>
                    <a:cubicBezTo>
                      <a:pt x="160" y="3485"/>
                      <a:pt x="80" y="3478"/>
                      <a:pt x="0" y="3465"/>
                    </a:cubicBezTo>
                    <a:lnTo>
                      <a:pt x="0" y="3465"/>
                    </a:lnTo>
                    <a:cubicBezTo>
                      <a:pt x="80" y="3491"/>
                      <a:pt x="160" y="3518"/>
                      <a:pt x="240" y="3545"/>
                    </a:cubicBezTo>
                    <a:cubicBezTo>
                      <a:pt x="320" y="3545"/>
                      <a:pt x="400" y="3571"/>
                      <a:pt x="480" y="3571"/>
                    </a:cubicBezTo>
                    <a:cubicBezTo>
                      <a:pt x="573" y="3585"/>
                      <a:pt x="660" y="3591"/>
                      <a:pt x="747" y="3591"/>
                    </a:cubicBezTo>
                    <a:cubicBezTo>
                      <a:pt x="833" y="3591"/>
                      <a:pt x="920" y="3585"/>
                      <a:pt x="1013" y="3571"/>
                    </a:cubicBezTo>
                    <a:cubicBezTo>
                      <a:pt x="1093" y="3571"/>
                      <a:pt x="1173" y="3545"/>
                      <a:pt x="1279" y="3491"/>
                    </a:cubicBezTo>
                    <a:cubicBezTo>
                      <a:pt x="1306" y="3465"/>
                      <a:pt x="1359" y="3438"/>
                      <a:pt x="1386" y="3411"/>
                    </a:cubicBezTo>
                    <a:lnTo>
                      <a:pt x="1493" y="3331"/>
                    </a:lnTo>
                    <a:lnTo>
                      <a:pt x="1519" y="3305"/>
                    </a:lnTo>
                    <a:lnTo>
                      <a:pt x="1519" y="3278"/>
                    </a:lnTo>
                    <a:lnTo>
                      <a:pt x="1546" y="3225"/>
                    </a:lnTo>
                    <a:cubicBezTo>
                      <a:pt x="1573" y="3172"/>
                      <a:pt x="1599" y="3145"/>
                      <a:pt x="1626" y="3092"/>
                    </a:cubicBezTo>
                    <a:cubicBezTo>
                      <a:pt x="1652" y="2985"/>
                      <a:pt x="1652" y="2905"/>
                      <a:pt x="1652" y="2799"/>
                    </a:cubicBezTo>
                    <a:cubicBezTo>
                      <a:pt x="1652" y="2692"/>
                      <a:pt x="1626" y="2585"/>
                      <a:pt x="1599" y="2505"/>
                    </a:cubicBezTo>
                    <a:cubicBezTo>
                      <a:pt x="1573" y="2399"/>
                      <a:pt x="1519" y="2319"/>
                      <a:pt x="1439" y="2239"/>
                    </a:cubicBezTo>
                    <a:cubicBezTo>
                      <a:pt x="1413" y="2186"/>
                      <a:pt x="1386" y="2159"/>
                      <a:pt x="1333" y="2132"/>
                    </a:cubicBezTo>
                    <a:lnTo>
                      <a:pt x="1279" y="2106"/>
                    </a:lnTo>
                    <a:lnTo>
                      <a:pt x="1226" y="2106"/>
                    </a:lnTo>
                    <a:lnTo>
                      <a:pt x="1093" y="2052"/>
                    </a:lnTo>
                    <a:lnTo>
                      <a:pt x="960" y="2026"/>
                    </a:lnTo>
                    <a:lnTo>
                      <a:pt x="720" y="1999"/>
                    </a:lnTo>
                    <a:cubicBezTo>
                      <a:pt x="667" y="1999"/>
                      <a:pt x="640" y="1999"/>
                      <a:pt x="613" y="1973"/>
                    </a:cubicBezTo>
                    <a:cubicBezTo>
                      <a:pt x="587" y="1973"/>
                      <a:pt x="560" y="1973"/>
                      <a:pt x="560" y="1946"/>
                    </a:cubicBezTo>
                    <a:cubicBezTo>
                      <a:pt x="507" y="1919"/>
                      <a:pt x="480" y="1866"/>
                      <a:pt x="427" y="1813"/>
                    </a:cubicBezTo>
                    <a:lnTo>
                      <a:pt x="347" y="1626"/>
                    </a:lnTo>
                    <a:lnTo>
                      <a:pt x="320" y="1440"/>
                    </a:lnTo>
                    <a:lnTo>
                      <a:pt x="320" y="1226"/>
                    </a:lnTo>
                    <a:cubicBezTo>
                      <a:pt x="320" y="1093"/>
                      <a:pt x="347" y="960"/>
                      <a:pt x="347" y="827"/>
                    </a:cubicBezTo>
                    <a:cubicBezTo>
                      <a:pt x="373" y="694"/>
                      <a:pt x="400" y="560"/>
                      <a:pt x="400" y="427"/>
                    </a:cubicBezTo>
                    <a:lnTo>
                      <a:pt x="400" y="214"/>
                    </a:lnTo>
                    <a:cubicBezTo>
                      <a:pt x="400" y="134"/>
                      <a:pt x="373" y="54"/>
                      <a:pt x="373" y="1"/>
                    </a:cubicBezTo>
                    <a:close/>
                  </a:path>
                </a:pathLst>
              </a:custGeom>
              <a:solidFill>
                <a:srgbClr val="8F5B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48" name="Google Shape;3848;p78"/>
              <p:cNvSpPr/>
              <p:nvPr/>
            </p:nvSpPr>
            <p:spPr>
              <a:xfrm>
                <a:off x="3906953" y="2122388"/>
                <a:ext cx="48947" cy="47073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1231" extrusionOk="0">
                    <a:moveTo>
                      <a:pt x="636" y="0"/>
                    </a:moveTo>
                    <a:cubicBezTo>
                      <a:pt x="620" y="0"/>
                      <a:pt x="603" y="1"/>
                      <a:pt x="587" y="2"/>
                    </a:cubicBezTo>
                    <a:cubicBezTo>
                      <a:pt x="241" y="56"/>
                      <a:pt x="1" y="349"/>
                      <a:pt x="28" y="695"/>
                    </a:cubicBezTo>
                    <a:cubicBezTo>
                      <a:pt x="78" y="999"/>
                      <a:pt x="345" y="1230"/>
                      <a:pt x="668" y="1230"/>
                    </a:cubicBezTo>
                    <a:cubicBezTo>
                      <a:pt x="685" y="1230"/>
                      <a:pt x="703" y="1229"/>
                      <a:pt x="720" y="1228"/>
                    </a:cubicBezTo>
                    <a:cubicBezTo>
                      <a:pt x="1040" y="1201"/>
                      <a:pt x="1280" y="882"/>
                      <a:pt x="1253" y="562"/>
                    </a:cubicBezTo>
                    <a:cubicBezTo>
                      <a:pt x="1228" y="233"/>
                      <a:pt x="939" y="0"/>
                      <a:pt x="6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49" name="Google Shape;3849;p78"/>
              <p:cNvSpPr/>
              <p:nvPr/>
            </p:nvSpPr>
            <p:spPr>
              <a:xfrm>
                <a:off x="3535072" y="2281427"/>
                <a:ext cx="279228" cy="146115"/>
              </a:xfrm>
              <a:custGeom>
                <a:avLst/>
                <a:gdLst/>
                <a:ahLst/>
                <a:cxnLst/>
                <a:rect l="l" t="t" r="r" b="b"/>
                <a:pathLst>
                  <a:path w="7302" h="3821" extrusionOk="0">
                    <a:moveTo>
                      <a:pt x="533" y="0"/>
                    </a:moveTo>
                    <a:cubicBezTo>
                      <a:pt x="0" y="1972"/>
                      <a:pt x="1999" y="3118"/>
                      <a:pt x="3464" y="3624"/>
                    </a:cubicBezTo>
                    <a:cubicBezTo>
                      <a:pt x="3925" y="3756"/>
                      <a:pt x="4393" y="3821"/>
                      <a:pt x="4857" y="3821"/>
                    </a:cubicBezTo>
                    <a:cubicBezTo>
                      <a:pt x="5706" y="3821"/>
                      <a:pt x="6543" y="3602"/>
                      <a:pt x="7301" y="3171"/>
                    </a:cubicBezTo>
                    <a:cubicBezTo>
                      <a:pt x="7115" y="2691"/>
                      <a:pt x="6821" y="2265"/>
                      <a:pt x="6475" y="1892"/>
                    </a:cubicBezTo>
                    <a:cubicBezTo>
                      <a:pt x="6075" y="1865"/>
                      <a:pt x="5676" y="1839"/>
                      <a:pt x="5249" y="1812"/>
                    </a:cubicBezTo>
                    <a:cubicBezTo>
                      <a:pt x="4557" y="1732"/>
                      <a:pt x="3837" y="1705"/>
                      <a:pt x="3144" y="1599"/>
                    </a:cubicBezTo>
                    <a:cubicBezTo>
                      <a:pt x="2452" y="1466"/>
                      <a:pt x="1759" y="1306"/>
                      <a:pt x="1066" y="1093"/>
                    </a:cubicBezTo>
                    <a:cubicBezTo>
                      <a:pt x="933" y="773"/>
                      <a:pt x="853" y="426"/>
                      <a:pt x="773" y="80"/>
                    </a:cubicBez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D1798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50" name="Google Shape;3850;p78"/>
              <p:cNvSpPr/>
              <p:nvPr/>
            </p:nvSpPr>
            <p:spPr>
              <a:xfrm>
                <a:off x="3782674" y="2325212"/>
                <a:ext cx="92732" cy="77512"/>
              </a:xfrm>
              <a:custGeom>
                <a:avLst/>
                <a:gdLst/>
                <a:ahLst/>
                <a:cxnLst/>
                <a:rect l="l" t="t" r="r" b="b"/>
                <a:pathLst>
                  <a:path w="2425" h="2027" extrusionOk="0">
                    <a:moveTo>
                      <a:pt x="1919" y="1"/>
                    </a:moveTo>
                    <a:cubicBezTo>
                      <a:pt x="1865" y="134"/>
                      <a:pt x="1785" y="267"/>
                      <a:pt x="1705" y="374"/>
                    </a:cubicBezTo>
                    <a:cubicBezTo>
                      <a:pt x="1469" y="753"/>
                      <a:pt x="1358" y="774"/>
                      <a:pt x="981" y="774"/>
                    </a:cubicBezTo>
                    <a:cubicBezTo>
                      <a:pt x="934" y="774"/>
                      <a:pt x="882" y="774"/>
                      <a:pt x="826" y="774"/>
                    </a:cubicBezTo>
                    <a:cubicBezTo>
                      <a:pt x="560" y="774"/>
                      <a:pt x="267" y="774"/>
                      <a:pt x="0" y="747"/>
                    </a:cubicBezTo>
                    <a:lnTo>
                      <a:pt x="0" y="747"/>
                    </a:lnTo>
                    <a:cubicBezTo>
                      <a:pt x="346" y="1120"/>
                      <a:pt x="640" y="1546"/>
                      <a:pt x="826" y="2026"/>
                    </a:cubicBezTo>
                    <a:cubicBezTo>
                      <a:pt x="1599" y="1600"/>
                      <a:pt x="2185" y="880"/>
                      <a:pt x="2425" y="28"/>
                    </a:cubicBezTo>
                    <a:lnTo>
                      <a:pt x="1919" y="1"/>
                    </a:lnTo>
                    <a:close/>
                  </a:path>
                </a:pathLst>
              </a:custGeom>
              <a:solidFill>
                <a:srgbClr val="B0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51" name="Google Shape;3851;p78"/>
              <p:cNvSpPr/>
              <p:nvPr/>
            </p:nvSpPr>
            <p:spPr>
              <a:xfrm>
                <a:off x="3564593" y="2284487"/>
                <a:ext cx="291465" cy="70323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1839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4" y="346"/>
                      <a:pt x="161" y="693"/>
                      <a:pt x="294" y="1013"/>
                    </a:cubicBezTo>
                    <a:cubicBezTo>
                      <a:pt x="987" y="1226"/>
                      <a:pt x="1680" y="1386"/>
                      <a:pt x="2372" y="1519"/>
                    </a:cubicBezTo>
                    <a:cubicBezTo>
                      <a:pt x="3039" y="1625"/>
                      <a:pt x="3785" y="1652"/>
                      <a:pt x="4477" y="1732"/>
                    </a:cubicBezTo>
                    <a:cubicBezTo>
                      <a:pt x="5170" y="1785"/>
                      <a:pt x="5836" y="1839"/>
                      <a:pt x="6529" y="1839"/>
                    </a:cubicBezTo>
                    <a:cubicBezTo>
                      <a:pt x="6585" y="1839"/>
                      <a:pt x="6637" y="1839"/>
                      <a:pt x="6684" y="1839"/>
                    </a:cubicBezTo>
                    <a:cubicBezTo>
                      <a:pt x="7061" y="1839"/>
                      <a:pt x="7172" y="1818"/>
                      <a:pt x="7408" y="1439"/>
                    </a:cubicBezTo>
                    <a:cubicBezTo>
                      <a:pt x="7488" y="1306"/>
                      <a:pt x="7568" y="1199"/>
                      <a:pt x="7622" y="1066"/>
                    </a:cubicBezTo>
                    <a:cubicBezTo>
                      <a:pt x="6476" y="1013"/>
                      <a:pt x="5277" y="1013"/>
                      <a:pt x="3865" y="853"/>
                    </a:cubicBezTo>
                    <a:cubicBezTo>
                      <a:pt x="2559" y="720"/>
                      <a:pt x="1253" y="426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52" name="Google Shape;3852;p78"/>
              <p:cNvSpPr/>
              <p:nvPr/>
            </p:nvSpPr>
            <p:spPr>
              <a:xfrm>
                <a:off x="3513658" y="1867368"/>
                <a:ext cx="72388" cy="36060"/>
              </a:xfrm>
              <a:custGeom>
                <a:avLst/>
                <a:gdLst/>
                <a:ahLst/>
                <a:cxnLst/>
                <a:rect l="l" t="t" r="r" b="b"/>
                <a:pathLst>
                  <a:path w="1893" h="943" extrusionOk="0">
                    <a:moveTo>
                      <a:pt x="1467" y="0"/>
                    </a:moveTo>
                    <a:cubicBezTo>
                      <a:pt x="844" y="0"/>
                      <a:pt x="351" y="418"/>
                      <a:pt x="1" y="943"/>
                    </a:cubicBezTo>
                    <a:lnTo>
                      <a:pt x="1892" y="63"/>
                    </a:lnTo>
                    <a:cubicBezTo>
                      <a:pt x="1744" y="20"/>
                      <a:pt x="1602" y="0"/>
                      <a:pt x="146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53" name="Google Shape;3853;p78"/>
              <p:cNvSpPr/>
              <p:nvPr/>
            </p:nvSpPr>
            <p:spPr>
              <a:xfrm>
                <a:off x="3917163" y="1892185"/>
                <a:ext cx="57092" cy="64243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1680" extrusionOk="0">
                    <a:moveTo>
                      <a:pt x="0" y="0"/>
                    </a:moveTo>
                    <a:lnTo>
                      <a:pt x="1493" y="1679"/>
                    </a:lnTo>
                    <a:cubicBezTo>
                      <a:pt x="1359" y="906"/>
                      <a:pt x="853" y="134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54" name="Google Shape;3854;p78"/>
              <p:cNvSpPr/>
              <p:nvPr/>
            </p:nvSpPr>
            <p:spPr>
              <a:xfrm>
                <a:off x="3542622" y="2077145"/>
                <a:ext cx="48947" cy="47073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1231" extrusionOk="0">
                    <a:moveTo>
                      <a:pt x="636" y="0"/>
                    </a:moveTo>
                    <a:cubicBezTo>
                      <a:pt x="620" y="0"/>
                      <a:pt x="603" y="1"/>
                      <a:pt x="587" y="2"/>
                    </a:cubicBezTo>
                    <a:cubicBezTo>
                      <a:pt x="241" y="56"/>
                      <a:pt x="1" y="349"/>
                      <a:pt x="28" y="695"/>
                    </a:cubicBezTo>
                    <a:cubicBezTo>
                      <a:pt x="78" y="999"/>
                      <a:pt x="345" y="1230"/>
                      <a:pt x="668" y="1230"/>
                    </a:cubicBezTo>
                    <a:cubicBezTo>
                      <a:pt x="685" y="1230"/>
                      <a:pt x="703" y="1229"/>
                      <a:pt x="720" y="1228"/>
                    </a:cubicBezTo>
                    <a:cubicBezTo>
                      <a:pt x="1040" y="1201"/>
                      <a:pt x="1280" y="882"/>
                      <a:pt x="1253" y="562"/>
                    </a:cubicBezTo>
                    <a:cubicBezTo>
                      <a:pt x="1228" y="233"/>
                      <a:pt x="939" y="0"/>
                      <a:pt x="6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3855" name="Google Shape;3855;p78"/>
            <p:cNvSpPr/>
            <p:nvPr/>
          </p:nvSpPr>
          <p:spPr>
            <a:xfrm>
              <a:off x="1368675" y="3066600"/>
              <a:ext cx="22728" cy="54159"/>
            </a:xfrm>
            <a:custGeom>
              <a:avLst/>
              <a:gdLst/>
              <a:ahLst/>
              <a:cxnLst/>
              <a:rect l="l" t="t" r="r" b="b"/>
              <a:pathLst>
                <a:path w="1600" h="3812" extrusionOk="0">
                  <a:moveTo>
                    <a:pt x="560" y="1"/>
                  </a:moveTo>
                  <a:cubicBezTo>
                    <a:pt x="560" y="1"/>
                    <a:pt x="507" y="81"/>
                    <a:pt x="427" y="187"/>
                  </a:cubicBezTo>
                  <a:cubicBezTo>
                    <a:pt x="321" y="347"/>
                    <a:pt x="241" y="507"/>
                    <a:pt x="161" y="694"/>
                  </a:cubicBezTo>
                  <a:cubicBezTo>
                    <a:pt x="54" y="960"/>
                    <a:pt x="1" y="1226"/>
                    <a:pt x="1" y="1493"/>
                  </a:cubicBezTo>
                  <a:cubicBezTo>
                    <a:pt x="1" y="1679"/>
                    <a:pt x="28" y="1839"/>
                    <a:pt x="81" y="1999"/>
                  </a:cubicBezTo>
                  <a:cubicBezTo>
                    <a:pt x="134" y="2159"/>
                    <a:pt x="241" y="2319"/>
                    <a:pt x="374" y="2426"/>
                  </a:cubicBezTo>
                  <a:cubicBezTo>
                    <a:pt x="401" y="2452"/>
                    <a:pt x="454" y="2479"/>
                    <a:pt x="481" y="2505"/>
                  </a:cubicBezTo>
                  <a:lnTo>
                    <a:pt x="534" y="2559"/>
                  </a:lnTo>
                  <a:lnTo>
                    <a:pt x="614" y="2559"/>
                  </a:lnTo>
                  <a:cubicBezTo>
                    <a:pt x="694" y="2585"/>
                    <a:pt x="800" y="2585"/>
                    <a:pt x="880" y="2585"/>
                  </a:cubicBezTo>
                  <a:cubicBezTo>
                    <a:pt x="1067" y="2612"/>
                    <a:pt x="1173" y="2639"/>
                    <a:pt x="1227" y="2665"/>
                  </a:cubicBezTo>
                  <a:cubicBezTo>
                    <a:pt x="1253" y="2692"/>
                    <a:pt x="1280" y="2745"/>
                    <a:pt x="1307" y="2799"/>
                  </a:cubicBezTo>
                  <a:cubicBezTo>
                    <a:pt x="1333" y="2825"/>
                    <a:pt x="1333" y="2905"/>
                    <a:pt x="1360" y="2958"/>
                  </a:cubicBezTo>
                  <a:cubicBezTo>
                    <a:pt x="1333" y="3038"/>
                    <a:pt x="1333" y="3145"/>
                    <a:pt x="1280" y="3225"/>
                  </a:cubicBezTo>
                  <a:cubicBezTo>
                    <a:pt x="1227" y="3331"/>
                    <a:pt x="1173" y="3411"/>
                    <a:pt x="1120" y="3491"/>
                  </a:cubicBezTo>
                  <a:cubicBezTo>
                    <a:pt x="1067" y="3545"/>
                    <a:pt x="1013" y="3598"/>
                    <a:pt x="960" y="3651"/>
                  </a:cubicBezTo>
                  <a:cubicBezTo>
                    <a:pt x="854" y="3758"/>
                    <a:pt x="800" y="3811"/>
                    <a:pt x="800" y="3811"/>
                  </a:cubicBezTo>
                  <a:cubicBezTo>
                    <a:pt x="854" y="3784"/>
                    <a:pt x="934" y="3731"/>
                    <a:pt x="987" y="3705"/>
                  </a:cubicBezTo>
                  <a:cubicBezTo>
                    <a:pt x="1067" y="3678"/>
                    <a:pt x="1147" y="3625"/>
                    <a:pt x="1200" y="3571"/>
                  </a:cubicBezTo>
                  <a:cubicBezTo>
                    <a:pt x="1280" y="3491"/>
                    <a:pt x="1360" y="3411"/>
                    <a:pt x="1440" y="3331"/>
                  </a:cubicBezTo>
                  <a:cubicBezTo>
                    <a:pt x="1466" y="3278"/>
                    <a:pt x="1520" y="3225"/>
                    <a:pt x="1546" y="3172"/>
                  </a:cubicBezTo>
                  <a:cubicBezTo>
                    <a:pt x="1573" y="3092"/>
                    <a:pt x="1600" y="3012"/>
                    <a:pt x="1600" y="2932"/>
                  </a:cubicBezTo>
                  <a:cubicBezTo>
                    <a:pt x="1600" y="2852"/>
                    <a:pt x="1600" y="2772"/>
                    <a:pt x="1573" y="2692"/>
                  </a:cubicBezTo>
                  <a:cubicBezTo>
                    <a:pt x="1546" y="2585"/>
                    <a:pt x="1493" y="2505"/>
                    <a:pt x="1413" y="2452"/>
                  </a:cubicBezTo>
                  <a:cubicBezTo>
                    <a:pt x="1280" y="2319"/>
                    <a:pt x="1093" y="2266"/>
                    <a:pt x="907" y="2266"/>
                  </a:cubicBezTo>
                  <a:lnTo>
                    <a:pt x="747" y="2266"/>
                  </a:lnTo>
                  <a:lnTo>
                    <a:pt x="694" y="2212"/>
                  </a:lnTo>
                  <a:lnTo>
                    <a:pt x="614" y="2159"/>
                  </a:lnTo>
                  <a:cubicBezTo>
                    <a:pt x="427" y="1999"/>
                    <a:pt x="321" y="1759"/>
                    <a:pt x="321" y="1493"/>
                  </a:cubicBezTo>
                  <a:cubicBezTo>
                    <a:pt x="294" y="1253"/>
                    <a:pt x="321" y="987"/>
                    <a:pt x="374" y="747"/>
                  </a:cubicBezTo>
                  <a:cubicBezTo>
                    <a:pt x="427" y="534"/>
                    <a:pt x="481" y="347"/>
                    <a:pt x="507" y="214"/>
                  </a:cubicBezTo>
                  <a:lnTo>
                    <a:pt x="560" y="1"/>
                  </a:ln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56" name="Google Shape;3856;p78"/>
            <p:cNvSpPr/>
            <p:nvPr/>
          </p:nvSpPr>
          <p:spPr>
            <a:xfrm>
              <a:off x="1304338" y="3124912"/>
              <a:ext cx="104094" cy="32564"/>
            </a:xfrm>
            <a:custGeom>
              <a:avLst/>
              <a:gdLst/>
              <a:ahLst/>
              <a:cxnLst/>
              <a:rect l="l" t="t" r="r" b="b"/>
              <a:pathLst>
                <a:path w="7328" h="229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53" y="133"/>
                    <a:pt x="133" y="347"/>
                  </a:cubicBezTo>
                  <a:cubicBezTo>
                    <a:pt x="213" y="453"/>
                    <a:pt x="293" y="560"/>
                    <a:pt x="373" y="666"/>
                  </a:cubicBezTo>
                  <a:cubicBezTo>
                    <a:pt x="426" y="720"/>
                    <a:pt x="480" y="800"/>
                    <a:pt x="533" y="880"/>
                  </a:cubicBezTo>
                  <a:lnTo>
                    <a:pt x="746" y="1066"/>
                  </a:lnTo>
                  <a:cubicBezTo>
                    <a:pt x="906" y="1226"/>
                    <a:pt x="1066" y="1359"/>
                    <a:pt x="1252" y="1466"/>
                  </a:cubicBezTo>
                  <a:cubicBezTo>
                    <a:pt x="1439" y="1626"/>
                    <a:pt x="1652" y="1732"/>
                    <a:pt x="1892" y="1839"/>
                  </a:cubicBezTo>
                  <a:lnTo>
                    <a:pt x="2238" y="1972"/>
                  </a:lnTo>
                  <a:cubicBezTo>
                    <a:pt x="2372" y="2025"/>
                    <a:pt x="2478" y="2052"/>
                    <a:pt x="2611" y="2105"/>
                  </a:cubicBezTo>
                  <a:cubicBezTo>
                    <a:pt x="2878" y="2159"/>
                    <a:pt x="3118" y="2212"/>
                    <a:pt x="3384" y="2265"/>
                  </a:cubicBezTo>
                  <a:cubicBezTo>
                    <a:pt x="3651" y="2292"/>
                    <a:pt x="3917" y="2292"/>
                    <a:pt x="4184" y="2292"/>
                  </a:cubicBezTo>
                  <a:cubicBezTo>
                    <a:pt x="4450" y="2292"/>
                    <a:pt x="4716" y="2265"/>
                    <a:pt x="4956" y="2238"/>
                  </a:cubicBezTo>
                  <a:cubicBezTo>
                    <a:pt x="5196" y="2185"/>
                    <a:pt x="5436" y="2132"/>
                    <a:pt x="5676" y="2052"/>
                  </a:cubicBezTo>
                  <a:cubicBezTo>
                    <a:pt x="5862" y="1999"/>
                    <a:pt x="6075" y="1892"/>
                    <a:pt x="6262" y="1812"/>
                  </a:cubicBezTo>
                  <a:lnTo>
                    <a:pt x="6528" y="1679"/>
                  </a:lnTo>
                  <a:lnTo>
                    <a:pt x="6742" y="1519"/>
                  </a:lnTo>
                  <a:cubicBezTo>
                    <a:pt x="6848" y="1439"/>
                    <a:pt x="6955" y="1359"/>
                    <a:pt x="7061" y="1253"/>
                  </a:cubicBezTo>
                  <a:cubicBezTo>
                    <a:pt x="7248" y="1093"/>
                    <a:pt x="7328" y="1013"/>
                    <a:pt x="7328" y="1013"/>
                  </a:cubicBezTo>
                  <a:lnTo>
                    <a:pt x="7328" y="1013"/>
                  </a:lnTo>
                  <a:cubicBezTo>
                    <a:pt x="7328" y="1013"/>
                    <a:pt x="7221" y="1093"/>
                    <a:pt x="7035" y="1226"/>
                  </a:cubicBezTo>
                  <a:cubicBezTo>
                    <a:pt x="6928" y="1306"/>
                    <a:pt x="6795" y="1359"/>
                    <a:pt x="6688" y="1412"/>
                  </a:cubicBezTo>
                  <a:lnTo>
                    <a:pt x="6448" y="1519"/>
                  </a:lnTo>
                  <a:lnTo>
                    <a:pt x="6209" y="1626"/>
                  </a:lnTo>
                  <a:cubicBezTo>
                    <a:pt x="5995" y="1706"/>
                    <a:pt x="5809" y="1759"/>
                    <a:pt x="5596" y="1812"/>
                  </a:cubicBezTo>
                  <a:cubicBezTo>
                    <a:pt x="5409" y="1865"/>
                    <a:pt x="5169" y="1892"/>
                    <a:pt x="4930" y="1945"/>
                  </a:cubicBezTo>
                  <a:cubicBezTo>
                    <a:pt x="4690" y="1972"/>
                    <a:pt x="4450" y="1972"/>
                    <a:pt x="4210" y="1972"/>
                  </a:cubicBezTo>
                  <a:cubicBezTo>
                    <a:pt x="3944" y="1972"/>
                    <a:pt x="3704" y="1945"/>
                    <a:pt x="3464" y="1919"/>
                  </a:cubicBezTo>
                  <a:cubicBezTo>
                    <a:pt x="3198" y="1892"/>
                    <a:pt x="2958" y="1839"/>
                    <a:pt x="2718" y="1785"/>
                  </a:cubicBezTo>
                  <a:cubicBezTo>
                    <a:pt x="2585" y="1732"/>
                    <a:pt x="2478" y="1706"/>
                    <a:pt x="2345" y="1679"/>
                  </a:cubicBezTo>
                  <a:lnTo>
                    <a:pt x="2025" y="1546"/>
                  </a:lnTo>
                  <a:cubicBezTo>
                    <a:pt x="1892" y="1519"/>
                    <a:pt x="1785" y="1466"/>
                    <a:pt x="1679" y="1412"/>
                  </a:cubicBezTo>
                  <a:cubicBezTo>
                    <a:pt x="1572" y="1386"/>
                    <a:pt x="1492" y="1332"/>
                    <a:pt x="1386" y="1279"/>
                  </a:cubicBezTo>
                  <a:cubicBezTo>
                    <a:pt x="1199" y="1173"/>
                    <a:pt x="1039" y="1066"/>
                    <a:pt x="879" y="933"/>
                  </a:cubicBezTo>
                  <a:lnTo>
                    <a:pt x="666" y="773"/>
                  </a:lnTo>
                  <a:cubicBezTo>
                    <a:pt x="586" y="720"/>
                    <a:pt x="533" y="640"/>
                    <a:pt x="480" y="586"/>
                  </a:cubicBezTo>
                  <a:cubicBezTo>
                    <a:pt x="373" y="506"/>
                    <a:pt x="293" y="400"/>
                    <a:pt x="213" y="293"/>
                  </a:cubicBezTo>
                  <a:cubicBezTo>
                    <a:pt x="80" y="10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57" name="Google Shape;3857;p78"/>
            <p:cNvSpPr/>
            <p:nvPr/>
          </p:nvSpPr>
          <p:spPr>
            <a:xfrm>
              <a:off x="1152661" y="3033682"/>
              <a:ext cx="36351" cy="19322"/>
            </a:xfrm>
            <a:custGeom>
              <a:avLst/>
              <a:gdLst/>
              <a:ahLst/>
              <a:cxnLst/>
              <a:rect l="l" t="t" r="r" b="b"/>
              <a:pathLst>
                <a:path w="2559" h="1360" extrusionOk="0">
                  <a:moveTo>
                    <a:pt x="453" y="0"/>
                  </a:moveTo>
                  <a:cubicBezTo>
                    <a:pt x="347" y="27"/>
                    <a:pt x="240" y="53"/>
                    <a:pt x="134" y="80"/>
                  </a:cubicBezTo>
                  <a:lnTo>
                    <a:pt x="0" y="133"/>
                  </a:lnTo>
                  <a:lnTo>
                    <a:pt x="160" y="160"/>
                  </a:lnTo>
                  <a:cubicBezTo>
                    <a:pt x="267" y="160"/>
                    <a:pt x="373" y="160"/>
                    <a:pt x="480" y="187"/>
                  </a:cubicBezTo>
                  <a:cubicBezTo>
                    <a:pt x="560" y="213"/>
                    <a:pt x="613" y="240"/>
                    <a:pt x="693" y="240"/>
                  </a:cubicBezTo>
                  <a:cubicBezTo>
                    <a:pt x="773" y="240"/>
                    <a:pt x="853" y="267"/>
                    <a:pt x="933" y="293"/>
                  </a:cubicBezTo>
                  <a:cubicBezTo>
                    <a:pt x="1093" y="347"/>
                    <a:pt x="1253" y="426"/>
                    <a:pt x="1386" y="506"/>
                  </a:cubicBezTo>
                  <a:lnTo>
                    <a:pt x="1599" y="640"/>
                  </a:lnTo>
                  <a:cubicBezTo>
                    <a:pt x="1679" y="693"/>
                    <a:pt x="1759" y="720"/>
                    <a:pt x="1812" y="773"/>
                  </a:cubicBezTo>
                  <a:cubicBezTo>
                    <a:pt x="1892" y="826"/>
                    <a:pt x="1972" y="879"/>
                    <a:pt x="2025" y="933"/>
                  </a:cubicBezTo>
                  <a:cubicBezTo>
                    <a:pt x="2079" y="986"/>
                    <a:pt x="2132" y="1013"/>
                    <a:pt x="2185" y="1066"/>
                  </a:cubicBezTo>
                  <a:cubicBezTo>
                    <a:pt x="2319" y="1146"/>
                    <a:pt x="2398" y="1226"/>
                    <a:pt x="2452" y="1279"/>
                  </a:cubicBezTo>
                  <a:lnTo>
                    <a:pt x="2558" y="1359"/>
                  </a:lnTo>
                  <a:cubicBezTo>
                    <a:pt x="2558" y="1359"/>
                    <a:pt x="2532" y="1306"/>
                    <a:pt x="2505" y="1252"/>
                  </a:cubicBezTo>
                  <a:cubicBezTo>
                    <a:pt x="2452" y="1119"/>
                    <a:pt x="2398" y="1039"/>
                    <a:pt x="2345" y="933"/>
                  </a:cubicBezTo>
                  <a:cubicBezTo>
                    <a:pt x="2292" y="879"/>
                    <a:pt x="2239" y="800"/>
                    <a:pt x="2185" y="746"/>
                  </a:cubicBezTo>
                  <a:cubicBezTo>
                    <a:pt x="2132" y="666"/>
                    <a:pt x="2079" y="613"/>
                    <a:pt x="1999" y="560"/>
                  </a:cubicBezTo>
                  <a:cubicBezTo>
                    <a:pt x="1945" y="480"/>
                    <a:pt x="1866" y="426"/>
                    <a:pt x="1786" y="373"/>
                  </a:cubicBezTo>
                  <a:lnTo>
                    <a:pt x="1546" y="213"/>
                  </a:lnTo>
                  <a:cubicBezTo>
                    <a:pt x="1439" y="187"/>
                    <a:pt x="1333" y="133"/>
                    <a:pt x="1253" y="107"/>
                  </a:cubicBezTo>
                  <a:cubicBezTo>
                    <a:pt x="1173" y="80"/>
                    <a:pt x="1066" y="53"/>
                    <a:pt x="986" y="27"/>
                  </a:cubicBezTo>
                  <a:cubicBezTo>
                    <a:pt x="880" y="0"/>
                    <a:pt x="800" y="0"/>
                    <a:pt x="72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58" name="Google Shape;3858;p78"/>
            <p:cNvSpPr/>
            <p:nvPr/>
          </p:nvSpPr>
          <p:spPr>
            <a:xfrm>
              <a:off x="1545223" y="3062418"/>
              <a:ext cx="22727" cy="18775"/>
            </a:xfrm>
            <a:custGeom>
              <a:avLst/>
              <a:gdLst/>
              <a:ahLst/>
              <a:cxnLst/>
              <a:rect l="l" t="t" r="r" b="b"/>
              <a:pathLst>
                <a:path w="2026" h="1673" extrusionOk="0">
                  <a:moveTo>
                    <a:pt x="1736" y="1"/>
                  </a:moveTo>
                  <a:cubicBezTo>
                    <a:pt x="1679" y="1"/>
                    <a:pt x="1626" y="7"/>
                    <a:pt x="1572" y="21"/>
                  </a:cubicBezTo>
                  <a:lnTo>
                    <a:pt x="1359" y="47"/>
                  </a:lnTo>
                  <a:cubicBezTo>
                    <a:pt x="1279" y="47"/>
                    <a:pt x="1199" y="74"/>
                    <a:pt x="1119" y="127"/>
                  </a:cubicBezTo>
                  <a:cubicBezTo>
                    <a:pt x="1039" y="127"/>
                    <a:pt x="933" y="180"/>
                    <a:pt x="880" y="234"/>
                  </a:cubicBezTo>
                  <a:lnTo>
                    <a:pt x="640" y="367"/>
                  </a:lnTo>
                  <a:lnTo>
                    <a:pt x="427" y="580"/>
                  </a:lnTo>
                  <a:cubicBezTo>
                    <a:pt x="373" y="633"/>
                    <a:pt x="293" y="713"/>
                    <a:pt x="267" y="793"/>
                  </a:cubicBezTo>
                  <a:cubicBezTo>
                    <a:pt x="213" y="847"/>
                    <a:pt x="160" y="926"/>
                    <a:pt x="133" y="1006"/>
                  </a:cubicBezTo>
                  <a:cubicBezTo>
                    <a:pt x="107" y="1086"/>
                    <a:pt x="80" y="1140"/>
                    <a:pt x="54" y="1220"/>
                  </a:cubicBezTo>
                  <a:cubicBezTo>
                    <a:pt x="0" y="1326"/>
                    <a:pt x="0" y="1433"/>
                    <a:pt x="0" y="1539"/>
                  </a:cubicBezTo>
                  <a:lnTo>
                    <a:pt x="0" y="1673"/>
                  </a:lnTo>
                  <a:cubicBezTo>
                    <a:pt x="0" y="1673"/>
                    <a:pt x="27" y="1619"/>
                    <a:pt x="54" y="1539"/>
                  </a:cubicBezTo>
                  <a:cubicBezTo>
                    <a:pt x="107" y="1486"/>
                    <a:pt x="187" y="1326"/>
                    <a:pt x="240" y="1273"/>
                  </a:cubicBezTo>
                  <a:cubicBezTo>
                    <a:pt x="267" y="1220"/>
                    <a:pt x="320" y="1166"/>
                    <a:pt x="347" y="1113"/>
                  </a:cubicBezTo>
                  <a:cubicBezTo>
                    <a:pt x="400" y="1060"/>
                    <a:pt x="453" y="1006"/>
                    <a:pt x="507" y="953"/>
                  </a:cubicBezTo>
                  <a:cubicBezTo>
                    <a:pt x="613" y="847"/>
                    <a:pt x="720" y="713"/>
                    <a:pt x="826" y="633"/>
                  </a:cubicBezTo>
                  <a:lnTo>
                    <a:pt x="1039" y="500"/>
                  </a:lnTo>
                  <a:cubicBezTo>
                    <a:pt x="1093" y="447"/>
                    <a:pt x="1173" y="394"/>
                    <a:pt x="1226" y="367"/>
                  </a:cubicBezTo>
                  <a:cubicBezTo>
                    <a:pt x="1306" y="340"/>
                    <a:pt x="1359" y="287"/>
                    <a:pt x="1439" y="260"/>
                  </a:cubicBezTo>
                  <a:cubicBezTo>
                    <a:pt x="1492" y="234"/>
                    <a:pt x="1572" y="207"/>
                    <a:pt x="1626" y="180"/>
                  </a:cubicBezTo>
                  <a:cubicBezTo>
                    <a:pt x="1732" y="127"/>
                    <a:pt x="1839" y="100"/>
                    <a:pt x="1919" y="74"/>
                  </a:cubicBezTo>
                  <a:lnTo>
                    <a:pt x="2025" y="21"/>
                  </a:lnTo>
                  <a:lnTo>
                    <a:pt x="1919" y="21"/>
                  </a:lnTo>
                  <a:cubicBezTo>
                    <a:pt x="1852" y="7"/>
                    <a:pt x="1792" y="1"/>
                    <a:pt x="1736" y="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3859" name="Google Shape;3859;p78"/>
            <p:cNvGrpSpPr/>
            <p:nvPr/>
          </p:nvGrpSpPr>
          <p:grpSpPr>
            <a:xfrm rot="10800000">
              <a:off x="1244420" y="3013232"/>
              <a:ext cx="236351" cy="49220"/>
              <a:chOff x="6929351" y="1970551"/>
              <a:chExt cx="578724" cy="120550"/>
            </a:xfrm>
          </p:grpSpPr>
          <p:sp>
            <p:nvSpPr>
              <p:cNvPr id="3860" name="Google Shape;3860;p78"/>
              <p:cNvSpPr/>
              <p:nvPr/>
            </p:nvSpPr>
            <p:spPr>
              <a:xfrm rot="-2184202">
                <a:off x="7402873" y="1988706"/>
                <a:ext cx="88879" cy="84239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1398" extrusionOk="0">
                    <a:moveTo>
                      <a:pt x="511" y="0"/>
                    </a:moveTo>
                    <a:cubicBezTo>
                      <a:pt x="435" y="19"/>
                      <a:pt x="378" y="38"/>
                      <a:pt x="303" y="57"/>
                    </a:cubicBezTo>
                    <a:cubicBezTo>
                      <a:pt x="246" y="76"/>
                      <a:pt x="209" y="95"/>
                      <a:pt x="152" y="132"/>
                    </a:cubicBezTo>
                    <a:cubicBezTo>
                      <a:pt x="133" y="151"/>
                      <a:pt x="95" y="189"/>
                      <a:pt x="58" y="227"/>
                    </a:cubicBezTo>
                    <a:cubicBezTo>
                      <a:pt x="20" y="265"/>
                      <a:pt x="1" y="302"/>
                      <a:pt x="1" y="302"/>
                    </a:cubicBezTo>
                    <a:lnTo>
                      <a:pt x="95" y="265"/>
                    </a:lnTo>
                    <a:cubicBezTo>
                      <a:pt x="133" y="265"/>
                      <a:pt x="171" y="246"/>
                      <a:pt x="227" y="246"/>
                    </a:cubicBezTo>
                    <a:lnTo>
                      <a:pt x="511" y="246"/>
                    </a:lnTo>
                    <a:cubicBezTo>
                      <a:pt x="567" y="265"/>
                      <a:pt x="624" y="265"/>
                      <a:pt x="681" y="283"/>
                    </a:cubicBezTo>
                    <a:cubicBezTo>
                      <a:pt x="850" y="340"/>
                      <a:pt x="1001" y="434"/>
                      <a:pt x="1115" y="585"/>
                    </a:cubicBezTo>
                    <a:cubicBezTo>
                      <a:pt x="1152" y="623"/>
                      <a:pt x="1171" y="680"/>
                      <a:pt x="1209" y="718"/>
                    </a:cubicBezTo>
                    <a:cubicBezTo>
                      <a:pt x="1228" y="774"/>
                      <a:pt x="1266" y="831"/>
                      <a:pt x="1285" y="887"/>
                    </a:cubicBezTo>
                    <a:cubicBezTo>
                      <a:pt x="1285" y="925"/>
                      <a:pt x="1303" y="982"/>
                      <a:pt x="1322" y="1038"/>
                    </a:cubicBezTo>
                    <a:cubicBezTo>
                      <a:pt x="1322" y="1076"/>
                      <a:pt x="1341" y="1133"/>
                      <a:pt x="1341" y="1171"/>
                    </a:cubicBezTo>
                    <a:cubicBezTo>
                      <a:pt x="1341" y="1208"/>
                      <a:pt x="1341" y="1246"/>
                      <a:pt x="1341" y="1284"/>
                    </a:cubicBezTo>
                    <a:lnTo>
                      <a:pt x="1341" y="1397"/>
                    </a:lnTo>
                    <a:lnTo>
                      <a:pt x="1398" y="1322"/>
                    </a:lnTo>
                    <a:cubicBezTo>
                      <a:pt x="1436" y="1284"/>
                      <a:pt x="1454" y="1246"/>
                      <a:pt x="1473" y="1208"/>
                    </a:cubicBezTo>
                    <a:cubicBezTo>
                      <a:pt x="1492" y="1152"/>
                      <a:pt x="1511" y="1095"/>
                      <a:pt x="1511" y="1057"/>
                    </a:cubicBezTo>
                    <a:cubicBezTo>
                      <a:pt x="1530" y="982"/>
                      <a:pt x="1530" y="906"/>
                      <a:pt x="1530" y="850"/>
                    </a:cubicBezTo>
                    <a:cubicBezTo>
                      <a:pt x="1530" y="680"/>
                      <a:pt x="1473" y="529"/>
                      <a:pt x="1379" y="397"/>
                    </a:cubicBezTo>
                    <a:cubicBezTo>
                      <a:pt x="1247" y="170"/>
                      <a:pt x="1001" y="38"/>
                      <a:pt x="7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61" name="Google Shape;3861;p78"/>
              <p:cNvSpPr/>
              <p:nvPr/>
            </p:nvSpPr>
            <p:spPr>
              <a:xfrm rot="2184202" flipH="1">
                <a:off x="6945673" y="1988706"/>
                <a:ext cx="88879" cy="84239"/>
              </a:xfrm>
              <a:custGeom>
                <a:avLst/>
                <a:gdLst/>
                <a:ahLst/>
                <a:cxnLst/>
                <a:rect l="l" t="t" r="r" b="b"/>
                <a:pathLst>
                  <a:path w="1530" h="1398" extrusionOk="0">
                    <a:moveTo>
                      <a:pt x="511" y="0"/>
                    </a:moveTo>
                    <a:cubicBezTo>
                      <a:pt x="435" y="19"/>
                      <a:pt x="378" y="38"/>
                      <a:pt x="303" y="57"/>
                    </a:cubicBezTo>
                    <a:cubicBezTo>
                      <a:pt x="246" y="76"/>
                      <a:pt x="209" y="95"/>
                      <a:pt x="152" y="132"/>
                    </a:cubicBezTo>
                    <a:cubicBezTo>
                      <a:pt x="133" y="151"/>
                      <a:pt x="95" y="189"/>
                      <a:pt x="58" y="227"/>
                    </a:cubicBezTo>
                    <a:cubicBezTo>
                      <a:pt x="20" y="265"/>
                      <a:pt x="1" y="302"/>
                      <a:pt x="1" y="302"/>
                    </a:cubicBezTo>
                    <a:lnTo>
                      <a:pt x="95" y="265"/>
                    </a:lnTo>
                    <a:cubicBezTo>
                      <a:pt x="133" y="265"/>
                      <a:pt x="171" y="246"/>
                      <a:pt x="227" y="246"/>
                    </a:cubicBezTo>
                    <a:lnTo>
                      <a:pt x="511" y="246"/>
                    </a:lnTo>
                    <a:cubicBezTo>
                      <a:pt x="567" y="265"/>
                      <a:pt x="624" y="265"/>
                      <a:pt x="681" y="283"/>
                    </a:cubicBezTo>
                    <a:cubicBezTo>
                      <a:pt x="850" y="340"/>
                      <a:pt x="1001" y="434"/>
                      <a:pt x="1115" y="585"/>
                    </a:cubicBezTo>
                    <a:cubicBezTo>
                      <a:pt x="1152" y="623"/>
                      <a:pt x="1171" y="680"/>
                      <a:pt x="1209" y="718"/>
                    </a:cubicBezTo>
                    <a:cubicBezTo>
                      <a:pt x="1228" y="774"/>
                      <a:pt x="1266" y="831"/>
                      <a:pt x="1285" y="887"/>
                    </a:cubicBezTo>
                    <a:cubicBezTo>
                      <a:pt x="1285" y="925"/>
                      <a:pt x="1303" y="982"/>
                      <a:pt x="1322" y="1038"/>
                    </a:cubicBezTo>
                    <a:cubicBezTo>
                      <a:pt x="1322" y="1076"/>
                      <a:pt x="1341" y="1133"/>
                      <a:pt x="1341" y="1171"/>
                    </a:cubicBezTo>
                    <a:cubicBezTo>
                      <a:pt x="1341" y="1208"/>
                      <a:pt x="1341" y="1246"/>
                      <a:pt x="1341" y="1284"/>
                    </a:cubicBezTo>
                    <a:lnTo>
                      <a:pt x="1341" y="1397"/>
                    </a:lnTo>
                    <a:lnTo>
                      <a:pt x="1398" y="1322"/>
                    </a:lnTo>
                    <a:cubicBezTo>
                      <a:pt x="1436" y="1284"/>
                      <a:pt x="1454" y="1246"/>
                      <a:pt x="1473" y="1208"/>
                    </a:cubicBezTo>
                    <a:cubicBezTo>
                      <a:pt x="1492" y="1152"/>
                      <a:pt x="1511" y="1095"/>
                      <a:pt x="1511" y="1057"/>
                    </a:cubicBezTo>
                    <a:cubicBezTo>
                      <a:pt x="1530" y="982"/>
                      <a:pt x="1530" y="906"/>
                      <a:pt x="1530" y="850"/>
                    </a:cubicBezTo>
                    <a:cubicBezTo>
                      <a:pt x="1530" y="680"/>
                      <a:pt x="1473" y="529"/>
                      <a:pt x="1379" y="397"/>
                    </a:cubicBezTo>
                    <a:cubicBezTo>
                      <a:pt x="1247" y="170"/>
                      <a:pt x="1001" y="38"/>
                      <a:pt x="7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000000"/>
                  </a:solidFill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3672" name="Google Shape;3672;p78"/>
          <p:cNvSpPr/>
          <p:nvPr/>
        </p:nvSpPr>
        <p:spPr>
          <a:xfrm>
            <a:off x="9455815" y="3187752"/>
            <a:ext cx="48981" cy="48981"/>
          </a:xfrm>
          <a:custGeom>
            <a:avLst/>
            <a:gdLst/>
            <a:ahLst/>
            <a:cxnLst/>
            <a:rect l="l" t="t" r="r" b="b"/>
            <a:pathLst>
              <a:path w="2074" h="2074" extrusionOk="0">
                <a:moveTo>
                  <a:pt x="619" y="1"/>
                </a:moveTo>
                <a:lnTo>
                  <a:pt x="1" y="619"/>
                </a:lnTo>
                <a:lnTo>
                  <a:pt x="1419" y="2073"/>
                </a:lnTo>
                <a:lnTo>
                  <a:pt x="2073" y="1455"/>
                </a:lnTo>
                <a:lnTo>
                  <a:pt x="619" y="1"/>
                </a:lnTo>
                <a:close/>
              </a:path>
            </a:pathLst>
          </a:custGeom>
          <a:solidFill>
            <a:srgbClr val="FFDC4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15" name="Google Shape;1215;p41"/>
          <p:cNvGrpSpPr/>
          <p:nvPr/>
        </p:nvGrpSpPr>
        <p:grpSpPr>
          <a:xfrm>
            <a:off x="169545" y="-8255"/>
            <a:ext cx="6132195" cy="2997200"/>
            <a:chOff x="666750" y="527350"/>
            <a:chExt cx="3981600" cy="3551700"/>
          </a:xfrm>
        </p:grpSpPr>
        <p:sp>
          <p:nvSpPr>
            <p:cNvPr id="1217" name="Google Shape;1217;p41"/>
            <p:cNvSpPr/>
            <p:nvPr/>
          </p:nvSpPr>
          <p:spPr>
            <a:xfrm>
              <a:off x="666750" y="527350"/>
              <a:ext cx="3981600" cy="3551700"/>
            </a:xfrm>
            <a:prstGeom prst="roundRect">
              <a:avLst>
                <a:gd name="adj" fmla="val 6436"/>
              </a:avLst>
            </a:pr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8" name="Google Shape;1218;p41"/>
            <p:cNvSpPr/>
            <p:nvPr/>
          </p:nvSpPr>
          <p:spPr>
            <a:xfrm>
              <a:off x="885150" y="722050"/>
              <a:ext cx="3544800" cy="3162300"/>
            </a:xfrm>
            <a:prstGeom prst="roundRect">
              <a:avLst>
                <a:gd name="adj" fmla="val 4539"/>
              </a:avLst>
            </a:pr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5" name="Google Shape;3818;p78"/>
          <p:cNvSpPr/>
          <p:nvPr/>
        </p:nvSpPr>
        <p:spPr>
          <a:xfrm>
            <a:off x="169545" y="207010"/>
            <a:ext cx="6116320" cy="2679065"/>
          </a:xfrm>
          <a:custGeom>
            <a:avLst/>
            <a:gdLst/>
            <a:ahLst/>
            <a:cxnLst/>
            <a:rect l="l" t="t" r="r" b="b"/>
            <a:pathLst>
              <a:path w="57505" h="56455" extrusionOk="0">
                <a:moveTo>
                  <a:pt x="28752" y="1"/>
                </a:moveTo>
                <a:cubicBezTo>
                  <a:pt x="27373" y="1"/>
                  <a:pt x="25993" y="528"/>
                  <a:pt x="24938" y="1583"/>
                </a:cubicBezTo>
                <a:lnTo>
                  <a:pt x="2110" y="24411"/>
                </a:lnTo>
                <a:cubicBezTo>
                  <a:pt x="0" y="26521"/>
                  <a:pt x="0" y="29929"/>
                  <a:pt x="2110" y="32039"/>
                </a:cubicBezTo>
                <a:lnTo>
                  <a:pt x="24938" y="54885"/>
                </a:lnTo>
                <a:cubicBezTo>
                  <a:pt x="25993" y="55931"/>
                  <a:pt x="27373" y="56454"/>
                  <a:pt x="28752" y="56454"/>
                </a:cubicBezTo>
                <a:cubicBezTo>
                  <a:pt x="30132" y="56454"/>
                  <a:pt x="31511" y="55931"/>
                  <a:pt x="32566" y="54885"/>
                </a:cubicBezTo>
                <a:lnTo>
                  <a:pt x="55412" y="32039"/>
                </a:lnTo>
                <a:cubicBezTo>
                  <a:pt x="57504" y="29929"/>
                  <a:pt x="57504" y="26521"/>
                  <a:pt x="55412" y="24411"/>
                </a:cubicBezTo>
                <a:lnTo>
                  <a:pt x="32566" y="1583"/>
                </a:lnTo>
                <a:cubicBezTo>
                  <a:pt x="31511" y="528"/>
                  <a:pt x="30132" y="1"/>
                  <a:pt x="2875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Google Shape;3819;p78"/>
          <p:cNvSpPr/>
          <p:nvPr/>
        </p:nvSpPr>
        <p:spPr>
          <a:xfrm>
            <a:off x="169545" y="184150"/>
            <a:ext cx="6176010" cy="2804160"/>
          </a:xfrm>
          <a:custGeom>
            <a:avLst/>
            <a:gdLst/>
            <a:ahLst/>
            <a:cxnLst/>
            <a:rect l="l" t="t" r="r" b="b"/>
            <a:pathLst>
              <a:path w="51843" h="50816" extrusionOk="0">
                <a:moveTo>
                  <a:pt x="25930" y="1083"/>
                </a:moveTo>
                <a:cubicBezTo>
                  <a:pt x="27030" y="1083"/>
                  <a:pt x="28112" y="1534"/>
                  <a:pt x="28887" y="2327"/>
                </a:cubicBezTo>
                <a:lnTo>
                  <a:pt x="49011" y="22451"/>
                </a:lnTo>
                <a:cubicBezTo>
                  <a:pt x="50652" y="24092"/>
                  <a:pt x="50652" y="26742"/>
                  <a:pt x="49011" y="28383"/>
                </a:cubicBezTo>
                <a:lnTo>
                  <a:pt x="28887" y="48507"/>
                </a:lnTo>
                <a:cubicBezTo>
                  <a:pt x="28067" y="49328"/>
                  <a:pt x="26994" y="49738"/>
                  <a:pt x="25921" y="49738"/>
                </a:cubicBezTo>
                <a:cubicBezTo>
                  <a:pt x="24848" y="49738"/>
                  <a:pt x="23775" y="49328"/>
                  <a:pt x="22955" y="48507"/>
                </a:cubicBezTo>
                <a:lnTo>
                  <a:pt x="2813" y="28383"/>
                </a:lnTo>
                <a:cubicBezTo>
                  <a:pt x="1190" y="26742"/>
                  <a:pt x="1190" y="24092"/>
                  <a:pt x="2813" y="22451"/>
                </a:cubicBezTo>
                <a:lnTo>
                  <a:pt x="22955" y="2309"/>
                </a:lnTo>
                <a:cubicBezTo>
                  <a:pt x="23730" y="1534"/>
                  <a:pt x="24812" y="1083"/>
                  <a:pt x="25930" y="1083"/>
                </a:cubicBezTo>
                <a:close/>
                <a:moveTo>
                  <a:pt x="25930" y="1"/>
                </a:moveTo>
                <a:cubicBezTo>
                  <a:pt x="24524" y="1"/>
                  <a:pt x="23171" y="560"/>
                  <a:pt x="22197" y="1552"/>
                </a:cubicBezTo>
                <a:lnTo>
                  <a:pt x="2056" y="21675"/>
                </a:lnTo>
                <a:cubicBezTo>
                  <a:pt x="0" y="23749"/>
                  <a:pt x="0" y="27085"/>
                  <a:pt x="2056" y="29159"/>
                </a:cubicBezTo>
                <a:lnTo>
                  <a:pt x="22197" y="49282"/>
                </a:lnTo>
                <a:cubicBezTo>
                  <a:pt x="23156" y="50259"/>
                  <a:pt x="24481" y="50816"/>
                  <a:pt x="25864" y="50816"/>
                </a:cubicBezTo>
                <a:cubicBezTo>
                  <a:pt x="25886" y="50816"/>
                  <a:pt x="25908" y="50815"/>
                  <a:pt x="25930" y="50815"/>
                </a:cubicBezTo>
                <a:cubicBezTo>
                  <a:pt x="25952" y="50815"/>
                  <a:pt x="25974" y="50816"/>
                  <a:pt x="25995" y="50816"/>
                </a:cubicBezTo>
                <a:cubicBezTo>
                  <a:pt x="27361" y="50816"/>
                  <a:pt x="28686" y="50259"/>
                  <a:pt x="29663" y="49282"/>
                </a:cubicBezTo>
                <a:lnTo>
                  <a:pt x="49786" y="29159"/>
                </a:lnTo>
                <a:cubicBezTo>
                  <a:pt x="51842" y="27085"/>
                  <a:pt x="51842" y="23749"/>
                  <a:pt x="49786" y="21675"/>
                </a:cubicBezTo>
                <a:lnTo>
                  <a:pt x="29663" y="1552"/>
                </a:lnTo>
                <a:cubicBezTo>
                  <a:pt x="28671" y="560"/>
                  <a:pt x="27337" y="1"/>
                  <a:pt x="2593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9" name="Google Shape;1219;p41"/>
          <p:cNvSpPr txBox="1">
            <a:spLocks noGrp="1"/>
          </p:cNvSpPr>
          <p:nvPr/>
        </p:nvSpPr>
        <p:spPr>
          <a:xfrm rot="302">
            <a:off x="963061" y="1019201"/>
            <a:ext cx="4676775" cy="1496691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b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Mouse Memoirs"/>
              <a:buNone/>
              <a:defRPr sz="5065" b="0" i="0" u="none" strike="noStrike" cap="none">
                <a:solidFill>
                  <a:srgbClr val="3B3B3B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buClr>
                <a:schemeClr val="dk1"/>
              </a:buClr>
              <a:buSzPts val="1100"/>
            </a:pPr>
            <a:r>
              <a:rPr lang="vi-VN" altLang="en-US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các em đã đến đích - ngôi nhà tri thức.</a:t>
            </a:r>
          </a:p>
        </p:txBody>
      </p:sp>
      <p:pic>
        <p:nvPicPr>
          <p:cNvPr id="7" name="Picture 6" descr="pngtree-surgical-mask-front-view-vector-illustration-png-image_2898207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7">
                  <a:alpha val="100000"/>
                </a:srgbClr>
              </a:clrFrom>
              <a:clrTo>
                <a:srgbClr val="F2F3F7">
                  <a:alpha val="100000"/>
                  <a:alpha val="0"/>
                </a:srgbClr>
              </a:clrTo>
            </a:clrChange>
          </a:blip>
          <a:srcRect l="27285" t="23744" r="29159" b="28197"/>
          <a:stretch>
            <a:fillRect/>
          </a:stretch>
        </p:blipFill>
        <p:spPr>
          <a:xfrm>
            <a:off x="1138555" y="3899535"/>
            <a:ext cx="619125" cy="434975"/>
          </a:xfrm>
          <a:prstGeom prst="rect">
            <a:avLst/>
          </a:prstGeom>
          <a:noFill/>
        </p:spPr>
      </p:pic>
      <p:pic>
        <p:nvPicPr>
          <p:cNvPr id="8" name="Picture 7" descr="pngtree-surgical-mask-front-view-vector-illustration-png-image_2898207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7">
                  <a:alpha val="100000"/>
                </a:srgbClr>
              </a:clrFrom>
              <a:clrTo>
                <a:srgbClr val="F2F3F7">
                  <a:alpha val="100000"/>
                  <a:alpha val="0"/>
                </a:srgbClr>
              </a:clrTo>
            </a:clrChange>
          </a:blip>
          <a:srcRect l="27285" t="23744" r="29159" b="28197"/>
          <a:stretch>
            <a:fillRect/>
          </a:stretch>
        </p:blipFill>
        <p:spPr>
          <a:xfrm>
            <a:off x="3826510" y="3698240"/>
            <a:ext cx="619125" cy="434975"/>
          </a:xfrm>
          <a:prstGeom prst="rect">
            <a:avLst/>
          </a:prstGeom>
          <a:noFill/>
        </p:spPr>
      </p:pic>
      <p:pic>
        <p:nvPicPr>
          <p:cNvPr id="9" name="Picture 8" descr="pngtree-surgical-mask-front-view-vector-illustration-png-image_2898207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7">
                  <a:alpha val="100000"/>
                </a:srgbClr>
              </a:clrFrom>
              <a:clrTo>
                <a:srgbClr val="F2F3F7">
                  <a:alpha val="100000"/>
                  <a:alpha val="0"/>
                </a:srgbClr>
              </a:clrTo>
            </a:clrChange>
          </a:blip>
          <a:srcRect l="27285" t="23744" r="29159" b="28197"/>
          <a:stretch>
            <a:fillRect/>
          </a:stretch>
        </p:blipFill>
        <p:spPr>
          <a:xfrm rot="960000">
            <a:off x="5445760" y="3959225"/>
            <a:ext cx="619125" cy="434975"/>
          </a:xfrm>
          <a:prstGeom prst="rect">
            <a:avLst/>
          </a:prstGeom>
          <a:noFill/>
        </p:spPr>
      </p:pic>
      <p:pic>
        <p:nvPicPr>
          <p:cNvPr id="10" name="Picture 9" descr="pngtree-surgical-mask-front-view-vector-illustration-png-image_2898207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7">
                  <a:alpha val="100000"/>
                </a:srgbClr>
              </a:clrFrom>
              <a:clrTo>
                <a:srgbClr val="F2F3F7">
                  <a:alpha val="100000"/>
                  <a:alpha val="0"/>
                </a:srgbClr>
              </a:clrTo>
            </a:clrChange>
          </a:blip>
          <a:srcRect l="27285" t="23744" r="29159" b="28197"/>
          <a:stretch>
            <a:fillRect/>
          </a:stretch>
        </p:blipFill>
        <p:spPr>
          <a:xfrm rot="20280000">
            <a:off x="2629535" y="4838065"/>
            <a:ext cx="495300" cy="347980"/>
          </a:xfrm>
          <a:prstGeom prst="rect">
            <a:avLst/>
          </a:prstGeom>
          <a:noFill/>
        </p:spPr>
      </p:pic>
      <p:grpSp>
        <p:nvGrpSpPr>
          <p:cNvPr id="1186" name="Google Shape;1186;p41"/>
          <p:cNvGrpSpPr/>
          <p:nvPr/>
        </p:nvGrpSpPr>
        <p:grpSpPr>
          <a:xfrm>
            <a:off x="6710318" y="1677219"/>
            <a:ext cx="5491480" cy="4607560"/>
            <a:chOff x="404850" y="2182975"/>
            <a:chExt cx="2230850" cy="1111475"/>
          </a:xfrm>
        </p:grpSpPr>
        <p:sp>
          <p:nvSpPr>
            <p:cNvPr id="1187" name="Google Shape;1187;p41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8" name="Google Shape;1188;p41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9" name="Google Shape;1189;p41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0" name="Google Shape;1190;p41"/>
            <p:cNvSpPr/>
            <p:nvPr/>
          </p:nvSpPr>
          <p:spPr>
            <a:xfrm>
              <a:off x="480450" y="2218000"/>
              <a:ext cx="2102325" cy="854400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1" name="Google Shape;1191;p41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2" name="Google Shape;1192;p41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3" name="Google Shape;1193;p41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4" name="Google Shape;1194;p41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5" name="Google Shape;1195;p41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6" name="Google Shape;1196;p41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7" name="Google Shape;1197;p41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8" name="Google Shape;1198;p41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9" name="Google Shape;1199;p41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0" name="Google Shape;1200;p41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1" name="Google Shape;1201;p41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2" name="Google Shape;1202;p41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3" name="Google Shape;1203;p41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4" name="Google Shape;1204;p41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5" name="Google Shape;1205;p41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6" name="Google Shape;1206;p41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7" name="Google Shape;1207;p41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8" name="Google Shape;1208;p41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09" name="Google Shape;1209;p41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0" name="Google Shape;1210;p41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1" name="Google Shape;1211;p41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2" name="Google Shape;1212;p41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3" name="Google Shape;1213;p41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14" name="Google Shape;1214;p41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3" name="Am-thanh-chuc-mung-chien-thang-www_tiengdong_com">
            <a:hlinkClick r:id="" action="ppaction://media"/>
            <a:extLst>
              <a:ext uri="{FF2B5EF4-FFF2-40B4-BE49-F238E27FC236}">
                <a16:creationId xmlns:a16="http://schemas.microsoft.com/office/drawing/2014/main" id="{7DFED790-A426-4CB3-A3E1-9E3598FAE8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68922" y="390199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681">
        <p14:doors dir="vert"/>
      </p:transition>
    </mc:Choice>
    <mc:Fallback xmlns="">
      <p:transition spd="slow" advTm="86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3200" y="259884"/>
            <a:ext cx="1087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65600" y="2005601"/>
            <a:ext cx="178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04677" y="2972621"/>
            <a:ext cx="178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51569" y="3994587"/>
            <a:ext cx="178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51569" y="4949223"/>
            <a:ext cx="178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0</a:t>
            </a:r>
          </a:p>
        </p:txBody>
      </p:sp>
      <p:sp>
        <p:nvSpPr>
          <p:cNvPr id="7" name="Oval 6"/>
          <p:cNvSpPr/>
          <p:nvPr/>
        </p:nvSpPr>
        <p:spPr>
          <a:xfrm>
            <a:off x="4251570" y="4015975"/>
            <a:ext cx="786604" cy="786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15" descr="Next">
            <a:hlinkClick r:id="rId3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59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80992"/>
            <a:ext cx="1117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song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60800" y="1857792"/>
            <a:ext cx="48768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3331" y="2888289"/>
            <a:ext cx="4163068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Song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0801" y="3899459"/>
            <a:ext cx="357163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0800" y="4929955"/>
            <a:ext cx="468923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657601" y="4900342"/>
            <a:ext cx="786604" cy="786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15" descr="Next">
            <a:hlinkClick r:id="rId3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29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18812"/>
            <a:ext cx="11176000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a//b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 </a:t>
            </a:r>
            <a:r>
              <a:rPr lang="en-US" sz="373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60800" y="1857792"/>
            <a:ext cx="48768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3331" y="2888289"/>
            <a:ext cx="4163068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Song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0800" y="3899459"/>
            <a:ext cx="5283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0800" y="4929955"/>
            <a:ext cx="82296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3909" y="1966623"/>
            <a:ext cx="786604" cy="786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15" descr="Next">
            <a:hlinkClick r:id="rId3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64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800" y="83778"/>
            <a:ext cx="1117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a, b, c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3908" y="1838859"/>
            <a:ext cx="66040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3331" y="2888289"/>
            <a:ext cx="619506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Song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0800" y="3899459"/>
            <a:ext cx="5283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3908" y="4910629"/>
            <a:ext cx="82296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3909" y="2830253"/>
            <a:ext cx="786604" cy="786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9" name="Picture 15" descr="Next">
            <a:hlinkClick r:id="rId3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83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294208"/>
            <a:ext cx="111760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a//b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b//c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3908" y="1838859"/>
            <a:ext cx="66040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a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3331" y="2888288"/>
            <a:ext cx="619506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a</a:t>
            </a:r>
            <a:r>
              <a:rPr lang="en-US" sz="4267" b="1" dirty="0" smtClean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c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0800" y="3899459"/>
            <a:ext cx="5283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a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3908" y="4910630"/>
            <a:ext cx="82296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a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267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267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3909" y="2830253"/>
            <a:ext cx="786604" cy="786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15" descr="Next">
            <a:hlinkClick r:id="rId3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17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3" name="Picture 2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C0B54ED6-85CF-4865-BFCB-98FF889E5247}"/>
              </a:ext>
            </a:extLst>
          </p:cNvPr>
          <p:cNvSpPr/>
          <p:nvPr/>
        </p:nvSpPr>
        <p:spPr>
          <a:xfrm>
            <a:off x="1186482" y="130573"/>
            <a:ext cx="9819035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3: HAI ĐƯỜNG THẲNG SONG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SONG</a:t>
            </a:r>
            <a:endParaRPr lang="en-US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465" y="1281855"/>
            <a:ext cx="4673528" cy="189752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5839BA11-A6D4-48B3-82BD-53C2494B074A}"/>
              </a:ext>
            </a:extLst>
          </p:cNvPr>
          <p:cNvSpPr/>
          <p:nvPr/>
        </p:nvSpPr>
        <p:spPr>
          <a:xfrm>
            <a:off x="2588562" y="3428999"/>
            <a:ext cx="6785130" cy="2133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Hai đường thẳng a và b không có điểm nào chung thì được gọi là hai đường thẳng song song và được kí hiệu là a // b hoặc b // a.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57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294208"/>
            <a:ext cx="111760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2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862764"/>
            <a:ext cx="1148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794296" y="3254806"/>
            <a:ext cx="708801" cy="7088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TextBox 8"/>
          <p:cNvSpPr txBox="1"/>
          <p:nvPr/>
        </p:nvSpPr>
        <p:spPr>
          <a:xfrm>
            <a:off x="406400" y="1985317"/>
            <a:ext cx="1137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Qua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3462" y="3344440"/>
            <a:ext cx="1137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Cho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5323" y="4953001"/>
            <a:ext cx="83702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Qua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Picture 15" descr="Next">
            <a:hlinkClick r:id="rId4" action="ppaction://hlinkpres?slideindex=41&amp;slidetitle=PowerPoint Presentation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75" y="6161419"/>
            <a:ext cx="928687" cy="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52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9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âu hỏi">
                <a:extLst>
                  <a:ext uri="{FF2B5EF4-FFF2-40B4-BE49-F238E27FC236}">
                    <a16:creationId xmlns:a16="http://schemas.microsoft.com/office/drawing/2014/main" id="{4ADFFF1A-F500-CC57-185E-00F4826D0836}"/>
                  </a:ext>
                </a:extLst>
              </p:cNvPr>
              <p:cNvSpPr/>
              <p:nvPr/>
            </p:nvSpPr>
            <p:spPr>
              <a:xfrm>
                <a:off x="1524000" y="18144"/>
                <a:ext cx="9144000" cy="199505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206" tIns="25603" rIns="51206" bIns="25603" rtlCol="0" anchor="t"/>
              <a:lstStyle/>
              <a:p>
                <a:pPr defTabSz="512060"/>
                <a:r>
                  <a:rPr lang="en-US" sz="2200" b="1" noProof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vi-VN" sz="2800" b="1" noProof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Câu</a:t>
                </a:r>
                <a:r>
                  <a:rPr lang="en-US" sz="2800" b="1" noProof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4: </a:t>
                </a:r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Cho </a:t>
                </a:r>
                <a:r>
                  <a:rPr lang="fr-FR" sz="28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fr-FR" sz="28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defTabSz="512060"/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Biết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𝐶𝐹𝐸</m:t>
                        </m:r>
                      </m:e>
                    </m:acc>
                    <m:r>
                      <a:rPr lang="fr-FR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=5</m:t>
                    </m:r>
                    <m:sSup>
                      <m:sSup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  <m:r>
                      <a:rPr lang="fr-FR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̂"/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fr-F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fr-FR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=12</m:t>
                    </m:r>
                    <m:sSup>
                      <m:sSup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</m:oMath>
                </a14:m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 Khi </a:t>
                </a:r>
                <a:r>
                  <a:rPr lang="fr-FR" sz="28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fr-FR" sz="28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28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Câu hỏi">
                <a:extLst>
                  <a:ext uri="{FF2B5EF4-FFF2-40B4-BE49-F238E27FC236}">
                    <a16:creationId xmlns:a16="http://schemas.microsoft.com/office/drawing/2014/main" id="{4ADFFF1A-F500-CC57-185E-00F4826D08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8144"/>
                <a:ext cx="9144000" cy="1995054"/>
              </a:xfrm>
              <a:prstGeom prst="roundRect">
                <a:avLst/>
              </a:prstGeom>
              <a:blipFill>
                <a:blip r:embed="rId6"/>
                <a:stretch>
                  <a:fillRect l="-7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6355772" y="4717468"/>
            <a:ext cx="4083628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defTabSz="512060"/>
            <a:r>
              <a:rPr lang="en-US" sz="2800" noProof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D. Cả A, B đều đúng</a:t>
            </a:r>
            <a:endParaRPr lang="vi-VN" sz="2800" noProof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Đáp án sai 1">
                <a:extLst>
                  <a:ext uri="{FF2B5EF4-FFF2-40B4-BE49-F238E27FC236}">
                    <a16:creationId xmlns:a16="http://schemas.microsoft.com/office/drawing/2014/main" id="{3FCD9830-5FD1-BD44-878B-228BD96CE996}"/>
                  </a:ext>
                </a:extLst>
              </p:cNvPr>
              <p:cNvSpPr/>
              <p:nvPr/>
            </p:nvSpPr>
            <p:spPr>
              <a:xfrm>
                <a:off x="2133600" y="3076867"/>
                <a:ext cx="3702628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206" tIns="25603" rIns="51206" bIns="25603" rtlCol="0" anchor="ctr"/>
              <a:lstStyle/>
              <a:p>
                <a:pPr defTabSz="512060"/>
                <a:r>
                  <a:rPr lang="en-US" sz="2800" noProof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𝐴𝐸𝐹</m:t>
                        </m:r>
                      </m:e>
                    </m:acc>
                    <m:r>
                      <a:rPr lang="fr-FR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=12</m:t>
                    </m:r>
                    <m:sSup>
                      <m:sSup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</m:oMath>
                </a14:m>
                <a:endParaRPr lang="vi-VN" sz="2800" noProof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Đáp án sai 1">
                <a:extLst>
                  <a:ext uri="{FF2B5EF4-FFF2-40B4-BE49-F238E27FC236}">
                    <a16:creationId xmlns:a16="http://schemas.microsoft.com/office/drawing/2014/main" id="{3FCD9830-5FD1-BD44-878B-228BD96CE9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3076867"/>
                <a:ext cx="3702628" cy="1330035"/>
              </a:xfrm>
              <a:prstGeom prst="roundRect">
                <a:avLst/>
              </a:prstGeom>
              <a:blipFill>
                <a:blip r:embed="rId7"/>
                <a:stretch>
                  <a:fillRect l="-263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2057400" y="4717468"/>
            <a:ext cx="3778828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defTabSz="512060"/>
            <a:r>
              <a:rPr lang="en-US" sz="2800" noProof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 Cả A, B đều sai</a:t>
            </a:r>
            <a:endParaRPr lang="vi-VN" sz="2800" noProof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6355772" y="3076866"/>
            <a:ext cx="4041077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defTabSz="512060"/>
            <a:r>
              <a:rPr lang="en-US" sz="2800" noProof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C. AB // CD</a:t>
            </a:r>
            <a:endParaRPr lang="vi-VN" sz="2800" noProof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55774" y="-637266"/>
            <a:ext cx="365523" cy="487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9757065" y="5001564"/>
            <a:ext cx="639785" cy="742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5138518" y="4998027"/>
            <a:ext cx="637592" cy="757381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9439364" y="3348181"/>
            <a:ext cx="637592" cy="757381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5138518" y="3348182"/>
            <a:ext cx="637592" cy="757381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50921" y="-637266"/>
            <a:ext cx="365523" cy="487363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5630"/>
          <a:stretch/>
        </p:blipFill>
        <p:spPr>
          <a:xfrm>
            <a:off x="7924800" y="0"/>
            <a:ext cx="2614268" cy="198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2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-695326"/>
            <a:ext cx="11020425" cy="6663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71674" y="1972306"/>
            <a:ext cx="8372476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t-BR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- Học và ghi nhớ các </a:t>
            </a:r>
            <a:r>
              <a:rPr lang="pt-BR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dấu hiệu nhận biết,tính </a:t>
            </a:r>
            <a:r>
              <a:rPr lang="pt-BR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chất của </a:t>
            </a:r>
            <a:r>
              <a:rPr lang="vi-VN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hai đường thẳng song song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pt-BR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và tiên đề về đường thẳng song song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1640" y="1382411"/>
            <a:ext cx="505168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Arial"/>
                <a:cs typeface="Arial" panose="020B0604020202020204" pitchFamily="34" charset="0"/>
              </a:rPr>
              <a:t>HƯỚNG DẪN HỌC Ở NHÀ</a:t>
            </a:r>
            <a:endParaRPr lang="zh-CN" altLang="en-US" sz="2800" b="1" dirty="0">
              <a:solidFill>
                <a:srgbClr val="FF0000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  <a:latin typeface="Arial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046768" y="2832839"/>
            <a:ext cx="621982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các</a:t>
            </a:r>
            <a:r>
              <a:rPr lang="en-US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bài</a:t>
            </a:r>
            <a:r>
              <a:rPr lang="en-US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tập</a:t>
            </a:r>
            <a:r>
              <a:rPr lang="en-US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SGK – SBT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theo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quy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định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- 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Nghiên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cứu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bài</a:t>
            </a:r>
            <a:r>
              <a:rPr lang="en-US" altLang="vi-V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4.Định </a:t>
            </a:r>
            <a:r>
              <a:rPr lang="en-US" altLang="vi-V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lí</a:t>
            </a:r>
            <a:endParaRPr lang="en-US" altLang="vi-VN" sz="24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43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 smtClean="0"/>
          </a:p>
        </p:txBody>
      </p:sp>
      <p:pic>
        <p:nvPicPr>
          <p:cNvPr id="37892" name="Picture 4" descr="Hoa (12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3525"/>
            <a:ext cx="9144000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1981200" y="1670050"/>
            <a:ext cx="8382000" cy="3517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</a:t>
            </a:r>
            <a:r>
              <a:rPr lang="en-US" sz="3323" b="1" kern="10" dirty="0" err="1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23" b="1" kern="10" dirty="0" err="1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23" b="1" kern="10" dirty="0" err="1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 chú ý lăng nghe </a:t>
            </a:r>
            <a:endParaRPr lang="en-GB" sz="3323" b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</a:t>
            </a:r>
            <a:r>
              <a:rPr lang="en-GB" sz="3323" b="1" kern="10" dirty="0" err="1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GB" sz="3323" b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323" b="1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GB" sz="3323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323" b="1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sz="3323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323" b="1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GB" sz="3323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323" b="1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GB" sz="3323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8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cxnSpLocks/>
          </p:cNvCxnSpPr>
          <p:nvPr/>
        </p:nvCxnSpPr>
        <p:spPr>
          <a:xfrm flipV="1">
            <a:off x="4840441" y="1903065"/>
            <a:ext cx="4891506" cy="37340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cxnSpLocks/>
          </p:cNvCxnSpPr>
          <p:nvPr/>
        </p:nvCxnSpPr>
        <p:spPr>
          <a:xfrm flipV="1">
            <a:off x="4807914" y="3782260"/>
            <a:ext cx="4924033" cy="6033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22173" y="2110846"/>
            <a:ext cx="42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9899" y="2164080"/>
            <a:ext cx="42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2299" y="2316480"/>
            <a:ext cx="42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43004" y="3754595"/>
            <a:ext cx="628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59921" y="1774919"/>
            <a:ext cx="421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41002" y="1244064"/>
            <a:ext cx="506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AF920D-EBAF-4FC0-8A86-564A88A9F44F}"/>
              </a:ext>
            </a:extLst>
          </p:cNvPr>
          <p:cNvSpPr txBox="1"/>
          <p:nvPr/>
        </p:nvSpPr>
        <p:spPr>
          <a:xfrm>
            <a:off x="5772520" y="1562671"/>
            <a:ext cx="589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97EFF6-4757-4EC3-B4DE-C5B309D3291F}"/>
              </a:ext>
            </a:extLst>
          </p:cNvPr>
          <p:cNvSpPr txBox="1"/>
          <p:nvPr/>
        </p:nvSpPr>
        <p:spPr>
          <a:xfrm>
            <a:off x="7706342" y="3749239"/>
            <a:ext cx="44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97B2F01-71A0-4A78-ABE2-ECCF4E6D96D6}"/>
              </a:ext>
            </a:extLst>
          </p:cNvPr>
          <p:cNvSpPr txBox="1"/>
          <p:nvPr/>
        </p:nvSpPr>
        <p:spPr>
          <a:xfrm>
            <a:off x="6078859" y="1769493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17306EC-0A69-4EA7-9EF4-D01238FAE2A5}"/>
              </a:ext>
            </a:extLst>
          </p:cNvPr>
          <p:cNvSpPr txBox="1"/>
          <p:nvPr/>
        </p:nvSpPr>
        <p:spPr>
          <a:xfrm>
            <a:off x="5388604" y="1754186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5B4AD11-0A1D-4132-BBE7-837F42F70D55}"/>
              </a:ext>
            </a:extLst>
          </p:cNvPr>
          <p:cNvSpPr txBox="1"/>
          <p:nvPr/>
        </p:nvSpPr>
        <p:spPr>
          <a:xfrm>
            <a:off x="8146124" y="3736890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84CFCE1-88FE-4EAC-8E44-E035446AC818}"/>
              </a:ext>
            </a:extLst>
          </p:cNvPr>
          <p:cNvSpPr txBox="1"/>
          <p:nvPr/>
        </p:nvSpPr>
        <p:spPr>
          <a:xfrm>
            <a:off x="7559684" y="3774625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D3D1A2C-CC4F-45F6-9145-A1B39F90B9D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37" name="Picture 36" descr="n3">
              <a:extLst>
                <a:ext uri="{FF2B5EF4-FFF2-40B4-BE49-F238E27FC236}">
                  <a16:creationId xmlns:a16="http://schemas.microsoft.com/office/drawing/2014/main" id="{EBEBBD45-7338-4E4A-92A8-CA5E355212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7" descr="n3">
              <a:extLst>
                <a:ext uri="{FF2B5EF4-FFF2-40B4-BE49-F238E27FC236}">
                  <a16:creationId xmlns:a16="http://schemas.microsoft.com/office/drawing/2014/main" id="{A0A2FBB7-DA95-432C-9419-640382DECF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 descr="n3">
              <a:extLst>
                <a:ext uri="{FF2B5EF4-FFF2-40B4-BE49-F238E27FC236}">
                  <a16:creationId xmlns:a16="http://schemas.microsoft.com/office/drawing/2014/main" id="{4A21A0CE-2733-497D-85D9-B029275DEF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 descr="n3">
              <a:extLst>
                <a:ext uri="{FF2B5EF4-FFF2-40B4-BE49-F238E27FC236}">
                  <a16:creationId xmlns:a16="http://schemas.microsoft.com/office/drawing/2014/main" id="{110D9915-2C3F-43A0-8467-520E53CFA9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D5D8707-DCAE-43C8-B307-CF8810F74247}"/>
                  </a:ext>
                </a:extLst>
              </p:cNvPr>
              <p:cNvSpPr txBox="1"/>
              <p:nvPr/>
            </p:nvSpPr>
            <p:spPr>
              <a:xfrm>
                <a:off x="232081" y="4668069"/>
                <a:ext cx="6340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- Hai góc so le trong là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vi-VN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D5D8707-DCAE-43C8-B307-CF8810F74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081" y="4668069"/>
                <a:ext cx="6340936" cy="646331"/>
              </a:xfrm>
              <a:prstGeom prst="rect">
                <a:avLst/>
              </a:prstGeom>
              <a:blipFill>
                <a:blip r:embed="rId3"/>
                <a:stretch>
                  <a:fillRect t="-16038" b="-33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01A8034C-C25E-47DD-B0FE-866C56933AE6}"/>
                  </a:ext>
                </a:extLst>
              </p:cNvPr>
              <p:cNvSpPr/>
              <p:nvPr/>
            </p:nvSpPr>
            <p:spPr>
              <a:xfrm>
                <a:off x="6389496" y="4690749"/>
                <a:ext cx="1760867" cy="599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01A8034C-C25E-47DD-B0FE-866C56933A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9496" y="4690749"/>
                <a:ext cx="1760867" cy="599138"/>
              </a:xfrm>
              <a:prstGeom prst="rect">
                <a:avLst/>
              </a:prstGeom>
              <a:blipFill>
                <a:blip r:embed="rId4"/>
                <a:stretch>
                  <a:fillRect t="-11111" b="-31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B1FA6781-E7B3-4BDD-815F-A31E8CAD862B}"/>
                  </a:ext>
                </a:extLst>
              </p:cNvPr>
              <p:cNvSpPr/>
              <p:nvPr/>
            </p:nvSpPr>
            <p:spPr>
              <a:xfrm>
                <a:off x="275971" y="5663213"/>
                <a:ext cx="5999496" cy="685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- Hai góc đồng vị là:</a:t>
                </a:r>
                <a:r>
                  <a:rPr kumimoji="0" lang="vi-V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  <m:r>
                      <a:rPr kumimoji="0" lang="en-US" sz="3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1FA6781-E7B3-4BDD-815F-A31E8CAD86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71" y="5663213"/>
                <a:ext cx="5999496" cy="685124"/>
              </a:xfrm>
              <a:prstGeom prst="rect">
                <a:avLst/>
              </a:prstGeom>
              <a:blipFill rotWithShape="0">
                <a:blip r:embed="rId5"/>
                <a:stretch>
                  <a:fillRect t="-14286" b="-2678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>
            <a:extLst>
              <a:ext uri="{FF2B5EF4-FFF2-40B4-BE49-F238E27FC236}">
                <a16:creationId xmlns:a16="http://schemas.microsoft.com/office/drawing/2014/main" id="{4FB19DAA-C553-4865-88A5-727A13BF9195}"/>
              </a:ext>
            </a:extLst>
          </p:cNvPr>
          <p:cNvSpPr/>
          <p:nvPr/>
        </p:nvSpPr>
        <p:spPr>
          <a:xfrm>
            <a:off x="343007" y="690661"/>
            <a:ext cx="7960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I.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 le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4EAA88A-287B-4D22-A200-A5434A36500A}"/>
                  </a:ext>
                </a:extLst>
              </p:cNvPr>
              <p:cNvSpPr/>
              <p:nvPr/>
            </p:nvSpPr>
            <p:spPr>
              <a:xfrm>
                <a:off x="6172557" y="5718641"/>
                <a:ext cx="5600957" cy="599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  <m:r>
                      <a:rPr kumimoji="0" lang="en-US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  <m:r>
                      <a:rPr kumimoji="0" lang="en-US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</m:oMath>
                </a14:m>
                <a:r>
                  <a:rPr kumimoji="0" lang="en-US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kumimoji="0" lang="en-US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  <m:r>
                      <a:rPr kumimoji="0" lang="en-US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4EAA88A-287B-4D22-A200-A5434A3650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557" y="5718641"/>
                <a:ext cx="5600957" cy="599138"/>
              </a:xfrm>
              <a:prstGeom prst="rect">
                <a:avLst/>
              </a:prstGeom>
              <a:blipFill>
                <a:blip r:embed="rId6"/>
                <a:stretch>
                  <a:fillRect t="-13265" b="-30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Freeform 22"/>
          <p:cNvSpPr/>
          <p:nvPr/>
        </p:nvSpPr>
        <p:spPr>
          <a:xfrm rot="10800000">
            <a:off x="5100972" y="1615606"/>
            <a:ext cx="949911" cy="621437"/>
          </a:xfrm>
          <a:custGeom>
            <a:avLst/>
            <a:gdLst>
              <a:gd name="connsiteX0" fmla="*/ 0 w 949911"/>
              <a:gd name="connsiteY0" fmla="*/ 62144 h 621437"/>
              <a:gd name="connsiteX1" fmla="*/ 932156 w 949911"/>
              <a:gd name="connsiteY1" fmla="*/ 0 h 621437"/>
              <a:gd name="connsiteX2" fmla="*/ 949911 w 949911"/>
              <a:gd name="connsiteY2" fmla="*/ 195309 h 621437"/>
              <a:gd name="connsiteX3" fmla="*/ 870012 w 949911"/>
              <a:gd name="connsiteY3" fmla="*/ 257453 h 621437"/>
              <a:gd name="connsiteX4" fmla="*/ 834501 w 949911"/>
              <a:gd name="connsiteY4" fmla="*/ 301841 h 621437"/>
              <a:gd name="connsiteX5" fmla="*/ 870012 w 949911"/>
              <a:gd name="connsiteY5" fmla="*/ 372862 h 621437"/>
              <a:gd name="connsiteX6" fmla="*/ 870012 w 949911"/>
              <a:gd name="connsiteY6" fmla="*/ 372862 h 621437"/>
              <a:gd name="connsiteX7" fmla="*/ 790113 w 949911"/>
              <a:gd name="connsiteY7" fmla="*/ 479394 h 621437"/>
              <a:gd name="connsiteX8" fmla="*/ 719091 w 949911"/>
              <a:gd name="connsiteY8" fmla="*/ 479394 h 621437"/>
              <a:gd name="connsiteX9" fmla="*/ 656948 w 949911"/>
              <a:gd name="connsiteY9" fmla="*/ 550416 h 621437"/>
              <a:gd name="connsiteX10" fmla="*/ 621437 w 949911"/>
              <a:gd name="connsiteY10" fmla="*/ 621437 h 621437"/>
              <a:gd name="connsiteX11" fmla="*/ 0 w 949911"/>
              <a:gd name="connsiteY11" fmla="*/ 62144 h 62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9911" h="621437">
                <a:moveTo>
                  <a:pt x="0" y="62144"/>
                </a:moveTo>
                <a:lnTo>
                  <a:pt x="932156" y="0"/>
                </a:lnTo>
                <a:lnTo>
                  <a:pt x="949911" y="195309"/>
                </a:lnTo>
                <a:lnTo>
                  <a:pt x="870012" y="257453"/>
                </a:lnTo>
                <a:lnTo>
                  <a:pt x="834501" y="301841"/>
                </a:lnTo>
                <a:lnTo>
                  <a:pt x="870012" y="372862"/>
                </a:lnTo>
                <a:lnTo>
                  <a:pt x="870012" y="372862"/>
                </a:lnTo>
                <a:lnTo>
                  <a:pt x="790113" y="479394"/>
                </a:lnTo>
                <a:lnTo>
                  <a:pt x="719091" y="479394"/>
                </a:lnTo>
                <a:lnTo>
                  <a:pt x="656948" y="550416"/>
                </a:lnTo>
                <a:lnTo>
                  <a:pt x="621437" y="621437"/>
                </a:lnTo>
                <a:lnTo>
                  <a:pt x="0" y="6214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Flowchart: Manual Input 46">
            <a:extLst>
              <a:ext uri="{FF2B5EF4-FFF2-40B4-BE49-F238E27FC236}">
                <a16:creationId xmlns:a16="http://schemas.microsoft.com/office/drawing/2014/main" id="{5E1B4B96-C4ED-447B-B3D7-F3BA0263596F}"/>
              </a:ext>
            </a:extLst>
          </p:cNvPr>
          <p:cNvSpPr/>
          <p:nvPr/>
        </p:nvSpPr>
        <p:spPr>
          <a:xfrm>
            <a:off x="4811477" y="1941565"/>
            <a:ext cx="4858981" cy="1820882"/>
          </a:xfrm>
          <a:prstGeom prst="flowChartManualInp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8" name="Straight Connector 47"/>
          <p:cNvCxnSpPr>
            <a:cxnSpLocks/>
          </p:cNvCxnSpPr>
          <p:nvPr/>
        </p:nvCxnSpPr>
        <p:spPr>
          <a:xfrm>
            <a:off x="5163156" y="1392420"/>
            <a:ext cx="3664885" cy="319722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6112591" y="2131304"/>
            <a:ext cx="949911" cy="621437"/>
          </a:xfrm>
          <a:custGeom>
            <a:avLst/>
            <a:gdLst>
              <a:gd name="connsiteX0" fmla="*/ 0 w 949911"/>
              <a:gd name="connsiteY0" fmla="*/ 62144 h 621437"/>
              <a:gd name="connsiteX1" fmla="*/ 932156 w 949911"/>
              <a:gd name="connsiteY1" fmla="*/ 0 h 621437"/>
              <a:gd name="connsiteX2" fmla="*/ 949911 w 949911"/>
              <a:gd name="connsiteY2" fmla="*/ 195309 h 621437"/>
              <a:gd name="connsiteX3" fmla="*/ 870012 w 949911"/>
              <a:gd name="connsiteY3" fmla="*/ 257453 h 621437"/>
              <a:gd name="connsiteX4" fmla="*/ 834501 w 949911"/>
              <a:gd name="connsiteY4" fmla="*/ 301841 h 621437"/>
              <a:gd name="connsiteX5" fmla="*/ 870012 w 949911"/>
              <a:gd name="connsiteY5" fmla="*/ 372862 h 621437"/>
              <a:gd name="connsiteX6" fmla="*/ 870012 w 949911"/>
              <a:gd name="connsiteY6" fmla="*/ 372862 h 621437"/>
              <a:gd name="connsiteX7" fmla="*/ 790113 w 949911"/>
              <a:gd name="connsiteY7" fmla="*/ 479394 h 621437"/>
              <a:gd name="connsiteX8" fmla="*/ 719091 w 949911"/>
              <a:gd name="connsiteY8" fmla="*/ 479394 h 621437"/>
              <a:gd name="connsiteX9" fmla="*/ 656948 w 949911"/>
              <a:gd name="connsiteY9" fmla="*/ 550416 h 621437"/>
              <a:gd name="connsiteX10" fmla="*/ 621437 w 949911"/>
              <a:gd name="connsiteY10" fmla="*/ 621437 h 621437"/>
              <a:gd name="connsiteX11" fmla="*/ 0 w 949911"/>
              <a:gd name="connsiteY11" fmla="*/ 62144 h 62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9911" h="621437">
                <a:moveTo>
                  <a:pt x="0" y="62144"/>
                </a:moveTo>
                <a:lnTo>
                  <a:pt x="932156" y="0"/>
                </a:lnTo>
                <a:lnTo>
                  <a:pt x="949911" y="195309"/>
                </a:lnTo>
                <a:lnTo>
                  <a:pt x="870012" y="257453"/>
                </a:lnTo>
                <a:lnTo>
                  <a:pt x="834501" y="301841"/>
                </a:lnTo>
                <a:lnTo>
                  <a:pt x="870012" y="372862"/>
                </a:lnTo>
                <a:lnTo>
                  <a:pt x="870012" y="372862"/>
                </a:lnTo>
                <a:lnTo>
                  <a:pt x="790113" y="479394"/>
                </a:lnTo>
                <a:lnTo>
                  <a:pt x="719091" y="479394"/>
                </a:lnTo>
                <a:lnTo>
                  <a:pt x="656948" y="550416"/>
                </a:lnTo>
                <a:lnTo>
                  <a:pt x="621437" y="621437"/>
                </a:lnTo>
                <a:lnTo>
                  <a:pt x="0" y="6214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6717812" y="3232757"/>
            <a:ext cx="1162975" cy="532660"/>
          </a:xfrm>
          <a:custGeom>
            <a:avLst/>
            <a:gdLst>
              <a:gd name="connsiteX0" fmla="*/ 568171 w 1162975"/>
              <a:gd name="connsiteY0" fmla="*/ 0 h 532660"/>
              <a:gd name="connsiteX1" fmla="*/ 1162975 w 1162975"/>
              <a:gd name="connsiteY1" fmla="*/ 523783 h 532660"/>
              <a:gd name="connsiteX2" fmla="*/ 0 w 1162975"/>
              <a:gd name="connsiteY2" fmla="*/ 532660 h 532660"/>
              <a:gd name="connsiteX3" fmla="*/ 106532 w 1162975"/>
              <a:gd name="connsiteY3" fmla="*/ 319596 h 532660"/>
              <a:gd name="connsiteX4" fmla="*/ 106532 w 1162975"/>
              <a:gd name="connsiteY4" fmla="*/ 159798 h 532660"/>
              <a:gd name="connsiteX5" fmla="*/ 275208 w 1162975"/>
              <a:gd name="connsiteY5" fmla="*/ 124288 h 532660"/>
              <a:gd name="connsiteX6" fmla="*/ 337351 w 1162975"/>
              <a:gd name="connsiteY6" fmla="*/ 0 h 532660"/>
              <a:gd name="connsiteX7" fmla="*/ 568171 w 1162975"/>
              <a:gd name="connsiteY7" fmla="*/ 0 h 53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2975" h="532660">
                <a:moveTo>
                  <a:pt x="568171" y="0"/>
                </a:moveTo>
                <a:lnTo>
                  <a:pt x="1162975" y="523783"/>
                </a:lnTo>
                <a:lnTo>
                  <a:pt x="0" y="532660"/>
                </a:lnTo>
                <a:lnTo>
                  <a:pt x="106532" y="319596"/>
                </a:lnTo>
                <a:lnTo>
                  <a:pt x="106532" y="159798"/>
                </a:lnTo>
                <a:lnTo>
                  <a:pt x="275208" y="124288"/>
                </a:lnTo>
                <a:lnTo>
                  <a:pt x="337351" y="0"/>
                </a:lnTo>
                <a:lnTo>
                  <a:pt x="568171" y="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8A74781-F57A-429D-8ECA-407C171D9C96}"/>
              </a:ext>
            </a:extLst>
          </p:cNvPr>
          <p:cNvSpPr txBox="1"/>
          <p:nvPr/>
        </p:nvSpPr>
        <p:spPr>
          <a:xfrm>
            <a:off x="6267874" y="2110846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8A74781-F57A-429D-8ECA-407C171D9C96}"/>
              </a:ext>
            </a:extLst>
          </p:cNvPr>
          <p:cNvSpPr txBox="1"/>
          <p:nvPr/>
        </p:nvSpPr>
        <p:spPr>
          <a:xfrm>
            <a:off x="5521625" y="1842932"/>
            <a:ext cx="33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8A74781-F57A-429D-8ECA-407C171D9C96}"/>
              </a:ext>
            </a:extLst>
          </p:cNvPr>
          <p:cNvSpPr txBox="1"/>
          <p:nvPr/>
        </p:nvSpPr>
        <p:spPr>
          <a:xfrm>
            <a:off x="5871002" y="2267130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A74781-F57A-429D-8ECA-407C171D9C96}"/>
              </a:ext>
            </a:extLst>
          </p:cNvPr>
          <p:cNvSpPr txBox="1"/>
          <p:nvPr/>
        </p:nvSpPr>
        <p:spPr>
          <a:xfrm>
            <a:off x="7390957" y="3452080"/>
            <a:ext cx="30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97B2F01-71A0-4A78-ABE2-ECCF4E6D96D6}"/>
              </a:ext>
            </a:extLst>
          </p:cNvPr>
          <p:cNvSpPr txBox="1"/>
          <p:nvPr/>
        </p:nvSpPr>
        <p:spPr>
          <a:xfrm>
            <a:off x="7801123" y="3359137"/>
            <a:ext cx="359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5" name="Freeform 54"/>
          <p:cNvSpPr/>
          <p:nvPr/>
        </p:nvSpPr>
        <p:spPr>
          <a:xfrm>
            <a:off x="6689499" y="3229826"/>
            <a:ext cx="1162975" cy="532660"/>
          </a:xfrm>
          <a:custGeom>
            <a:avLst/>
            <a:gdLst>
              <a:gd name="connsiteX0" fmla="*/ 568171 w 1162975"/>
              <a:gd name="connsiteY0" fmla="*/ 0 h 532660"/>
              <a:gd name="connsiteX1" fmla="*/ 1162975 w 1162975"/>
              <a:gd name="connsiteY1" fmla="*/ 523783 h 532660"/>
              <a:gd name="connsiteX2" fmla="*/ 0 w 1162975"/>
              <a:gd name="connsiteY2" fmla="*/ 532660 h 532660"/>
              <a:gd name="connsiteX3" fmla="*/ 106532 w 1162975"/>
              <a:gd name="connsiteY3" fmla="*/ 319596 h 532660"/>
              <a:gd name="connsiteX4" fmla="*/ 106532 w 1162975"/>
              <a:gd name="connsiteY4" fmla="*/ 159798 h 532660"/>
              <a:gd name="connsiteX5" fmla="*/ 275208 w 1162975"/>
              <a:gd name="connsiteY5" fmla="*/ 124288 h 532660"/>
              <a:gd name="connsiteX6" fmla="*/ 337351 w 1162975"/>
              <a:gd name="connsiteY6" fmla="*/ 0 h 532660"/>
              <a:gd name="connsiteX7" fmla="*/ 568171 w 1162975"/>
              <a:gd name="connsiteY7" fmla="*/ 0 h 53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2975" h="532660">
                <a:moveTo>
                  <a:pt x="568171" y="0"/>
                </a:moveTo>
                <a:lnTo>
                  <a:pt x="1162975" y="523783"/>
                </a:lnTo>
                <a:lnTo>
                  <a:pt x="0" y="532660"/>
                </a:lnTo>
                <a:lnTo>
                  <a:pt x="106532" y="319596"/>
                </a:lnTo>
                <a:lnTo>
                  <a:pt x="106532" y="159798"/>
                </a:lnTo>
                <a:lnTo>
                  <a:pt x="275208" y="124288"/>
                </a:lnTo>
                <a:lnTo>
                  <a:pt x="337351" y="0"/>
                </a:lnTo>
                <a:lnTo>
                  <a:pt x="568171" y="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3272" y="1237003"/>
            <a:ext cx="551227" cy="1333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vi-VN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96100" y="2834436"/>
            <a:ext cx="44435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vi-VN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08290" y="3458139"/>
            <a:ext cx="63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Speech Bubble: Oval 7">
            <a:extLst>
              <a:ext uri="{FF2B5EF4-FFF2-40B4-BE49-F238E27FC236}">
                <a16:creationId xmlns:a16="http://schemas.microsoft.com/office/drawing/2014/main" id="{0CAC440C-A0B3-497F-8000-D7E7B4096CC5}"/>
              </a:ext>
            </a:extLst>
          </p:cNvPr>
          <p:cNvSpPr/>
          <p:nvPr/>
        </p:nvSpPr>
        <p:spPr>
          <a:xfrm>
            <a:off x="125853" y="1456305"/>
            <a:ext cx="4522815" cy="2649917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endParaRPr lang="vi-VN" sz="3600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8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9" grpId="0"/>
      <p:bldP spid="14" grpId="0"/>
      <p:bldP spid="18" grpId="0"/>
      <p:bldP spid="57" grpId="0"/>
      <p:bldP spid="60" grpId="0"/>
      <p:bldP spid="62" grpId="0"/>
      <p:bldP spid="43" grpId="0"/>
      <p:bldP spid="44" grpId="0"/>
      <p:bldP spid="45" grpId="0"/>
      <p:bldP spid="46" grpId="0"/>
      <p:bldP spid="2" grpId="0"/>
      <p:bldP spid="23" grpId="0" animBg="1"/>
      <p:bldP spid="23" grpId="1" animBg="1"/>
      <p:bldP spid="47" grpId="0" animBg="1"/>
      <p:bldP spid="47" grpId="1" animBg="1"/>
      <p:bldP spid="49" grpId="0" animBg="1"/>
      <p:bldP spid="49" grpId="1" animBg="1"/>
      <p:bldP spid="50" grpId="0" animBg="1"/>
      <p:bldP spid="50" grpId="1" animBg="1"/>
      <p:bldP spid="51" grpId="0"/>
      <p:bldP spid="52" grpId="0"/>
      <p:bldP spid="53" grpId="0"/>
      <p:bldP spid="54" grpId="0"/>
      <p:bldP spid="63" grpId="0"/>
      <p:bldP spid="55" grpId="0" animBg="1"/>
      <p:bldP spid="55" grpId="1" animBg="1"/>
      <p:bldP spid="7" grpId="0"/>
      <p:bldP spid="8" grpId="0"/>
      <p:bldP spid="9" grpId="0"/>
      <p:bldP spid="56" grpId="0" animBg="1"/>
      <p:bldP spid="5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351" y="1871005"/>
            <a:ext cx="4993092" cy="478437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9396" y="4128118"/>
            <a:ext cx="6196822" cy="1486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Các cặp góc đồng vị</a:t>
            </a:r>
            <a:r>
              <a:rPr lang="vi-VN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là: </a:t>
            </a: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2236" y="2338459"/>
            <a:ext cx="6437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le</a:t>
            </a:r>
            <a:r>
              <a:rPr lang="vi-VN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9396" y="93849"/>
            <a:ext cx="2075841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Ví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dụ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1:</a:t>
            </a:r>
            <a:endParaRPr lang="en-US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98D22B5-D7B0-4CA6-BED2-1ADE1A1487FE}"/>
                  </a:ext>
                </a:extLst>
              </p:cNvPr>
              <p:cNvSpPr/>
              <p:nvPr/>
            </p:nvSpPr>
            <p:spPr>
              <a:xfrm>
                <a:off x="545860" y="3234221"/>
                <a:ext cx="4678076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endPara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98D22B5-D7B0-4CA6-BED2-1ADE1A1487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0" y="3234221"/>
                <a:ext cx="4678076" cy="723981"/>
              </a:xfrm>
              <a:prstGeom prst="rect">
                <a:avLst/>
              </a:prstGeom>
              <a:blipFill>
                <a:blip r:embed="rId3"/>
                <a:stretch>
                  <a:fillRect t="-12712" b="-364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0D185E3-AC57-4FF5-A24C-6A1CFB99306F}"/>
                  </a:ext>
                </a:extLst>
              </p:cNvPr>
              <p:cNvSpPr/>
              <p:nvPr/>
            </p:nvSpPr>
            <p:spPr>
              <a:xfrm>
                <a:off x="749864" y="5035603"/>
                <a:ext cx="6096000" cy="147117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  <m:r>
                      <a:rPr lang="en-US" sz="4000" b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  <m:r>
                      <a:rPr lang="en-US" sz="4000" b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b>
                        </m:sSub>
                      </m:e>
                    </m:acc>
                    <m:r>
                      <a:rPr lang="en-US" sz="4000" b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b>
                        </m:sSub>
                      </m:e>
                    </m:acc>
                    <m:r>
                      <a:rPr lang="en-US" sz="40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0D185E3-AC57-4FF5-A24C-6A1CFB993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864" y="5035603"/>
                <a:ext cx="6096000" cy="1471172"/>
              </a:xfrm>
              <a:prstGeom prst="rect">
                <a:avLst/>
              </a:prstGeom>
              <a:blipFill>
                <a:blip r:embed="rId4"/>
                <a:stretch>
                  <a:fillRect t="-6639" b="-174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489FEE00-3A0C-42D2-8D43-9C0AAE96814C}"/>
              </a:ext>
            </a:extLst>
          </p:cNvPr>
          <p:cNvSpPr/>
          <p:nvPr/>
        </p:nvSpPr>
        <p:spPr>
          <a:xfrm>
            <a:off x="1833771" y="0"/>
            <a:ext cx="7659758" cy="1996728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</a:t>
            </a:r>
            <a:r>
              <a:rPr lang="vi-V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229696" y="114141"/>
            <a:ext cx="12173183" cy="7227640"/>
            <a:chOff x="0" y="0"/>
            <a:chExt cx="5760" cy="4320"/>
          </a:xfrm>
        </p:grpSpPr>
        <p:pic>
          <p:nvPicPr>
            <p:cNvPr id="3" name="Picture 2" descr="n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 descr="n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n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n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8966846" y="3820204"/>
            <a:ext cx="139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/>
              <a:t>n // m</a:t>
            </a:r>
            <a:endParaRPr 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4471" y="3820204"/>
            <a:ext cx="1294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latin typeface="+mj-lt"/>
              </a:rPr>
              <a:t>a // b</a:t>
            </a:r>
            <a:endParaRPr lang="en-US" sz="3600" b="1" dirty="0"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C5CDCB-A79A-4879-B6D3-9A74A04A9FB3}"/>
              </a:ext>
            </a:extLst>
          </p:cNvPr>
          <p:cNvSpPr/>
          <p:nvPr/>
        </p:nvSpPr>
        <p:spPr>
          <a:xfrm>
            <a:off x="413600" y="4438728"/>
            <a:ext cx="11778400" cy="2277034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Nếu</a:t>
            </a:r>
            <a:r>
              <a:rPr lang="en-US" sz="3200" b="1" dirty="0" smtClean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 </a:t>
            </a:r>
            <a:r>
              <a:rPr lang="en-US" sz="3200" b="1" u="sng" dirty="0" err="1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thẳng</a:t>
            </a:r>
            <a:r>
              <a:rPr 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</a:t>
            </a:r>
            <a:r>
              <a:rPr lang="vi-VN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cắt</a:t>
            </a:r>
            <a:r>
              <a:rPr 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hai đường thẳng a,</a:t>
            </a:r>
            <a:r>
              <a:rPr lang="vi-VN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u="sng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 trong các góc tạo thành có 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một cặp </a:t>
            </a:r>
            <a:r>
              <a:rPr lang="en-US" sz="3200" b="1" dirty="0" err="1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góc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so</a:t>
            </a:r>
            <a:r>
              <a:rPr lang="vi-V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 trong bằng nhau </a:t>
            </a:r>
            <a:r>
              <a:rPr lang="en-US" sz="3200" b="1" dirty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(hoặc 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một cặp góc đồng vị bằng nhau</a:t>
            </a:r>
            <a:r>
              <a:rPr lang="en-US" sz="3200" b="1" dirty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thì 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và b song </a:t>
            </a:r>
            <a:r>
              <a:rPr lang="en-US" sz="3200" b="1" dirty="0" err="1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66CC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 nhau.</a:t>
            </a:r>
            <a:endParaRPr lang="en-US" sz="3200" b="1" dirty="0">
              <a:solidFill>
                <a:srgbClr val="0066CC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4451" y="3795621"/>
            <a:ext cx="6126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latin typeface="+mj-lt"/>
              </a:rPr>
              <a:t>c  và d </a:t>
            </a:r>
            <a:r>
              <a:rPr lang="en-US" sz="3600" b="1" dirty="0">
                <a:latin typeface="+mj-lt"/>
              </a:rPr>
              <a:t>k</a:t>
            </a:r>
            <a:r>
              <a:rPr lang="vi-VN" sz="3600" b="1" dirty="0">
                <a:latin typeface="+mj-lt"/>
                <a:cs typeface="Times New Roman" panose="02020603050405020304" pitchFamily="18" charset="0"/>
              </a:rPr>
              <a:t>hông</a:t>
            </a:r>
            <a:r>
              <a:rPr lang="vi-VN" sz="3600" b="1" dirty="0">
                <a:latin typeface="+mj-lt"/>
              </a:rPr>
              <a:t> song song</a:t>
            </a:r>
            <a:endParaRPr lang="en-US" sz="3600" b="1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5C288B-B120-4B00-BB1F-4391FB299829}"/>
              </a:ext>
            </a:extLst>
          </p:cNvPr>
          <p:cNvSpPr txBox="1"/>
          <p:nvPr/>
        </p:nvSpPr>
        <p:spPr>
          <a:xfrm>
            <a:off x="620889" y="237067"/>
            <a:ext cx="11409657" cy="891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2ECF9B-1CDD-4893-9BBE-5C72D456A9E4}"/>
              </a:ext>
            </a:extLst>
          </p:cNvPr>
          <p:cNvSpPr txBox="1"/>
          <p:nvPr/>
        </p:nvSpPr>
        <p:spPr>
          <a:xfrm>
            <a:off x="266345" y="114141"/>
            <a:ext cx="11778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89" y="1296287"/>
            <a:ext cx="3022382" cy="2585720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103667"/>
              </p:ext>
            </p:extLst>
          </p:nvPr>
        </p:nvGraphicFramePr>
        <p:xfrm>
          <a:off x="4166792" y="1138421"/>
          <a:ext cx="3529867" cy="277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Bitmap Image" r:id="rId6" imgW="2819520" imgH="2217600" progId="PBrush">
                  <p:embed/>
                </p:oleObj>
              </mc:Choice>
              <mc:Fallback>
                <p:oleObj name="Bitmap Image" r:id="rId6" imgW="2819520" imgH="221760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6792" y="1138421"/>
                        <a:ext cx="3529867" cy="2776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3077" y="1128889"/>
            <a:ext cx="3536483" cy="25857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274246-D59B-4C7A-8E2E-6FB8C6409A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27790" y="1245729"/>
            <a:ext cx="3629025" cy="2438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CC74E83-9273-4236-872E-4D91713718E5}"/>
              </a:ext>
            </a:extLst>
          </p:cNvPr>
          <p:cNvSpPr txBox="1"/>
          <p:nvPr/>
        </p:nvSpPr>
        <p:spPr>
          <a:xfrm>
            <a:off x="9853373" y="722149"/>
            <a:ext cx="366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+mj-lt"/>
              </a:rPr>
              <a:t>c</a:t>
            </a:r>
            <a:endParaRPr lang="en-US" sz="4000" dirty="0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84E211-6D1C-46F6-BF8C-8E83E39ED126}"/>
              </a:ext>
            </a:extLst>
          </p:cNvPr>
          <p:cNvSpPr txBox="1"/>
          <p:nvPr/>
        </p:nvSpPr>
        <p:spPr>
          <a:xfrm>
            <a:off x="8051203" y="1437396"/>
            <a:ext cx="367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latin typeface="+mj-lt"/>
              </a:rPr>
              <a:t>b</a:t>
            </a:r>
            <a:endParaRPr lang="en-US" sz="36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ACF9A0-FC0D-4C5C-88A4-84D7CCF0D470}"/>
              </a:ext>
            </a:extLst>
          </p:cNvPr>
          <p:cNvSpPr txBox="1"/>
          <p:nvPr/>
        </p:nvSpPr>
        <p:spPr>
          <a:xfrm>
            <a:off x="7865636" y="2463155"/>
            <a:ext cx="1101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latin typeface="+mj-lt"/>
              </a:rPr>
              <a:t>a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922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8" grpId="0" animBg="1"/>
      <p:bldP spid="10" grpId="0"/>
      <p:bldP spid="10" grpId="1"/>
      <p:bldP spid="14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3" name="Picture 2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976981" y="131077"/>
            <a:ext cx="9569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</a:t>
            </a:r>
            <a:r>
              <a:rPr lang="en-US" sz="4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iải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 thích vì sao các đường thẳng m, n trên hình vẽ song song</a:t>
            </a:r>
            <a:r>
              <a:rPr lang="vi-VN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với nhau</a:t>
            </a:r>
            <a:r>
              <a:rPr lang="vi-VN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4000" dirty="0"/>
          </a:p>
        </p:txBody>
      </p:sp>
      <p:sp>
        <p:nvSpPr>
          <p:cNvPr id="9" name="Rectangle 8"/>
          <p:cNvSpPr/>
          <p:nvPr/>
        </p:nvSpPr>
        <p:spPr>
          <a:xfrm>
            <a:off x="428368" y="4792986"/>
            <a:ext cx="11335305" cy="13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m//n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</a:t>
            </a:r>
            <a:r>
              <a:rPr lang="vi-VN" sz="4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ì </a:t>
            </a:r>
            <a:r>
              <a:rPr lang="vi-VN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m, n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tạo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thẳng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góc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đồng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vị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bằng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nhau.</a:t>
            </a:r>
            <a:endParaRPr lang="en-US" sz="3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1EDB0-1F18-47CB-98DA-2B5306328CB2}"/>
              </a:ext>
            </a:extLst>
          </p:cNvPr>
          <p:cNvSpPr txBox="1"/>
          <p:nvPr/>
        </p:nvSpPr>
        <p:spPr>
          <a:xfrm>
            <a:off x="253349" y="156569"/>
            <a:ext cx="1913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 dụ 2: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BD82487-7FEE-4C7E-9AE2-1378AFDFC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562" y="1578793"/>
            <a:ext cx="7314875" cy="308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12192042" cy="6858000"/>
            <a:chOff x="0" y="0"/>
            <a:chExt cx="5760" cy="4320"/>
          </a:xfrm>
        </p:grpSpPr>
        <p:pic>
          <p:nvPicPr>
            <p:cNvPr id="3" name="Picture 2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3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7" y="2137"/>
              <a:ext cx="4320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59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976981" y="131077"/>
            <a:ext cx="9569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iải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thích vì sao các đường thẳng c, d trên hình vẽ song song</a:t>
            </a: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với nhau</a:t>
            </a: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4000" dirty="0">
              <a:solidFill>
                <a:prstClr val="black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1EDB0-1F18-47CB-98DA-2B5306328CB2}"/>
              </a:ext>
            </a:extLst>
          </p:cNvPr>
          <p:cNvSpPr txBox="1"/>
          <p:nvPr/>
        </p:nvSpPr>
        <p:spPr>
          <a:xfrm>
            <a:off x="253349" y="156569"/>
            <a:ext cx="1913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 dụ 3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CDD52A-E34C-4F35-8B7F-E8F19E936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957" y="1738112"/>
            <a:ext cx="6071745" cy="22799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02E4674-6E68-436B-9AD2-6CDC4393EDAC}"/>
              </a:ext>
            </a:extLst>
          </p:cNvPr>
          <p:cNvSpPr/>
          <p:nvPr/>
        </p:nvSpPr>
        <p:spPr>
          <a:xfrm>
            <a:off x="568058" y="4989993"/>
            <a:ext cx="10612945" cy="13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c//d </a:t>
            </a:r>
            <a:r>
              <a:rPr lang="en-US" sz="40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vì</a:t>
            </a:r>
            <a:r>
              <a:rPr lang="vi-VN" sz="4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vi-VN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d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tạo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thẳng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góc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so le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bằng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nhau</a:t>
            </a:r>
            <a:r>
              <a:rPr lang="vi-VN" sz="4000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7|2.6|5.6|5.1|21.4|7.3|6.9|9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9077</TotalTime>
  <Words>1628</Words>
  <Application>Microsoft Office PowerPoint</Application>
  <PresentationFormat>Widescreen</PresentationFormat>
  <Paragraphs>249</Paragraphs>
  <Slides>43</Slides>
  <Notes>16</Notes>
  <HiddenSlides>0</HiddenSlides>
  <MMClips>14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64" baseType="lpstr">
      <vt:lpstr>Microsoft YaHei</vt:lpstr>
      <vt:lpstr>SimSun</vt:lpstr>
      <vt:lpstr>SimSun</vt:lpstr>
      <vt:lpstr>.VnTime</vt:lpstr>
      <vt:lpstr>Arial</vt:lpstr>
      <vt:lpstr>Bad Script</vt:lpstr>
      <vt:lpstr>Calibri</vt:lpstr>
      <vt:lpstr>Calibri Light</vt:lpstr>
      <vt:lpstr>Cambria Math</vt:lpstr>
      <vt:lpstr>Comic Sans MS</vt:lpstr>
      <vt:lpstr>Mouse Memoirs</vt:lpstr>
      <vt:lpstr>Raleway</vt:lpstr>
      <vt:lpstr>Raleway Medium</vt:lpstr>
      <vt:lpstr>Roboto</vt:lpstr>
      <vt:lpstr>Tahoma</vt:lpstr>
      <vt:lpstr>Times New Roman</vt:lpstr>
      <vt:lpstr>Wingdings</vt:lpstr>
      <vt:lpstr>Office Theme</vt:lpstr>
      <vt:lpstr>Theme1</vt:lpstr>
      <vt:lpstr>6_Office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LỘ TRÌNH</vt:lpstr>
      <vt:lpstr> </vt:lpstr>
      <vt:lpstr>LỘ TRÌNH</vt:lpstr>
      <vt:lpstr>02</vt:lpstr>
      <vt:lpstr>LỘ TRÌNH</vt:lpstr>
      <vt:lpstr>PowerPoint Presentation</vt:lpstr>
      <vt:lpstr>LỘ TRÌNH</vt:lpstr>
      <vt:lpstr>PowerPoint Presentation</vt:lpstr>
      <vt:lpstr>PowerPoint Presentation</vt:lpstr>
      <vt:lpstr>LỘ TRÌNH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PHAN LANH</cp:lastModifiedBy>
  <cp:revision>318</cp:revision>
  <dcterms:created xsi:type="dcterms:W3CDTF">2022-10-05T23:45:14Z</dcterms:created>
  <dcterms:modified xsi:type="dcterms:W3CDTF">2024-12-25T03:54:34Z</dcterms:modified>
</cp:coreProperties>
</file>