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media/audio2.wav" ContentType="audio/wav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44" r:id="rId5"/>
  </p:sldMasterIdLst>
  <p:notesMasterIdLst>
    <p:notesMasterId r:id="rId44"/>
  </p:notesMasterIdLst>
  <p:sldIdLst>
    <p:sldId id="256" r:id="rId6"/>
    <p:sldId id="257" r:id="rId7"/>
    <p:sldId id="435" r:id="rId8"/>
    <p:sldId id="260" r:id="rId9"/>
    <p:sldId id="265" r:id="rId10"/>
    <p:sldId id="259" r:id="rId11"/>
    <p:sldId id="262" r:id="rId12"/>
    <p:sldId id="433" r:id="rId13"/>
    <p:sldId id="438" r:id="rId14"/>
    <p:sldId id="429" r:id="rId15"/>
    <p:sldId id="263" r:id="rId16"/>
    <p:sldId id="264" r:id="rId17"/>
    <p:sldId id="266" r:id="rId18"/>
    <p:sldId id="11088800" r:id="rId19"/>
    <p:sldId id="268" r:id="rId20"/>
    <p:sldId id="267" r:id="rId21"/>
    <p:sldId id="270" r:id="rId22"/>
    <p:sldId id="11088810" r:id="rId23"/>
    <p:sldId id="271" r:id="rId24"/>
    <p:sldId id="269" r:id="rId25"/>
    <p:sldId id="274" r:id="rId26"/>
    <p:sldId id="11088797" r:id="rId27"/>
    <p:sldId id="276" r:id="rId28"/>
    <p:sldId id="277" r:id="rId29"/>
    <p:sldId id="439" r:id="rId30"/>
    <p:sldId id="440" r:id="rId31"/>
    <p:sldId id="441" r:id="rId32"/>
    <p:sldId id="442" r:id="rId33"/>
    <p:sldId id="443" r:id="rId34"/>
    <p:sldId id="444" r:id="rId35"/>
    <p:sldId id="11088802" r:id="rId36"/>
    <p:sldId id="11088803" r:id="rId37"/>
    <p:sldId id="11088804" r:id="rId38"/>
    <p:sldId id="447" r:id="rId39"/>
    <p:sldId id="449" r:id="rId40"/>
    <p:sldId id="11088805" r:id="rId41"/>
    <p:sldId id="11088808" r:id="rId42"/>
    <p:sldId id="288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" userDrawn="1">
          <p15:clr>
            <a:srgbClr val="A4A3A4"/>
          </p15:clr>
        </p15:guide>
        <p15:guide id="2" pos="7272" userDrawn="1">
          <p15:clr>
            <a:srgbClr val="A4A3A4"/>
          </p15:clr>
        </p15:guide>
        <p15:guide id="3" orient="horz" pos="672" userDrawn="1">
          <p15:clr>
            <a:srgbClr val="A4A3A4"/>
          </p15:clr>
        </p15:guide>
        <p15:guide id="4" orient="horz" pos="744" userDrawn="1">
          <p15:clr>
            <a:srgbClr val="A4A3A4"/>
          </p15:clr>
        </p15:guide>
        <p15:guide id="5" orient="horz" pos="3912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360" y="96"/>
      </p:cViewPr>
      <p:guideLst>
        <p:guide pos="384"/>
        <p:guide pos="7272"/>
        <p:guide orient="horz" pos="672"/>
        <p:guide orient="horz" pos="744"/>
        <p:guide orient="horz" pos="3912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image" Target="../media/image6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image" Target="../media/image6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#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1D17F2-BD3F-47B6-8962-B9551CB18446}" type="doc">
      <dgm:prSet loTypeId="urn:microsoft.com/office/officeart/2005/8/layout/pList2#1" loCatId="list" qsTypeId="urn:microsoft.com/office/officeart/2005/8/quickstyle/3d2#1" qsCatId="3D" csTypeId="urn:microsoft.com/office/officeart/2005/8/colors/colorful1#1" csCatId="colorful" phldr="1"/>
      <dgm:spPr/>
    </dgm:pt>
    <dgm:pt modelId="{BDC0FF44-7C0C-4219-AB0E-FBE7B19DB3EC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4000" b="1" dirty="0" err="1"/>
            <a:t>Kiến</a:t>
          </a:r>
          <a:r>
            <a:rPr lang="en-US" sz="4000" b="1" dirty="0"/>
            <a:t> </a:t>
          </a:r>
          <a:r>
            <a:rPr lang="en-US" sz="4000" b="1" dirty="0" err="1"/>
            <a:t>thức</a:t>
          </a:r>
          <a:endParaRPr lang="en-US" sz="4000" dirty="0"/>
        </a:p>
      </dgm:t>
    </dgm:pt>
    <dgm:pt modelId="{7B9810C7-16D0-449A-87D4-3C3D1EA50AED}" type="parTrans" cxnId="{7791F311-1192-4CAD-AED3-566F6519EAAD}">
      <dgm:prSet/>
      <dgm:spPr/>
      <dgm:t>
        <a:bodyPr/>
        <a:lstStyle/>
        <a:p>
          <a:endParaRPr lang="en-US" sz="4000"/>
        </a:p>
      </dgm:t>
    </dgm:pt>
    <dgm:pt modelId="{1BEB3C33-490E-4669-8C9B-2C873E68875C}" type="sibTrans" cxnId="{7791F311-1192-4CAD-AED3-566F6519EAAD}">
      <dgm:prSet/>
      <dgm:spPr/>
      <dgm:t>
        <a:bodyPr/>
        <a:lstStyle/>
        <a:p>
          <a:endParaRPr lang="en-US" sz="4000"/>
        </a:p>
      </dgm:t>
    </dgm:pt>
    <dgm:pt modelId="{BCD8F4A7-A404-4605-BAB2-8382B4DAD6E1}">
      <dgm:prSet phldrT="[Text]" custT="1"/>
      <dgm:spPr>
        <a:solidFill>
          <a:srgbClr val="006600"/>
        </a:solidFill>
      </dgm:spPr>
      <dgm:t>
        <a:bodyPr/>
        <a:lstStyle/>
        <a:p>
          <a:r>
            <a:rPr lang="en-US" sz="4000" dirty="0" err="1"/>
            <a:t>Sự</a:t>
          </a:r>
          <a:r>
            <a:rPr lang="en-US" sz="4000" dirty="0"/>
            <a:t> </a:t>
          </a:r>
          <a:r>
            <a:rPr lang="en-US" sz="4000" dirty="0" err="1"/>
            <a:t>nhanh</a:t>
          </a:r>
          <a:r>
            <a:rPr lang="en-US" sz="4000" dirty="0"/>
            <a:t> </a:t>
          </a:r>
          <a:r>
            <a:rPr lang="en-US" sz="4000" dirty="0" err="1"/>
            <a:t>nhẹn</a:t>
          </a:r>
          <a:endParaRPr lang="en-US" sz="4000" dirty="0"/>
        </a:p>
      </dgm:t>
    </dgm:pt>
    <dgm:pt modelId="{692BDDC8-9A6B-411C-948F-90013DEE3E19}" type="parTrans" cxnId="{E9BE5F27-C86D-4CC9-AD7C-F1235CEE0ACF}">
      <dgm:prSet/>
      <dgm:spPr/>
      <dgm:t>
        <a:bodyPr/>
        <a:lstStyle/>
        <a:p>
          <a:endParaRPr lang="en-US" sz="4000"/>
        </a:p>
      </dgm:t>
    </dgm:pt>
    <dgm:pt modelId="{B2C7FE26-51DA-4F1A-8B36-5745C0A20BCB}" type="sibTrans" cxnId="{E9BE5F27-C86D-4CC9-AD7C-F1235CEE0ACF}">
      <dgm:prSet/>
      <dgm:spPr/>
      <dgm:t>
        <a:bodyPr/>
        <a:lstStyle/>
        <a:p>
          <a:endParaRPr lang="en-US" sz="4000"/>
        </a:p>
      </dgm:t>
    </dgm:pt>
    <dgm:pt modelId="{25F72C5F-5DB3-486D-A865-3B310674E51F}">
      <dgm:prSet phldrT="[Text]" custT="1"/>
      <dgm:spPr>
        <a:solidFill>
          <a:srgbClr val="990099"/>
        </a:solidFill>
      </dgm:spPr>
      <dgm:t>
        <a:bodyPr/>
        <a:lstStyle/>
        <a:p>
          <a:r>
            <a:rPr lang="en-US" sz="4000" b="1" dirty="0" err="1"/>
            <a:t>Quyết</a:t>
          </a:r>
          <a:r>
            <a:rPr lang="en-US" sz="4000" b="1" dirty="0"/>
            <a:t> </a:t>
          </a:r>
          <a:r>
            <a:rPr lang="en-US" sz="4000" b="1" dirty="0" err="1"/>
            <a:t>đoán</a:t>
          </a:r>
          <a:endParaRPr lang="en-US" sz="4000" dirty="0"/>
        </a:p>
      </dgm:t>
    </dgm:pt>
    <dgm:pt modelId="{2211B071-2749-4875-8BCE-A6B6DE28FBAE}" type="parTrans" cxnId="{A0E6C7D7-0399-4B85-8E5B-5C42AA0A9634}">
      <dgm:prSet/>
      <dgm:spPr/>
      <dgm:t>
        <a:bodyPr/>
        <a:lstStyle/>
        <a:p>
          <a:endParaRPr lang="en-US" sz="4000"/>
        </a:p>
      </dgm:t>
    </dgm:pt>
    <dgm:pt modelId="{E6D84DF1-C0B2-4CE1-A8C8-8C5E5B0A00B5}" type="sibTrans" cxnId="{A0E6C7D7-0399-4B85-8E5B-5C42AA0A9634}">
      <dgm:prSet/>
      <dgm:spPr/>
      <dgm:t>
        <a:bodyPr/>
        <a:lstStyle/>
        <a:p>
          <a:endParaRPr lang="en-US" sz="4000"/>
        </a:p>
      </dgm:t>
    </dgm:pt>
    <dgm:pt modelId="{817DBD6A-25E3-4F87-A9AE-F6A7CA126ED4}" type="pres">
      <dgm:prSet presAssocID="{3A1D17F2-BD3F-47B6-8962-B9551CB18446}" presName="Name0" presStyleCnt="0">
        <dgm:presLayoutVars>
          <dgm:dir/>
          <dgm:resizeHandles val="exact"/>
        </dgm:presLayoutVars>
      </dgm:prSet>
      <dgm:spPr/>
    </dgm:pt>
    <dgm:pt modelId="{C141857F-9201-4879-8DCB-B0EF7175553F}" type="pres">
      <dgm:prSet presAssocID="{3A1D17F2-BD3F-47B6-8962-B9551CB18446}" presName="bkgdShp" presStyleLbl="alignAccFollowNode1" presStyleIdx="0" presStyleCnt="1" custLinFactNeighborY="-3472"/>
      <dgm:spPr/>
    </dgm:pt>
    <dgm:pt modelId="{AC9CB460-C226-4FE0-BCD2-861EEA470CF7}" type="pres">
      <dgm:prSet presAssocID="{3A1D17F2-BD3F-47B6-8962-B9551CB18446}" presName="linComp" presStyleCnt="0"/>
      <dgm:spPr/>
    </dgm:pt>
    <dgm:pt modelId="{70B500C5-CE7F-4825-B26D-090A4503DFD6}" type="pres">
      <dgm:prSet presAssocID="{BDC0FF44-7C0C-4219-AB0E-FBE7B19DB3EC}" presName="compNode" presStyleCnt="0"/>
      <dgm:spPr/>
    </dgm:pt>
    <dgm:pt modelId="{F78ED67C-FD7B-4C10-8109-85BADCBC56D6}" type="pres">
      <dgm:prSet presAssocID="{BDC0FF44-7C0C-4219-AB0E-FBE7B19DB3EC}" presName="node" presStyleLbl="node1" presStyleIdx="0" presStyleCnt="3">
        <dgm:presLayoutVars>
          <dgm:bulletEnabled val="1"/>
        </dgm:presLayoutVars>
      </dgm:prSet>
      <dgm:spPr/>
    </dgm:pt>
    <dgm:pt modelId="{D124CB75-5FFB-4D49-9EE8-D9E27D2C6EF7}" type="pres">
      <dgm:prSet presAssocID="{BDC0FF44-7C0C-4219-AB0E-FBE7B19DB3EC}" presName="invisiNode" presStyleLbl="node1" presStyleIdx="0" presStyleCnt="3"/>
      <dgm:spPr/>
    </dgm:pt>
    <dgm:pt modelId="{4E07D909-B5C4-47C4-9FD7-1541CBA9BDD4}" type="pres">
      <dgm:prSet presAssocID="{BDC0FF44-7C0C-4219-AB0E-FBE7B19DB3EC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DFEEE3BB-49ED-4489-8C6A-AC819F941395}" type="pres">
      <dgm:prSet presAssocID="{1BEB3C33-490E-4669-8C9B-2C873E68875C}" presName="sibTrans" presStyleLbl="sibTrans2D1" presStyleIdx="0" presStyleCnt="0"/>
      <dgm:spPr/>
    </dgm:pt>
    <dgm:pt modelId="{72395701-948B-400D-90AF-6879C404C37F}" type="pres">
      <dgm:prSet presAssocID="{BCD8F4A7-A404-4605-BAB2-8382B4DAD6E1}" presName="compNode" presStyleCnt="0"/>
      <dgm:spPr/>
    </dgm:pt>
    <dgm:pt modelId="{7B0ACFD9-B241-4416-AC08-DA6864EF5048}" type="pres">
      <dgm:prSet presAssocID="{BCD8F4A7-A404-4605-BAB2-8382B4DAD6E1}" presName="node" presStyleLbl="node1" presStyleIdx="1" presStyleCnt="3">
        <dgm:presLayoutVars>
          <dgm:bulletEnabled val="1"/>
        </dgm:presLayoutVars>
      </dgm:prSet>
      <dgm:spPr/>
    </dgm:pt>
    <dgm:pt modelId="{52B38A3A-32EE-43F7-A7E6-4A9E53EB1C93}" type="pres">
      <dgm:prSet presAssocID="{BCD8F4A7-A404-4605-BAB2-8382B4DAD6E1}" presName="invisiNode" presStyleLbl="node1" presStyleIdx="1" presStyleCnt="3"/>
      <dgm:spPr/>
    </dgm:pt>
    <dgm:pt modelId="{624FD374-5C99-422C-B83F-D505FBC7C909}" type="pres">
      <dgm:prSet presAssocID="{BCD8F4A7-A404-4605-BAB2-8382B4DAD6E1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3B9AEB2-20E3-4B38-AC9F-B3B383A418D4}" type="pres">
      <dgm:prSet presAssocID="{B2C7FE26-51DA-4F1A-8B36-5745C0A20BCB}" presName="sibTrans" presStyleLbl="sibTrans2D1" presStyleIdx="0" presStyleCnt="0"/>
      <dgm:spPr/>
    </dgm:pt>
    <dgm:pt modelId="{3407D328-949F-45B3-9BB5-F2EDF5B0C894}" type="pres">
      <dgm:prSet presAssocID="{25F72C5F-5DB3-486D-A865-3B310674E51F}" presName="compNode" presStyleCnt="0"/>
      <dgm:spPr/>
    </dgm:pt>
    <dgm:pt modelId="{42210848-6E0C-4C4D-8C11-E1BC53552DBF}" type="pres">
      <dgm:prSet presAssocID="{25F72C5F-5DB3-486D-A865-3B310674E51F}" presName="node" presStyleLbl="node1" presStyleIdx="2" presStyleCnt="3">
        <dgm:presLayoutVars>
          <dgm:bulletEnabled val="1"/>
        </dgm:presLayoutVars>
      </dgm:prSet>
      <dgm:spPr/>
    </dgm:pt>
    <dgm:pt modelId="{3DEAA31C-AFF5-4FD3-B9EF-1E7F729E7858}" type="pres">
      <dgm:prSet presAssocID="{25F72C5F-5DB3-486D-A865-3B310674E51F}" presName="invisiNode" presStyleLbl="node1" presStyleIdx="2" presStyleCnt="3"/>
      <dgm:spPr/>
    </dgm:pt>
    <dgm:pt modelId="{7621F533-5238-4734-8911-B8D0E61178D7}" type="pres">
      <dgm:prSet presAssocID="{25F72C5F-5DB3-486D-A865-3B310674E51F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</dgm:ptLst>
  <dgm:cxnLst>
    <dgm:cxn modelId="{7791F311-1192-4CAD-AED3-566F6519EAAD}" srcId="{3A1D17F2-BD3F-47B6-8962-B9551CB18446}" destId="{BDC0FF44-7C0C-4219-AB0E-FBE7B19DB3EC}" srcOrd="0" destOrd="0" parTransId="{7B9810C7-16D0-449A-87D4-3C3D1EA50AED}" sibTransId="{1BEB3C33-490E-4669-8C9B-2C873E68875C}"/>
    <dgm:cxn modelId="{B7164316-73D4-4DEB-A651-438B85F20A7C}" type="presOf" srcId="{B2C7FE26-51DA-4F1A-8B36-5745C0A20BCB}" destId="{E3B9AEB2-20E3-4B38-AC9F-B3B383A418D4}" srcOrd="0" destOrd="0" presId="urn:microsoft.com/office/officeart/2005/8/layout/pList2#1"/>
    <dgm:cxn modelId="{E9BE5F27-C86D-4CC9-AD7C-F1235CEE0ACF}" srcId="{3A1D17F2-BD3F-47B6-8962-B9551CB18446}" destId="{BCD8F4A7-A404-4605-BAB2-8382B4DAD6E1}" srcOrd="1" destOrd="0" parTransId="{692BDDC8-9A6B-411C-948F-90013DEE3E19}" sibTransId="{B2C7FE26-51DA-4F1A-8B36-5745C0A20BCB}"/>
    <dgm:cxn modelId="{1F045B2E-B738-434E-88B8-43DAFB4A4B61}" type="presOf" srcId="{BCD8F4A7-A404-4605-BAB2-8382B4DAD6E1}" destId="{7B0ACFD9-B241-4416-AC08-DA6864EF5048}" srcOrd="0" destOrd="0" presId="urn:microsoft.com/office/officeart/2005/8/layout/pList2#1"/>
    <dgm:cxn modelId="{7B9C663D-569B-4A6A-882A-2833C60F1546}" type="presOf" srcId="{1BEB3C33-490E-4669-8C9B-2C873E68875C}" destId="{DFEEE3BB-49ED-4489-8C6A-AC819F941395}" srcOrd="0" destOrd="0" presId="urn:microsoft.com/office/officeart/2005/8/layout/pList2#1"/>
    <dgm:cxn modelId="{F70B903D-87C3-4974-A2C8-E8C5F87A4016}" type="presOf" srcId="{BDC0FF44-7C0C-4219-AB0E-FBE7B19DB3EC}" destId="{F78ED67C-FD7B-4C10-8109-85BADCBC56D6}" srcOrd="0" destOrd="0" presId="urn:microsoft.com/office/officeart/2005/8/layout/pList2#1"/>
    <dgm:cxn modelId="{A0E6C7D7-0399-4B85-8E5B-5C42AA0A9634}" srcId="{3A1D17F2-BD3F-47B6-8962-B9551CB18446}" destId="{25F72C5F-5DB3-486D-A865-3B310674E51F}" srcOrd="2" destOrd="0" parTransId="{2211B071-2749-4875-8BCE-A6B6DE28FBAE}" sibTransId="{E6D84DF1-C0B2-4CE1-A8C8-8C5E5B0A00B5}"/>
    <dgm:cxn modelId="{D2D672DD-6320-4D6E-BCBA-9FE7E7D82751}" type="presOf" srcId="{25F72C5F-5DB3-486D-A865-3B310674E51F}" destId="{42210848-6E0C-4C4D-8C11-E1BC53552DBF}" srcOrd="0" destOrd="0" presId="urn:microsoft.com/office/officeart/2005/8/layout/pList2#1"/>
    <dgm:cxn modelId="{3BEF3AF4-7509-4629-A444-CD050D21ABF5}" type="presOf" srcId="{3A1D17F2-BD3F-47B6-8962-B9551CB18446}" destId="{817DBD6A-25E3-4F87-A9AE-F6A7CA126ED4}" srcOrd="0" destOrd="0" presId="urn:microsoft.com/office/officeart/2005/8/layout/pList2#1"/>
    <dgm:cxn modelId="{0F623A44-40F2-4304-B7F0-F261A173A540}" type="presParOf" srcId="{817DBD6A-25E3-4F87-A9AE-F6A7CA126ED4}" destId="{C141857F-9201-4879-8DCB-B0EF7175553F}" srcOrd="0" destOrd="0" presId="urn:microsoft.com/office/officeart/2005/8/layout/pList2#1"/>
    <dgm:cxn modelId="{CA7F97E0-F1DD-40CD-BCC4-B304E2C87349}" type="presParOf" srcId="{817DBD6A-25E3-4F87-A9AE-F6A7CA126ED4}" destId="{AC9CB460-C226-4FE0-BCD2-861EEA470CF7}" srcOrd="1" destOrd="0" presId="urn:microsoft.com/office/officeart/2005/8/layout/pList2#1"/>
    <dgm:cxn modelId="{A092AE7E-C0DD-418F-B16C-44740AFCB2C2}" type="presParOf" srcId="{AC9CB460-C226-4FE0-BCD2-861EEA470CF7}" destId="{70B500C5-CE7F-4825-B26D-090A4503DFD6}" srcOrd="0" destOrd="0" presId="urn:microsoft.com/office/officeart/2005/8/layout/pList2#1"/>
    <dgm:cxn modelId="{9CECD2D2-A752-49AA-9A9B-30747BF9506C}" type="presParOf" srcId="{70B500C5-CE7F-4825-B26D-090A4503DFD6}" destId="{F78ED67C-FD7B-4C10-8109-85BADCBC56D6}" srcOrd="0" destOrd="0" presId="urn:microsoft.com/office/officeart/2005/8/layout/pList2#1"/>
    <dgm:cxn modelId="{7D7ADA93-1682-4E56-A4AF-9C13C0A95C72}" type="presParOf" srcId="{70B500C5-CE7F-4825-B26D-090A4503DFD6}" destId="{D124CB75-5FFB-4D49-9EE8-D9E27D2C6EF7}" srcOrd="1" destOrd="0" presId="urn:microsoft.com/office/officeart/2005/8/layout/pList2#1"/>
    <dgm:cxn modelId="{42F755A6-2F02-4F7E-BA20-FAF7722D511E}" type="presParOf" srcId="{70B500C5-CE7F-4825-B26D-090A4503DFD6}" destId="{4E07D909-B5C4-47C4-9FD7-1541CBA9BDD4}" srcOrd="2" destOrd="0" presId="urn:microsoft.com/office/officeart/2005/8/layout/pList2#1"/>
    <dgm:cxn modelId="{2EC9A721-C4A0-4A3C-9CE8-70E01B181ECA}" type="presParOf" srcId="{AC9CB460-C226-4FE0-BCD2-861EEA470CF7}" destId="{DFEEE3BB-49ED-4489-8C6A-AC819F941395}" srcOrd="1" destOrd="0" presId="urn:microsoft.com/office/officeart/2005/8/layout/pList2#1"/>
    <dgm:cxn modelId="{E41E7173-0358-42AC-B573-3B48B3B7D1B5}" type="presParOf" srcId="{AC9CB460-C226-4FE0-BCD2-861EEA470CF7}" destId="{72395701-948B-400D-90AF-6879C404C37F}" srcOrd="2" destOrd="0" presId="urn:microsoft.com/office/officeart/2005/8/layout/pList2#1"/>
    <dgm:cxn modelId="{0A83D50A-8005-4080-B6C8-8FF141F85AC1}" type="presParOf" srcId="{72395701-948B-400D-90AF-6879C404C37F}" destId="{7B0ACFD9-B241-4416-AC08-DA6864EF5048}" srcOrd="0" destOrd="0" presId="urn:microsoft.com/office/officeart/2005/8/layout/pList2#1"/>
    <dgm:cxn modelId="{505F75B0-E35C-405C-8B8D-50BF8B301D0B}" type="presParOf" srcId="{72395701-948B-400D-90AF-6879C404C37F}" destId="{52B38A3A-32EE-43F7-A7E6-4A9E53EB1C93}" srcOrd="1" destOrd="0" presId="urn:microsoft.com/office/officeart/2005/8/layout/pList2#1"/>
    <dgm:cxn modelId="{45FABBC1-1591-47B5-95AD-0191ED625BBB}" type="presParOf" srcId="{72395701-948B-400D-90AF-6879C404C37F}" destId="{624FD374-5C99-422C-B83F-D505FBC7C909}" srcOrd="2" destOrd="0" presId="urn:microsoft.com/office/officeart/2005/8/layout/pList2#1"/>
    <dgm:cxn modelId="{17716D9C-985B-436A-BAA6-2DC84D554EC5}" type="presParOf" srcId="{AC9CB460-C226-4FE0-BCD2-861EEA470CF7}" destId="{E3B9AEB2-20E3-4B38-AC9F-B3B383A418D4}" srcOrd="3" destOrd="0" presId="urn:microsoft.com/office/officeart/2005/8/layout/pList2#1"/>
    <dgm:cxn modelId="{87CF392E-CAD4-4290-A358-893B422BA0B5}" type="presParOf" srcId="{AC9CB460-C226-4FE0-BCD2-861EEA470CF7}" destId="{3407D328-949F-45B3-9BB5-F2EDF5B0C894}" srcOrd="4" destOrd="0" presId="urn:microsoft.com/office/officeart/2005/8/layout/pList2#1"/>
    <dgm:cxn modelId="{16CDBFCF-A188-4283-BAEE-139FAAF481C0}" type="presParOf" srcId="{3407D328-949F-45B3-9BB5-F2EDF5B0C894}" destId="{42210848-6E0C-4C4D-8C11-E1BC53552DBF}" srcOrd="0" destOrd="0" presId="urn:microsoft.com/office/officeart/2005/8/layout/pList2#1"/>
    <dgm:cxn modelId="{179142B4-4B7A-4E32-9FE3-6CF8AFBE0CAE}" type="presParOf" srcId="{3407D328-949F-45B3-9BB5-F2EDF5B0C894}" destId="{3DEAA31C-AFF5-4FD3-B9EF-1E7F729E7858}" srcOrd="1" destOrd="0" presId="urn:microsoft.com/office/officeart/2005/8/layout/pList2#1"/>
    <dgm:cxn modelId="{CACFC855-E1CC-45A0-BA5B-37F198A9C12A}" type="presParOf" srcId="{3407D328-949F-45B3-9BB5-F2EDF5B0C894}" destId="{7621F533-5238-4734-8911-B8D0E61178D7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783A32-6612-4061-810D-2598FCFDE16E}" type="doc">
      <dgm:prSet loTypeId="urn:microsoft.com/office/officeart/2005/8/layout/vList4#1" loCatId="picture" qsTypeId="urn:microsoft.com/office/officeart/2005/8/quickstyle/simple1#1" qsCatId="simple" csTypeId="urn:microsoft.com/office/officeart/2005/8/colors/accent1_1#1" csCatId="accent1" phldr="1"/>
      <dgm:spPr/>
      <dgm:t>
        <a:bodyPr/>
        <a:lstStyle/>
        <a:p>
          <a:endParaRPr lang="en-US"/>
        </a:p>
      </dgm:t>
    </dgm:pt>
    <dgm:pt modelId="{8C4E1181-A43E-4AFA-A175-608167BDD664}">
      <dgm:prSet phldrT="[Text]" custT="1"/>
      <dgm:spPr/>
      <dgm:t>
        <a:bodyPr/>
        <a:lstStyle/>
        <a:p>
          <a:pPr algn="just"/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Bốn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đội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phải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trả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lời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bốn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câu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hỏi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đi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tìm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phẩm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chất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của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Thạch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Sanh,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nguyên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nhân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dẫn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đến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chiến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thắng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của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Thạch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Sanh.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Nói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đúng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một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phẩm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chất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,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một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nguyên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nhân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sẽ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được</a:t>
          </a:r>
          <a:r>
            <a:rPr kumimoji="0" lang="en-US" sz="22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10 </a:t>
          </a:r>
          <a:r>
            <a:rPr kumimoji="0" lang="en-US" sz="2200" b="1" i="1" u="none" strike="noStrike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điểm</a:t>
          </a:r>
          <a:endParaRPr lang="en-US" sz="2200" i="1" dirty="0">
            <a:latin typeface="+mn-lt"/>
          </a:endParaRPr>
        </a:p>
      </dgm:t>
    </dgm:pt>
    <dgm:pt modelId="{75A4A354-C2D6-42E3-A26E-179C61CD6177}" type="parTrans" cxnId="{C72B50B4-8323-4069-A08C-18955E7EB655}">
      <dgm:prSet/>
      <dgm:spPr/>
      <dgm:t>
        <a:bodyPr/>
        <a:lstStyle/>
        <a:p>
          <a:pPr algn="just"/>
          <a:endParaRPr lang="en-US" sz="2400" i="1">
            <a:latin typeface="+mn-lt"/>
          </a:endParaRPr>
        </a:p>
      </dgm:t>
    </dgm:pt>
    <dgm:pt modelId="{89D7B0A2-E2C6-403B-88CB-63EEFC0BF3D8}" type="sibTrans" cxnId="{C72B50B4-8323-4069-A08C-18955E7EB655}">
      <dgm:prSet/>
      <dgm:spPr/>
      <dgm:t>
        <a:bodyPr/>
        <a:lstStyle/>
        <a:p>
          <a:pPr algn="just"/>
          <a:endParaRPr lang="en-US" sz="2400" i="1">
            <a:latin typeface="+mn-lt"/>
          </a:endParaRPr>
        </a:p>
      </dgm:t>
    </dgm:pt>
    <dgm:pt modelId="{36F1A9A7-0E91-4997-8451-066E68D6791C}">
      <dgm:prSet phldrT="[Text]" custT="1"/>
      <dgm:spPr/>
      <dgm:t>
        <a:bodyPr/>
        <a:lstStyle/>
        <a:p>
          <a:pPr algn="just"/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Trong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thời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gian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15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giây</a:t>
          </a:r>
          <a:r>
            <a:rPr kumimoji="0" lang="en-US" sz="2400" b="1" i="1" u="none" strike="noStrike" cap="none" spc="0" normalizeH="0" baseline="0" noProof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, trao đổi nhanh, cử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đại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diện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ghi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câu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trả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lời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lên</a:t>
          </a:r>
          <a:r>
            <a:rPr kumimoji="0" lang="en-US" sz="2400" b="1" i="1" u="none" strike="noStrike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bảng</a:t>
          </a:r>
          <a:r>
            <a:rPr kumimoji="0" lang="en-US" sz="2400" b="1" i="1" u="none" strike="noStrike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.</a:t>
          </a:r>
          <a:endParaRPr lang="en-US" sz="2400" i="1" dirty="0">
            <a:latin typeface="+mn-lt"/>
          </a:endParaRPr>
        </a:p>
      </dgm:t>
    </dgm:pt>
    <dgm:pt modelId="{3076928A-BC39-4164-A392-EF7BB50AC8F7}" type="parTrans" cxnId="{C2A430EB-026A-428E-B9D3-EE570B6A1DAA}">
      <dgm:prSet/>
      <dgm:spPr/>
      <dgm:t>
        <a:bodyPr/>
        <a:lstStyle/>
        <a:p>
          <a:pPr algn="just"/>
          <a:endParaRPr lang="en-US" sz="2400" i="1">
            <a:latin typeface="+mn-lt"/>
          </a:endParaRPr>
        </a:p>
      </dgm:t>
    </dgm:pt>
    <dgm:pt modelId="{5F4F3BF3-4C3E-43BC-8B7A-5E8EE2D360D7}" type="sibTrans" cxnId="{C2A430EB-026A-428E-B9D3-EE570B6A1DAA}">
      <dgm:prSet/>
      <dgm:spPr/>
      <dgm:t>
        <a:bodyPr/>
        <a:lstStyle/>
        <a:p>
          <a:pPr algn="just"/>
          <a:endParaRPr lang="en-US" sz="2400" i="1">
            <a:latin typeface="+mn-lt"/>
          </a:endParaRPr>
        </a:p>
      </dgm:t>
    </dgm:pt>
    <dgm:pt modelId="{F6E9B8BA-2F37-4781-A521-61D00A840D7D}">
      <dgm:prSet phldrT="[Text]" custT="1"/>
      <dgm:spPr/>
      <dgm:t>
        <a:bodyPr/>
        <a:lstStyle/>
        <a:p>
          <a:pPr algn="just"/>
          <a:r>
            <a:rPr lang="en-US" sz="2400" b="1" i="1" dirty="0" err="1">
              <a:effectLst/>
              <a:latin typeface="+mn-lt"/>
              <a:cs typeface="Arial" panose="020B0604020202020204" pitchFamily="34" charset="0"/>
            </a:rPr>
            <a:t>Kết</a:t>
          </a:r>
          <a:r>
            <a:rPr lang="en-US" sz="2400" b="1" i="1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dirty="0" err="1">
              <a:effectLst/>
              <a:latin typeface="+mn-lt"/>
              <a:cs typeface="Arial" panose="020B0604020202020204" pitchFamily="34" charset="0"/>
            </a:rPr>
            <a:t>quả</a:t>
          </a:r>
          <a:r>
            <a:rPr lang="en-US" sz="2400" b="1" i="1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dirty="0" err="1">
              <a:effectLst/>
              <a:latin typeface="+mn-lt"/>
              <a:cs typeface="Arial" panose="020B0604020202020204" pitchFamily="34" charset="0"/>
            </a:rPr>
            <a:t>tính</a:t>
          </a:r>
          <a:r>
            <a:rPr lang="en-US" sz="2400" b="1" i="1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dirty="0" err="1">
              <a:effectLst/>
              <a:latin typeface="+mn-lt"/>
              <a:cs typeface="Arial" panose="020B0604020202020204" pitchFamily="34" charset="0"/>
            </a:rPr>
            <a:t>cho</a:t>
          </a:r>
          <a:r>
            <a:rPr lang="en-US" sz="2400" b="1" i="1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dirty="0" err="1">
              <a:effectLst/>
              <a:latin typeface="+mn-lt"/>
              <a:cs typeface="Arial" panose="020B0604020202020204" pitchFamily="34" charset="0"/>
            </a:rPr>
            <a:t>cả</a:t>
          </a:r>
          <a:r>
            <a:rPr lang="en-US" sz="2400" b="1" i="1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dirty="0" err="1">
              <a:effectLst/>
              <a:latin typeface="+mn-lt"/>
              <a:cs typeface="Arial" panose="020B0604020202020204" pitchFamily="34" charset="0"/>
            </a:rPr>
            <a:t>nhóm</a:t>
          </a:r>
          <a:r>
            <a:rPr lang="en-US" sz="2400" b="1" i="1" dirty="0">
              <a:effectLst/>
              <a:latin typeface="+mn-lt"/>
              <a:cs typeface="Arial" panose="020B0604020202020204" pitchFamily="34" charset="0"/>
            </a:rPr>
            <a:t>.</a:t>
          </a:r>
          <a:endParaRPr lang="en-US" sz="2400" i="1" dirty="0">
            <a:latin typeface="+mn-lt"/>
          </a:endParaRPr>
        </a:p>
      </dgm:t>
    </dgm:pt>
    <dgm:pt modelId="{F3A9BA2F-FEFE-44E8-8A5D-A95E30E49C0C}" type="parTrans" cxnId="{2E5A5FC6-7246-4A48-9A5C-8FF4449E3CE0}">
      <dgm:prSet/>
      <dgm:spPr/>
      <dgm:t>
        <a:bodyPr/>
        <a:lstStyle/>
        <a:p>
          <a:pPr algn="just"/>
          <a:endParaRPr lang="en-US" sz="2400" i="1">
            <a:latin typeface="+mn-lt"/>
          </a:endParaRPr>
        </a:p>
      </dgm:t>
    </dgm:pt>
    <dgm:pt modelId="{8CBDE6B4-DF30-443D-9579-CCA1D8018E24}" type="sibTrans" cxnId="{2E5A5FC6-7246-4A48-9A5C-8FF4449E3CE0}">
      <dgm:prSet/>
      <dgm:spPr/>
      <dgm:t>
        <a:bodyPr/>
        <a:lstStyle/>
        <a:p>
          <a:pPr algn="just"/>
          <a:endParaRPr lang="en-US" sz="2400" i="1">
            <a:latin typeface="+mn-lt"/>
          </a:endParaRPr>
        </a:p>
      </dgm:t>
    </dgm:pt>
    <dgm:pt modelId="{610C4521-7E21-4ABD-817D-19EC8F773957}" type="pres">
      <dgm:prSet presAssocID="{4D783A32-6612-4061-810D-2598FCFDE16E}" presName="linear" presStyleCnt="0">
        <dgm:presLayoutVars>
          <dgm:dir/>
          <dgm:resizeHandles val="exact"/>
        </dgm:presLayoutVars>
      </dgm:prSet>
      <dgm:spPr/>
    </dgm:pt>
    <dgm:pt modelId="{1C2B9614-1D42-4E2A-92D8-94BCF9DE39E4}" type="pres">
      <dgm:prSet presAssocID="{8C4E1181-A43E-4AFA-A175-608167BDD664}" presName="comp" presStyleCnt="0"/>
      <dgm:spPr/>
    </dgm:pt>
    <dgm:pt modelId="{DE66B4FA-8443-484B-9A9E-FA188D6B4E43}" type="pres">
      <dgm:prSet presAssocID="{8C4E1181-A43E-4AFA-A175-608167BDD664}" presName="box" presStyleLbl="node1" presStyleIdx="0" presStyleCnt="3" custLinFactNeighborY="-5277"/>
      <dgm:spPr/>
    </dgm:pt>
    <dgm:pt modelId="{2AAACA77-E4A0-4E99-9F03-72ED26BB7B73}" type="pres">
      <dgm:prSet presAssocID="{8C4E1181-A43E-4AFA-A175-608167BDD664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046903CA-E59E-4D3A-B85F-2132F4D3C385}" type="pres">
      <dgm:prSet presAssocID="{8C4E1181-A43E-4AFA-A175-608167BDD664}" presName="text" presStyleLbl="node1" presStyleIdx="0" presStyleCnt="3">
        <dgm:presLayoutVars>
          <dgm:bulletEnabled val="1"/>
        </dgm:presLayoutVars>
      </dgm:prSet>
      <dgm:spPr/>
    </dgm:pt>
    <dgm:pt modelId="{3C4FC630-2F4B-4B45-8D35-86BFE257DB89}" type="pres">
      <dgm:prSet presAssocID="{89D7B0A2-E2C6-403B-88CB-63EEFC0BF3D8}" presName="spacer" presStyleCnt="0"/>
      <dgm:spPr/>
    </dgm:pt>
    <dgm:pt modelId="{76DA393E-3756-4D17-8778-17C0D4D792DA}" type="pres">
      <dgm:prSet presAssocID="{36F1A9A7-0E91-4997-8451-066E68D6791C}" presName="comp" presStyleCnt="0"/>
      <dgm:spPr/>
    </dgm:pt>
    <dgm:pt modelId="{11925212-181A-4D0E-84EB-C4219DE1ABB7}" type="pres">
      <dgm:prSet presAssocID="{36F1A9A7-0E91-4997-8451-066E68D6791C}" presName="box" presStyleLbl="node1" presStyleIdx="1" presStyleCnt="3" custScaleY="60617"/>
      <dgm:spPr/>
    </dgm:pt>
    <dgm:pt modelId="{2352C030-0248-483B-94A9-26972C30B2AA}" type="pres">
      <dgm:prSet presAssocID="{36F1A9A7-0E91-4997-8451-066E68D6791C}" presName="img" presStyleLbl="fgImgPlace1" presStyleIdx="1" presStyleCnt="3" custScaleY="7318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629FFE63-9943-4FDD-AEB3-15F8D3455642}" type="pres">
      <dgm:prSet presAssocID="{36F1A9A7-0E91-4997-8451-066E68D6791C}" presName="text" presStyleLbl="node1" presStyleIdx="1" presStyleCnt="3">
        <dgm:presLayoutVars>
          <dgm:bulletEnabled val="1"/>
        </dgm:presLayoutVars>
      </dgm:prSet>
      <dgm:spPr/>
    </dgm:pt>
    <dgm:pt modelId="{E767A943-8EB1-47EA-BA75-90A3BF72AA10}" type="pres">
      <dgm:prSet presAssocID="{5F4F3BF3-4C3E-43BC-8B7A-5E8EE2D360D7}" presName="spacer" presStyleCnt="0"/>
      <dgm:spPr/>
    </dgm:pt>
    <dgm:pt modelId="{E9FBCDE1-C0F8-4B00-9C6E-C1A57153DC9C}" type="pres">
      <dgm:prSet presAssocID="{F6E9B8BA-2F37-4781-A521-61D00A840D7D}" presName="comp" presStyleCnt="0"/>
      <dgm:spPr/>
    </dgm:pt>
    <dgm:pt modelId="{D857732E-E667-406B-8596-FB28DE60F3B0}" type="pres">
      <dgm:prSet presAssocID="{F6E9B8BA-2F37-4781-A521-61D00A840D7D}" presName="box" presStyleLbl="node1" presStyleIdx="2" presStyleCnt="3" custScaleY="75697"/>
      <dgm:spPr/>
    </dgm:pt>
    <dgm:pt modelId="{72B5F39E-2D8B-4AE5-99A7-0B4F92796C74}" type="pres">
      <dgm:prSet presAssocID="{F6E9B8BA-2F37-4781-A521-61D00A840D7D}" presName="img" presStyleLbl="fgImgPlace1" presStyleIdx="2" presStyleCnt="3" custScaleY="7831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8B13E293-4E29-4216-A0D2-9CCA14266B56}" type="pres">
      <dgm:prSet presAssocID="{F6E9B8BA-2F37-4781-A521-61D00A840D7D}" presName="text" presStyleLbl="node1" presStyleIdx="2" presStyleCnt="3">
        <dgm:presLayoutVars>
          <dgm:bulletEnabled val="1"/>
        </dgm:presLayoutVars>
      </dgm:prSet>
      <dgm:spPr/>
    </dgm:pt>
  </dgm:ptLst>
  <dgm:cxnLst>
    <dgm:cxn modelId="{BA63A706-42E6-4E0D-91A7-5CF2F7768F84}" type="presOf" srcId="{4D783A32-6612-4061-810D-2598FCFDE16E}" destId="{610C4521-7E21-4ABD-817D-19EC8F773957}" srcOrd="0" destOrd="0" presId="urn:microsoft.com/office/officeart/2005/8/layout/vList4#1"/>
    <dgm:cxn modelId="{C8FB2343-0F87-435E-B8BA-405D29E7D2A6}" type="presOf" srcId="{36F1A9A7-0E91-4997-8451-066E68D6791C}" destId="{629FFE63-9943-4FDD-AEB3-15F8D3455642}" srcOrd="1" destOrd="0" presId="urn:microsoft.com/office/officeart/2005/8/layout/vList4#1"/>
    <dgm:cxn modelId="{3771F666-7503-40FE-8E07-8ACA0EA37E7E}" type="presOf" srcId="{36F1A9A7-0E91-4997-8451-066E68D6791C}" destId="{11925212-181A-4D0E-84EB-C4219DE1ABB7}" srcOrd="0" destOrd="0" presId="urn:microsoft.com/office/officeart/2005/8/layout/vList4#1"/>
    <dgm:cxn modelId="{570B7B4E-A754-4A50-86C2-28CFCAB5B3BA}" type="presOf" srcId="{8C4E1181-A43E-4AFA-A175-608167BDD664}" destId="{046903CA-E59E-4D3A-B85F-2132F4D3C385}" srcOrd="1" destOrd="0" presId="urn:microsoft.com/office/officeart/2005/8/layout/vList4#1"/>
    <dgm:cxn modelId="{95A7C671-CADB-409E-9C68-6E9E0681E29C}" type="presOf" srcId="{F6E9B8BA-2F37-4781-A521-61D00A840D7D}" destId="{D857732E-E667-406B-8596-FB28DE60F3B0}" srcOrd="0" destOrd="0" presId="urn:microsoft.com/office/officeart/2005/8/layout/vList4#1"/>
    <dgm:cxn modelId="{3D9B725A-36AF-4962-A7FF-7C482E59F761}" type="presOf" srcId="{8C4E1181-A43E-4AFA-A175-608167BDD664}" destId="{DE66B4FA-8443-484B-9A9E-FA188D6B4E43}" srcOrd="0" destOrd="0" presId="urn:microsoft.com/office/officeart/2005/8/layout/vList4#1"/>
    <dgm:cxn modelId="{C72B50B4-8323-4069-A08C-18955E7EB655}" srcId="{4D783A32-6612-4061-810D-2598FCFDE16E}" destId="{8C4E1181-A43E-4AFA-A175-608167BDD664}" srcOrd="0" destOrd="0" parTransId="{75A4A354-C2D6-42E3-A26E-179C61CD6177}" sibTransId="{89D7B0A2-E2C6-403B-88CB-63EEFC0BF3D8}"/>
    <dgm:cxn modelId="{2E5A5FC6-7246-4A48-9A5C-8FF4449E3CE0}" srcId="{4D783A32-6612-4061-810D-2598FCFDE16E}" destId="{F6E9B8BA-2F37-4781-A521-61D00A840D7D}" srcOrd="2" destOrd="0" parTransId="{F3A9BA2F-FEFE-44E8-8A5D-A95E30E49C0C}" sibTransId="{8CBDE6B4-DF30-443D-9579-CCA1D8018E24}"/>
    <dgm:cxn modelId="{C2A430EB-026A-428E-B9D3-EE570B6A1DAA}" srcId="{4D783A32-6612-4061-810D-2598FCFDE16E}" destId="{36F1A9A7-0E91-4997-8451-066E68D6791C}" srcOrd="1" destOrd="0" parTransId="{3076928A-BC39-4164-A392-EF7BB50AC8F7}" sibTransId="{5F4F3BF3-4C3E-43BC-8B7A-5E8EE2D360D7}"/>
    <dgm:cxn modelId="{BF2BF4F2-83B8-4842-A89D-0939C77636CC}" type="presOf" srcId="{F6E9B8BA-2F37-4781-A521-61D00A840D7D}" destId="{8B13E293-4E29-4216-A0D2-9CCA14266B56}" srcOrd="1" destOrd="0" presId="urn:microsoft.com/office/officeart/2005/8/layout/vList4#1"/>
    <dgm:cxn modelId="{90DFE2C0-F1EB-478E-9907-B93899E44D36}" type="presParOf" srcId="{610C4521-7E21-4ABD-817D-19EC8F773957}" destId="{1C2B9614-1D42-4E2A-92D8-94BCF9DE39E4}" srcOrd="0" destOrd="0" presId="urn:microsoft.com/office/officeart/2005/8/layout/vList4#1"/>
    <dgm:cxn modelId="{EA3EBA20-0829-45A0-A412-B71F0A54DB07}" type="presParOf" srcId="{1C2B9614-1D42-4E2A-92D8-94BCF9DE39E4}" destId="{DE66B4FA-8443-484B-9A9E-FA188D6B4E43}" srcOrd="0" destOrd="0" presId="urn:microsoft.com/office/officeart/2005/8/layout/vList4#1"/>
    <dgm:cxn modelId="{B3336AD3-A4A2-4639-BCC6-AEDD0219299F}" type="presParOf" srcId="{1C2B9614-1D42-4E2A-92D8-94BCF9DE39E4}" destId="{2AAACA77-E4A0-4E99-9F03-72ED26BB7B73}" srcOrd="1" destOrd="0" presId="urn:microsoft.com/office/officeart/2005/8/layout/vList4#1"/>
    <dgm:cxn modelId="{5576FD03-00E4-4085-A738-AE4DACFA187D}" type="presParOf" srcId="{1C2B9614-1D42-4E2A-92D8-94BCF9DE39E4}" destId="{046903CA-E59E-4D3A-B85F-2132F4D3C385}" srcOrd="2" destOrd="0" presId="urn:microsoft.com/office/officeart/2005/8/layout/vList4#1"/>
    <dgm:cxn modelId="{0A280BB5-D0A8-481E-8CD8-C3E70878273E}" type="presParOf" srcId="{610C4521-7E21-4ABD-817D-19EC8F773957}" destId="{3C4FC630-2F4B-4B45-8D35-86BFE257DB89}" srcOrd="1" destOrd="0" presId="urn:microsoft.com/office/officeart/2005/8/layout/vList4#1"/>
    <dgm:cxn modelId="{CE61CA81-8D00-41F3-B997-2806FE9EFF86}" type="presParOf" srcId="{610C4521-7E21-4ABD-817D-19EC8F773957}" destId="{76DA393E-3756-4D17-8778-17C0D4D792DA}" srcOrd="2" destOrd="0" presId="urn:microsoft.com/office/officeart/2005/8/layout/vList4#1"/>
    <dgm:cxn modelId="{CF0FACBD-3AB6-456E-9EAD-E149E9AE3C50}" type="presParOf" srcId="{76DA393E-3756-4D17-8778-17C0D4D792DA}" destId="{11925212-181A-4D0E-84EB-C4219DE1ABB7}" srcOrd="0" destOrd="0" presId="urn:microsoft.com/office/officeart/2005/8/layout/vList4#1"/>
    <dgm:cxn modelId="{48ADF215-9C1A-42EE-94EB-0654F2154D33}" type="presParOf" srcId="{76DA393E-3756-4D17-8778-17C0D4D792DA}" destId="{2352C030-0248-483B-94A9-26972C30B2AA}" srcOrd="1" destOrd="0" presId="urn:microsoft.com/office/officeart/2005/8/layout/vList4#1"/>
    <dgm:cxn modelId="{47EEC78C-3149-442D-BD2A-24834A2C9313}" type="presParOf" srcId="{76DA393E-3756-4D17-8778-17C0D4D792DA}" destId="{629FFE63-9943-4FDD-AEB3-15F8D3455642}" srcOrd="2" destOrd="0" presId="urn:microsoft.com/office/officeart/2005/8/layout/vList4#1"/>
    <dgm:cxn modelId="{250A729D-0010-4001-9248-B8C35E402EDF}" type="presParOf" srcId="{610C4521-7E21-4ABD-817D-19EC8F773957}" destId="{E767A943-8EB1-47EA-BA75-90A3BF72AA10}" srcOrd="3" destOrd="0" presId="urn:microsoft.com/office/officeart/2005/8/layout/vList4#1"/>
    <dgm:cxn modelId="{1DD5F96E-2256-40FE-8997-7776E3A28D50}" type="presParOf" srcId="{610C4521-7E21-4ABD-817D-19EC8F773957}" destId="{E9FBCDE1-C0F8-4B00-9C6E-C1A57153DC9C}" srcOrd="4" destOrd="0" presId="urn:microsoft.com/office/officeart/2005/8/layout/vList4#1"/>
    <dgm:cxn modelId="{D76D81C1-061D-47C4-86A3-3494ACE38E23}" type="presParOf" srcId="{E9FBCDE1-C0F8-4B00-9C6E-C1A57153DC9C}" destId="{D857732E-E667-406B-8596-FB28DE60F3B0}" srcOrd="0" destOrd="0" presId="urn:microsoft.com/office/officeart/2005/8/layout/vList4#1"/>
    <dgm:cxn modelId="{DA8AC9F0-107E-4F65-B14B-155D43F01518}" type="presParOf" srcId="{E9FBCDE1-C0F8-4B00-9C6E-C1A57153DC9C}" destId="{72B5F39E-2D8B-4AE5-99A7-0B4F92796C74}" srcOrd="1" destOrd="0" presId="urn:microsoft.com/office/officeart/2005/8/layout/vList4#1"/>
    <dgm:cxn modelId="{8EFA9619-C7D6-43D9-82CF-71D3A3D59DF8}" type="presParOf" srcId="{E9FBCDE1-C0F8-4B00-9C6E-C1A57153DC9C}" destId="{8B13E293-4E29-4216-A0D2-9CCA14266B56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1857F-9201-4879-8DCB-B0EF7175553F}">
      <dsp:nvSpPr>
        <dsp:cNvPr id="0" name=""/>
        <dsp:cNvSpPr/>
      </dsp:nvSpPr>
      <dsp:spPr>
        <a:xfrm>
          <a:off x="0" y="0"/>
          <a:ext cx="6899148" cy="181983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E07D909-B5C4-47C4-9FD7-1541CBA9BDD4}">
      <dsp:nvSpPr>
        <dsp:cNvPr id="0" name=""/>
        <dsp:cNvSpPr/>
      </dsp:nvSpPr>
      <dsp:spPr>
        <a:xfrm>
          <a:off x="206974" y="242644"/>
          <a:ext cx="2026624" cy="133454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8ED67C-FD7B-4C10-8109-85BADCBC56D6}">
      <dsp:nvSpPr>
        <dsp:cNvPr id="0" name=""/>
        <dsp:cNvSpPr/>
      </dsp:nvSpPr>
      <dsp:spPr>
        <a:xfrm rot="10800000">
          <a:off x="206974" y="1819836"/>
          <a:ext cx="2026624" cy="2224245"/>
        </a:xfrm>
        <a:prstGeom prst="round2SameRect">
          <a:avLst>
            <a:gd name="adj1" fmla="val 10500"/>
            <a:gd name="adj2" fmla="val 0"/>
          </a:avLst>
        </a:prstGeom>
        <a:solidFill>
          <a:srgbClr val="C0000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t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 err="1"/>
            <a:t>Kiến</a:t>
          </a:r>
          <a:r>
            <a:rPr lang="en-US" sz="4000" b="1" kern="1200" dirty="0"/>
            <a:t> </a:t>
          </a:r>
          <a:r>
            <a:rPr lang="en-US" sz="4000" b="1" kern="1200" dirty="0" err="1"/>
            <a:t>thức</a:t>
          </a:r>
          <a:endParaRPr lang="en-US" sz="4000" kern="1200" dirty="0"/>
        </a:p>
      </dsp:txBody>
      <dsp:txXfrm rot="10800000">
        <a:off x="269300" y="1819836"/>
        <a:ext cx="1901972" cy="2161919"/>
      </dsp:txXfrm>
    </dsp:sp>
    <dsp:sp modelId="{624FD374-5C99-422C-B83F-D505FBC7C909}">
      <dsp:nvSpPr>
        <dsp:cNvPr id="0" name=""/>
        <dsp:cNvSpPr/>
      </dsp:nvSpPr>
      <dsp:spPr>
        <a:xfrm>
          <a:off x="2436261" y="242644"/>
          <a:ext cx="2026624" cy="133454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0ACFD9-B241-4416-AC08-DA6864EF5048}">
      <dsp:nvSpPr>
        <dsp:cNvPr id="0" name=""/>
        <dsp:cNvSpPr/>
      </dsp:nvSpPr>
      <dsp:spPr>
        <a:xfrm rot="10800000">
          <a:off x="2436261" y="1819836"/>
          <a:ext cx="2026624" cy="2224245"/>
        </a:xfrm>
        <a:prstGeom prst="round2SameRect">
          <a:avLst>
            <a:gd name="adj1" fmla="val 10500"/>
            <a:gd name="adj2" fmla="val 0"/>
          </a:avLst>
        </a:prstGeom>
        <a:solidFill>
          <a:srgbClr val="00660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t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 err="1"/>
            <a:t>Sự</a:t>
          </a:r>
          <a:r>
            <a:rPr lang="en-US" sz="4000" kern="1200" dirty="0"/>
            <a:t> </a:t>
          </a:r>
          <a:r>
            <a:rPr lang="en-US" sz="4000" kern="1200" dirty="0" err="1"/>
            <a:t>nhanh</a:t>
          </a:r>
          <a:r>
            <a:rPr lang="en-US" sz="4000" kern="1200" dirty="0"/>
            <a:t> </a:t>
          </a:r>
          <a:r>
            <a:rPr lang="en-US" sz="4000" kern="1200" dirty="0" err="1"/>
            <a:t>nhẹn</a:t>
          </a:r>
          <a:endParaRPr lang="en-US" sz="4000" kern="1200" dirty="0"/>
        </a:p>
      </dsp:txBody>
      <dsp:txXfrm rot="10800000">
        <a:off x="2498587" y="1819836"/>
        <a:ext cx="1901972" cy="2161919"/>
      </dsp:txXfrm>
    </dsp:sp>
    <dsp:sp modelId="{7621F533-5238-4734-8911-B8D0E61178D7}">
      <dsp:nvSpPr>
        <dsp:cNvPr id="0" name=""/>
        <dsp:cNvSpPr/>
      </dsp:nvSpPr>
      <dsp:spPr>
        <a:xfrm>
          <a:off x="4665548" y="242644"/>
          <a:ext cx="2026624" cy="133454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10848-6E0C-4C4D-8C11-E1BC53552DBF}">
      <dsp:nvSpPr>
        <dsp:cNvPr id="0" name=""/>
        <dsp:cNvSpPr/>
      </dsp:nvSpPr>
      <dsp:spPr>
        <a:xfrm rot="10800000">
          <a:off x="4665548" y="1819836"/>
          <a:ext cx="2026624" cy="2224245"/>
        </a:xfrm>
        <a:prstGeom prst="round2SameRect">
          <a:avLst>
            <a:gd name="adj1" fmla="val 10500"/>
            <a:gd name="adj2" fmla="val 0"/>
          </a:avLst>
        </a:prstGeom>
        <a:solidFill>
          <a:srgbClr val="990099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t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 err="1"/>
            <a:t>Quyết</a:t>
          </a:r>
          <a:r>
            <a:rPr lang="en-US" sz="4000" b="1" kern="1200" dirty="0"/>
            <a:t> </a:t>
          </a:r>
          <a:r>
            <a:rPr lang="en-US" sz="4000" b="1" kern="1200" dirty="0" err="1"/>
            <a:t>đoán</a:t>
          </a:r>
          <a:endParaRPr lang="en-US" sz="4000" kern="1200" dirty="0"/>
        </a:p>
      </dsp:txBody>
      <dsp:txXfrm rot="10800000">
        <a:off x="4727874" y="1819836"/>
        <a:ext cx="1901972" cy="21619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66B4FA-8443-484B-9A9E-FA188D6B4E43}">
      <dsp:nvSpPr>
        <dsp:cNvPr id="0" name=""/>
        <dsp:cNvSpPr/>
      </dsp:nvSpPr>
      <dsp:spPr>
        <a:xfrm>
          <a:off x="0" y="0"/>
          <a:ext cx="7029450" cy="157982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Bốn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đội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phải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trả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lời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bốn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câu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hỏi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đi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tìm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phẩm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chất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của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Thạch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Sanh,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nguyên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nhân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dẫn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đến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chiến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thắng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của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Thạch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Sanh.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Nói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đúng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một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phẩm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chất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,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một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nguyên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nhân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sẽ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được</a:t>
          </a:r>
          <a:r>
            <a:rPr kumimoji="0" lang="en-US" sz="22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10 </a:t>
          </a:r>
          <a:r>
            <a:rPr kumimoji="0" lang="en-US" sz="2200" b="1" i="1" u="none" strike="noStrike" kern="1200" cap="none" spc="0" normalizeH="0" baseline="0" noProof="0" dirty="0" err="1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điểm</a:t>
          </a:r>
          <a:endParaRPr lang="en-US" sz="2200" i="1" kern="1200" dirty="0">
            <a:latin typeface="+mn-lt"/>
          </a:endParaRPr>
        </a:p>
      </dsp:txBody>
      <dsp:txXfrm>
        <a:off x="1563872" y="0"/>
        <a:ext cx="5465577" cy="1579826"/>
      </dsp:txXfrm>
    </dsp:sp>
    <dsp:sp modelId="{2AAACA77-E4A0-4E99-9F03-72ED26BB7B73}">
      <dsp:nvSpPr>
        <dsp:cNvPr id="0" name=""/>
        <dsp:cNvSpPr/>
      </dsp:nvSpPr>
      <dsp:spPr>
        <a:xfrm>
          <a:off x="157982" y="157982"/>
          <a:ext cx="1405890" cy="126386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925212-181A-4D0E-84EB-C4219DE1ABB7}">
      <dsp:nvSpPr>
        <dsp:cNvPr id="0" name=""/>
        <dsp:cNvSpPr/>
      </dsp:nvSpPr>
      <dsp:spPr>
        <a:xfrm>
          <a:off x="0" y="1737808"/>
          <a:ext cx="7029450" cy="9576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Trong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thời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gian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15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giây</a:t>
          </a:r>
          <a:r>
            <a:rPr kumimoji="0" lang="en-US" sz="2400" b="1" i="1" u="none" strike="noStrike" kern="1200" cap="none" spc="0" normalizeH="0" baseline="0" noProof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, trao đổi nhanh, cử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đại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diện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ghi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câu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trả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lời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lên</a:t>
          </a:r>
          <a:r>
            <a:rPr kumimoji="0" lang="en-US" sz="2400" b="1" i="1" u="none" strike="noStrike" kern="1200" cap="none" spc="0" normalizeH="0" baseline="0" noProof="0" dirty="0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 </a:t>
          </a:r>
          <a:r>
            <a:rPr kumimoji="0" lang="en-US" sz="2400" b="1" i="1" u="none" strike="noStrike" kern="1200" cap="none" spc="0" normalizeH="0" baseline="0" noProof="0" dirty="0" err="1"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bảng</a:t>
          </a:r>
          <a:r>
            <a:rPr kumimoji="0" lang="en-US" sz="2400" b="1" i="1" u="none" strike="noStrike" kern="1200" cap="none" spc="0" normalizeH="0" baseline="0" noProof="0" dirty="0"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rPr>
            <a:t>.</a:t>
          </a:r>
          <a:endParaRPr lang="en-US" sz="2400" i="1" kern="1200" dirty="0">
            <a:latin typeface="+mn-lt"/>
          </a:endParaRPr>
        </a:p>
      </dsp:txBody>
      <dsp:txXfrm>
        <a:off x="1563872" y="1737808"/>
        <a:ext cx="5465577" cy="957643"/>
      </dsp:txXfrm>
    </dsp:sp>
    <dsp:sp modelId="{2352C030-0248-483B-94A9-26972C30B2AA}">
      <dsp:nvSpPr>
        <dsp:cNvPr id="0" name=""/>
        <dsp:cNvSpPr/>
      </dsp:nvSpPr>
      <dsp:spPr>
        <a:xfrm>
          <a:off x="157982" y="1754133"/>
          <a:ext cx="1405890" cy="92499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57732E-E667-406B-8596-FB28DE60F3B0}">
      <dsp:nvSpPr>
        <dsp:cNvPr id="0" name=""/>
        <dsp:cNvSpPr/>
      </dsp:nvSpPr>
      <dsp:spPr>
        <a:xfrm>
          <a:off x="0" y="2853434"/>
          <a:ext cx="7029450" cy="11958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1" kern="1200" dirty="0" err="1">
              <a:effectLst/>
              <a:latin typeface="+mn-lt"/>
              <a:cs typeface="Arial" panose="020B0604020202020204" pitchFamily="34" charset="0"/>
            </a:rPr>
            <a:t>Kết</a:t>
          </a:r>
          <a:r>
            <a:rPr lang="en-US" sz="2400" b="1" i="1" kern="1200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effectLst/>
              <a:latin typeface="+mn-lt"/>
              <a:cs typeface="Arial" panose="020B0604020202020204" pitchFamily="34" charset="0"/>
            </a:rPr>
            <a:t>quả</a:t>
          </a:r>
          <a:r>
            <a:rPr lang="en-US" sz="2400" b="1" i="1" kern="1200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effectLst/>
              <a:latin typeface="+mn-lt"/>
              <a:cs typeface="Arial" panose="020B0604020202020204" pitchFamily="34" charset="0"/>
            </a:rPr>
            <a:t>tính</a:t>
          </a:r>
          <a:r>
            <a:rPr lang="en-US" sz="2400" b="1" i="1" kern="1200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effectLst/>
              <a:latin typeface="+mn-lt"/>
              <a:cs typeface="Arial" panose="020B0604020202020204" pitchFamily="34" charset="0"/>
            </a:rPr>
            <a:t>cho</a:t>
          </a:r>
          <a:r>
            <a:rPr lang="en-US" sz="2400" b="1" i="1" kern="1200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effectLst/>
              <a:latin typeface="+mn-lt"/>
              <a:cs typeface="Arial" panose="020B0604020202020204" pitchFamily="34" charset="0"/>
            </a:rPr>
            <a:t>cả</a:t>
          </a:r>
          <a:r>
            <a:rPr lang="en-US" sz="2400" b="1" i="1" kern="1200" dirty="0">
              <a:effectLst/>
              <a:latin typeface="+mn-lt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effectLst/>
              <a:latin typeface="+mn-lt"/>
              <a:cs typeface="Arial" panose="020B0604020202020204" pitchFamily="34" charset="0"/>
            </a:rPr>
            <a:t>nhóm</a:t>
          </a:r>
          <a:r>
            <a:rPr lang="en-US" sz="2400" b="1" i="1" kern="1200" dirty="0">
              <a:effectLst/>
              <a:latin typeface="+mn-lt"/>
              <a:cs typeface="Arial" panose="020B0604020202020204" pitchFamily="34" charset="0"/>
            </a:rPr>
            <a:t>.</a:t>
          </a:r>
          <a:endParaRPr lang="en-US" sz="2400" i="1" kern="1200" dirty="0">
            <a:latin typeface="+mn-lt"/>
          </a:endParaRPr>
        </a:p>
      </dsp:txBody>
      <dsp:txXfrm>
        <a:off x="1563872" y="2853434"/>
        <a:ext cx="5465577" cy="1195881"/>
      </dsp:txXfrm>
    </dsp:sp>
    <dsp:sp modelId="{72B5F39E-2D8B-4AE5-99A7-0B4F92796C74}">
      <dsp:nvSpPr>
        <dsp:cNvPr id="0" name=""/>
        <dsp:cNvSpPr/>
      </dsp:nvSpPr>
      <dsp:spPr>
        <a:xfrm>
          <a:off x="157982" y="2956453"/>
          <a:ext cx="1405890" cy="98984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C5E29-5885-4F20-8090-AEB3258B9914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99063-7BF9-488E-88A2-182EA455C7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57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00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471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9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253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736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583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945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764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716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488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020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7581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678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6827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123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9670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591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38150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3358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3818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296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9611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08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059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7757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9524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0378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2540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1902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6277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9681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64560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77993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212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1407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2401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9386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1803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1022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5559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608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570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221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767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63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207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974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1056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75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777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597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249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664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528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415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8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034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640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2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3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681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79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47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6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95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AC54D-9949-44C8-95C1-F0F4AF37D8C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1AEBDF-79D5-4CA6-8037-4D34F43F8B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00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304C177-20F8-4E63-9A9C-2DC2D153D9C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AFA08D-9AF5-431A-B32A-3293F7E2B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14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0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12" Type="http://schemas.openxmlformats.org/officeDocument/2006/relationships/image" Target="../media/image3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38.png"/><Relationship Id="rId5" Type="http://schemas.openxmlformats.org/officeDocument/2006/relationships/image" Target="../media/image17.png"/><Relationship Id="rId10" Type="http://schemas.openxmlformats.org/officeDocument/2006/relationships/image" Target="../media/image37.png"/><Relationship Id="rId4" Type="http://schemas.openxmlformats.org/officeDocument/2006/relationships/image" Target="../media/image4.jpe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10" Type="http://schemas.microsoft.com/office/2007/relationships/hdphoto" Target="../media/hdphoto3.wdp"/><Relationship Id="rId4" Type="http://schemas.openxmlformats.org/officeDocument/2006/relationships/image" Target="../media/image4.jpe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Relationship Id="rId9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21.jpeg"/><Relationship Id="rId5" Type="http://schemas.microsoft.com/office/2007/relationships/hdphoto" Target="../media/hdphoto1.wdp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10" Type="http://schemas.openxmlformats.org/officeDocument/2006/relationships/image" Target="../media/image51.png"/><Relationship Id="rId4" Type="http://schemas.openxmlformats.org/officeDocument/2006/relationships/image" Target="../media/image4.jpeg"/><Relationship Id="rId9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12" Type="http://schemas.openxmlformats.org/officeDocument/2006/relationships/image" Target="../media/image5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52.png"/><Relationship Id="rId5" Type="http://schemas.openxmlformats.org/officeDocument/2006/relationships/image" Target="../media/image17.png"/><Relationship Id="rId10" Type="http://schemas.openxmlformats.org/officeDocument/2006/relationships/image" Target="../media/image21.jpeg"/><Relationship Id="rId4" Type="http://schemas.openxmlformats.org/officeDocument/2006/relationships/image" Target="../media/image4.jpeg"/><Relationship Id="rId9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3.xm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63.jpeg"/><Relationship Id="rId3" Type="http://schemas.microsoft.com/office/2007/relationships/media" Target="../media/media2.mp3"/><Relationship Id="rId7" Type="http://schemas.openxmlformats.org/officeDocument/2006/relationships/diagramData" Target="../diagrams/data1.xml"/><Relationship Id="rId12" Type="http://schemas.openxmlformats.org/officeDocument/2006/relationships/image" Target="../media/image62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8.jpeg"/><Relationship Id="rId11" Type="http://schemas.microsoft.com/office/2007/relationships/diagramDrawing" Target="../diagrams/drawing1.xml"/><Relationship Id="rId5" Type="http://schemas.openxmlformats.org/officeDocument/2006/relationships/slideLayout" Target="../slideLayouts/slideLayout46.xml"/><Relationship Id="rId10" Type="http://schemas.openxmlformats.org/officeDocument/2006/relationships/diagramColors" Target="../diagrams/colors1.xml"/><Relationship Id="rId4" Type="http://schemas.openxmlformats.org/officeDocument/2006/relationships/audio" Target="../media/media2.mp3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image" Target="../media/image64.png"/><Relationship Id="rId3" Type="http://schemas.microsoft.com/office/2007/relationships/media" Target="../media/media3.mp3"/><Relationship Id="rId7" Type="http://schemas.openxmlformats.org/officeDocument/2006/relationships/diagramLayout" Target="../diagrams/layout2.xml"/><Relationship Id="rId12" Type="http://schemas.openxmlformats.org/officeDocument/2006/relationships/image" Target="../media/image69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diagramData" Target="../diagrams/data2.xml"/><Relationship Id="rId11" Type="http://schemas.openxmlformats.org/officeDocument/2006/relationships/image" Target="../media/image68.jpeg"/><Relationship Id="rId5" Type="http://schemas.openxmlformats.org/officeDocument/2006/relationships/slideLayout" Target="../slideLayouts/slideLayout46.xml"/><Relationship Id="rId10" Type="http://schemas.microsoft.com/office/2007/relationships/diagramDrawing" Target="../diagrams/drawing2.xml"/><Relationship Id="rId4" Type="http://schemas.openxmlformats.org/officeDocument/2006/relationships/audio" Target="../media/media3.mp3"/><Relationship Id="rId9" Type="http://schemas.openxmlformats.org/officeDocument/2006/relationships/diagramColors" Target="../diagrams/colors2.xml"/><Relationship Id="rId1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video" Target="../media/media4.mp4"/><Relationship Id="rId7" Type="http://schemas.openxmlformats.org/officeDocument/2006/relationships/audio" Target="../media/audio1.wav"/><Relationship Id="rId2" Type="http://schemas.microsoft.com/office/2007/relationships/media" Target="../media/media4.mp4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51.xml"/><Relationship Id="rId5" Type="http://schemas.openxmlformats.org/officeDocument/2006/relationships/audio" Target="../media/media5.mp3"/><Relationship Id="rId10" Type="http://schemas.openxmlformats.org/officeDocument/2006/relationships/image" Target="../media/image72.jpg"/><Relationship Id="rId4" Type="http://schemas.microsoft.com/office/2007/relationships/media" Target="../media/media5.mp3"/><Relationship Id="rId9" Type="http://schemas.openxmlformats.org/officeDocument/2006/relationships/image" Target="../media/image64.png"/><Relationship Id="rId14" Type="http://schemas.openxmlformats.org/officeDocument/2006/relationships/audio" Target="NUL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75.gif"/><Relationship Id="rId3" Type="http://schemas.microsoft.com/office/2007/relationships/media" Target="../media/media6.mp4"/><Relationship Id="rId7" Type="http://schemas.openxmlformats.org/officeDocument/2006/relationships/audio" Target="../media/media8.wav"/><Relationship Id="rId12" Type="http://schemas.openxmlformats.org/officeDocument/2006/relationships/image" Target="../media/image74.png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6" Type="http://schemas.microsoft.com/office/2007/relationships/media" Target="../media/media8.wav"/><Relationship Id="rId11" Type="http://schemas.openxmlformats.org/officeDocument/2006/relationships/image" Target="../media/image73.png"/><Relationship Id="rId5" Type="http://schemas.openxmlformats.org/officeDocument/2006/relationships/audio" Target="../media/media7.wav"/><Relationship Id="rId15" Type="http://schemas.openxmlformats.org/officeDocument/2006/relationships/audio" Target="../media/audio3.wav"/><Relationship Id="rId10" Type="http://schemas.openxmlformats.org/officeDocument/2006/relationships/audio" Target="../media/audio2.wav"/><Relationship Id="rId4" Type="http://schemas.microsoft.com/office/2007/relationships/media" Target="../media/media7.wav"/><Relationship Id="rId9" Type="http://schemas.openxmlformats.org/officeDocument/2006/relationships/audio" Target="../media/audio1.wav"/><Relationship Id="rId14" Type="http://schemas.openxmlformats.org/officeDocument/2006/relationships/image" Target="../media/image76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75.gif"/><Relationship Id="rId3" Type="http://schemas.microsoft.com/office/2007/relationships/media" Target="../media/media6.mp4"/><Relationship Id="rId7" Type="http://schemas.openxmlformats.org/officeDocument/2006/relationships/audio" Target="../media/media8.wav"/><Relationship Id="rId12" Type="http://schemas.openxmlformats.org/officeDocument/2006/relationships/image" Target="../media/image74.png"/><Relationship Id="rId2" Type="http://schemas.openxmlformats.org/officeDocument/2006/relationships/video" Target="NULL" TargetMode="External"/><Relationship Id="rId1" Type="http://schemas.openxmlformats.org/officeDocument/2006/relationships/tags" Target="../tags/tag10.xml"/><Relationship Id="rId6" Type="http://schemas.microsoft.com/office/2007/relationships/media" Target="../media/media8.wav"/><Relationship Id="rId11" Type="http://schemas.openxmlformats.org/officeDocument/2006/relationships/image" Target="../media/image73.png"/><Relationship Id="rId5" Type="http://schemas.openxmlformats.org/officeDocument/2006/relationships/audio" Target="../media/media7.wav"/><Relationship Id="rId15" Type="http://schemas.openxmlformats.org/officeDocument/2006/relationships/audio" Target="../media/audio3.wav"/><Relationship Id="rId10" Type="http://schemas.openxmlformats.org/officeDocument/2006/relationships/audio" Target="../media/audio2.wav"/><Relationship Id="rId4" Type="http://schemas.microsoft.com/office/2007/relationships/media" Target="../media/media7.wav"/><Relationship Id="rId9" Type="http://schemas.openxmlformats.org/officeDocument/2006/relationships/audio" Target="../media/audio1.wav"/><Relationship Id="rId14" Type="http://schemas.openxmlformats.org/officeDocument/2006/relationships/image" Target="../media/image76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75.gif"/><Relationship Id="rId3" Type="http://schemas.microsoft.com/office/2007/relationships/media" Target="../media/media6.mp4"/><Relationship Id="rId7" Type="http://schemas.openxmlformats.org/officeDocument/2006/relationships/audio" Target="../media/media8.wav"/><Relationship Id="rId12" Type="http://schemas.openxmlformats.org/officeDocument/2006/relationships/image" Target="../media/image74.png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microsoft.com/office/2007/relationships/media" Target="../media/media8.wav"/><Relationship Id="rId11" Type="http://schemas.openxmlformats.org/officeDocument/2006/relationships/image" Target="../media/image73.png"/><Relationship Id="rId5" Type="http://schemas.openxmlformats.org/officeDocument/2006/relationships/audio" Target="../media/media7.wav"/><Relationship Id="rId15" Type="http://schemas.openxmlformats.org/officeDocument/2006/relationships/audio" Target="../media/audio3.wav"/><Relationship Id="rId10" Type="http://schemas.openxmlformats.org/officeDocument/2006/relationships/audio" Target="../media/audio2.wav"/><Relationship Id="rId4" Type="http://schemas.microsoft.com/office/2007/relationships/media" Target="../media/media7.wav"/><Relationship Id="rId9" Type="http://schemas.openxmlformats.org/officeDocument/2006/relationships/audio" Target="../media/audio1.wav"/><Relationship Id="rId14" Type="http://schemas.openxmlformats.org/officeDocument/2006/relationships/image" Target="../media/image76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75.gif"/><Relationship Id="rId3" Type="http://schemas.microsoft.com/office/2007/relationships/media" Target="../media/media6.mp4"/><Relationship Id="rId7" Type="http://schemas.openxmlformats.org/officeDocument/2006/relationships/audio" Target="../media/media8.wav"/><Relationship Id="rId12" Type="http://schemas.openxmlformats.org/officeDocument/2006/relationships/image" Target="../media/image74.png"/><Relationship Id="rId2" Type="http://schemas.openxmlformats.org/officeDocument/2006/relationships/video" Target="NULL" TargetMode="External"/><Relationship Id="rId1" Type="http://schemas.openxmlformats.org/officeDocument/2006/relationships/tags" Target="../tags/tag12.xml"/><Relationship Id="rId6" Type="http://schemas.microsoft.com/office/2007/relationships/media" Target="../media/media8.wav"/><Relationship Id="rId11" Type="http://schemas.openxmlformats.org/officeDocument/2006/relationships/image" Target="../media/image73.png"/><Relationship Id="rId5" Type="http://schemas.openxmlformats.org/officeDocument/2006/relationships/audio" Target="../media/media7.wav"/><Relationship Id="rId15" Type="http://schemas.openxmlformats.org/officeDocument/2006/relationships/audio" Target="../media/audio3.wav"/><Relationship Id="rId10" Type="http://schemas.openxmlformats.org/officeDocument/2006/relationships/audio" Target="../media/audio2.wav"/><Relationship Id="rId4" Type="http://schemas.microsoft.com/office/2007/relationships/media" Target="../media/media7.wav"/><Relationship Id="rId9" Type="http://schemas.openxmlformats.org/officeDocument/2006/relationships/audio" Target="../media/audio1.wav"/><Relationship Id="rId14" Type="http://schemas.openxmlformats.org/officeDocument/2006/relationships/image" Target="../media/image76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77.gif"/><Relationship Id="rId3" Type="http://schemas.microsoft.com/office/2007/relationships/media" Target="../media/media6.mp4"/><Relationship Id="rId7" Type="http://schemas.openxmlformats.org/officeDocument/2006/relationships/audio" Target="../media/media8.wav"/><Relationship Id="rId12" Type="http://schemas.openxmlformats.org/officeDocument/2006/relationships/image" Target="../media/image74.png"/><Relationship Id="rId2" Type="http://schemas.openxmlformats.org/officeDocument/2006/relationships/video" Target="NULL" TargetMode="External"/><Relationship Id="rId1" Type="http://schemas.openxmlformats.org/officeDocument/2006/relationships/tags" Target="../tags/tag13.xml"/><Relationship Id="rId6" Type="http://schemas.microsoft.com/office/2007/relationships/media" Target="../media/media8.wav"/><Relationship Id="rId11" Type="http://schemas.openxmlformats.org/officeDocument/2006/relationships/image" Target="../media/image73.png"/><Relationship Id="rId5" Type="http://schemas.openxmlformats.org/officeDocument/2006/relationships/audio" Target="../media/media7.wav"/><Relationship Id="rId15" Type="http://schemas.openxmlformats.org/officeDocument/2006/relationships/audio" Target="../media/audio3.wav"/><Relationship Id="rId10" Type="http://schemas.openxmlformats.org/officeDocument/2006/relationships/audio" Target="../media/audio2.wav"/><Relationship Id="rId4" Type="http://schemas.microsoft.com/office/2007/relationships/media" Target="../media/media7.wav"/><Relationship Id="rId9" Type="http://schemas.openxmlformats.org/officeDocument/2006/relationships/audio" Target="../media/audio1.wav"/><Relationship Id="rId14" Type="http://schemas.openxmlformats.org/officeDocument/2006/relationships/image" Target="../media/image76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10" Type="http://schemas.openxmlformats.org/officeDocument/2006/relationships/image" Target="../media/image79.png"/><Relationship Id="rId4" Type="http://schemas.openxmlformats.org/officeDocument/2006/relationships/image" Target="../media/image4.jpeg"/><Relationship Id="rId9" Type="http://schemas.openxmlformats.org/officeDocument/2006/relationships/image" Target="../media/image7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10" Type="http://schemas.openxmlformats.org/officeDocument/2006/relationships/image" Target="../media/image43.jpeg"/><Relationship Id="rId4" Type="http://schemas.openxmlformats.org/officeDocument/2006/relationships/image" Target="../media/image4.jpeg"/><Relationship Id="rId9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>
          <a:xfrm>
            <a:off x="4181658" y="7138573"/>
            <a:ext cx="5128" cy="5178"/>
          </a:xfrm>
          <a:custGeom>
            <a:avLst/>
            <a:gdLst>
              <a:gd name="connsiteX0" fmla="*/ 0 w 5128"/>
              <a:gd name="connsiteY0" fmla="*/ 0 h 5178"/>
              <a:gd name="connsiteX1" fmla="*/ 5128 w 5128"/>
              <a:gd name="connsiteY1" fmla="*/ 5178 h 5178"/>
              <a:gd name="connsiteX2" fmla="*/ 0 w 5128"/>
              <a:gd name="connsiteY2" fmla="*/ 5178 h 5178"/>
              <a:gd name="connsiteX3" fmla="*/ 0 w 5128"/>
              <a:gd name="connsiteY3" fmla="*/ 0 h 5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8" h="5178">
                <a:moveTo>
                  <a:pt x="0" y="0"/>
                </a:moveTo>
                <a:lnTo>
                  <a:pt x="5128" y="5178"/>
                </a:lnTo>
                <a:lnTo>
                  <a:pt x="0" y="51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" y="0"/>
            <a:ext cx="12146109" cy="6858000"/>
          </a:xfrm>
          <a:prstGeom prst="rect">
            <a:avLst/>
          </a:prstGeom>
        </p:spPr>
      </p:pic>
      <p:sp>
        <p:nvSpPr>
          <p:cNvPr id="75" name="Rectangle 74"/>
          <p:cNvSpPr/>
          <p:nvPr/>
        </p:nvSpPr>
        <p:spPr>
          <a:xfrm>
            <a:off x="4550254" y="148788"/>
            <a:ext cx="2851978" cy="2625897"/>
          </a:xfrm>
          <a:prstGeom prst="rect">
            <a:avLst/>
          </a:prstGeom>
          <a:blipFill>
            <a:blip r:embed="rId4" cstate="print"/>
            <a:srcRect/>
            <a:stretch>
              <a:fillRect t="-33000" b="-33000"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8535161" y="148788"/>
            <a:ext cx="2851978" cy="2625897"/>
          </a:xfrm>
          <a:prstGeom prst="rect">
            <a:avLst/>
          </a:prstGeom>
          <a:blipFill>
            <a:blip r:embed="rId5"/>
            <a:srcRect/>
            <a:stretch>
              <a:fillRect t="-34000" b="-34000"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8485471" y="41124"/>
            <a:ext cx="2901668" cy="2681025"/>
          </a:xfrm>
          <a:custGeom>
            <a:avLst/>
            <a:gdLst>
              <a:gd name="connsiteX0" fmla="*/ 0 w 3616077"/>
              <a:gd name="connsiteY0" fmla="*/ 0 h 743857"/>
              <a:gd name="connsiteX1" fmla="*/ 3616077 w 3616077"/>
              <a:gd name="connsiteY1" fmla="*/ 0 h 743857"/>
              <a:gd name="connsiteX2" fmla="*/ 3616077 w 3616077"/>
              <a:gd name="connsiteY2" fmla="*/ 743857 h 743857"/>
              <a:gd name="connsiteX3" fmla="*/ 0 w 3616077"/>
              <a:gd name="connsiteY3" fmla="*/ 743857 h 743857"/>
              <a:gd name="connsiteX4" fmla="*/ 0 w 3616077"/>
              <a:gd name="connsiteY4" fmla="*/ 0 h 74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077" h="743857">
                <a:moveTo>
                  <a:pt x="0" y="0"/>
                </a:moveTo>
                <a:lnTo>
                  <a:pt x="3616077" y="0"/>
                </a:lnTo>
                <a:lnTo>
                  <a:pt x="3616077" y="743857"/>
                </a:lnTo>
                <a:lnTo>
                  <a:pt x="0" y="74385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kern="1200" dirty="0">
                <a:solidFill>
                  <a:schemeClr val="bg1"/>
                </a:solidFill>
                <a:latin typeface="Brush Script MT" panose="03060802040406070304" pitchFamily="66" charset="0"/>
              </a:rPr>
              <a:t>GIỚI</a:t>
            </a:r>
          </a:p>
        </p:txBody>
      </p:sp>
      <p:sp>
        <p:nvSpPr>
          <p:cNvPr id="79" name="Rectangle 78"/>
          <p:cNvSpPr/>
          <p:nvPr/>
        </p:nvSpPr>
        <p:spPr>
          <a:xfrm>
            <a:off x="4550254" y="3609803"/>
            <a:ext cx="2851978" cy="2625897"/>
          </a:xfrm>
          <a:prstGeom prst="rect">
            <a:avLst/>
          </a:prstGeom>
          <a:blipFill>
            <a:blip r:embed="rId6"/>
            <a:srcRect/>
            <a:stretch>
              <a:fillRect t="-8000" b="-8000"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505840" y="3548800"/>
            <a:ext cx="2901668" cy="2558794"/>
          </a:xfrm>
          <a:custGeom>
            <a:avLst/>
            <a:gdLst>
              <a:gd name="connsiteX0" fmla="*/ 0 w 3616077"/>
              <a:gd name="connsiteY0" fmla="*/ 0 h 743857"/>
              <a:gd name="connsiteX1" fmla="*/ 3616077 w 3616077"/>
              <a:gd name="connsiteY1" fmla="*/ 0 h 743857"/>
              <a:gd name="connsiteX2" fmla="*/ 3616077 w 3616077"/>
              <a:gd name="connsiteY2" fmla="*/ 743857 h 743857"/>
              <a:gd name="connsiteX3" fmla="*/ 0 w 3616077"/>
              <a:gd name="connsiteY3" fmla="*/ 743857 h 743857"/>
              <a:gd name="connsiteX4" fmla="*/ 0 w 3616077"/>
              <a:gd name="connsiteY4" fmla="*/ 0 h 74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077" h="743857">
                <a:moveTo>
                  <a:pt x="0" y="0"/>
                </a:moveTo>
                <a:lnTo>
                  <a:pt x="3616077" y="0"/>
                </a:lnTo>
                <a:lnTo>
                  <a:pt x="3616077" y="743857"/>
                </a:lnTo>
                <a:lnTo>
                  <a:pt x="0" y="74385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kern="1200" dirty="0">
                <a:solidFill>
                  <a:schemeClr val="bg1"/>
                </a:solidFill>
                <a:latin typeface="Brush Script MT" panose="03060802040406070304" pitchFamily="66" charset="0"/>
              </a:rPr>
              <a:t>CỔ</a:t>
            </a:r>
          </a:p>
        </p:txBody>
      </p:sp>
      <p:sp>
        <p:nvSpPr>
          <p:cNvPr id="81" name="Rectangle 80"/>
          <p:cNvSpPr/>
          <p:nvPr/>
        </p:nvSpPr>
        <p:spPr>
          <a:xfrm>
            <a:off x="8535161" y="3609803"/>
            <a:ext cx="2851978" cy="2625897"/>
          </a:xfrm>
          <a:prstGeom prst="rect">
            <a:avLst/>
          </a:prstGeom>
          <a:blipFill>
            <a:blip r:embed="rId7"/>
            <a:srcRect/>
            <a:stretch>
              <a:fillRect l="-32000" r="-32000"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8485471" y="3562347"/>
            <a:ext cx="2901668" cy="2673353"/>
          </a:xfrm>
          <a:custGeom>
            <a:avLst/>
            <a:gdLst>
              <a:gd name="connsiteX0" fmla="*/ 0 w 3616077"/>
              <a:gd name="connsiteY0" fmla="*/ 0 h 743857"/>
              <a:gd name="connsiteX1" fmla="*/ 3616077 w 3616077"/>
              <a:gd name="connsiteY1" fmla="*/ 0 h 743857"/>
              <a:gd name="connsiteX2" fmla="*/ 3616077 w 3616077"/>
              <a:gd name="connsiteY2" fmla="*/ 743857 h 743857"/>
              <a:gd name="connsiteX3" fmla="*/ 0 w 3616077"/>
              <a:gd name="connsiteY3" fmla="*/ 743857 h 743857"/>
              <a:gd name="connsiteX4" fmla="*/ 0 w 3616077"/>
              <a:gd name="connsiteY4" fmla="*/ 0 h 74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077" h="743857">
                <a:moveTo>
                  <a:pt x="0" y="0"/>
                </a:moveTo>
                <a:lnTo>
                  <a:pt x="3616077" y="0"/>
                </a:lnTo>
                <a:lnTo>
                  <a:pt x="3616077" y="743857"/>
                </a:lnTo>
                <a:lnTo>
                  <a:pt x="0" y="74385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kern="1200" dirty="0">
                <a:solidFill>
                  <a:schemeClr val="bg1"/>
                </a:solidFill>
                <a:latin typeface="Brush Script MT" panose="03060802040406070304" pitchFamily="66" charset="0"/>
              </a:rPr>
              <a:t>TÍCH</a:t>
            </a:r>
          </a:p>
        </p:txBody>
      </p:sp>
      <p:grpSp>
        <p:nvGrpSpPr>
          <p:cNvPr id="83" name="Group 82"/>
          <p:cNvGrpSpPr/>
          <p:nvPr/>
        </p:nvGrpSpPr>
        <p:grpSpPr>
          <a:xfrm>
            <a:off x="5128" y="0"/>
            <a:ext cx="4809760" cy="6858000"/>
            <a:chOff x="5128" y="0"/>
            <a:chExt cx="4809760" cy="6858000"/>
          </a:xfrm>
        </p:grpSpPr>
        <p:sp>
          <p:nvSpPr>
            <p:cNvPr id="84" name="Freeform 83"/>
            <p:cNvSpPr/>
            <p:nvPr/>
          </p:nvSpPr>
          <p:spPr>
            <a:xfrm>
              <a:off x="5128" y="0"/>
              <a:ext cx="4809760" cy="6858000"/>
            </a:xfrm>
            <a:custGeom>
              <a:avLst/>
              <a:gdLst>
                <a:gd name="connsiteX0" fmla="*/ 0 w 4176530"/>
                <a:gd name="connsiteY0" fmla="*/ 0 h 6858000"/>
                <a:gd name="connsiteX1" fmla="*/ 4176530 w 4176530"/>
                <a:gd name="connsiteY1" fmla="*/ 0 h 6858000"/>
                <a:gd name="connsiteX2" fmla="*/ 4176530 w 4176530"/>
                <a:gd name="connsiteY2" fmla="*/ 132702 h 6858000"/>
                <a:gd name="connsiteX3" fmla="*/ 4143375 w 4176530"/>
                <a:gd name="connsiteY3" fmla="*/ 142875 h 6858000"/>
                <a:gd name="connsiteX4" fmla="*/ 4057650 w 4176530"/>
                <a:gd name="connsiteY4" fmla="*/ 171450 h 6858000"/>
                <a:gd name="connsiteX5" fmla="*/ 3900488 w 4176530"/>
                <a:gd name="connsiteY5" fmla="*/ 185738 h 6858000"/>
                <a:gd name="connsiteX6" fmla="*/ 3829050 w 4176530"/>
                <a:gd name="connsiteY6" fmla="*/ 200025 h 6858000"/>
                <a:gd name="connsiteX7" fmla="*/ 3729038 w 4176530"/>
                <a:gd name="connsiteY7" fmla="*/ 228600 h 6858000"/>
                <a:gd name="connsiteX8" fmla="*/ 3586163 w 4176530"/>
                <a:gd name="connsiteY8" fmla="*/ 271463 h 6858000"/>
                <a:gd name="connsiteX9" fmla="*/ 3543300 w 4176530"/>
                <a:gd name="connsiteY9" fmla="*/ 314325 h 6858000"/>
                <a:gd name="connsiteX10" fmla="*/ 3486150 w 4176530"/>
                <a:gd name="connsiteY10" fmla="*/ 400050 h 6858000"/>
                <a:gd name="connsiteX11" fmla="*/ 3443288 w 4176530"/>
                <a:gd name="connsiteY11" fmla="*/ 528638 h 6858000"/>
                <a:gd name="connsiteX12" fmla="*/ 3429000 w 4176530"/>
                <a:gd name="connsiteY12" fmla="*/ 571500 h 6858000"/>
                <a:gd name="connsiteX13" fmla="*/ 3414713 w 4176530"/>
                <a:gd name="connsiteY13" fmla="*/ 614363 h 6858000"/>
                <a:gd name="connsiteX14" fmla="*/ 3429000 w 4176530"/>
                <a:gd name="connsiteY14" fmla="*/ 885825 h 6858000"/>
                <a:gd name="connsiteX15" fmla="*/ 3457575 w 4176530"/>
                <a:gd name="connsiteY15" fmla="*/ 971550 h 6858000"/>
                <a:gd name="connsiteX16" fmla="*/ 3500438 w 4176530"/>
                <a:gd name="connsiteY16" fmla="*/ 1057275 h 6858000"/>
                <a:gd name="connsiteX17" fmla="*/ 3500438 w 4176530"/>
                <a:gd name="connsiteY17" fmla="*/ 1228725 h 6858000"/>
                <a:gd name="connsiteX18" fmla="*/ 3486150 w 4176530"/>
                <a:gd name="connsiteY18" fmla="*/ 1271588 h 6858000"/>
                <a:gd name="connsiteX19" fmla="*/ 3443288 w 4176530"/>
                <a:gd name="connsiteY19" fmla="*/ 1300163 h 6858000"/>
                <a:gd name="connsiteX20" fmla="*/ 3414713 w 4176530"/>
                <a:gd name="connsiteY20" fmla="*/ 1343025 h 6858000"/>
                <a:gd name="connsiteX21" fmla="*/ 3386138 w 4176530"/>
                <a:gd name="connsiteY21" fmla="*/ 1428750 h 6858000"/>
                <a:gd name="connsiteX22" fmla="*/ 3400425 w 4176530"/>
                <a:gd name="connsiteY22" fmla="*/ 1585913 h 6858000"/>
                <a:gd name="connsiteX23" fmla="*/ 3429000 w 4176530"/>
                <a:gd name="connsiteY23" fmla="*/ 1628775 h 6858000"/>
                <a:gd name="connsiteX24" fmla="*/ 3441905 w 4176530"/>
                <a:gd name="connsiteY24" fmla="*/ 1669939 h 6858000"/>
                <a:gd name="connsiteX25" fmla="*/ 3439320 w 4176530"/>
                <a:gd name="connsiteY25" fmla="*/ 1666476 h 6858000"/>
                <a:gd name="connsiteX26" fmla="*/ 3438936 w 4176530"/>
                <a:gd name="connsiteY26" fmla="*/ 1665921 h 6858000"/>
                <a:gd name="connsiteX27" fmla="*/ 3437911 w 4176530"/>
                <a:gd name="connsiteY27" fmla="*/ 1664590 h 6858000"/>
                <a:gd name="connsiteX28" fmla="*/ 3439320 w 4176530"/>
                <a:gd name="connsiteY28" fmla="*/ 1666476 h 6858000"/>
                <a:gd name="connsiteX29" fmla="*/ 3448936 w 4176530"/>
                <a:gd name="connsiteY29" fmla="*/ 1680402 h 6858000"/>
                <a:gd name="connsiteX30" fmla="*/ 3471863 w 4176530"/>
                <a:gd name="connsiteY30" fmla="*/ 1714500 h 6858000"/>
                <a:gd name="connsiteX31" fmla="*/ 3500438 w 4176530"/>
                <a:gd name="connsiteY31" fmla="*/ 1828800 h 6858000"/>
                <a:gd name="connsiteX32" fmla="*/ 3443288 w 4176530"/>
                <a:gd name="connsiteY32" fmla="*/ 1943100 h 6858000"/>
                <a:gd name="connsiteX33" fmla="*/ 3371850 w 4176530"/>
                <a:gd name="connsiteY33" fmla="*/ 2014538 h 6858000"/>
                <a:gd name="connsiteX34" fmla="*/ 3314700 w 4176530"/>
                <a:gd name="connsiteY34" fmla="*/ 2100263 h 6858000"/>
                <a:gd name="connsiteX35" fmla="*/ 3271838 w 4176530"/>
                <a:gd name="connsiteY35" fmla="*/ 2200275 h 6858000"/>
                <a:gd name="connsiteX36" fmla="*/ 3286125 w 4176530"/>
                <a:gd name="connsiteY36" fmla="*/ 2414588 h 6858000"/>
                <a:gd name="connsiteX37" fmla="*/ 3357563 w 4176530"/>
                <a:gd name="connsiteY37" fmla="*/ 2543175 h 6858000"/>
                <a:gd name="connsiteX38" fmla="*/ 3400425 w 4176530"/>
                <a:gd name="connsiteY38" fmla="*/ 2600325 h 6858000"/>
                <a:gd name="connsiteX39" fmla="*/ 3457575 w 4176530"/>
                <a:gd name="connsiteY39" fmla="*/ 2686050 h 6858000"/>
                <a:gd name="connsiteX40" fmla="*/ 3486150 w 4176530"/>
                <a:gd name="connsiteY40" fmla="*/ 2728913 h 6858000"/>
                <a:gd name="connsiteX41" fmla="*/ 3443288 w 4176530"/>
                <a:gd name="connsiteY41" fmla="*/ 2914650 h 6858000"/>
                <a:gd name="connsiteX42" fmla="*/ 3400425 w 4176530"/>
                <a:gd name="connsiteY42" fmla="*/ 2943225 h 6858000"/>
                <a:gd name="connsiteX43" fmla="*/ 3343275 w 4176530"/>
                <a:gd name="connsiteY43" fmla="*/ 3028950 h 6858000"/>
                <a:gd name="connsiteX44" fmla="*/ 3286125 w 4176530"/>
                <a:gd name="connsiteY44" fmla="*/ 3114675 h 6858000"/>
                <a:gd name="connsiteX45" fmla="*/ 3286125 w 4176530"/>
                <a:gd name="connsiteY45" fmla="*/ 3328988 h 6858000"/>
                <a:gd name="connsiteX46" fmla="*/ 3328988 w 4176530"/>
                <a:gd name="connsiteY46" fmla="*/ 3386138 h 6858000"/>
                <a:gd name="connsiteX47" fmla="*/ 3371850 w 4176530"/>
                <a:gd name="connsiteY47" fmla="*/ 3514725 h 6858000"/>
                <a:gd name="connsiteX48" fmla="*/ 3400425 w 4176530"/>
                <a:gd name="connsiteY48" fmla="*/ 3657600 h 6858000"/>
                <a:gd name="connsiteX49" fmla="*/ 3471863 w 4176530"/>
                <a:gd name="connsiteY49" fmla="*/ 3743325 h 6858000"/>
                <a:gd name="connsiteX50" fmla="*/ 3471863 w 4176530"/>
                <a:gd name="connsiteY50" fmla="*/ 3929063 h 6858000"/>
                <a:gd name="connsiteX51" fmla="*/ 3443288 w 4176530"/>
                <a:gd name="connsiteY51" fmla="*/ 4014788 h 6858000"/>
                <a:gd name="connsiteX52" fmla="*/ 3343275 w 4176530"/>
                <a:gd name="connsiteY52" fmla="*/ 4086225 h 6858000"/>
                <a:gd name="connsiteX53" fmla="*/ 3257550 w 4176530"/>
                <a:gd name="connsiteY53" fmla="*/ 4171950 h 6858000"/>
                <a:gd name="connsiteX54" fmla="*/ 3214688 w 4176530"/>
                <a:gd name="connsiteY54" fmla="*/ 4300538 h 6858000"/>
                <a:gd name="connsiteX55" fmla="*/ 3200400 w 4176530"/>
                <a:gd name="connsiteY55" fmla="*/ 4343400 h 6858000"/>
                <a:gd name="connsiteX56" fmla="*/ 3186113 w 4176530"/>
                <a:gd name="connsiteY56" fmla="*/ 4386263 h 6858000"/>
                <a:gd name="connsiteX57" fmla="*/ 3200400 w 4176530"/>
                <a:gd name="connsiteY57" fmla="*/ 4600575 h 6858000"/>
                <a:gd name="connsiteX58" fmla="*/ 3214688 w 4176530"/>
                <a:gd name="connsiteY58" fmla="*/ 4643438 h 6858000"/>
                <a:gd name="connsiteX59" fmla="*/ 3271838 w 4176530"/>
                <a:gd name="connsiteY59" fmla="*/ 4729163 h 6858000"/>
                <a:gd name="connsiteX60" fmla="*/ 3314700 w 4176530"/>
                <a:gd name="connsiteY60" fmla="*/ 4772025 h 6858000"/>
                <a:gd name="connsiteX61" fmla="*/ 3386138 w 4176530"/>
                <a:gd name="connsiteY61" fmla="*/ 4829175 h 6858000"/>
                <a:gd name="connsiteX62" fmla="*/ 3408676 w 4176530"/>
                <a:gd name="connsiteY62" fmla="*/ 4863665 h 6858000"/>
                <a:gd name="connsiteX63" fmla="*/ 3417623 w 4176530"/>
                <a:gd name="connsiteY63" fmla="*/ 4878247 h 6858000"/>
                <a:gd name="connsiteX64" fmla="*/ 3418734 w 4176530"/>
                <a:gd name="connsiteY64" fmla="*/ 4880444 h 6858000"/>
                <a:gd name="connsiteX65" fmla="*/ 3417985 w 4176530"/>
                <a:gd name="connsiteY65" fmla="*/ 4878837 h 6858000"/>
                <a:gd name="connsiteX66" fmla="*/ 3417623 w 4176530"/>
                <a:gd name="connsiteY66" fmla="*/ 4878247 h 6858000"/>
                <a:gd name="connsiteX67" fmla="*/ 3415596 w 4176530"/>
                <a:gd name="connsiteY67" fmla="*/ 4874239 h 6858000"/>
                <a:gd name="connsiteX68" fmla="*/ 3457575 w 4176530"/>
                <a:gd name="connsiteY68" fmla="*/ 4886325 h 6858000"/>
                <a:gd name="connsiteX69" fmla="*/ 3486150 w 4176530"/>
                <a:gd name="connsiteY69" fmla="*/ 4929188 h 6858000"/>
                <a:gd name="connsiteX70" fmla="*/ 3471863 w 4176530"/>
                <a:gd name="connsiteY70" fmla="*/ 4972050 h 6858000"/>
                <a:gd name="connsiteX71" fmla="*/ 3400425 w 4176530"/>
                <a:gd name="connsiteY71" fmla="*/ 5057775 h 6858000"/>
                <a:gd name="connsiteX72" fmla="*/ 3271838 w 4176530"/>
                <a:gd name="connsiteY72" fmla="*/ 5157788 h 6858000"/>
                <a:gd name="connsiteX73" fmla="*/ 3214688 w 4176530"/>
                <a:gd name="connsiteY73" fmla="*/ 5243513 h 6858000"/>
                <a:gd name="connsiteX74" fmla="*/ 3186113 w 4176530"/>
                <a:gd name="connsiteY74" fmla="*/ 5286375 h 6858000"/>
                <a:gd name="connsiteX75" fmla="*/ 3157538 w 4176530"/>
                <a:gd name="connsiteY75" fmla="*/ 5329238 h 6858000"/>
                <a:gd name="connsiteX76" fmla="*/ 3114675 w 4176530"/>
                <a:gd name="connsiteY76" fmla="*/ 5472113 h 6858000"/>
                <a:gd name="connsiteX77" fmla="*/ 3100388 w 4176530"/>
                <a:gd name="connsiteY77" fmla="*/ 5514975 h 6858000"/>
                <a:gd name="connsiteX78" fmla="*/ 3114675 w 4176530"/>
                <a:gd name="connsiteY78" fmla="*/ 5629275 h 6858000"/>
                <a:gd name="connsiteX79" fmla="*/ 3171825 w 4176530"/>
                <a:gd name="connsiteY79" fmla="*/ 5772150 h 6858000"/>
                <a:gd name="connsiteX80" fmla="*/ 3300413 w 4176530"/>
                <a:gd name="connsiteY80" fmla="*/ 5929313 h 6858000"/>
                <a:gd name="connsiteX81" fmla="*/ 3443288 w 4176530"/>
                <a:gd name="connsiteY81" fmla="*/ 5972175 h 6858000"/>
                <a:gd name="connsiteX82" fmla="*/ 3486150 w 4176530"/>
                <a:gd name="connsiteY82" fmla="*/ 5986463 h 6858000"/>
                <a:gd name="connsiteX83" fmla="*/ 3629025 w 4176530"/>
                <a:gd name="connsiteY83" fmla="*/ 6015038 h 6858000"/>
                <a:gd name="connsiteX84" fmla="*/ 3642799 w 4176530"/>
                <a:gd name="connsiteY84" fmla="*/ 6056789 h 6858000"/>
                <a:gd name="connsiteX85" fmla="*/ 3645554 w 4176530"/>
                <a:gd name="connsiteY85" fmla="*/ 6065458 h 6858000"/>
                <a:gd name="connsiteX86" fmla="*/ 3646012 w 4176530"/>
                <a:gd name="connsiteY86" fmla="*/ 6067041 h 6858000"/>
                <a:gd name="connsiteX87" fmla="*/ 3647320 w 4176530"/>
                <a:gd name="connsiteY87" fmla="*/ 6071013 h 6858000"/>
                <a:gd name="connsiteX88" fmla="*/ 3645554 w 4176530"/>
                <a:gd name="connsiteY88" fmla="*/ 6065458 h 6858000"/>
                <a:gd name="connsiteX89" fmla="*/ 3642300 w 4176530"/>
                <a:gd name="connsiteY89" fmla="*/ 6054201 h 6858000"/>
                <a:gd name="connsiteX90" fmla="*/ 3671888 w 4176530"/>
                <a:gd name="connsiteY90" fmla="*/ 6100763 h 6858000"/>
                <a:gd name="connsiteX91" fmla="*/ 3714750 w 4176530"/>
                <a:gd name="connsiteY91" fmla="*/ 6229350 h 6858000"/>
                <a:gd name="connsiteX92" fmla="*/ 3729038 w 4176530"/>
                <a:gd name="connsiteY92" fmla="*/ 6272213 h 6858000"/>
                <a:gd name="connsiteX93" fmla="*/ 3757613 w 4176530"/>
                <a:gd name="connsiteY93" fmla="*/ 6315075 h 6858000"/>
                <a:gd name="connsiteX94" fmla="*/ 3786188 w 4176530"/>
                <a:gd name="connsiteY94" fmla="*/ 6400800 h 6858000"/>
                <a:gd name="connsiteX95" fmla="*/ 3800475 w 4176530"/>
                <a:gd name="connsiteY95" fmla="*/ 6443663 h 6858000"/>
                <a:gd name="connsiteX96" fmla="*/ 3900488 w 4176530"/>
                <a:gd name="connsiteY96" fmla="*/ 6572250 h 6858000"/>
                <a:gd name="connsiteX97" fmla="*/ 3943350 w 4176530"/>
                <a:gd name="connsiteY97" fmla="*/ 6600825 h 6858000"/>
                <a:gd name="connsiteX98" fmla="*/ 4057650 w 4176530"/>
                <a:gd name="connsiteY98" fmla="*/ 6700838 h 6858000"/>
                <a:gd name="connsiteX99" fmla="*/ 4100513 w 4176530"/>
                <a:gd name="connsiteY99" fmla="*/ 6729413 h 6858000"/>
                <a:gd name="connsiteX100" fmla="*/ 4114800 w 4176530"/>
                <a:gd name="connsiteY100" fmla="*/ 6772275 h 6858000"/>
                <a:gd name="connsiteX101" fmla="*/ 4169352 w 4176530"/>
                <a:gd name="connsiteY101" fmla="*/ 6845574 h 6858000"/>
                <a:gd name="connsiteX102" fmla="*/ 4176530 w 4176530"/>
                <a:gd name="connsiteY102" fmla="*/ 6852822 h 6858000"/>
                <a:gd name="connsiteX103" fmla="*/ 4176530 w 4176530"/>
                <a:gd name="connsiteY103" fmla="*/ 6858000 h 6858000"/>
                <a:gd name="connsiteX104" fmla="*/ 0 w 4176530"/>
                <a:gd name="connsiteY104" fmla="*/ 6858000 h 6858000"/>
                <a:gd name="connsiteX105" fmla="*/ 0 w 4176530"/>
                <a:gd name="connsiteY10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176530" h="6858000">
                  <a:moveTo>
                    <a:pt x="0" y="0"/>
                  </a:moveTo>
                  <a:lnTo>
                    <a:pt x="4176530" y="0"/>
                  </a:lnTo>
                  <a:lnTo>
                    <a:pt x="4176530" y="132702"/>
                  </a:lnTo>
                  <a:lnTo>
                    <a:pt x="4143375" y="142875"/>
                  </a:lnTo>
                  <a:cubicBezTo>
                    <a:pt x="4143368" y="142877"/>
                    <a:pt x="4057657" y="171449"/>
                    <a:pt x="4057650" y="171450"/>
                  </a:cubicBezTo>
                  <a:lnTo>
                    <a:pt x="3900488" y="185738"/>
                  </a:lnTo>
                  <a:cubicBezTo>
                    <a:pt x="3876675" y="190500"/>
                    <a:pt x="3852756" y="194757"/>
                    <a:pt x="3829050" y="200025"/>
                  </a:cubicBezTo>
                  <a:cubicBezTo>
                    <a:pt x="3748570" y="217909"/>
                    <a:pt x="3797216" y="208147"/>
                    <a:pt x="3729038" y="228600"/>
                  </a:cubicBezTo>
                  <a:cubicBezTo>
                    <a:pt x="3565511" y="277658"/>
                    <a:pt x="3683216" y="239111"/>
                    <a:pt x="3586163" y="271463"/>
                  </a:cubicBezTo>
                  <a:cubicBezTo>
                    <a:pt x="3571875" y="285750"/>
                    <a:pt x="3555705" y="298376"/>
                    <a:pt x="3543300" y="314325"/>
                  </a:cubicBezTo>
                  <a:cubicBezTo>
                    <a:pt x="3522215" y="341434"/>
                    <a:pt x="3486150" y="400050"/>
                    <a:pt x="3486150" y="400050"/>
                  </a:cubicBezTo>
                  <a:lnTo>
                    <a:pt x="3443288" y="528638"/>
                  </a:lnTo>
                  <a:lnTo>
                    <a:pt x="3429000" y="571500"/>
                  </a:lnTo>
                  <a:lnTo>
                    <a:pt x="3414713" y="614363"/>
                  </a:lnTo>
                  <a:cubicBezTo>
                    <a:pt x="3419475" y="704850"/>
                    <a:pt x="3418204" y="795858"/>
                    <a:pt x="3429000" y="885825"/>
                  </a:cubicBezTo>
                  <a:cubicBezTo>
                    <a:pt x="3432589" y="915731"/>
                    <a:pt x="3448050" y="942975"/>
                    <a:pt x="3457575" y="971550"/>
                  </a:cubicBezTo>
                  <a:cubicBezTo>
                    <a:pt x="3477293" y="1030702"/>
                    <a:pt x="3463510" y="1001883"/>
                    <a:pt x="3500438" y="1057275"/>
                  </a:cubicBezTo>
                  <a:cubicBezTo>
                    <a:pt x="3526505" y="1135480"/>
                    <a:pt x="3521705" y="1101122"/>
                    <a:pt x="3500438" y="1228725"/>
                  </a:cubicBezTo>
                  <a:cubicBezTo>
                    <a:pt x="3497962" y="1243581"/>
                    <a:pt x="3495558" y="1259828"/>
                    <a:pt x="3486150" y="1271588"/>
                  </a:cubicBezTo>
                  <a:cubicBezTo>
                    <a:pt x="3475423" y="1284997"/>
                    <a:pt x="3457575" y="1290638"/>
                    <a:pt x="3443288" y="1300163"/>
                  </a:cubicBezTo>
                  <a:cubicBezTo>
                    <a:pt x="3433763" y="1314450"/>
                    <a:pt x="3421687" y="1327334"/>
                    <a:pt x="3414713" y="1343025"/>
                  </a:cubicBezTo>
                  <a:cubicBezTo>
                    <a:pt x="3402480" y="1370550"/>
                    <a:pt x="3386138" y="1428750"/>
                    <a:pt x="3386138" y="1428750"/>
                  </a:cubicBezTo>
                  <a:cubicBezTo>
                    <a:pt x="3390900" y="1481138"/>
                    <a:pt x="3389403" y="1534477"/>
                    <a:pt x="3400425" y="1585913"/>
                  </a:cubicBezTo>
                  <a:cubicBezTo>
                    <a:pt x="3404023" y="1602703"/>
                    <a:pt x="3421321" y="1613417"/>
                    <a:pt x="3429000" y="1628775"/>
                  </a:cubicBezTo>
                  <a:cubicBezTo>
                    <a:pt x="3458577" y="1687928"/>
                    <a:pt x="3448820" y="1678650"/>
                    <a:pt x="3441905" y="1669939"/>
                  </a:cubicBezTo>
                  <a:lnTo>
                    <a:pt x="3439320" y="1666476"/>
                  </a:lnTo>
                  <a:lnTo>
                    <a:pt x="3438936" y="1665921"/>
                  </a:lnTo>
                  <a:cubicBezTo>
                    <a:pt x="3437319" y="1663645"/>
                    <a:pt x="3437196" y="1663561"/>
                    <a:pt x="3437911" y="1664590"/>
                  </a:cubicBezTo>
                  <a:lnTo>
                    <a:pt x="3439320" y="1666476"/>
                  </a:lnTo>
                  <a:lnTo>
                    <a:pt x="3448936" y="1680402"/>
                  </a:lnTo>
                  <a:cubicBezTo>
                    <a:pt x="3454204" y="1688139"/>
                    <a:pt x="3461627" y="1699146"/>
                    <a:pt x="3471863" y="1714500"/>
                  </a:cubicBezTo>
                  <a:cubicBezTo>
                    <a:pt x="3483136" y="1748320"/>
                    <a:pt x="3500438" y="1794323"/>
                    <a:pt x="3500438" y="1828800"/>
                  </a:cubicBezTo>
                  <a:cubicBezTo>
                    <a:pt x="3500438" y="1912581"/>
                    <a:pt x="3488136" y="1889282"/>
                    <a:pt x="3443288" y="1943100"/>
                  </a:cubicBezTo>
                  <a:cubicBezTo>
                    <a:pt x="3383757" y="2014538"/>
                    <a:pt x="3450432" y="1962151"/>
                    <a:pt x="3371850" y="2014538"/>
                  </a:cubicBezTo>
                  <a:cubicBezTo>
                    <a:pt x="3352800" y="2043113"/>
                    <a:pt x="3323029" y="2066945"/>
                    <a:pt x="3314700" y="2100263"/>
                  </a:cubicBezTo>
                  <a:cubicBezTo>
                    <a:pt x="3296248" y="2174072"/>
                    <a:pt x="3311305" y="2141075"/>
                    <a:pt x="3271838" y="2200275"/>
                  </a:cubicBezTo>
                  <a:cubicBezTo>
                    <a:pt x="3276600" y="2271713"/>
                    <a:pt x="3274959" y="2343868"/>
                    <a:pt x="3286125" y="2414588"/>
                  </a:cubicBezTo>
                  <a:cubicBezTo>
                    <a:pt x="3288943" y="2432433"/>
                    <a:pt x="3353518" y="2537107"/>
                    <a:pt x="3357563" y="2543175"/>
                  </a:cubicBezTo>
                  <a:cubicBezTo>
                    <a:pt x="3370772" y="2562988"/>
                    <a:pt x="3386770" y="2580817"/>
                    <a:pt x="3400425" y="2600325"/>
                  </a:cubicBezTo>
                  <a:cubicBezTo>
                    <a:pt x="3420119" y="2628460"/>
                    <a:pt x="3438525" y="2657475"/>
                    <a:pt x="3457575" y="2686050"/>
                  </a:cubicBezTo>
                  <a:lnTo>
                    <a:pt x="3486150" y="2728913"/>
                  </a:lnTo>
                  <a:cubicBezTo>
                    <a:pt x="3478690" y="2803513"/>
                    <a:pt x="3495350" y="2862588"/>
                    <a:pt x="3443288" y="2914650"/>
                  </a:cubicBezTo>
                  <a:cubicBezTo>
                    <a:pt x="3431146" y="2926792"/>
                    <a:pt x="3414713" y="2933700"/>
                    <a:pt x="3400425" y="2943225"/>
                  </a:cubicBezTo>
                  <a:cubicBezTo>
                    <a:pt x="3373101" y="3025200"/>
                    <a:pt x="3405706" y="2948683"/>
                    <a:pt x="3343275" y="3028950"/>
                  </a:cubicBezTo>
                  <a:cubicBezTo>
                    <a:pt x="3322190" y="3056059"/>
                    <a:pt x="3286125" y="3114675"/>
                    <a:pt x="3286125" y="3114675"/>
                  </a:cubicBezTo>
                  <a:cubicBezTo>
                    <a:pt x="3258367" y="3197952"/>
                    <a:pt x="3252829" y="3195806"/>
                    <a:pt x="3286125" y="3328988"/>
                  </a:cubicBezTo>
                  <a:cubicBezTo>
                    <a:pt x="3291900" y="3352090"/>
                    <a:pt x="3314700" y="3367088"/>
                    <a:pt x="3328988" y="3386138"/>
                  </a:cubicBezTo>
                  <a:cubicBezTo>
                    <a:pt x="3343275" y="3429000"/>
                    <a:pt x="3365460" y="3469998"/>
                    <a:pt x="3371850" y="3514725"/>
                  </a:cubicBezTo>
                  <a:cubicBezTo>
                    <a:pt x="3377115" y="3551578"/>
                    <a:pt x="3380477" y="3617703"/>
                    <a:pt x="3400425" y="3657600"/>
                  </a:cubicBezTo>
                  <a:cubicBezTo>
                    <a:pt x="3420317" y="3697385"/>
                    <a:pt x="3440263" y="3711726"/>
                    <a:pt x="3471863" y="3743325"/>
                  </a:cubicBezTo>
                  <a:cubicBezTo>
                    <a:pt x="3498503" y="3823249"/>
                    <a:pt x="3496489" y="3797724"/>
                    <a:pt x="3471863" y="3929063"/>
                  </a:cubicBezTo>
                  <a:cubicBezTo>
                    <a:pt x="3466312" y="3958668"/>
                    <a:pt x="3467798" y="3997281"/>
                    <a:pt x="3443288" y="4014788"/>
                  </a:cubicBezTo>
                  <a:cubicBezTo>
                    <a:pt x="3409950" y="4038600"/>
                    <a:pt x="3373727" y="4058819"/>
                    <a:pt x="3343275" y="4086225"/>
                  </a:cubicBezTo>
                  <a:cubicBezTo>
                    <a:pt x="3191373" y="4222936"/>
                    <a:pt x="3391428" y="4082699"/>
                    <a:pt x="3257550" y="4171950"/>
                  </a:cubicBezTo>
                  <a:lnTo>
                    <a:pt x="3214688" y="4300538"/>
                  </a:lnTo>
                  <a:lnTo>
                    <a:pt x="3200400" y="4343400"/>
                  </a:lnTo>
                  <a:lnTo>
                    <a:pt x="3186113" y="4386263"/>
                  </a:lnTo>
                  <a:cubicBezTo>
                    <a:pt x="3190875" y="4457700"/>
                    <a:pt x="3192494" y="4529417"/>
                    <a:pt x="3200400" y="4600575"/>
                  </a:cubicBezTo>
                  <a:cubicBezTo>
                    <a:pt x="3202063" y="4615543"/>
                    <a:pt x="3207374" y="4630273"/>
                    <a:pt x="3214688" y="4643438"/>
                  </a:cubicBezTo>
                  <a:cubicBezTo>
                    <a:pt x="3231366" y="4673459"/>
                    <a:pt x="3250754" y="4702054"/>
                    <a:pt x="3271838" y="4729163"/>
                  </a:cubicBezTo>
                  <a:cubicBezTo>
                    <a:pt x="3284243" y="4745112"/>
                    <a:pt x="3301765" y="4756503"/>
                    <a:pt x="3314700" y="4772025"/>
                  </a:cubicBezTo>
                  <a:cubicBezTo>
                    <a:pt x="3364412" y="4831680"/>
                    <a:pt x="3315773" y="4805721"/>
                    <a:pt x="3386138" y="4829175"/>
                  </a:cubicBezTo>
                  <a:cubicBezTo>
                    <a:pt x="3396375" y="4844530"/>
                    <a:pt x="3403628" y="4855707"/>
                    <a:pt x="3408676" y="4863665"/>
                  </a:cubicBezTo>
                  <a:lnTo>
                    <a:pt x="3417623" y="4878247"/>
                  </a:lnTo>
                  <a:lnTo>
                    <a:pt x="3418734" y="4880444"/>
                  </a:lnTo>
                  <a:cubicBezTo>
                    <a:pt x="3419392" y="4881531"/>
                    <a:pt x="3419402" y="4881314"/>
                    <a:pt x="3417985" y="4878837"/>
                  </a:cubicBezTo>
                  <a:lnTo>
                    <a:pt x="3417623" y="4878247"/>
                  </a:lnTo>
                  <a:lnTo>
                    <a:pt x="3415596" y="4874239"/>
                  </a:lnTo>
                  <a:cubicBezTo>
                    <a:pt x="3410895" y="4863312"/>
                    <a:pt x="3408281" y="4846890"/>
                    <a:pt x="3457575" y="4886325"/>
                  </a:cubicBezTo>
                  <a:cubicBezTo>
                    <a:pt x="3470984" y="4897052"/>
                    <a:pt x="3476625" y="4914900"/>
                    <a:pt x="3486150" y="4929188"/>
                  </a:cubicBezTo>
                  <a:cubicBezTo>
                    <a:pt x="3481388" y="4943475"/>
                    <a:pt x="3478598" y="4958580"/>
                    <a:pt x="3471863" y="4972050"/>
                  </a:cubicBezTo>
                  <a:cubicBezTo>
                    <a:pt x="3456853" y="5002070"/>
                    <a:pt x="3426280" y="5037666"/>
                    <a:pt x="3400425" y="5057775"/>
                  </a:cubicBezTo>
                  <a:cubicBezTo>
                    <a:pt x="3339651" y="5105043"/>
                    <a:pt x="3314413" y="5103049"/>
                    <a:pt x="3271838" y="5157788"/>
                  </a:cubicBezTo>
                  <a:cubicBezTo>
                    <a:pt x="3250754" y="5184897"/>
                    <a:pt x="3233738" y="5214938"/>
                    <a:pt x="3214688" y="5243513"/>
                  </a:cubicBezTo>
                  <a:lnTo>
                    <a:pt x="3186113" y="5286375"/>
                  </a:lnTo>
                  <a:lnTo>
                    <a:pt x="3157538" y="5329238"/>
                  </a:lnTo>
                  <a:cubicBezTo>
                    <a:pt x="3135944" y="5415611"/>
                    <a:pt x="3149460" y="5367756"/>
                    <a:pt x="3114675" y="5472113"/>
                  </a:cubicBezTo>
                  <a:lnTo>
                    <a:pt x="3100388" y="5514975"/>
                  </a:lnTo>
                  <a:cubicBezTo>
                    <a:pt x="3105150" y="5553075"/>
                    <a:pt x="3106630" y="5591731"/>
                    <a:pt x="3114675" y="5629275"/>
                  </a:cubicBezTo>
                  <a:cubicBezTo>
                    <a:pt x="3123306" y="5669554"/>
                    <a:pt x="3148645" y="5734482"/>
                    <a:pt x="3171825" y="5772150"/>
                  </a:cubicBezTo>
                  <a:cubicBezTo>
                    <a:pt x="3208582" y="5831880"/>
                    <a:pt x="3234185" y="5899878"/>
                    <a:pt x="3300413" y="5929313"/>
                  </a:cubicBezTo>
                  <a:cubicBezTo>
                    <a:pt x="3361538" y="5956479"/>
                    <a:pt x="3385098" y="5955549"/>
                    <a:pt x="3443288" y="5972175"/>
                  </a:cubicBezTo>
                  <a:cubicBezTo>
                    <a:pt x="3457769" y="5976312"/>
                    <a:pt x="3471475" y="5983077"/>
                    <a:pt x="3486150" y="5986463"/>
                  </a:cubicBezTo>
                  <a:cubicBezTo>
                    <a:pt x="3533474" y="5997384"/>
                    <a:pt x="3629025" y="6015038"/>
                    <a:pt x="3629025" y="6015038"/>
                  </a:cubicBezTo>
                  <a:cubicBezTo>
                    <a:pt x="3635539" y="6034580"/>
                    <a:pt x="3639940" y="6047978"/>
                    <a:pt x="3642799" y="6056789"/>
                  </a:cubicBezTo>
                  <a:lnTo>
                    <a:pt x="3645554" y="6065458"/>
                  </a:lnTo>
                  <a:lnTo>
                    <a:pt x="3646012" y="6067041"/>
                  </a:lnTo>
                  <a:cubicBezTo>
                    <a:pt x="3647039" y="6070361"/>
                    <a:pt x="3647666" y="6072204"/>
                    <a:pt x="3647320" y="6071013"/>
                  </a:cubicBezTo>
                  <a:lnTo>
                    <a:pt x="3645554" y="6065458"/>
                  </a:lnTo>
                  <a:lnTo>
                    <a:pt x="3642300" y="6054201"/>
                  </a:lnTo>
                  <a:cubicBezTo>
                    <a:pt x="3637268" y="6035317"/>
                    <a:pt x="3634956" y="6017665"/>
                    <a:pt x="3671888" y="6100763"/>
                  </a:cubicBezTo>
                  <a:cubicBezTo>
                    <a:pt x="3671892" y="6100773"/>
                    <a:pt x="3707604" y="6207913"/>
                    <a:pt x="3714750" y="6229350"/>
                  </a:cubicBezTo>
                  <a:cubicBezTo>
                    <a:pt x="3719513" y="6243638"/>
                    <a:pt x="3720684" y="6259682"/>
                    <a:pt x="3729038" y="6272213"/>
                  </a:cubicBezTo>
                  <a:lnTo>
                    <a:pt x="3757613" y="6315075"/>
                  </a:lnTo>
                  <a:lnTo>
                    <a:pt x="3786188" y="6400800"/>
                  </a:lnTo>
                  <a:cubicBezTo>
                    <a:pt x="3790950" y="6415088"/>
                    <a:pt x="3792121" y="6431132"/>
                    <a:pt x="3800475" y="6443663"/>
                  </a:cubicBezTo>
                  <a:cubicBezTo>
                    <a:pt x="3840304" y="6503407"/>
                    <a:pt x="3850126" y="6530282"/>
                    <a:pt x="3900488" y="6572250"/>
                  </a:cubicBezTo>
                  <a:cubicBezTo>
                    <a:pt x="3913679" y="6583243"/>
                    <a:pt x="3929063" y="6591300"/>
                    <a:pt x="3943350" y="6600825"/>
                  </a:cubicBezTo>
                  <a:cubicBezTo>
                    <a:pt x="3990975" y="6672263"/>
                    <a:pt x="3957638" y="6634163"/>
                    <a:pt x="4057650" y="6700838"/>
                  </a:cubicBezTo>
                  <a:lnTo>
                    <a:pt x="4100513" y="6729413"/>
                  </a:lnTo>
                  <a:cubicBezTo>
                    <a:pt x="4105275" y="6743700"/>
                    <a:pt x="4108065" y="6758805"/>
                    <a:pt x="4114800" y="6772275"/>
                  </a:cubicBezTo>
                  <a:cubicBezTo>
                    <a:pt x="4125537" y="6793749"/>
                    <a:pt x="4147011" y="6821162"/>
                    <a:pt x="4169352" y="6845574"/>
                  </a:cubicBezTo>
                  <a:lnTo>
                    <a:pt x="4176530" y="6852822"/>
                  </a:lnTo>
                  <a:lnTo>
                    <a:pt x="417653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Oval 84"/>
            <p:cNvSpPr/>
            <p:nvPr/>
          </p:nvSpPr>
          <p:spPr>
            <a:xfrm>
              <a:off x="735475" y="2357438"/>
              <a:ext cx="2286000" cy="2143124"/>
            </a:xfrm>
            <a:prstGeom prst="ellipse">
              <a:avLst/>
            </a:prstGeom>
            <a:blipFill>
              <a:blip r:embed="rId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FF0000"/>
                  </a:solidFill>
                  <a:latin typeface="Brush Script MT" panose="03060802040406070304" pitchFamily="66" charset="0"/>
                  <a:cs typeface="Times New Roman" panose="02020603050405020304" pitchFamily="18" charset="0"/>
                </a:rPr>
                <a:t>NGỮ VĂN 6</a:t>
              </a:r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2875" y="4579087"/>
              <a:ext cx="3471201" cy="1043044"/>
            </a:xfrm>
            <a:custGeom>
              <a:avLst/>
              <a:gdLst>
                <a:gd name="connsiteX0" fmla="*/ 1957669 w 3471201"/>
                <a:gd name="connsiteY0" fmla="*/ 1225 h 1043044"/>
                <a:gd name="connsiteX1" fmla="*/ 2021540 w 3471201"/>
                <a:gd name="connsiteY1" fmla="*/ 14344 h 1043044"/>
                <a:gd name="connsiteX2" fmla="*/ 2150127 w 3471201"/>
                <a:gd name="connsiteY2" fmla="*/ 85782 h 1043044"/>
                <a:gd name="connsiteX3" fmla="*/ 2207277 w 3471201"/>
                <a:gd name="connsiteY3" fmla="*/ 71494 h 1043044"/>
                <a:gd name="connsiteX4" fmla="*/ 2250140 w 3471201"/>
                <a:gd name="connsiteY4" fmla="*/ 57207 h 1043044"/>
                <a:gd name="connsiteX5" fmla="*/ 2293002 w 3471201"/>
                <a:gd name="connsiteY5" fmla="*/ 71494 h 1043044"/>
                <a:gd name="connsiteX6" fmla="*/ 2307290 w 3471201"/>
                <a:gd name="connsiteY6" fmla="*/ 114357 h 1043044"/>
                <a:gd name="connsiteX7" fmla="*/ 2393015 w 3471201"/>
                <a:gd name="connsiteY7" fmla="*/ 85782 h 1043044"/>
                <a:gd name="connsiteX8" fmla="*/ 2435877 w 3471201"/>
                <a:gd name="connsiteY8" fmla="*/ 71494 h 1043044"/>
                <a:gd name="connsiteX9" fmla="*/ 2478740 w 3471201"/>
                <a:gd name="connsiteY9" fmla="*/ 85782 h 1043044"/>
                <a:gd name="connsiteX10" fmla="*/ 2535890 w 3471201"/>
                <a:gd name="connsiteY10" fmla="*/ 71494 h 1043044"/>
                <a:gd name="connsiteX11" fmla="*/ 2621615 w 3471201"/>
                <a:gd name="connsiteY11" fmla="*/ 128644 h 1043044"/>
                <a:gd name="connsiteX12" fmla="*/ 2664477 w 3471201"/>
                <a:gd name="connsiteY12" fmla="*/ 100069 h 1043044"/>
                <a:gd name="connsiteX13" fmla="*/ 2764490 w 3471201"/>
                <a:gd name="connsiteY13" fmla="*/ 42919 h 1043044"/>
                <a:gd name="connsiteX14" fmla="*/ 2807352 w 3471201"/>
                <a:gd name="connsiteY14" fmla="*/ 71494 h 1043044"/>
                <a:gd name="connsiteX15" fmla="*/ 2821640 w 3471201"/>
                <a:gd name="connsiteY15" fmla="*/ 114357 h 1043044"/>
                <a:gd name="connsiteX16" fmla="*/ 2878790 w 3471201"/>
                <a:gd name="connsiteY16" fmla="*/ 142932 h 1043044"/>
                <a:gd name="connsiteX17" fmla="*/ 3093102 w 3471201"/>
                <a:gd name="connsiteY17" fmla="*/ 142932 h 1043044"/>
                <a:gd name="connsiteX18" fmla="*/ 3135965 w 3471201"/>
                <a:gd name="connsiteY18" fmla="*/ 171507 h 1043044"/>
                <a:gd name="connsiteX19" fmla="*/ 3150252 w 3471201"/>
                <a:gd name="connsiteY19" fmla="*/ 214369 h 1043044"/>
                <a:gd name="connsiteX20" fmla="*/ 3207402 w 3471201"/>
                <a:gd name="connsiteY20" fmla="*/ 228657 h 1043044"/>
                <a:gd name="connsiteX21" fmla="*/ 3307415 w 3471201"/>
                <a:gd name="connsiteY21" fmla="*/ 242944 h 1043044"/>
                <a:gd name="connsiteX22" fmla="*/ 3321702 w 3471201"/>
                <a:gd name="connsiteY22" fmla="*/ 300094 h 1043044"/>
                <a:gd name="connsiteX23" fmla="*/ 3350277 w 3471201"/>
                <a:gd name="connsiteY23" fmla="*/ 400107 h 1043044"/>
                <a:gd name="connsiteX24" fmla="*/ 3364565 w 3471201"/>
                <a:gd name="connsiteY24" fmla="*/ 500119 h 1043044"/>
                <a:gd name="connsiteX25" fmla="*/ 3407427 w 3471201"/>
                <a:gd name="connsiteY25" fmla="*/ 528694 h 1043044"/>
                <a:gd name="connsiteX26" fmla="*/ 3450290 w 3471201"/>
                <a:gd name="connsiteY26" fmla="*/ 571557 h 1043044"/>
                <a:gd name="connsiteX27" fmla="*/ 3450290 w 3471201"/>
                <a:gd name="connsiteY27" fmla="*/ 714432 h 1043044"/>
                <a:gd name="connsiteX28" fmla="*/ 3364565 w 3471201"/>
                <a:gd name="connsiteY28" fmla="*/ 743007 h 1043044"/>
                <a:gd name="connsiteX29" fmla="*/ 3164540 w 3471201"/>
                <a:gd name="connsiteY29" fmla="*/ 757294 h 1043044"/>
                <a:gd name="connsiteX30" fmla="*/ 3121677 w 3471201"/>
                <a:gd name="connsiteY30" fmla="*/ 785869 h 1043044"/>
                <a:gd name="connsiteX31" fmla="*/ 3093102 w 3471201"/>
                <a:gd name="connsiteY31" fmla="*/ 828732 h 1043044"/>
                <a:gd name="connsiteX32" fmla="*/ 2964515 w 3471201"/>
                <a:gd name="connsiteY32" fmla="*/ 900169 h 1043044"/>
                <a:gd name="connsiteX33" fmla="*/ 2864502 w 3471201"/>
                <a:gd name="connsiteY33" fmla="*/ 885882 h 1043044"/>
                <a:gd name="connsiteX34" fmla="*/ 2821640 w 3471201"/>
                <a:gd name="connsiteY34" fmla="*/ 871594 h 1043044"/>
                <a:gd name="connsiteX35" fmla="*/ 2735915 w 3471201"/>
                <a:gd name="connsiteY35" fmla="*/ 885882 h 1043044"/>
                <a:gd name="connsiteX36" fmla="*/ 2535890 w 3471201"/>
                <a:gd name="connsiteY36" fmla="*/ 871594 h 1043044"/>
                <a:gd name="connsiteX37" fmla="*/ 2478740 w 3471201"/>
                <a:gd name="connsiteY37" fmla="*/ 885882 h 1043044"/>
                <a:gd name="connsiteX38" fmla="*/ 2393015 w 3471201"/>
                <a:gd name="connsiteY38" fmla="*/ 914457 h 1043044"/>
                <a:gd name="connsiteX39" fmla="*/ 2121552 w 3471201"/>
                <a:gd name="connsiteY39" fmla="*/ 914457 h 1043044"/>
                <a:gd name="connsiteX40" fmla="*/ 1978677 w 3471201"/>
                <a:gd name="connsiteY40" fmla="*/ 900169 h 1043044"/>
                <a:gd name="connsiteX41" fmla="*/ 1835802 w 3471201"/>
                <a:gd name="connsiteY41" fmla="*/ 885882 h 1043044"/>
                <a:gd name="connsiteX42" fmla="*/ 1792940 w 3471201"/>
                <a:gd name="connsiteY42" fmla="*/ 928744 h 1043044"/>
                <a:gd name="connsiteX43" fmla="*/ 1750077 w 3471201"/>
                <a:gd name="connsiteY43" fmla="*/ 957319 h 1043044"/>
                <a:gd name="connsiteX44" fmla="*/ 1721502 w 3471201"/>
                <a:gd name="connsiteY44" fmla="*/ 1000182 h 1043044"/>
                <a:gd name="connsiteX45" fmla="*/ 1635777 w 3471201"/>
                <a:gd name="connsiteY45" fmla="*/ 1043044 h 1043044"/>
                <a:gd name="connsiteX46" fmla="*/ 1550052 w 3471201"/>
                <a:gd name="connsiteY46" fmla="*/ 985894 h 1043044"/>
                <a:gd name="connsiteX47" fmla="*/ 1378602 w 3471201"/>
                <a:gd name="connsiteY47" fmla="*/ 857307 h 1043044"/>
                <a:gd name="connsiteX48" fmla="*/ 1250015 w 3471201"/>
                <a:gd name="connsiteY48" fmla="*/ 900169 h 1043044"/>
                <a:gd name="connsiteX49" fmla="*/ 1221440 w 3471201"/>
                <a:gd name="connsiteY49" fmla="*/ 943032 h 1043044"/>
                <a:gd name="connsiteX50" fmla="*/ 1121427 w 3471201"/>
                <a:gd name="connsiteY50" fmla="*/ 1043044 h 1043044"/>
                <a:gd name="connsiteX51" fmla="*/ 992840 w 3471201"/>
                <a:gd name="connsiteY51" fmla="*/ 1014469 h 1043044"/>
                <a:gd name="connsiteX52" fmla="*/ 864252 w 3471201"/>
                <a:gd name="connsiteY52" fmla="*/ 900169 h 1043044"/>
                <a:gd name="connsiteX53" fmla="*/ 821390 w 3471201"/>
                <a:gd name="connsiteY53" fmla="*/ 885882 h 1043044"/>
                <a:gd name="connsiteX54" fmla="*/ 678515 w 3471201"/>
                <a:gd name="connsiteY54" fmla="*/ 900169 h 1043044"/>
                <a:gd name="connsiteX55" fmla="*/ 592790 w 3471201"/>
                <a:gd name="connsiteY55" fmla="*/ 928744 h 1043044"/>
                <a:gd name="connsiteX56" fmla="*/ 478490 w 3471201"/>
                <a:gd name="connsiteY56" fmla="*/ 914457 h 1043044"/>
                <a:gd name="connsiteX57" fmla="*/ 392765 w 3471201"/>
                <a:gd name="connsiteY57" fmla="*/ 885882 h 1043044"/>
                <a:gd name="connsiteX58" fmla="*/ 335615 w 3471201"/>
                <a:gd name="connsiteY58" fmla="*/ 900169 h 1043044"/>
                <a:gd name="connsiteX59" fmla="*/ 235602 w 3471201"/>
                <a:gd name="connsiteY59" fmla="*/ 885882 h 1043044"/>
                <a:gd name="connsiteX60" fmla="*/ 192740 w 3471201"/>
                <a:gd name="connsiteY60" fmla="*/ 843019 h 1043044"/>
                <a:gd name="connsiteX61" fmla="*/ 149877 w 3471201"/>
                <a:gd name="connsiteY61" fmla="*/ 757294 h 1043044"/>
                <a:gd name="connsiteX62" fmla="*/ 121302 w 3471201"/>
                <a:gd name="connsiteY62" fmla="*/ 714432 h 1043044"/>
                <a:gd name="connsiteX63" fmla="*/ 107015 w 3471201"/>
                <a:gd name="connsiteY63" fmla="*/ 671569 h 1043044"/>
                <a:gd name="connsiteX64" fmla="*/ 102523 w 3471201"/>
                <a:gd name="connsiteY64" fmla="*/ 620720 h 1043044"/>
                <a:gd name="connsiteX65" fmla="*/ 96767 w 3471201"/>
                <a:gd name="connsiteY65" fmla="*/ 591832 h 1043044"/>
                <a:gd name="connsiteX66" fmla="*/ 98543 w 3471201"/>
                <a:gd name="connsiteY66" fmla="*/ 592989 h 1043044"/>
                <a:gd name="connsiteX67" fmla="*/ 164165 w 3471201"/>
                <a:gd name="connsiteY67" fmla="*/ 642994 h 1043044"/>
                <a:gd name="connsiteX68" fmla="*/ 96114 w 3471201"/>
                <a:gd name="connsiteY68" fmla="*/ 588553 h 1043044"/>
                <a:gd name="connsiteX69" fmla="*/ 92727 w 3471201"/>
                <a:gd name="connsiteY69" fmla="*/ 571557 h 1043044"/>
                <a:gd name="connsiteX70" fmla="*/ 91579 w 3471201"/>
                <a:gd name="connsiteY70" fmla="*/ 570493 h 1043044"/>
                <a:gd name="connsiteX71" fmla="*/ 91442 w 3471201"/>
                <a:gd name="connsiteY71" fmla="*/ 569850 h 1043044"/>
                <a:gd name="connsiteX72" fmla="*/ 78440 w 3471201"/>
                <a:gd name="connsiteY72" fmla="*/ 542982 h 1043044"/>
                <a:gd name="connsiteX73" fmla="*/ 21290 w 3471201"/>
                <a:gd name="connsiteY73" fmla="*/ 457257 h 1043044"/>
                <a:gd name="connsiteX74" fmla="*/ 21290 w 3471201"/>
                <a:gd name="connsiteY74" fmla="*/ 257232 h 1043044"/>
                <a:gd name="connsiteX75" fmla="*/ 149877 w 3471201"/>
                <a:gd name="connsiteY75" fmla="*/ 185794 h 1043044"/>
                <a:gd name="connsiteX76" fmla="*/ 307040 w 3471201"/>
                <a:gd name="connsiteY76" fmla="*/ 200082 h 1043044"/>
                <a:gd name="connsiteX77" fmla="*/ 392765 w 3471201"/>
                <a:gd name="connsiteY77" fmla="*/ 200082 h 1043044"/>
                <a:gd name="connsiteX78" fmla="*/ 421340 w 3471201"/>
                <a:gd name="connsiteY78" fmla="*/ 157219 h 1043044"/>
                <a:gd name="connsiteX79" fmla="*/ 492777 w 3471201"/>
                <a:gd name="connsiteY79" fmla="*/ 85782 h 1043044"/>
                <a:gd name="connsiteX80" fmla="*/ 621365 w 3471201"/>
                <a:gd name="connsiteY80" fmla="*/ 114357 h 1043044"/>
                <a:gd name="connsiteX81" fmla="*/ 707090 w 3471201"/>
                <a:gd name="connsiteY81" fmla="*/ 157219 h 1043044"/>
                <a:gd name="connsiteX82" fmla="*/ 792815 w 3471201"/>
                <a:gd name="connsiteY82" fmla="*/ 142932 h 1043044"/>
                <a:gd name="connsiteX83" fmla="*/ 878540 w 3471201"/>
                <a:gd name="connsiteY83" fmla="*/ 114357 h 1043044"/>
                <a:gd name="connsiteX84" fmla="*/ 907115 w 3471201"/>
                <a:gd name="connsiteY84" fmla="*/ 71494 h 1043044"/>
                <a:gd name="connsiteX85" fmla="*/ 949977 w 3471201"/>
                <a:gd name="connsiteY85" fmla="*/ 57207 h 1043044"/>
                <a:gd name="connsiteX86" fmla="*/ 992840 w 3471201"/>
                <a:gd name="connsiteY86" fmla="*/ 28632 h 1043044"/>
                <a:gd name="connsiteX87" fmla="*/ 1035702 w 3471201"/>
                <a:gd name="connsiteY87" fmla="*/ 42919 h 1043044"/>
                <a:gd name="connsiteX88" fmla="*/ 1078565 w 3471201"/>
                <a:gd name="connsiteY88" fmla="*/ 85782 h 1043044"/>
                <a:gd name="connsiteX89" fmla="*/ 1121427 w 3471201"/>
                <a:gd name="connsiteY89" fmla="*/ 114357 h 1043044"/>
                <a:gd name="connsiteX90" fmla="*/ 1221440 w 3471201"/>
                <a:gd name="connsiteY90" fmla="*/ 85782 h 1043044"/>
                <a:gd name="connsiteX91" fmla="*/ 1307165 w 3471201"/>
                <a:gd name="connsiteY91" fmla="*/ 28632 h 1043044"/>
                <a:gd name="connsiteX92" fmla="*/ 1521477 w 3471201"/>
                <a:gd name="connsiteY92" fmla="*/ 42919 h 1043044"/>
                <a:gd name="connsiteX93" fmla="*/ 1564340 w 3471201"/>
                <a:gd name="connsiteY93" fmla="*/ 57207 h 1043044"/>
                <a:gd name="connsiteX94" fmla="*/ 1578627 w 3471201"/>
                <a:gd name="connsiteY94" fmla="*/ 100069 h 1043044"/>
                <a:gd name="connsiteX95" fmla="*/ 1707215 w 3471201"/>
                <a:gd name="connsiteY95" fmla="*/ 171507 h 1043044"/>
                <a:gd name="connsiteX96" fmla="*/ 1807227 w 3471201"/>
                <a:gd name="connsiteY96" fmla="*/ 128644 h 1043044"/>
                <a:gd name="connsiteX97" fmla="*/ 1819315 w 3471201"/>
                <a:gd name="connsiteY97" fmla="*/ 86665 h 1043044"/>
                <a:gd name="connsiteX98" fmla="*/ 1815299 w 3471201"/>
                <a:gd name="connsiteY98" fmla="*/ 88696 h 1043044"/>
                <a:gd name="connsiteX99" fmla="*/ 1829889 w 3471201"/>
                <a:gd name="connsiteY99" fmla="*/ 79745 h 1043044"/>
                <a:gd name="connsiteX100" fmla="*/ 1864377 w 3471201"/>
                <a:gd name="connsiteY100" fmla="*/ 57207 h 1043044"/>
                <a:gd name="connsiteX101" fmla="*/ 1892952 w 3471201"/>
                <a:gd name="connsiteY101" fmla="*/ 14344 h 1043044"/>
                <a:gd name="connsiteX102" fmla="*/ 1957669 w 3471201"/>
                <a:gd name="connsiteY102" fmla="*/ 1225 h 104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471201" h="1043044">
                  <a:moveTo>
                    <a:pt x="1957669" y="1225"/>
                  </a:moveTo>
                  <a:cubicBezTo>
                    <a:pt x="1980861" y="4129"/>
                    <a:pt x="2003912" y="11406"/>
                    <a:pt x="2021540" y="14344"/>
                  </a:cubicBezTo>
                  <a:cubicBezTo>
                    <a:pt x="2119796" y="79848"/>
                    <a:pt x="2074685" y="60633"/>
                    <a:pt x="2150127" y="85782"/>
                  </a:cubicBezTo>
                  <a:cubicBezTo>
                    <a:pt x="2169177" y="81019"/>
                    <a:pt x="2188396" y="76888"/>
                    <a:pt x="2207277" y="71494"/>
                  </a:cubicBezTo>
                  <a:cubicBezTo>
                    <a:pt x="2221758" y="67357"/>
                    <a:pt x="2235080" y="57207"/>
                    <a:pt x="2250140" y="57207"/>
                  </a:cubicBezTo>
                  <a:cubicBezTo>
                    <a:pt x="2265200" y="57207"/>
                    <a:pt x="2278715" y="66732"/>
                    <a:pt x="2293002" y="71494"/>
                  </a:cubicBezTo>
                  <a:cubicBezTo>
                    <a:pt x="2297765" y="85782"/>
                    <a:pt x="2292381" y="112227"/>
                    <a:pt x="2307290" y="114357"/>
                  </a:cubicBezTo>
                  <a:cubicBezTo>
                    <a:pt x="2337108" y="118617"/>
                    <a:pt x="2364440" y="95307"/>
                    <a:pt x="2393015" y="85782"/>
                  </a:cubicBezTo>
                  <a:lnTo>
                    <a:pt x="2435877" y="71494"/>
                  </a:lnTo>
                  <a:cubicBezTo>
                    <a:pt x="2450165" y="76257"/>
                    <a:pt x="2463679" y="85782"/>
                    <a:pt x="2478740" y="85782"/>
                  </a:cubicBezTo>
                  <a:cubicBezTo>
                    <a:pt x="2498376" y="85782"/>
                    <a:pt x="2517082" y="65852"/>
                    <a:pt x="2535890" y="71494"/>
                  </a:cubicBezTo>
                  <a:cubicBezTo>
                    <a:pt x="2568785" y="81362"/>
                    <a:pt x="2621615" y="128644"/>
                    <a:pt x="2621615" y="128644"/>
                  </a:cubicBezTo>
                  <a:cubicBezTo>
                    <a:pt x="2635902" y="119119"/>
                    <a:pt x="2649568" y="108588"/>
                    <a:pt x="2664477" y="100069"/>
                  </a:cubicBezTo>
                  <a:cubicBezTo>
                    <a:pt x="2791376" y="27555"/>
                    <a:pt x="2660055" y="112542"/>
                    <a:pt x="2764490" y="42919"/>
                  </a:cubicBezTo>
                  <a:cubicBezTo>
                    <a:pt x="2778777" y="52444"/>
                    <a:pt x="2796625" y="58085"/>
                    <a:pt x="2807352" y="71494"/>
                  </a:cubicBezTo>
                  <a:cubicBezTo>
                    <a:pt x="2816760" y="83254"/>
                    <a:pt x="2810991" y="103708"/>
                    <a:pt x="2821640" y="114357"/>
                  </a:cubicBezTo>
                  <a:cubicBezTo>
                    <a:pt x="2836700" y="129417"/>
                    <a:pt x="2859740" y="133407"/>
                    <a:pt x="2878790" y="142932"/>
                  </a:cubicBezTo>
                  <a:cubicBezTo>
                    <a:pt x="2971433" y="124403"/>
                    <a:pt x="2976770" y="116086"/>
                    <a:pt x="3093102" y="142932"/>
                  </a:cubicBezTo>
                  <a:cubicBezTo>
                    <a:pt x="3109834" y="146793"/>
                    <a:pt x="3121677" y="161982"/>
                    <a:pt x="3135965" y="171507"/>
                  </a:cubicBezTo>
                  <a:cubicBezTo>
                    <a:pt x="3140727" y="185794"/>
                    <a:pt x="3138492" y="204961"/>
                    <a:pt x="3150252" y="214369"/>
                  </a:cubicBezTo>
                  <a:cubicBezTo>
                    <a:pt x="3165585" y="226636"/>
                    <a:pt x="3188082" y="225144"/>
                    <a:pt x="3207402" y="228657"/>
                  </a:cubicBezTo>
                  <a:cubicBezTo>
                    <a:pt x="3240535" y="234681"/>
                    <a:pt x="3274077" y="238182"/>
                    <a:pt x="3307415" y="242944"/>
                  </a:cubicBezTo>
                  <a:cubicBezTo>
                    <a:pt x="3312177" y="261994"/>
                    <a:pt x="3316308" y="281213"/>
                    <a:pt x="3321702" y="300094"/>
                  </a:cubicBezTo>
                  <a:cubicBezTo>
                    <a:pt x="3337007" y="353660"/>
                    <a:pt x="3339108" y="338679"/>
                    <a:pt x="3350277" y="400107"/>
                  </a:cubicBezTo>
                  <a:cubicBezTo>
                    <a:pt x="3356301" y="433240"/>
                    <a:pt x="3350888" y="469346"/>
                    <a:pt x="3364565" y="500119"/>
                  </a:cubicBezTo>
                  <a:cubicBezTo>
                    <a:pt x="3371539" y="515810"/>
                    <a:pt x="3394236" y="517701"/>
                    <a:pt x="3407427" y="528694"/>
                  </a:cubicBezTo>
                  <a:cubicBezTo>
                    <a:pt x="3422949" y="541629"/>
                    <a:pt x="3436002" y="557269"/>
                    <a:pt x="3450290" y="571557"/>
                  </a:cubicBezTo>
                  <a:cubicBezTo>
                    <a:pt x="3465437" y="616999"/>
                    <a:pt x="3488596" y="665181"/>
                    <a:pt x="3450290" y="714432"/>
                  </a:cubicBezTo>
                  <a:cubicBezTo>
                    <a:pt x="3431798" y="738208"/>
                    <a:pt x="3394609" y="740861"/>
                    <a:pt x="3364565" y="743007"/>
                  </a:cubicBezTo>
                  <a:lnTo>
                    <a:pt x="3164540" y="757294"/>
                  </a:lnTo>
                  <a:cubicBezTo>
                    <a:pt x="3150252" y="766819"/>
                    <a:pt x="3133819" y="773727"/>
                    <a:pt x="3121677" y="785869"/>
                  </a:cubicBezTo>
                  <a:cubicBezTo>
                    <a:pt x="3109535" y="798011"/>
                    <a:pt x="3106025" y="817424"/>
                    <a:pt x="3093102" y="828732"/>
                  </a:cubicBezTo>
                  <a:cubicBezTo>
                    <a:pt x="3032637" y="881639"/>
                    <a:pt x="3023386" y="880546"/>
                    <a:pt x="2964515" y="900169"/>
                  </a:cubicBezTo>
                  <a:cubicBezTo>
                    <a:pt x="2931177" y="895407"/>
                    <a:pt x="2897524" y="892486"/>
                    <a:pt x="2864502" y="885882"/>
                  </a:cubicBezTo>
                  <a:cubicBezTo>
                    <a:pt x="2849734" y="882928"/>
                    <a:pt x="2836700" y="871594"/>
                    <a:pt x="2821640" y="871594"/>
                  </a:cubicBezTo>
                  <a:cubicBezTo>
                    <a:pt x="2792671" y="871594"/>
                    <a:pt x="2764490" y="881119"/>
                    <a:pt x="2735915" y="885882"/>
                  </a:cubicBezTo>
                  <a:cubicBezTo>
                    <a:pt x="2669240" y="881119"/>
                    <a:pt x="2602735" y="871594"/>
                    <a:pt x="2535890" y="871594"/>
                  </a:cubicBezTo>
                  <a:cubicBezTo>
                    <a:pt x="2516254" y="871594"/>
                    <a:pt x="2497548" y="880239"/>
                    <a:pt x="2478740" y="885882"/>
                  </a:cubicBezTo>
                  <a:cubicBezTo>
                    <a:pt x="2449890" y="894537"/>
                    <a:pt x="2393015" y="914457"/>
                    <a:pt x="2393015" y="914457"/>
                  </a:cubicBezTo>
                  <a:cubicBezTo>
                    <a:pt x="2166004" y="882026"/>
                    <a:pt x="2446151" y="914457"/>
                    <a:pt x="2121552" y="914457"/>
                  </a:cubicBezTo>
                  <a:cubicBezTo>
                    <a:pt x="2073689" y="914457"/>
                    <a:pt x="2026302" y="904932"/>
                    <a:pt x="1978677" y="900169"/>
                  </a:cubicBezTo>
                  <a:cubicBezTo>
                    <a:pt x="1874323" y="865384"/>
                    <a:pt x="1922173" y="864288"/>
                    <a:pt x="1835802" y="885882"/>
                  </a:cubicBezTo>
                  <a:cubicBezTo>
                    <a:pt x="1821515" y="900169"/>
                    <a:pt x="1808462" y="915809"/>
                    <a:pt x="1792940" y="928744"/>
                  </a:cubicBezTo>
                  <a:cubicBezTo>
                    <a:pt x="1779748" y="939737"/>
                    <a:pt x="1762219" y="945177"/>
                    <a:pt x="1750077" y="957319"/>
                  </a:cubicBezTo>
                  <a:cubicBezTo>
                    <a:pt x="1737935" y="969461"/>
                    <a:pt x="1733644" y="988040"/>
                    <a:pt x="1721502" y="1000182"/>
                  </a:cubicBezTo>
                  <a:cubicBezTo>
                    <a:pt x="1693805" y="1027880"/>
                    <a:pt x="1670639" y="1031424"/>
                    <a:pt x="1635777" y="1043044"/>
                  </a:cubicBezTo>
                  <a:cubicBezTo>
                    <a:pt x="1560451" y="1017936"/>
                    <a:pt x="1621401" y="1045352"/>
                    <a:pt x="1550052" y="985894"/>
                  </a:cubicBezTo>
                  <a:cubicBezTo>
                    <a:pt x="1455290" y="906925"/>
                    <a:pt x="1451663" y="906014"/>
                    <a:pt x="1378602" y="857307"/>
                  </a:cubicBezTo>
                  <a:cubicBezTo>
                    <a:pt x="1321129" y="866885"/>
                    <a:pt x="1290195" y="859989"/>
                    <a:pt x="1250015" y="900169"/>
                  </a:cubicBezTo>
                  <a:cubicBezTo>
                    <a:pt x="1237873" y="912311"/>
                    <a:pt x="1232927" y="930268"/>
                    <a:pt x="1221440" y="943032"/>
                  </a:cubicBezTo>
                  <a:cubicBezTo>
                    <a:pt x="1189901" y="978076"/>
                    <a:pt x="1121427" y="1043044"/>
                    <a:pt x="1121427" y="1043044"/>
                  </a:cubicBezTo>
                  <a:cubicBezTo>
                    <a:pt x="1119251" y="1042681"/>
                    <a:pt x="1012027" y="1029392"/>
                    <a:pt x="992840" y="1014469"/>
                  </a:cubicBezTo>
                  <a:cubicBezTo>
                    <a:pt x="924681" y="961456"/>
                    <a:pt x="928116" y="932100"/>
                    <a:pt x="864252" y="900169"/>
                  </a:cubicBezTo>
                  <a:cubicBezTo>
                    <a:pt x="850782" y="893434"/>
                    <a:pt x="835677" y="890644"/>
                    <a:pt x="821390" y="885882"/>
                  </a:cubicBezTo>
                  <a:cubicBezTo>
                    <a:pt x="773765" y="890644"/>
                    <a:pt x="725558" y="891349"/>
                    <a:pt x="678515" y="900169"/>
                  </a:cubicBezTo>
                  <a:cubicBezTo>
                    <a:pt x="648910" y="905720"/>
                    <a:pt x="592790" y="928744"/>
                    <a:pt x="592790" y="928744"/>
                  </a:cubicBezTo>
                  <a:cubicBezTo>
                    <a:pt x="554690" y="923982"/>
                    <a:pt x="516034" y="922502"/>
                    <a:pt x="478490" y="914457"/>
                  </a:cubicBezTo>
                  <a:cubicBezTo>
                    <a:pt x="449038" y="908146"/>
                    <a:pt x="392765" y="885882"/>
                    <a:pt x="392765" y="885882"/>
                  </a:cubicBezTo>
                  <a:cubicBezTo>
                    <a:pt x="373715" y="890644"/>
                    <a:pt x="355251" y="900169"/>
                    <a:pt x="335615" y="900169"/>
                  </a:cubicBezTo>
                  <a:cubicBezTo>
                    <a:pt x="301939" y="900169"/>
                    <a:pt x="266869" y="898389"/>
                    <a:pt x="235602" y="885882"/>
                  </a:cubicBezTo>
                  <a:cubicBezTo>
                    <a:pt x="216842" y="878378"/>
                    <a:pt x="205675" y="858541"/>
                    <a:pt x="192740" y="843019"/>
                  </a:cubicBezTo>
                  <a:cubicBezTo>
                    <a:pt x="141557" y="781599"/>
                    <a:pt x="182097" y="821733"/>
                    <a:pt x="149877" y="757294"/>
                  </a:cubicBezTo>
                  <a:cubicBezTo>
                    <a:pt x="142198" y="741936"/>
                    <a:pt x="130827" y="728719"/>
                    <a:pt x="121302" y="714432"/>
                  </a:cubicBezTo>
                  <a:cubicBezTo>
                    <a:pt x="116540" y="700144"/>
                    <a:pt x="109969" y="686337"/>
                    <a:pt x="107015" y="671569"/>
                  </a:cubicBezTo>
                  <a:cubicBezTo>
                    <a:pt x="103713" y="655058"/>
                    <a:pt x="103560" y="637748"/>
                    <a:pt x="102523" y="620720"/>
                  </a:cubicBezTo>
                  <a:lnTo>
                    <a:pt x="96767" y="591832"/>
                  </a:lnTo>
                  <a:lnTo>
                    <a:pt x="98543" y="592989"/>
                  </a:lnTo>
                  <a:cubicBezTo>
                    <a:pt x="109093" y="600262"/>
                    <a:pt x="128828" y="614725"/>
                    <a:pt x="164165" y="642994"/>
                  </a:cubicBezTo>
                  <a:lnTo>
                    <a:pt x="96114" y="588553"/>
                  </a:lnTo>
                  <a:lnTo>
                    <a:pt x="92727" y="571557"/>
                  </a:lnTo>
                  <a:lnTo>
                    <a:pt x="91579" y="570493"/>
                  </a:lnTo>
                  <a:lnTo>
                    <a:pt x="91442" y="569850"/>
                  </a:lnTo>
                  <a:cubicBezTo>
                    <a:pt x="89088" y="563508"/>
                    <a:pt x="85021" y="554828"/>
                    <a:pt x="78440" y="542982"/>
                  </a:cubicBezTo>
                  <a:cubicBezTo>
                    <a:pt x="61762" y="512961"/>
                    <a:pt x="21290" y="457257"/>
                    <a:pt x="21290" y="457257"/>
                  </a:cubicBezTo>
                  <a:cubicBezTo>
                    <a:pt x="4278" y="389210"/>
                    <a:pt x="-16608" y="333027"/>
                    <a:pt x="21290" y="257232"/>
                  </a:cubicBezTo>
                  <a:cubicBezTo>
                    <a:pt x="40941" y="217931"/>
                    <a:pt x="108905" y="199452"/>
                    <a:pt x="149877" y="185794"/>
                  </a:cubicBezTo>
                  <a:cubicBezTo>
                    <a:pt x="202265" y="190557"/>
                    <a:pt x="254965" y="192643"/>
                    <a:pt x="307040" y="200082"/>
                  </a:cubicBezTo>
                  <a:cubicBezTo>
                    <a:pt x="387049" y="211512"/>
                    <a:pt x="312754" y="226751"/>
                    <a:pt x="392765" y="200082"/>
                  </a:cubicBezTo>
                  <a:cubicBezTo>
                    <a:pt x="402290" y="185794"/>
                    <a:pt x="409198" y="169361"/>
                    <a:pt x="421340" y="157219"/>
                  </a:cubicBezTo>
                  <a:cubicBezTo>
                    <a:pt x="516592" y="61966"/>
                    <a:pt x="416574" y="200085"/>
                    <a:pt x="492777" y="85782"/>
                  </a:cubicBezTo>
                  <a:cubicBezTo>
                    <a:pt x="525706" y="91270"/>
                    <a:pt x="586191" y="96770"/>
                    <a:pt x="621365" y="114357"/>
                  </a:cubicBezTo>
                  <a:cubicBezTo>
                    <a:pt x="732145" y="169747"/>
                    <a:pt x="599359" y="121310"/>
                    <a:pt x="707090" y="157219"/>
                  </a:cubicBezTo>
                  <a:cubicBezTo>
                    <a:pt x="735665" y="152457"/>
                    <a:pt x="764711" y="149958"/>
                    <a:pt x="792815" y="142932"/>
                  </a:cubicBezTo>
                  <a:cubicBezTo>
                    <a:pt x="822036" y="135627"/>
                    <a:pt x="878540" y="114357"/>
                    <a:pt x="878540" y="114357"/>
                  </a:cubicBezTo>
                  <a:cubicBezTo>
                    <a:pt x="888065" y="100069"/>
                    <a:pt x="893706" y="82221"/>
                    <a:pt x="907115" y="71494"/>
                  </a:cubicBezTo>
                  <a:cubicBezTo>
                    <a:pt x="918875" y="62086"/>
                    <a:pt x="936507" y="63942"/>
                    <a:pt x="949977" y="57207"/>
                  </a:cubicBezTo>
                  <a:cubicBezTo>
                    <a:pt x="965336" y="49528"/>
                    <a:pt x="978552" y="38157"/>
                    <a:pt x="992840" y="28632"/>
                  </a:cubicBezTo>
                  <a:cubicBezTo>
                    <a:pt x="1007127" y="33394"/>
                    <a:pt x="1023171" y="34565"/>
                    <a:pt x="1035702" y="42919"/>
                  </a:cubicBezTo>
                  <a:cubicBezTo>
                    <a:pt x="1052514" y="54127"/>
                    <a:pt x="1063043" y="72847"/>
                    <a:pt x="1078565" y="85782"/>
                  </a:cubicBezTo>
                  <a:cubicBezTo>
                    <a:pt x="1091756" y="96775"/>
                    <a:pt x="1107140" y="104832"/>
                    <a:pt x="1121427" y="114357"/>
                  </a:cubicBezTo>
                  <a:cubicBezTo>
                    <a:pt x="1134873" y="110995"/>
                    <a:pt x="1204674" y="95097"/>
                    <a:pt x="1221440" y="85782"/>
                  </a:cubicBezTo>
                  <a:cubicBezTo>
                    <a:pt x="1251461" y="69104"/>
                    <a:pt x="1307165" y="28632"/>
                    <a:pt x="1307165" y="28632"/>
                  </a:cubicBezTo>
                  <a:cubicBezTo>
                    <a:pt x="1378602" y="33394"/>
                    <a:pt x="1450319" y="35013"/>
                    <a:pt x="1521477" y="42919"/>
                  </a:cubicBezTo>
                  <a:cubicBezTo>
                    <a:pt x="1536445" y="44582"/>
                    <a:pt x="1553691" y="46558"/>
                    <a:pt x="1564340" y="57207"/>
                  </a:cubicBezTo>
                  <a:cubicBezTo>
                    <a:pt x="1574989" y="67856"/>
                    <a:pt x="1567978" y="89420"/>
                    <a:pt x="1578627" y="100069"/>
                  </a:cubicBezTo>
                  <a:cubicBezTo>
                    <a:pt x="1627754" y="149196"/>
                    <a:pt x="1653316" y="153540"/>
                    <a:pt x="1707215" y="171507"/>
                  </a:cubicBezTo>
                  <a:cubicBezTo>
                    <a:pt x="1741533" y="162927"/>
                    <a:pt x="1782560" y="159478"/>
                    <a:pt x="1807227" y="128644"/>
                  </a:cubicBezTo>
                  <a:cubicBezTo>
                    <a:pt x="1846662" y="79351"/>
                    <a:pt x="1830241" y="81964"/>
                    <a:pt x="1819315" y="86665"/>
                  </a:cubicBezTo>
                  <a:lnTo>
                    <a:pt x="1815299" y="88696"/>
                  </a:lnTo>
                  <a:lnTo>
                    <a:pt x="1829889" y="79745"/>
                  </a:lnTo>
                  <a:cubicBezTo>
                    <a:pt x="1837846" y="74697"/>
                    <a:pt x="1849023" y="67444"/>
                    <a:pt x="1864377" y="57207"/>
                  </a:cubicBezTo>
                  <a:cubicBezTo>
                    <a:pt x="1873902" y="42919"/>
                    <a:pt x="1879543" y="25071"/>
                    <a:pt x="1892952" y="14344"/>
                  </a:cubicBezTo>
                  <a:cubicBezTo>
                    <a:pt x="1911145" y="-209"/>
                    <a:pt x="1934478" y="-1678"/>
                    <a:pt x="1957669" y="1225"/>
                  </a:cubicBezTo>
                  <a:close/>
                </a:path>
              </a:pathLst>
            </a:custGeom>
            <a:blipFill>
              <a:blip r:embed="rId9"/>
              <a:tile tx="0" ty="0" sx="100000" sy="100000" flip="none" algn="tl"/>
            </a:blip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 NỐI TRI THỨC</a:t>
              </a:r>
            </a:p>
          </p:txBody>
        </p:sp>
      </p:grpSp>
      <p:sp>
        <p:nvSpPr>
          <p:cNvPr id="93" name="5-Point Star 92"/>
          <p:cNvSpPr/>
          <p:nvPr/>
        </p:nvSpPr>
        <p:spPr>
          <a:xfrm>
            <a:off x="223781" y="33810"/>
            <a:ext cx="685800" cy="657225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5-Point Star 93"/>
          <p:cNvSpPr/>
          <p:nvPr/>
        </p:nvSpPr>
        <p:spPr>
          <a:xfrm>
            <a:off x="1674294" y="33810"/>
            <a:ext cx="685800" cy="657225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5-Point Star 94"/>
          <p:cNvSpPr/>
          <p:nvPr/>
        </p:nvSpPr>
        <p:spPr>
          <a:xfrm>
            <a:off x="3124808" y="33810"/>
            <a:ext cx="685800" cy="657225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Freeform 95"/>
          <p:cNvSpPr/>
          <p:nvPr/>
        </p:nvSpPr>
        <p:spPr>
          <a:xfrm>
            <a:off x="4500564" y="131392"/>
            <a:ext cx="2901668" cy="2643293"/>
          </a:xfrm>
          <a:custGeom>
            <a:avLst/>
            <a:gdLst>
              <a:gd name="connsiteX0" fmla="*/ 0 w 3616077"/>
              <a:gd name="connsiteY0" fmla="*/ 0 h 743857"/>
              <a:gd name="connsiteX1" fmla="*/ 3616077 w 3616077"/>
              <a:gd name="connsiteY1" fmla="*/ 0 h 743857"/>
              <a:gd name="connsiteX2" fmla="*/ 3616077 w 3616077"/>
              <a:gd name="connsiteY2" fmla="*/ 743857 h 743857"/>
              <a:gd name="connsiteX3" fmla="*/ 0 w 3616077"/>
              <a:gd name="connsiteY3" fmla="*/ 743857 h 743857"/>
              <a:gd name="connsiteX4" fmla="*/ 0 w 3616077"/>
              <a:gd name="connsiteY4" fmla="*/ 0 h 74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077" h="743857">
                <a:moveTo>
                  <a:pt x="0" y="0"/>
                </a:moveTo>
                <a:lnTo>
                  <a:pt x="3616077" y="0"/>
                </a:lnTo>
                <a:lnTo>
                  <a:pt x="3616077" y="743857"/>
                </a:lnTo>
                <a:lnTo>
                  <a:pt x="0" y="74385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3200" tIns="203200" rIns="203200" bIns="203200" numCol="1" spcCol="1270" anchor="ctr" anchorCtr="0">
            <a:noAutofit/>
          </a:bodyPr>
          <a:lstStyle/>
          <a:p>
            <a:pPr lvl="0" algn="ctr" defTabSz="3556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kern="1200" dirty="0">
                <a:solidFill>
                  <a:schemeClr val="bg1"/>
                </a:solidFill>
                <a:latin typeface="Brush Script MT" panose="03060802040406070304" pitchFamily="66" charset="0"/>
              </a:rPr>
              <a:t>THẾ</a:t>
            </a:r>
          </a:p>
        </p:txBody>
      </p:sp>
      <p:sp>
        <p:nvSpPr>
          <p:cNvPr id="97" name="Right Triangle 96"/>
          <p:cNvSpPr/>
          <p:nvPr/>
        </p:nvSpPr>
        <p:spPr>
          <a:xfrm rot="16200000">
            <a:off x="11236836" y="5918787"/>
            <a:ext cx="914400" cy="914400"/>
          </a:xfrm>
          <a:prstGeom prst="rtTriangle">
            <a:avLst/>
          </a:prstGeom>
          <a:blipFill>
            <a:blip r:embed="rId10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Freeform 97"/>
          <p:cNvSpPr/>
          <p:nvPr/>
        </p:nvSpPr>
        <p:spPr>
          <a:xfrm>
            <a:off x="6619963" y="2373532"/>
            <a:ext cx="2640615" cy="1482299"/>
          </a:xfrm>
          <a:custGeom>
            <a:avLst/>
            <a:gdLst>
              <a:gd name="connsiteX0" fmla="*/ 1228725 w 1500188"/>
              <a:gd name="connsiteY0" fmla="*/ 0 h 757238"/>
              <a:gd name="connsiteX1" fmla="*/ 1257300 w 1500188"/>
              <a:gd name="connsiteY1" fmla="*/ 85725 h 757238"/>
              <a:gd name="connsiteX2" fmla="*/ 1300163 w 1500188"/>
              <a:gd name="connsiteY2" fmla="*/ 171450 h 757238"/>
              <a:gd name="connsiteX3" fmla="*/ 1314450 w 1500188"/>
              <a:gd name="connsiteY3" fmla="*/ 357188 h 757238"/>
              <a:gd name="connsiteX4" fmla="*/ 1371600 w 1500188"/>
              <a:gd name="connsiteY4" fmla="*/ 371475 h 757238"/>
              <a:gd name="connsiteX5" fmla="*/ 1414463 w 1500188"/>
              <a:gd name="connsiteY5" fmla="*/ 414338 h 757238"/>
              <a:gd name="connsiteX6" fmla="*/ 1443038 w 1500188"/>
              <a:gd name="connsiteY6" fmla="*/ 500063 h 757238"/>
              <a:gd name="connsiteX7" fmla="*/ 1457325 w 1500188"/>
              <a:gd name="connsiteY7" fmla="*/ 542925 h 757238"/>
              <a:gd name="connsiteX8" fmla="*/ 1500188 w 1500188"/>
              <a:gd name="connsiteY8" fmla="*/ 585788 h 757238"/>
              <a:gd name="connsiteX9" fmla="*/ 1485900 w 1500188"/>
              <a:gd name="connsiteY9" fmla="*/ 657225 h 757238"/>
              <a:gd name="connsiteX10" fmla="*/ 1443038 w 1500188"/>
              <a:gd name="connsiteY10" fmla="*/ 671513 h 757238"/>
              <a:gd name="connsiteX11" fmla="*/ 1143000 w 1500188"/>
              <a:gd name="connsiteY11" fmla="*/ 685800 h 757238"/>
              <a:gd name="connsiteX12" fmla="*/ 1057275 w 1500188"/>
              <a:gd name="connsiteY12" fmla="*/ 714375 h 757238"/>
              <a:gd name="connsiteX13" fmla="*/ 571500 w 1500188"/>
              <a:gd name="connsiteY13" fmla="*/ 742950 h 757238"/>
              <a:gd name="connsiteX14" fmla="*/ 500063 w 1500188"/>
              <a:gd name="connsiteY14" fmla="*/ 757238 h 757238"/>
              <a:gd name="connsiteX15" fmla="*/ 371475 w 1500188"/>
              <a:gd name="connsiteY15" fmla="*/ 728663 h 757238"/>
              <a:gd name="connsiteX16" fmla="*/ 300038 w 1500188"/>
              <a:gd name="connsiteY16" fmla="*/ 657225 h 757238"/>
              <a:gd name="connsiteX17" fmla="*/ 311446 w 1500188"/>
              <a:gd name="connsiteY17" fmla="*/ 635114 h 757238"/>
              <a:gd name="connsiteX18" fmla="*/ 322747 w 1500188"/>
              <a:gd name="connsiteY18" fmla="*/ 621454 h 757238"/>
              <a:gd name="connsiteX19" fmla="*/ 333508 w 1500188"/>
              <a:gd name="connsiteY19" fmla="*/ 632455 h 757238"/>
              <a:gd name="connsiteX20" fmla="*/ 357188 w 1500188"/>
              <a:gd name="connsiteY20" fmla="*/ 657225 h 757238"/>
              <a:gd name="connsiteX21" fmla="*/ 328613 w 1500188"/>
              <a:gd name="connsiteY21" fmla="*/ 600075 h 757238"/>
              <a:gd name="connsiteX22" fmla="*/ 328613 w 1500188"/>
              <a:gd name="connsiteY22" fmla="*/ 614363 h 757238"/>
              <a:gd name="connsiteX23" fmla="*/ 322747 w 1500188"/>
              <a:gd name="connsiteY23" fmla="*/ 621454 h 757238"/>
              <a:gd name="connsiteX24" fmla="*/ 305496 w 1500188"/>
              <a:gd name="connsiteY24" fmla="*/ 603817 h 757238"/>
              <a:gd name="connsiteX25" fmla="*/ 242888 w 1500188"/>
              <a:gd name="connsiteY25" fmla="*/ 557213 h 757238"/>
              <a:gd name="connsiteX26" fmla="*/ 157163 w 1500188"/>
              <a:gd name="connsiteY26" fmla="*/ 528638 h 757238"/>
              <a:gd name="connsiteX27" fmla="*/ 114300 w 1500188"/>
              <a:gd name="connsiteY27" fmla="*/ 500063 h 757238"/>
              <a:gd name="connsiteX28" fmla="*/ 71438 w 1500188"/>
              <a:gd name="connsiteY28" fmla="*/ 485775 h 757238"/>
              <a:gd name="connsiteX29" fmla="*/ 0 w 1500188"/>
              <a:gd name="connsiteY29" fmla="*/ 357188 h 757238"/>
              <a:gd name="connsiteX30" fmla="*/ 14288 w 1500188"/>
              <a:gd name="connsiteY30" fmla="*/ 257175 h 757238"/>
              <a:gd name="connsiteX31" fmla="*/ 100013 w 1500188"/>
              <a:gd name="connsiteY31" fmla="*/ 228600 h 757238"/>
              <a:gd name="connsiteX32" fmla="*/ 228600 w 1500188"/>
              <a:gd name="connsiteY32" fmla="*/ 128588 h 757238"/>
              <a:gd name="connsiteX33" fmla="*/ 242888 w 1500188"/>
              <a:gd name="connsiteY33" fmla="*/ 85725 h 757238"/>
              <a:gd name="connsiteX34" fmla="*/ 328613 w 1500188"/>
              <a:gd name="connsiteY34" fmla="*/ 142875 h 757238"/>
              <a:gd name="connsiteX35" fmla="*/ 400050 w 1500188"/>
              <a:gd name="connsiteY35" fmla="*/ 128588 h 757238"/>
              <a:gd name="connsiteX36" fmla="*/ 500063 w 1500188"/>
              <a:gd name="connsiteY36" fmla="*/ 28575 h 757238"/>
              <a:gd name="connsiteX37" fmla="*/ 571500 w 1500188"/>
              <a:gd name="connsiteY37" fmla="*/ 85725 h 757238"/>
              <a:gd name="connsiteX38" fmla="*/ 642938 w 1500188"/>
              <a:gd name="connsiteY38" fmla="*/ 171450 h 757238"/>
              <a:gd name="connsiteX39" fmla="*/ 685800 w 1500188"/>
              <a:gd name="connsiteY39" fmla="*/ 200025 h 757238"/>
              <a:gd name="connsiteX40" fmla="*/ 714375 w 1500188"/>
              <a:gd name="connsiteY40" fmla="*/ 242888 h 757238"/>
              <a:gd name="connsiteX41" fmla="*/ 800100 w 1500188"/>
              <a:gd name="connsiteY41" fmla="*/ 285750 h 757238"/>
              <a:gd name="connsiteX42" fmla="*/ 828675 w 1500188"/>
              <a:gd name="connsiteY42" fmla="*/ 242888 h 757238"/>
              <a:gd name="connsiteX43" fmla="*/ 871538 w 1500188"/>
              <a:gd name="connsiteY43" fmla="*/ 214313 h 757238"/>
              <a:gd name="connsiteX44" fmla="*/ 928688 w 1500188"/>
              <a:gd name="connsiteY44" fmla="*/ 128588 h 757238"/>
              <a:gd name="connsiteX45" fmla="*/ 957263 w 1500188"/>
              <a:gd name="connsiteY45" fmla="*/ 85725 h 757238"/>
              <a:gd name="connsiteX46" fmla="*/ 985838 w 1500188"/>
              <a:gd name="connsiteY46" fmla="*/ 42863 h 757238"/>
              <a:gd name="connsiteX47" fmla="*/ 1014413 w 1500188"/>
              <a:gd name="connsiteY47" fmla="*/ 85725 h 757238"/>
              <a:gd name="connsiteX48" fmla="*/ 1027317 w 1500188"/>
              <a:gd name="connsiteY48" fmla="*/ 126889 h 757238"/>
              <a:gd name="connsiteX49" fmla="*/ 1024732 w 1500188"/>
              <a:gd name="connsiteY49" fmla="*/ 123426 h 757238"/>
              <a:gd name="connsiteX50" fmla="*/ 1024348 w 1500188"/>
              <a:gd name="connsiteY50" fmla="*/ 122871 h 757238"/>
              <a:gd name="connsiteX51" fmla="*/ 1023323 w 1500188"/>
              <a:gd name="connsiteY51" fmla="*/ 121540 h 757238"/>
              <a:gd name="connsiteX52" fmla="*/ 1024732 w 1500188"/>
              <a:gd name="connsiteY52" fmla="*/ 123426 h 757238"/>
              <a:gd name="connsiteX53" fmla="*/ 1034348 w 1500188"/>
              <a:gd name="connsiteY53" fmla="*/ 137352 h 757238"/>
              <a:gd name="connsiteX54" fmla="*/ 1057275 w 1500188"/>
              <a:gd name="connsiteY54" fmla="*/ 171450 h 757238"/>
              <a:gd name="connsiteX55" fmla="*/ 1114425 w 1500188"/>
              <a:gd name="connsiteY55" fmla="*/ 157163 h 757238"/>
              <a:gd name="connsiteX56" fmla="*/ 1157288 w 1500188"/>
              <a:gd name="connsiteY56" fmla="*/ 71438 h 757238"/>
              <a:gd name="connsiteX57" fmla="*/ 1228725 w 1500188"/>
              <a:gd name="connsiteY57" fmla="*/ 0 h 75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500188" h="757238">
                <a:moveTo>
                  <a:pt x="1228725" y="0"/>
                </a:moveTo>
                <a:cubicBezTo>
                  <a:pt x="1238250" y="28575"/>
                  <a:pt x="1240592" y="60663"/>
                  <a:pt x="1257300" y="85725"/>
                </a:cubicBezTo>
                <a:cubicBezTo>
                  <a:pt x="1294229" y="141119"/>
                  <a:pt x="1280445" y="112298"/>
                  <a:pt x="1300163" y="171450"/>
                </a:cubicBezTo>
                <a:cubicBezTo>
                  <a:pt x="1304925" y="233363"/>
                  <a:pt x="1293565" y="298710"/>
                  <a:pt x="1314450" y="357188"/>
                </a:cubicBezTo>
                <a:cubicBezTo>
                  <a:pt x="1321054" y="375680"/>
                  <a:pt x="1354551" y="361733"/>
                  <a:pt x="1371600" y="371475"/>
                </a:cubicBezTo>
                <a:cubicBezTo>
                  <a:pt x="1389144" y="381500"/>
                  <a:pt x="1400175" y="400050"/>
                  <a:pt x="1414463" y="414338"/>
                </a:cubicBezTo>
                <a:lnTo>
                  <a:pt x="1443038" y="500063"/>
                </a:lnTo>
                <a:cubicBezTo>
                  <a:pt x="1447800" y="514350"/>
                  <a:pt x="1446676" y="532276"/>
                  <a:pt x="1457325" y="542925"/>
                </a:cubicBezTo>
                <a:lnTo>
                  <a:pt x="1500188" y="585788"/>
                </a:lnTo>
                <a:cubicBezTo>
                  <a:pt x="1495425" y="609600"/>
                  <a:pt x="1499370" y="637020"/>
                  <a:pt x="1485900" y="657225"/>
                </a:cubicBezTo>
                <a:cubicBezTo>
                  <a:pt x="1477546" y="669756"/>
                  <a:pt x="1458046" y="670262"/>
                  <a:pt x="1443038" y="671513"/>
                </a:cubicBezTo>
                <a:cubicBezTo>
                  <a:pt x="1343258" y="679828"/>
                  <a:pt x="1243013" y="681038"/>
                  <a:pt x="1143000" y="685800"/>
                </a:cubicBezTo>
                <a:cubicBezTo>
                  <a:pt x="1114425" y="695325"/>
                  <a:pt x="1087246" y="711378"/>
                  <a:pt x="1057275" y="714375"/>
                </a:cubicBezTo>
                <a:cubicBezTo>
                  <a:pt x="800569" y="740047"/>
                  <a:pt x="962221" y="726671"/>
                  <a:pt x="571500" y="742950"/>
                </a:cubicBezTo>
                <a:cubicBezTo>
                  <a:pt x="547688" y="747713"/>
                  <a:pt x="524347" y="757238"/>
                  <a:pt x="500063" y="757238"/>
                </a:cubicBezTo>
                <a:cubicBezTo>
                  <a:pt x="449777" y="757238"/>
                  <a:pt x="415674" y="743395"/>
                  <a:pt x="371475" y="728663"/>
                </a:cubicBezTo>
                <a:cubicBezTo>
                  <a:pt x="352425" y="715963"/>
                  <a:pt x="300038" y="688975"/>
                  <a:pt x="300038" y="657225"/>
                </a:cubicBezTo>
                <a:cubicBezTo>
                  <a:pt x="300038" y="648640"/>
                  <a:pt x="305262" y="641764"/>
                  <a:pt x="311446" y="635114"/>
                </a:cubicBezTo>
                <a:lnTo>
                  <a:pt x="322747" y="621454"/>
                </a:lnTo>
                <a:lnTo>
                  <a:pt x="333508" y="632455"/>
                </a:lnTo>
                <a:cubicBezTo>
                  <a:pt x="342213" y="641666"/>
                  <a:pt x="350195" y="650232"/>
                  <a:pt x="357188" y="657225"/>
                </a:cubicBezTo>
                <a:lnTo>
                  <a:pt x="328613" y="600075"/>
                </a:lnTo>
                <a:cubicBezTo>
                  <a:pt x="328613" y="604838"/>
                  <a:pt x="330743" y="610103"/>
                  <a:pt x="328613" y="614363"/>
                </a:cubicBezTo>
                <a:lnTo>
                  <a:pt x="322747" y="621454"/>
                </a:lnTo>
                <a:lnTo>
                  <a:pt x="305496" y="603817"/>
                </a:lnTo>
                <a:cubicBezTo>
                  <a:pt x="285734" y="584674"/>
                  <a:pt x="264152" y="566664"/>
                  <a:pt x="242888" y="557213"/>
                </a:cubicBezTo>
                <a:cubicBezTo>
                  <a:pt x="215363" y="544980"/>
                  <a:pt x="157163" y="528638"/>
                  <a:pt x="157163" y="528638"/>
                </a:cubicBezTo>
                <a:cubicBezTo>
                  <a:pt x="142875" y="519113"/>
                  <a:pt x="129659" y="507742"/>
                  <a:pt x="114300" y="500063"/>
                </a:cubicBezTo>
                <a:cubicBezTo>
                  <a:pt x="100830" y="493328"/>
                  <a:pt x="82087" y="496424"/>
                  <a:pt x="71438" y="485775"/>
                </a:cubicBezTo>
                <a:cubicBezTo>
                  <a:pt x="22311" y="436647"/>
                  <a:pt x="17967" y="411086"/>
                  <a:pt x="0" y="357188"/>
                </a:cubicBezTo>
                <a:cubicBezTo>
                  <a:pt x="4763" y="323850"/>
                  <a:pt x="-6387" y="283757"/>
                  <a:pt x="14288" y="257175"/>
                </a:cubicBezTo>
                <a:cubicBezTo>
                  <a:pt x="32780" y="233399"/>
                  <a:pt x="74951" y="245308"/>
                  <a:pt x="100013" y="228600"/>
                </a:cubicBezTo>
                <a:cubicBezTo>
                  <a:pt x="202550" y="160242"/>
                  <a:pt x="161454" y="195734"/>
                  <a:pt x="228600" y="128588"/>
                </a:cubicBezTo>
                <a:cubicBezTo>
                  <a:pt x="233363" y="114300"/>
                  <a:pt x="227979" y="83595"/>
                  <a:pt x="242888" y="85725"/>
                </a:cubicBezTo>
                <a:cubicBezTo>
                  <a:pt x="276886" y="90582"/>
                  <a:pt x="328613" y="142875"/>
                  <a:pt x="328613" y="142875"/>
                </a:cubicBezTo>
                <a:cubicBezTo>
                  <a:pt x="352425" y="138113"/>
                  <a:pt x="380881" y="143497"/>
                  <a:pt x="400050" y="128588"/>
                </a:cubicBezTo>
                <a:cubicBezTo>
                  <a:pt x="572000" y="-5151"/>
                  <a:pt x="377939" y="69284"/>
                  <a:pt x="500063" y="28575"/>
                </a:cubicBezTo>
                <a:cubicBezTo>
                  <a:pt x="563970" y="124437"/>
                  <a:pt x="488687" y="30516"/>
                  <a:pt x="571500" y="85725"/>
                </a:cubicBezTo>
                <a:cubicBezTo>
                  <a:pt x="641718" y="132537"/>
                  <a:pt x="590226" y="118738"/>
                  <a:pt x="642938" y="171450"/>
                </a:cubicBezTo>
                <a:cubicBezTo>
                  <a:pt x="655080" y="183592"/>
                  <a:pt x="671513" y="190500"/>
                  <a:pt x="685800" y="200025"/>
                </a:cubicBezTo>
                <a:cubicBezTo>
                  <a:pt x="695325" y="214313"/>
                  <a:pt x="702233" y="230746"/>
                  <a:pt x="714375" y="242888"/>
                </a:cubicBezTo>
                <a:cubicBezTo>
                  <a:pt x="742072" y="270585"/>
                  <a:pt x="765239" y="274130"/>
                  <a:pt x="800100" y="285750"/>
                </a:cubicBezTo>
                <a:cubicBezTo>
                  <a:pt x="809625" y="271463"/>
                  <a:pt x="816533" y="255030"/>
                  <a:pt x="828675" y="242888"/>
                </a:cubicBezTo>
                <a:cubicBezTo>
                  <a:pt x="840817" y="230746"/>
                  <a:pt x="860230" y="227236"/>
                  <a:pt x="871538" y="214313"/>
                </a:cubicBezTo>
                <a:cubicBezTo>
                  <a:pt x="894153" y="188467"/>
                  <a:pt x="909638" y="157163"/>
                  <a:pt x="928688" y="128588"/>
                </a:cubicBezTo>
                <a:lnTo>
                  <a:pt x="957263" y="85725"/>
                </a:lnTo>
                <a:lnTo>
                  <a:pt x="985838" y="42863"/>
                </a:lnTo>
                <a:cubicBezTo>
                  <a:pt x="995363" y="57150"/>
                  <a:pt x="1006734" y="70366"/>
                  <a:pt x="1014413" y="85725"/>
                </a:cubicBezTo>
                <a:cubicBezTo>
                  <a:pt x="1043989" y="144878"/>
                  <a:pt x="1034232" y="135600"/>
                  <a:pt x="1027317" y="126889"/>
                </a:cubicBezTo>
                <a:lnTo>
                  <a:pt x="1024732" y="123426"/>
                </a:lnTo>
                <a:lnTo>
                  <a:pt x="1024348" y="122871"/>
                </a:lnTo>
                <a:cubicBezTo>
                  <a:pt x="1022731" y="120595"/>
                  <a:pt x="1022608" y="120511"/>
                  <a:pt x="1023323" y="121540"/>
                </a:cubicBezTo>
                <a:lnTo>
                  <a:pt x="1024732" y="123426"/>
                </a:lnTo>
                <a:lnTo>
                  <a:pt x="1034348" y="137352"/>
                </a:lnTo>
                <a:cubicBezTo>
                  <a:pt x="1039616" y="145089"/>
                  <a:pt x="1047039" y="156096"/>
                  <a:pt x="1057275" y="171450"/>
                </a:cubicBezTo>
                <a:cubicBezTo>
                  <a:pt x="1076325" y="166688"/>
                  <a:pt x="1098087" y="168055"/>
                  <a:pt x="1114425" y="157163"/>
                </a:cubicBezTo>
                <a:cubicBezTo>
                  <a:pt x="1145133" y="136691"/>
                  <a:pt x="1143026" y="99962"/>
                  <a:pt x="1157288" y="71438"/>
                </a:cubicBezTo>
                <a:cubicBezTo>
                  <a:pt x="1181101" y="23812"/>
                  <a:pt x="1185862" y="28576"/>
                  <a:pt x="1228725" y="0"/>
                </a:cubicBezTo>
                <a:close/>
              </a:path>
            </a:pathLst>
          </a:custGeom>
          <a:blipFill>
            <a:blip r:embed="rId11"/>
            <a:tile tx="0" ty="0" sx="100000" sy="100000" flip="none" algn="tl"/>
          </a:blip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Brush Script MT" panose="03060802040406070304" pitchFamily="66" charset="0"/>
              </a:rPr>
              <a:t>BÀI 7</a:t>
            </a:r>
          </a:p>
        </p:txBody>
      </p:sp>
    </p:spTree>
    <p:extLst>
      <p:ext uri="{BB962C8B-B14F-4D97-AF65-F5344CB8AC3E}">
        <p14:creationId xmlns:p14="http://schemas.microsoft.com/office/powerpoint/2010/main" val="50301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indefinite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repeatCount="indefinite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repeatCount="indefinite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repeatCount="indefinite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" dur="5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  <p:bldP spid="82" grpId="0" animBg="1"/>
      <p:bldP spid="96" grpId="0" animBg="1"/>
      <p:bldP spid="9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4E468915-9F3F-4F06-ABA0-CAC02E329F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11300" y="762001"/>
            <a:ext cx="9018588" cy="5319713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altLang="en-US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ảo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ctr">
              <a:buNone/>
              <a:defRPr/>
            </a:pPr>
            <a:r>
              <a:rPr lang="en-US" altLang="en-US" sz="24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sz="24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altLang="en-US" sz="2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		</a:t>
            </a:r>
            <a:r>
              <a:rPr lang="en-US" altLang="en-US" sz="24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altLang="en-US" sz="24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altLang="en-US" sz="2400" b="1" u="sng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58EF2CA4-863C-42B2-90EE-CE774CA1D9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24112" y="128586"/>
            <a:ext cx="8015288" cy="647700"/>
          </a:xfrm>
        </p:spPr>
        <p:txBody>
          <a:bodyPr/>
          <a:lstStyle/>
          <a:p>
            <a:pPr eaLnBrk="1" hangingPunct="1"/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grpSp>
        <p:nvGrpSpPr>
          <p:cNvPr id="13321" name="Group 9">
            <a:extLst>
              <a:ext uri="{FF2B5EF4-FFF2-40B4-BE49-F238E27FC236}">
                <a16:creationId xmlns:a16="http://schemas.microsoft.com/office/drawing/2014/main" id="{BF074C9F-F415-4112-8A78-9D87E764FAAF}"/>
              </a:ext>
            </a:extLst>
          </p:cNvPr>
          <p:cNvGrpSpPr>
            <a:grpSpLocks/>
          </p:cNvGrpSpPr>
          <p:nvPr/>
        </p:nvGrpSpPr>
        <p:grpSpPr bwMode="auto">
          <a:xfrm>
            <a:off x="1536700" y="2743201"/>
            <a:ext cx="8902700" cy="3502025"/>
            <a:chOff x="8" y="1728"/>
            <a:chExt cx="5608" cy="2206"/>
          </a:xfrm>
        </p:grpSpPr>
        <p:sp>
          <p:nvSpPr>
            <p:cNvPr id="8197" name="Text Box 6">
              <a:extLst>
                <a:ext uri="{FF2B5EF4-FFF2-40B4-BE49-F238E27FC236}">
                  <a16:creationId xmlns:a16="http://schemas.microsoft.com/office/drawing/2014/main" id="{486B37A5-0101-4C5C-B0E4-9234E6AAF2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968"/>
              <a:ext cx="2832" cy="19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indent="166688" algn="just">
                <a:lnSpc>
                  <a:spcPct val="90000"/>
                </a:lnSpc>
                <a:buNone/>
                <a:defRPr/>
              </a:pPr>
              <a:r>
                <a:rPr lang="en-US" altLang="en-US" sz="2400" b="1" dirty="0">
                  <a:solidFill>
                    <a:srgbClr val="FF0000"/>
                  </a:solidFill>
                </a:rPr>
                <a:t>-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Kể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về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cuộc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đời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của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các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nhân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vật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nhất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định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.</a:t>
              </a:r>
            </a:p>
            <a:p>
              <a:pPr indent="166688" algn="just">
                <a:lnSpc>
                  <a:spcPct val="90000"/>
                </a:lnSpc>
                <a:buNone/>
                <a:defRPr/>
              </a:pPr>
              <a:r>
                <a:rPr lang="en-US" altLang="en-US" sz="2400" b="1" dirty="0">
                  <a:solidFill>
                    <a:srgbClr val="FF0000"/>
                  </a:solidFill>
                </a:rPr>
                <a:t>-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Thể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hiện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ước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mơ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,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quan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niệm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của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nhân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dân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về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cuộc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đấu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tranh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giữa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cái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thiện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và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cái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ác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…</a:t>
              </a:r>
            </a:p>
            <a:p>
              <a:pPr indent="166688" algn="just">
                <a:lnSpc>
                  <a:spcPct val="90000"/>
                </a:lnSpc>
                <a:buNone/>
                <a:defRPr/>
              </a:pPr>
              <a:r>
                <a:rPr lang="en-US" altLang="en-US" sz="2400" b="1" dirty="0">
                  <a:solidFill>
                    <a:srgbClr val="FF0000"/>
                  </a:solidFill>
                </a:rPr>
                <a:t>-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Coi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là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câu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chuyện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không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có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altLang="en-US" sz="2400" b="1" dirty="0" err="1">
                  <a:solidFill>
                    <a:srgbClr val="FF0000"/>
                  </a:solidFill>
                </a:rPr>
                <a:t>thật</a:t>
              </a:r>
              <a:r>
                <a:rPr lang="en-US" altLang="en-US" sz="2400" b="1" dirty="0">
                  <a:solidFill>
                    <a:srgbClr val="FF0000"/>
                  </a:solidFill>
                </a:rPr>
                <a:t>. </a:t>
              </a:r>
            </a:p>
            <a:p>
              <a:pPr algn="just" eaLnBrk="1" hangingPunct="1">
                <a:spcBef>
                  <a:spcPct val="50000"/>
                </a:spcBef>
                <a:buFontTx/>
                <a:buNone/>
                <a:defRPr/>
              </a:pPr>
              <a:endParaRPr lang="en-US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22535" name="Text Box 7">
              <a:extLst>
                <a:ext uri="{FF2B5EF4-FFF2-40B4-BE49-F238E27FC236}">
                  <a16:creationId xmlns:a16="http://schemas.microsoft.com/office/drawing/2014/main" id="{DDAE043E-0705-4227-A54F-55D18BCF52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" y="1987"/>
              <a:ext cx="2688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111125" indent="1238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just" eaLnBrk="1" hangingPunct="1">
                <a:lnSpc>
                  <a:spcPct val="90000"/>
                </a:lnSpc>
                <a:buFontTx/>
                <a:buNone/>
              </a:pPr>
              <a:r>
                <a:rPr lang="en-US" altLang="en-US" sz="2400" b="1">
                  <a:solidFill>
                    <a:srgbClr val="FF0000"/>
                  </a:solidFill>
                </a:rPr>
                <a:t>- Kể về các nhân vật sự kiện lịch sử </a:t>
              </a:r>
            </a:p>
            <a:p>
              <a:pPr algn="just" eaLnBrk="1" hangingPunct="1">
                <a:lnSpc>
                  <a:spcPct val="90000"/>
                </a:lnSpc>
                <a:buFontTx/>
                <a:buNone/>
              </a:pPr>
              <a:r>
                <a:rPr lang="en-US" altLang="en-US" sz="2400" b="1">
                  <a:solidFill>
                    <a:srgbClr val="FF0000"/>
                  </a:solidFill>
                </a:rPr>
                <a:t>- Thể hiện cách đánh giá của nhân dân đối với những nhân vật, sự kiện lịch sử được kể. </a:t>
              </a:r>
            </a:p>
            <a:p>
              <a:pPr algn="just" eaLnBrk="1" hangingPunct="1">
                <a:lnSpc>
                  <a:spcPct val="90000"/>
                </a:lnSpc>
                <a:buFontTx/>
                <a:buNone/>
              </a:pPr>
              <a:r>
                <a:rPr lang="en-US" altLang="en-US" sz="2400" b="1">
                  <a:solidFill>
                    <a:srgbClr val="FF0000"/>
                  </a:solidFill>
                </a:rPr>
                <a:t>- Tin câu chuyện có thật</a:t>
              </a:r>
            </a:p>
          </p:txBody>
        </p:sp>
        <p:sp>
          <p:nvSpPr>
            <p:cNvPr id="22536" name="Line 8">
              <a:extLst>
                <a:ext uri="{FF2B5EF4-FFF2-40B4-BE49-F238E27FC236}">
                  <a16:creationId xmlns:a16="http://schemas.microsoft.com/office/drawing/2014/main" id="{D828BE34-0A64-4427-9B74-BC1677F0B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1728"/>
              <a:ext cx="0" cy="17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842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6"/>
            <a:ext cx="3761558" cy="65842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827176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object 3"/>
          <p:cNvGrpSpPr/>
          <p:nvPr/>
        </p:nvGrpSpPr>
        <p:grpSpPr>
          <a:xfrm>
            <a:off x="444500" y="1786954"/>
            <a:ext cx="11241088" cy="4513704"/>
            <a:chOff x="305168" y="2400299"/>
            <a:chExt cx="8610613" cy="3177588"/>
          </a:xfrm>
        </p:grpSpPr>
        <p:sp>
          <p:nvSpPr>
            <p:cNvPr id="25" name="object 4"/>
            <p:cNvSpPr/>
            <p:nvPr/>
          </p:nvSpPr>
          <p:spPr>
            <a:xfrm>
              <a:off x="394716" y="2400299"/>
              <a:ext cx="8521065" cy="3017520"/>
            </a:xfrm>
            <a:custGeom>
              <a:avLst/>
              <a:gdLst/>
              <a:ahLst/>
              <a:cxnLst/>
              <a:rect l="l" t="t" r="r" b="b"/>
              <a:pathLst>
                <a:path w="8521065" h="3017520">
                  <a:moveTo>
                    <a:pt x="8520684" y="0"/>
                  </a:moveTo>
                  <a:lnTo>
                    <a:pt x="0" y="0"/>
                  </a:lnTo>
                  <a:lnTo>
                    <a:pt x="0" y="3017520"/>
                  </a:lnTo>
                  <a:lnTo>
                    <a:pt x="8520684" y="3017520"/>
                  </a:lnTo>
                  <a:lnTo>
                    <a:pt x="8520684" y="0"/>
                  </a:lnTo>
                  <a:close/>
                </a:path>
              </a:pathLst>
            </a:custGeom>
            <a:solidFill>
              <a:srgbClr val="EEDFBD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pic>
          <p:nvPicPr>
            <p:cNvPr id="34" name="object 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5168" y="2412111"/>
              <a:ext cx="2113383" cy="3165776"/>
            </a:xfrm>
            <a:prstGeom prst="rect">
              <a:avLst/>
            </a:prstGeom>
          </p:spPr>
        </p:pic>
      </p:grpSp>
      <p:pic>
        <p:nvPicPr>
          <p:cNvPr id="35" name="object 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11773" y="1766533"/>
            <a:ext cx="2728722" cy="4537089"/>
          </a:xfrm>
          <a:prstGeom prst="rect">
            <a:avLst/>
          </a:prstGeom>
        </p:spPr>
      </p:pic>
      <p:pic>
        <p:nvPicPr>
          <p:cNvPr id="36" name="object 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48763" y="1780132"/>
            <a:ext cx="2728722" cy="4520526"/>
          </a:xfrm>
          <a:prstGeom prst="rect">
            <a:avLst/>
          </a:prstGeom>
        </p:spPr>
      </p:pic>
      <p:pic>
        <p:nvPicPr>
          <p:cNvPr id="37" name="object 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85752" y="1785405"/>
            <a:ext cx="2728722" cy="451525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5476" y="2643348"/>
            <a:ext cx="2712472" cy="281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Cốt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đột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ánh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phận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phận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1559" y="126007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b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311772" y="2519467"/>
            <a:ext cx="250493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chia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xấu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86678" y="2643348"/>
            <a:ext cx="2405906" cy="313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hoang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trật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172318" y="2930862"/>
            <a:ext cx="2650423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728016" y="1861875"/>
            <a:ext cx="475489" cy="54015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476314" y="1861875"/>
            <a:ext cx="539529" cy="63616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288652" y="1861875"/>
            <a:ext cx="546950" cy="64491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108411" y="1861875"/>
            <a:ext cx="523447" cy="61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1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5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770024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9405" y="1129773"/>
            <a:ext cx="8353425" cy="123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Đọc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bản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Thạch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Sanh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Đọc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chú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thích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 t="5956"/>
          <a:stretch>
            <a:fillRect/>
          </a:stretch>
        </p:blipFill>
        <p:spPr>
          <a:xfrm>
            <a:off x="3686174" y="2367035"/>
            <a:ext cx="7634839" cy="3868666"/>
          </a:xfrm>
          <a:custGeom>
            <a:avLst/>
            <a:gdLst>
              <a:gd name="connsiteX0" fmla="*/ 0 w 7480858"/>
              <a:gd name="connsiteY0" fmla="*/ 0 h 3409043"/>
              <a:gd name="connsiteX1" fmla="*/ 7480858 w 7480858"/>
              <a:gd name="connsiteY1" fmla="*/ 0 h 3409043"/>
              <a:gd name="connsiteX2" fmla="*/ 7480858 w 7480858"/>
              <a:gd name="connsiteY2" fmla="*/ 3409043 h 3409043"/>
              <a:gd name="connsiteX3" fmla="*/ 0 w 7480858"/>
              <a:gd name="connsiteY3" fmla="*/ 3409043 h 3409043"/>
              <a:gd name="connsiteX4" fmla="*/ 0 w 7480858"/>
              <a:gd name="connsiteY4" fmla="*/ 0 h 340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0858" h="3409043">
                <a:moveTo>
                  <a:pt x="0" y="0"/>
                </a:moveTo>
                <a:lnTo>
                  <a:pt x="7480858" y="0"/>
                </a:lnTo>
                <a:lnTo>
                  <a:pt x="7480858" y="3409043"/>
                </a:lnTo>
                <a:lnTo>
                  <a:pt x="0" y="340904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Rectangle 8"/>
          <p:cNvSpPr/>
          <p:nvPr/>
        </p:nvSpPr>
        <p:spPr>
          <a:xfrm>
            <a:off x="5826123" y="3414194"/>
            <a:ext cx="3613945" cy="21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0480" lvl="0">
              <a:lnSpc>
                <a:spcPct val="115000"/>
              </a:lnSpc>
              <a:spcAft>
                <a:spcPts val="1200"/>
              </a:spcAft>
              <a:buSzPts val="1300"/>
            </a:pP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Đọc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to, rõ ràng, nhấn mạnh những chiến công của Thạch Sanh. Thể hiện giọng của từng nhân vật: Thạch Sanh thật thà, tin người; mẹ con Lí Thông nham hiểm, độc ác.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9303" y="2338749"/>
            <a:ext cx="3729568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Đọc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Tìm hiểu chú thích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g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iải thích từ khó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 SGK-T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26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29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48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864111" y="805712"/>
            <a:ext cx="22531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latin typeface="Times New Roman" panose="02020603050405020304" pitchFamily="18" charset="0"/>
              </a:rPr>
              <a:t>BÀI TẬP VỀ NHÀ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99617" y="1311724"/>
            <a:ext cx="10768740" cy="3766721"/>
            <a:chOff x="3681581" y="1798154"/>
            <a:chExt cx="3365464" cy="3766721"/>
          </a:xfrm>
        </p:grpSpPr>
        <p:sp>
          <p:nvSpPr>
            <p:cNvPr id="12" name="Freeform 11"/>
            <p:cNvSpPr/>
            <p:nvPr/>
          </p:nvSpPr>
          <p:spPr>
            <a:xfrm>
              <a:off x="4848278" y="1798154"/>
              <a:ext cx="1115176" cy="861218"/>
            </a:xfrm>
            <a:custGeom>
              <a:avLst/>
              <a:gdLst>
                <a:gd name="connsiteX0" fmla="*/ 0 w 1722437"/>
                <a:gd name="connsiteY0" fmla="*/ 86122 h 861218"/>
                <a:gd name="connsiteX1" fmla="*/ 86122 w 1722437"/>
                <a:gd name="connsiteY1" fmla="*/ 0 h 861218"/>
                <a:gd name="connsiteX2" fmla="*/ 1636315 w 1722437"/>
                <a:gd name="connsiteY2" fmla="*/ 0 h 861218"/>
                <a:gd name="connsiteX3" fmla="*/ 1722437 w 1722437"/>
                <a:gd name="connsiteY3" fmla="*/ 86122 h 861218"/>
                <a:gd name="connsiteX4" fmla="*/ 1722437 w 1722437"/>
                <a:gd name="connsiteY4" fmla="*/ 775096 h 861218"/>
                <a:gd name="connsiteX5" fmla="*/ 1636315 w 1722437"/>
                <a:gd name="connsiteY5" fmla="*/ 861218 h 861218"/>
                <a:gd name="connsiteX6" fmla="*/ 86122 w 1722437"/>
                <a:gd name="connsiteY6" fmla="*/ 861218 h 861218"/>
                <a:gd name="connsiteX7" fmla="*/ 0 w 1722437"/>
                <a:gd name="connsiteY7" fmla="*/ 775096 h 861218"/>
                <a:gd name="connsiteX8" fmla="*/ 0 w 1722437"/>
                <a:gd name="connsiteY8" fmla="*/ 86122 h 86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2437" h="861218">
                  <a:moveTo>
                    <a:pt x="0" y="86122"/>
                  </a:moveTo>
                  <a:cubicBezTo>
                    <a:pt x="0" y="38558"/>
                    <a:pt x="38558" y="0"/>
                    <a:pt x="86122" y="0"/>
                  </a:cubicBezTo>
                  <a:lnTo>
                    <a:pt x="1636315" y="0"/>
                  </a:lnTo>
                  <a:cubicBezTo>
                    <a:pt x="1683879" y="0"/>
                    <a:pt x="1722437" y="38558"/>
                    <a:pt x="1722437" y="86122"/>
                  </a:cubicBezTo>
                  <a:lnTo>
                    <a:pt x="1722437" y="775096"/>
                  </a:lnTo>
                  <a:cubicBezTo>
                    <a:pt x="1722437" y="822660"/>
                    <a:pt x="1683879" y="861218"/>
                    <a:pt x="1636315" y="861218"/>
                  </a:cubicBezTo>
                  <a:lnTo>
                    <a:pt x="86122" y="861218"/>
                  </a:lnTo>
                  <a:cubicBezTo>
                    <a:pt x="38558" y="861218"/>
                    <a:pt x="0" y="822660"/>
                    <a:pt x="0" y="775096"/>
                  </a:cubicBezTo>
                  <a:lnTo>
                    <a:pt x="0" y="86122"/>
                  </a:lnTo>
                  <a:close/>
                </a:path>
              </a:pathLst>
            </a:custGeom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564" tIns="60784" rIns="78564" bIns="60784" numCol="1" spcCol="1270" anchor="ctr" anchorCtr="0">
              <a:noAutofit/>
            </a:bodyPr>
            <a:lstStyle/>
            <a:p>
              <a:pPr lvl="0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2800" b="1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2800" b="1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Tìm</a:t>
              </a:r>
              <a:r>
                <a:rPr lang="en-US" sz="2800" b="1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hiểu</a:t>
              </a:r>
              <a:r>
                <a:rPr lang="en-US" sz="2800" b="1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chung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3" name="Freeform 12"/>
            <p:cNvSpPr/>
            <p:nvPr/>
          </p:nvSpPr>
          <p:spPr>
            <a:xfrm flipH="1">
              <a:off x="5011159" y="2841242"/>
              <a:ext cx="86742" cy="64591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45914"/>
                  </a:lnTo>
                  <a:lnTo>
                    <a:pt x="172243" y="645914"/>
                  </a:ln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1581" y="2895910"/>
              <a:ext cx="1286987" cy="861218"/>
            </a:xfrm>
            <a:custGeom>
              <a:avLst/>
              <a:gdLst>
                <a:gd name="connsiteX0" fmla="*/ 0 w 1377949"/>
                <a:gd name="connsiteY0" fmla="*/ 86122 h 861218"/>
                <a:gd name="connsiteX1" fmla="*/ 86122 w 1377949"/>
                <a:gd name="connsiteY1" fmla="*/ 0 h 861218"/>
                <a:gd name="connsiteX2" fmla="*/ 1291827 w 1377949"/>
                <a:gd name="connsiteY2" fmla="*/ 0 h 861218"/>
                <a:gd name="connsiteX3" fmla="*/ 1377949 w 1377949"/>
                <a:gd name="connsiteY3" fmla="*/ 86122 h 861218"/>
                <a:gd name="connsiteX4" fmla="*/ 1377949 w 1377949"/>
                <a:gd name="connsiteY4" fmla="*/ 775096 h 861218"/>
                <a:gd name="connsiteX5" fmla="*/ 1291827 w 1377949"/>
                <a:gd name="connsiteY5" fmla="*/ 861218 h 861218"/>
                <a:gd name="connsiteX6" fmla="*/ 86122 w 1377949"/>
                <a:gd name="connsiteY6" fmla="*/ 861218 h 861218"/>
                <a:gd name="connsiteX7" fmla="*/ 0 w 1377949"/>
                <a:gd name="connsiteY7" fmla="*/ 775096 h 861218"/>
                <a:gd name="connsiteX8" fmla="*/ 0 w 1377949"/>
                <a:gd name="connsiteY8" fmla="*/ 86122 h 86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7949" h="861218">
                  <a:moveTo>
                    <a:pt x="0" y="86122"/>
                  </a:moveTo>
                  <a:cubicBezTo>
                    <a:pt x="0" y="38558"/>
                    <a:pt x="38558" y="0"/>
                    <a:pt x="86122" y="0"/>
                  </a:cubicBezTo>
                  <a:lnTo>
                    <a:pt x="1291827" y="0"/>
                  </a:lnTo>
                  <a:cubicBezTo>
                    <a:pt x="1339391" y="0"/>
                    <a:pt x="1377949" y="38558"/>
                    <a:pt x="1377949" y="86122"/>
                  </a:cubicBezTo>
                  <a:lnTo>
                    <a:pt x="1377949" y="775096"/>
                  </a:lnTo>
                  <a:cubicBezTo>
                    <a:pt x="1377949" y="822660"/>
                    <a:pt x="1339391" y="861218"/>
                    <a:pt x="1291827" y="861218"/>
                  </a:cubicBezTo>
                  <a:lnTo>
                    <a:pt x="86122" y="861218"/>
                  </a:lnTo>
                  <a:cubicBezTo>
                    <a:pt x="38558" y="861218"/>
                    <a:pt x="0" y="822660"/>
                    <a:pt x="0" y="775096"/>
                  </a:cubicBezTo>
                  <a:lnTo>
                    <a:pt x="0" y="86122"/>
                  </a:lnTo>
                  <a:close/>
                </a:path>
              </a:pathLst>
            </a:cu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894" tIns="43004" rIns="51894" bIns="43004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-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Thể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loại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văn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bản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“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Thạch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Sanh”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gì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?</a:t>
              </a:r>
            </a:p>
          </p:txBody>
        </p:sp>
        <p:sp>
          <p:nvSpPr>
            <p:cNvPr id="15" name="Freeform 14"/>
            <p:cNvSpPr/>
            <p:nvPr/>
          </p:nvSpPr>
          <p:spPr>
            <a:xfrm flipH="1">
              <a:off x="4925038" y="2777981"/>
              <a:ext cx="172243" cy="172243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722437"/>
                  </a:lnTo>
                  <a:lnTo>
                    <a:pt x="172243" y="1722437"/>
                  </a:ln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78278" y="2879696"/>
              <a:ext cx="1368767" cy="824688"/>
            </a:xfrm>
            <a:custGeom>
              <a:avLst/>
              <a:gdLst>
                <a:gd name="connsiteX0" fmla="*/ 0 w 1377949"/>
                <a:gd name="connsiteY0" fmla="*/ 86122 h 861218"/>
                <a:gd name="connsiteX1" fmla="*/ 86122 w 1377949"/>
                <a:gd name="connsiteY1" fmla="*/ 0 h 861218"/>
                <a:gd name="connsiteX2" fmla="*/ 1291827 w 1377949"/>
                <a:gd name="connsiteY2" fmla="*/ 0 h 861218"/>
                <a:gd name="connsiteX3" fmla="*/ 1377949 w 1377949"/>
                <a:gd name="connsiteY3" fmla="*/ 86122 h 861218"/>
                <a:gd name="connsiteX4" fmla="*/ 1377949 w 1377949"/>
                <a:gd name="connsiteY4" fmla="*/ 775096 h 861218"/>
                <a:gd name="connsiteX5" fmla="*/ 1291827 w 1377949"/>
                <a:gd name="connsiteY5" fmla="*/ 861218 h 861218"/>
                <a:gd name="connsiteX6" fmla="*/ 86122 w 1377949"/>
                <a:gd name="connsiteY6" fmla="*/ 861218 h 861218"/>
                <a:gd name="connsiteX7" fmla="*/ 0 w 1377949"/>
                <a:gd name="connsiteY7" fmla="*/ 775096 h 861218"/>
                <a:gd name="connsiteX8" fmla="*/ 0 w 1377949"/>
                <a:gd name="connsiteY8" fmla="*/ 86122 h 86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7949" h="861218">
                  <a:moveTo>
                    <a:pt x="0" y="86122"/>
                  </a:moveTo>
                  <a:cubicBezTo>
                    <a:pt x="0" y="38558"/>
                    <a:pt x="38558" y="0"/>
                    <a:pt x="86122" y="0"/>
                  </a:cubicBezTo>
                  <a:lnTo>
                    <a:pt x="1291827" y="0"/>
                  </a:lnTo>
                  <a:cubicBezTo>
                    <a:pt x="1339391" y="0"/>
                    <a:pt x="1377949" y="38558"/>
                    <a:pt x="1377949" y="86122"/>
                  </a:cubicBezTo>
                  <a:lnTo>
                    <a:pt x="1377949" y="775096"/>
                  </a:lnTo>
                  <a:cubicBezTo>
                    <a:pt x="1377949" y="822660"/>
                    <a:pt x="1339391" y="861218"/>
                    <a:pt x="1291827" y="861218"/>
                  </a:cubicBezTo>
                  <a:lnTo>
                    <a:pt x="86122" y="861218"/>
                  </a:lnTo>
                  <a:cubicBezTo>
                    <a:pt x="38558" y="861218"/>
                    <a:pt x="0" y="822660"/>
                    <a:pt x="0" y="775096"/>
                  </a:cubicBezTo>
                  <a:lnTo>
                    <a:pt x="0" y="86122"/>
                  </a:lnTo>
                  <a:close/>
                </a:path>
              </a:pathLst>
            </a:cu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894" tIns="43004" rIns="51894" bIns="43004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-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Phương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thức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biểu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đạt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?</a:t>
              </a:r>
            </a:p>
          </p:txBody>
        </p:sp>
        <p:sp>
          <p:nvSpPr>
            <p:cNvPr id="19" name="Freeform 18"/>
            <p:cNvSpPr/>
            <p:nvPr/>
          </p:nvSpPr>
          <p:spPr>
            <a:xfrm flipH="1">
              <a:off x="4844992" y="2736092"/>
              <a:ext cx="252289" cy="282878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798960"/>
                  </a:lnTo>
                  <a:lnTo>
                    <a:pt x="172243" y="2798960"/>
                  </a:ln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96663" y="3989598"/>
              <a:ext cx="1286987" cy="732130"/>
            </a:xfrm>
            <a:custGeom>
              <a:avLst/>
              <a:gdLst>
                <a:gd name="connsiteX0" fmla="*/ 0 w 1377949"/>
                <a:gd name="connsiteY0" fmla="*/ 86122 h 861218"/>
                <a:gd name="connsiteX1" fmla="*/ 86122 w 1377949"/>
                <a:gd name="connsiteY1" fmla="*/ 0 h 861218"/>
                <a:gd name="connsiteX2" fmla="*/ 1291827 w 1377949"/>
                <a:gd name="connsiteY2" fmla="*/ 0 h 861218"/>
                <a:gd name="connsiteX3" fmla="*/ 1377949 w 1377949"/>
                <a:gd name="connsiteY3" fmla="*/ 86122 h 861218"/>
                <a:gd name="connsiteX4" fmla="*/ 1377949 w 1377949"/>
                <a:gd name="connsiteY4" fmla="*/ 775096 h 861218"/>
                <a:gd name="connsiteX5" fmla="*/ 1291827 w 1377949"/>
                <a:gd name="connsiteY5" fmla="*/ 861218 h 861218"/>
                <a:gd name="connsiteX6" fmla="*/ 86122 w 1377949"/>
                <a:gd name="connsiteY6" fmla="*/ 861218 h 861218"/>
                <a:gd name="connsiteX7" fmla="*/ 0 w 1377949"/>
                <a:gd name="connsiteY7" fmla="*/ 775096 h 861218"/>
                <a:gd name="connsiteX8" fmla="*/ 0 w 1377949"/>
                <a:gd name="connsiteY8" fmla="*/ 86122 h 86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7949" h="861218">
                  <a:moveTo>
                    <a:pt x="0" y="86122"/>
                  </a:moveTo>
                  <a:cubicBezTo>
                    <a:pt x="0" y="38558"/>
                    <a:pt x="38558" y="0"/>
                    <a:pt x="86122" y="0"/>
                  </a:cubicBezTo>
                  <a:lnTo>
                    <a:pt x="1291827" y="0"/>
                  </a:lnTo>
                  <a:cubicBezTo>
                    <a:pt x="1339391" y="0"/>
                    <a:pt x="1377949" y="38558"/>
                    <a:pt x="1377949" y="86122"/>
                  </a:cubicBezTo>
                  <a:lnTo>
                    <a:pt x="1377949" y="775096"/>
                  </a:lnTo>
                  <a:cubicBezTo>
                    <a:pt x="1377949" y="822660"/>
                    <a:pt x="1339391" y="861218"/>
                    <a:pt x="1291827" y="861218"/>
                  </a:cubicBezTo>
                  <a:lnTo>
                    <a:pt x="86122" y="861218"/>
                  </a:lnTo>
                  <a:cubicBezTo>
                    <a:pt x="38558" y="861218"/>
                    <a:pt x="0" y="822660"/>
                    <a:pt x="0" y="775096"/>
                  </a:cubicBezTo>
                  <a:lnTo>
                    <a:pt x="0" y="86122"/>
                  </a:lnTo>
                  <a:close/>
                </a:path>
              </a:pathLst>
            </a:cu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894" tIns="43004" rIns="51894" bIns="43004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-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Ngôi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kể</a:t>
              </a:r>
              <a:r>
                <a:rPr lang="en-US" sz="2800" kern="12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?</a:t>
              </a:r>
            </a:p>
          </p:txBody>
        </p:sp>
      </p:grpSp>
      <p:sp>
        <p:nvSpPr>
          <p:cNvPr id="4" name="Freeform 18">
            <a:extLst>
              <a:ext uri="{FF2B5EF4-FFF2-40B4-BE49-F238E27FC236}">
                <a16:creationId xmlns:a16="http://schemas.microsoft.com/office/drawing/2014/main" id="{F17870F0-79D8-504C-8B3A-1E5B694A9AA4}"/>
              </a:ext>
            </a:extLst>
          </p:cNvPr>
          <p:cNvSpPr/>
          <p:nvPr/>
        </p:nvSpPr>
        <p:spPr>
          <a:xfrm>
            <a:off x="6693007" y="2246780"/>
            <a:ext cx="1067669" cy="30617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798960"/>
                </a:lnTo>
                <a:lnTo>
                  <a:pt x="172243" y="2798960"/>
                </a:ln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1D03B0DB-2FA1-4502-5B48-7B4E76979C6A}"/>
              </a:ext>
            </a:extLst>
          </p:cNvPr>
          <p:cNvSpPr/>
          <p:nvPr/>
        </p:nvSpPr>
        <p:spPr>
          <a:xfrm>
            <a:off x="6691023" y="2285648"/>
            <a:ext cx="598311" cy="64591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645914"/>
                </a:lnTo>
                <a:lnTo>
                  <a:pt x="172243" y="645914"/>
                </a:ln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418EDEE6-4504-A35F-86F1-1C5D04B1A081}"/>
              </a:ext>
            </a:extLst>
          </p:cNvPr>
          <p:cNvSpPr/>
          <p:nvPr/>
        </p:nvSpPr>
        <p:spPr>
          <a:xfrm>
            <a:off x="636856" y="4473190"/>
            <a:ext cx="4135967" cy="1320067"/>
          </a:xfrm>
          <a:custGeom>
            <a:avLst/>
            <a:gdLst>
              <a:gd name="connsiteX0" fmla="*/ 0 w 1377949"/>
              <a:gd name="connsiteY0" fmla="*/ 86122 h 861218"/>
              <a:gd name="connsiteX1" fmla="*/ 86122 w 1377949"/>
              <a:gd name="connsiteY1" fmla="*/ 0 h 861218"/>
              <a:gd name="connsiteX2" fmla="*/ 1291827 w 1377949"/>
              <a:gd name="connsiteY2" fmla="*/ 0 h 861218"/>
              <a:gd name="connsiteX3" fmla="*/ 1377949 w 1377949"/>
              <a:gd name="connsiteY3" fmla="*/ 86122 h 861218"/>
              <a:gd name="connsiteX4" fmla="*/ 1377949 w 1377949"/>
              <a:gd name="connsiteY4" fmla="*/ 775096 h 861218"/>
              <a:gd name="connsiteX5" fmla="*/ 1291827 w 1377949"/>
              <a:gd name="connsiteY5" fmla="*/ 861218 h 861218"/>
              <a:gd name="connsiteX6" fmla="*/ 86122 w 1377949"/>
              <a:gd name="connsiteY6" fmla="*/ 861218 h 861218"/>
              <a:gd name="connsiteX7" fmla="*/ 0 w 1377949"/>
              <a:gd name="connsiteY7" fmla="*/ 775096 h 861218"/>
              <a:gd name="connsiteX8" fmla="*/ 0 w 1377949"/>
              <a:gd name="connsiteY8" fmla="*/ 86122 h 86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7949" h="861218">
                <a:moveTo>
                  <a:pt x="0" y="86122"/>
                </a:moveTo>
                <a:cubicBezTo>
                  <a:pt x="0" y="38558"/>
                  <a:pt x="38558" y="0"/>
                  <a:pt x="86122" y="0"/>
                </a:cubicBezTo>
                <a:lnTo>
                  <a:pt x="1291827" y="0"/>
                </a:lnTo>
                <a:cubicBezTo>
                  <a:pt x="1339391" y="0"/>
                  <a:pt x="1377949" y="38558"/>
                  <a:pt x="1377949" y="86122"/>
                </a:cubicBezTo>
                <a:lnTo>
                  <a:pt x="1377949" y="775096"/>
                </a:lnTo>
                <a:cubicBezTo>
                  <a:pt x="1377949" y="822660"/>
                  <a:pt x="1339391" y="861218"/>
                  <a:pt x="1291827" y="861218"/>
                </a:cubicBezTo>
                <a:lnTo>
                  <a:pt x="86122" y="861218"/>
                </a:lnTo>
                <a:cubicBezTo>
                  <a:pt x="38558" y="861218"/>
                  <a:pt x="0" y="822660"/>
                  <a:pt x="0" y="775096"/>
                </a:cubicBezTo>
                <a:lnTo>
                  <a:pt x="0" y="86122"/>
                </a:lnTo>
                <a:close/>
              </a:path>
            </a:pathLst>
          </a:custGeom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894" tIns="43004" rIns="51894" bIns="43004" numCol="1" spcCol="1270" anchor="ctr" anchorCtr="0">
            <a:noAutofit/>
          </a:bodyPr>
          <a:lstStyle/>
          <a:p>
            <a:pPr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Truyện Thạch Sanh có những nhân vật nào? Nhân vật nào là chính?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6" name="Freeform 19">
            <a:extLst>
              <a:ext uri="{FF2B5EF4-FFF2-40B4-BE49-F238E27FC236}">
                <a16:creationId xmlns:a16="http://schemas.microsoft.com/office/drawing/2014/main" id="{39048B00-7C41-6EAA-0C49-BAC327AF6FBE}"/>
              </a:ext>
            </a:extLst>
          </p:cNvPr>
          <p:cNvSpPr/>
          <p:nvPr/>
        </p:nvSpPr>
        <p:spPr>
          <a:xfrm>
            <a:off x="6988606" y="3419349"/>
            <a:ext cx="4425314" cy="861218"/>
          </a:xfrm>
          <a:custGeom>
            <a:avLst/>
            <a:gdLst>
              <a:gd name="connsiteX0" fmla="*/ 0 w 1377949"/>
              <a:gd name="connsiteY0" fmla="*/ 86122 h 861218"/>
              <a:gd name="connsiteX1" fmla="*/ 86122 w 1377949"/>
              <a:gd name="connsiteY1" fmla="*/ 0 h 861218"/>
              <a:gd name="connsiteX2" fmla="*/ 1291827 w 1377949"/>
              <a:gd name="connsiteY2" fmla="*/ 0 h 861218"/>
              <a:gd name="connsiteX3" fmla="*/ 1377949 w 1377949"/>
              <a:gd name="connsiteY3" fmla="*/ 86122 h 861218"/>
              <a:gd name="connsiteX4" fmla="*/ 1377949 w 1377949"/>
              <a:gd name="connsiteY4" fmla="*/ 775096 h 861218"/>
              <a:gd name="connsiteX5" fmla="*/ 1291827 w 1377949"/>
              <a:gd name="connsiteY5" fmla="*/ 861218 h 861218"/>
              <a:gd name="connsiteX6" fmla="*/ 86122 w 1377949"/>
              <a:gd name="connsiteY6" fmla="*/ 861218 h 861218"/>
              <a:gd name="connsiteX7" fmla="*/ 0 w 1377949"/>
              <a:gd name="connsiteY7" fmla="*/ 775096 h 861218"/>
              <a:gd name="connsiteX8" fmla="*/ 0 w 1377949"/>
              <a:gd name="connsiteY8" fmla="*/ 86122 h 86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7949" h="861218">
                <a:moveTo>
                  <a:pt x="0" y="86122"/>
                </a:moveTo>
                <a:cubicBezTo>
                  <a:pt x="0" y="38558"/>
                  <a:pt x="38558" y="0"/>
                  <a:pt x="86122" y="0"/>
                </a:cubicBezTo>
                <a:lnTo>
                  <a:pt x="1291827" y="0"/>
                </a:lnTo>
                <a:cubicBezTo>
                  <a:pt x="1339391" y="0"/>
                  <a:pt x="1377949" y="38558"/>
                  <a:pt x="1377949" y="86122"/>
                </a:cubicBezTo>
                <a:lnTo>
                  <a:pt x="1377949" y="775096"/>
                </a:lnTo>
                <a:cubicBezTo>
                  <a:pt x="1377949" y="822660"/>
                  <a:pt x="1339391" y="861218"/>
                  <a:pt x="1291827" y="861218"/>
                </a:cubicBezTo>
                <a:lnTo>
                  <a:pt x="86122" y="861218"/>
                </a:lnTo>
                <a:cubicBezTo>
                  <a:pt x="38558" y="861218"/>
                  <a:pt x="0" y="822660"/>
                  <a:pt x="0" y="775096"/>
                </a:cubicBezTo>
                <a:lnTo>
                  <a:pt x="0" y="86122"/>
                </a:lnTo>
                <a:close/>
              </a:path>
            </a:pathLst>
          </a:custGeom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894" tIns="43004" rIns="51894" bIns="43004" numCol="1" spcCol="1270" anchor="ctr" anchorCtr="0">
            <a:noAutofit/>
          </a:bodyPr>
          <a:lstStyle/>
          <a:p>
            <a:pPr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Xác định những sự kiện chính trong truyện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9" name="Freeform 14">
            <a:extLst>
              <a:ext uri="{FF2B5EF4-FFF2-40B4-BE49-F238E27FC236}">
                <a16:creationId xmlns:a16="http://schemas.microsoft.com/office/drawing/2014/main" id="{D6F98F02-A1B2-756C-1797-E02D0094C35F}"/>
              </a:ext>
            </a:extLst>
          </p:cNvPr>
          <p:cNvSpPr/>
          <p:nvPr/>
        </p:nvSpPr>
        <p:spPr>
          <a:xfrm>
            <a:off x="6686134" y="2179387"/>
            <a:ext cx="598310" cy="172243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722437"/>
                </a:lnTo>
                <a:lnTo>
                  <a:pt x="172243" y="1722437"/>
                </a:ln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0" name="Freeform 19">
            <a:extLst>
              <a:ext uri="{FF2B5EF4-FFF2-40B4-BE49-F238E27FC236}">
                <a16:creationId xmlns:a16="http://schemas.microsoft.com/office/drawing/2014/main" id="{70DB5ACF-C4DE-50EA-89DF-DE33FB868985}"/>
              </a:ext>
            </a:extLst>
          </p:cNvPr>
          <p:cNvSpPr/>
          <p:nvPr/>
        </p:nvSpPr>
        <p:spPr>
          <a:xfrm>
            <a:off x="6943043" y="4534344"/>
            <a:ext cx="4425314" cy="1178346"/>
          </a:xfrm>
          <a:custGeom>
            <a:avLst/>
            <a:gdLst>
              <a:gd name="connsiteX0" fmla="*/ 0 w 1377949"/>
              <a:gd name="connsiteY0" fmla="*/ 86122 h 861218"/>
              <a:gd name="connsiteX1" fmla="*/ 86122 w 1377949"/>
              <a:gd name="connsiteY1" fmla="*/ 0 h 861218"/>
              <a:gd name="connsiteX2" fmla="*/ 1291827 w 1377949"/>
              <a:gd name="connsiteY2" fmla="*/ 0 h 861218"/>
              <a:gd name="connsiteX3" fmla="*/ 1377949 w 1377949"/>
              <a:gd name="connsiteY3" fmla="*/ 86122 h 861218"/>
              <a:gd name="connsiteX4" fmla="*/ 1377949 w 1377949"/>
              <a:gd name="connsiteY4" fmla="*/ 775096 h 861218"/>
              <a:gd name="connsiteX5" fmla="*/ 1291827 w 1377949"/>
              <a:gd name="connsiteY5" fmla="*/ 861218 h 861218"/>
              <a:gd name="connsiteX6" fmla="*/ 86122 w 1377949"/>
              <a:gd name="connsiteY6" fmla="*/ 861218 h 861218"/>
              <a:gd name="connsiteX7" fmla="*/ 0 w 1377949"/>
              <a:gd name="connsiteY7" fmla="*/ 775096 h 861218"/>
              <a:gd name="connsiteX8" fmla="*/ 0 w 1377949"/>
              <a:gd name="connsiteY8" fmla="*/ 86122 h 86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7949" h="861218">
                <a:moveTo>
                  <a:pt x="0" y="86122"/>
                </a:moveTo>
                <a:cubicBezTo>
                  <a:pt x="0" y="38558"/>
                  <a:pt x="38558" y="0"/>
                  <a:pt x="86122" y="0"/>
                </a:cubicBezTo>
                <a:lnTo>
                  <a:pt x="1291827" y="0"/>
                </a:lnTo>
                <a:cubicBezTo>
                  <a:pt x="1339391" y="0"/>
                  <a:pt x="1377949" y="38558"/>
                  <a:pt x="1377949" y="86122"/>
                </a:cubicBezTo>
                <a:lnTo>
                  <a:pt x="1377949" y="775096"/>
                </a:lnTo>
                <a:cubicBezTo>
                  <a:pt x="1377949" y="822660"/>
                  <a:pt x="1339391" y="861218"/>
                  <a:pt x="1291827" y="861218"/>
                </a:cubicBezTo>
                <a:lnTo>
                  <a:pt x="86122" y="861218"/>
                </a:lnTo>
                <a:cubicBezTo>
                  <a:pt x="38558" y="861218"/>
                  <a:pt x="0" y="822660"/>
                  <a:pt x="0" y="775096"/>
                </a:cubicBezTo>
                <a:lnTo>
                  <a:pt x="0" y="86122"/>
                </a:lnTo>
                <a:close/>
              </a:path>
            </a:pathLst>
          </a:custGeom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894" tIns="43004" rIns="51894" bIns="43004" numCol="1" spcCol="1270" anchor="ctr" anchorCtr="0">
            <a:noAutofit/>
          </a:bodyPr>
          <a:lstStyle/>
          <a:p>
            <a:pPr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cục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chia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mấy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?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08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471507" y="233680"/>
            <a:ext cx="7460827" cy="10024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defTabSz="355591">
              <a:spcAft>
                <a:spcPct val="0"/>
              </a:spcAft>
            </a:pP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2. Hoàn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thành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phiếu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học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tập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số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1</a:t>
            </a:r>
          </a:p>
          <a:p>
            <a:pPr defTabSz="355591">
              <a:spcAft>
                <a:spcPct val="0"/>
              </a:spcAft>
            </a:pP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Họ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và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tên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:……………….       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  </a:t>
            </a:r>
          </a:p>
        </p:txBody>
      </p:sp>
      <p:pic>
        <p:nvPicPr>
          <p:cNvPr id="3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9297247" y="447040"/>
            <a:ext cx="1568027" cy="1051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Text Box 4"/>
          <p:cNvSpPr txBox="1"/>
          <p:nvPr/>
        </p:nvSpPr>
        <p:spPr>
          <a:xfrm>
            <a:off x="3847253" y="2454487"/>
            <a:ext cx="7460827" cy="224705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altLang="zh-CN" sz="2533"/>
          </a:p>
          <a:p>
            <a:pPr indent="3456007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 Điểm:                                                Điểm</a:t>
            </a:r>
          </a:p>
          <a:p>
            <a:pPr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</p:txBody>
      </p:sp>
      <p:graphicFrame>
        <p:nvGraphicFramePr>
          <p:cNvPr id="6" name="Table 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33505138"/>
              </p:ext>
            </p:extLst>
          </p:nvPr>
        </p:nvGraphicFramePr>
        <p:xfrm>
          <a:off x="1096434" y="1578187"/>
          <a:ext cx="10211647" cy="5797973"/>
        </p:xfrm>
        <a:graphic>
          <a:graphicData uri="http://schemas.openxmlformats.org/drawingml/2006/table">
            <a:tbl>
              <a:tblPr/>
              <a:tblGrid>
                <a:gridCol w="1375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2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32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5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5867">
                <a:tc gridSpan="2">
                  <a:txBody>
                    <a:bodyPr/>
                    <a:lstStyle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1">
                          <a:latin typeface="Times New Roman" panose="02020603050405020304"/>
                          <a:ea typeface="Times New Roman" panose="02020603050405020304"/>
                        </a:rPr>
                        <a:t>TIÊU CHÍ ĐÁNH GIÁ PHT SỐ 2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ĐIỂM </a:t>
                      </a:r>
                    </a:p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TỐI ĐA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ĐIỂM </a:t>
                      </a:r>
                    </a:p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CHẤM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680">
                <a:tc rowSpan="4"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1">
                          <a:latin typeface="Times New Roman" panose="02020603050405020304"/>
                          <a:ea typeface="Times New Roman" panose="02020603050405020304"/>
                        </a:rPr>
                        <a:t>1. NỘI DUNG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Nêu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được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đặc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điểm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thể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loại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phương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thức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biểu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đạt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 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 dirty="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9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Nêu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được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ngôi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kể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 dirty="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Nêu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được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các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nhân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vật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nhân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vật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chính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sự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kiện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 dirty="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Nêu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bố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cục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của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văn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bản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và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nội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dung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từng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phần</a:t>
                      </a:r>
                      <a:endParaRPr lang="en-US" altLang="zh-CN" sz="3200" b="0" dirty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 dirty="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marL="127000" indent="-1270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1">
                          <a:latin typeface="Times New Roman" panose="02020603050405020304"/>
                          <a:ea typeface="Times New Roman" panose="02020603050405020304"/>
                        </a:rPr>
                        <a:t>2.HÌNH THỨC</a:t>
                      </a:r>
                    </a:p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1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Bài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làm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sạch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đẹp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rõ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ràng</a:t>
                      </a:r>
                      <a:endParaRPr lang="en-US" altLang="zh-CN" sz="3200" b="0" dirty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Trình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bày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thuyết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phục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, phong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cách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3200" b="0" dirty="0" err="1">
                          <a:latin typeface="Times New Roman" panose="02020603050405020304"/>
                          <a:ea typeface="Times New Roman" panose="02020603050405020304"/>
                        </a:rPr>
                        <a:t>tự</a:t>
                      </a:r>
                      <a:r>
                        <a:rPr lang="en-US" altLang="zh-CN" sz="3200" b="0" dirty="0">
                          <a:latin typeface="Times New Roman" panose="02020603050405020304"/>
                          <a:ea typeface="Times New Roman" panose="02020603050405020304"/>
                        </a:rPr>
                        <a:t> tin. 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 dirty="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 dirty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 Box 6"/>
          <p:cNvSpPr txBox="1"/>
          <p:nvPr/>
        </p:nvSpPr>
        <p:spPr>
          <a:xfrm>
            <a:off x="2446867" y="6900333"/>
            <a:ext cx="7460827" cy="25433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altLang="zh-CN" sz="2533"/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7197967" y="0"/>
            <a:ext cx="5568461" cy="576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355591">
              <a:spcAft>
                <a:spcPct val="0"/>
              </a:spcAft>
            </a:pP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       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Tự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đánh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giá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bài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làm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của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nhóm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latin typeface="Times New Roman" panose="02020603050405020304"/>
                <a:ea typeface="Times New Roman" panose="02020603050405020304"/>
              </a:rPr>
              <a:t>mình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          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9297247" y="447041"/>
            <a:ext cx="1847427" cy="576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   Điểm         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2224617" y="567977"/>
            <a:ext cx="7755467" cy="835378"/>
          </a:xfrm>
          <a:prstGeom prst="plaque">
            <a:avLst/>
          </a:prstGeom>
          <a:blipFill>
            <a:blip r:embed="rId2"/>
            <a:tile tx="0" ty="0" sx="100000" sy="100000" flip="none" algn="tl"/>
          </a:blip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r>
              <a:rPr kumimoji="0" lang="nl-N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Nhân vật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" name="Plaque 4"/>
          <p:cNvSpPr/>
          <p:nvPr/>
        </p:nvSpPr>
        <p:spPr>
          <a:xfrm>
            <a:off x="2224617" y="3776255"/>
            <a:ext cx="7755467" cy="835378"/>
          </a:xfrm>
          <a:prstGeom prst="plaque">
            <a:avLst/>
          </a:prstGeom>
          <a:blipFill>
            <a:blip r:embed="rId3"/>
            <a:tile tx="0" ty="0" sx="100000" sy="100000" flip="none" algn="tl"/>
          </a:blip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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&gt;&lt;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laque 5"/>
          <p:cNvSpPr/>
          <p:nvPr/>
        </p:nvSpPr>
        <p:spPr>
          <a:xfrm>
            <a:off x="660400" y="2100494"/>
            <a:ext cx="5030611" cy="992716"/>
          </a:xfrm>
          <a:prstGeom prst="plaque">
            <a:avLst/>
          </a:prstGeom>
          <a:blipFill>
            <a:blip r:embed="rId4"/>
            <a:tile tx="0" ty="0" sx="100000" sy="100000" flip="none" algn="tl"/>
          </a:blip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vật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chính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8" name="Plaque 7"/>
          <p:cNvSpPr/>
          <p:nvPr/>
        </p:nvSpPr>
        <p:spPr>
          <a:xfrm>
            <a:off x="5947833" y="2099436"/>
            <a:ext cx="5621161" cy="992716"/>
          </a:xfrm>
          <a:prstGeom prst="plaque">
            <a:avLst/>
          </a:prstGeom>
          <a:blipFill>
            <a:blip r:embed="rId4"/>
            <a:tile tx="0" ty="0" sx="100000" sy="100000" flip="none" algn="tl"/>
          </a:blip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vật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phụ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vua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9" name="Plaque 8"/>
          <p:cNvSpPr/>
          <p:nvPr/>
        </p:nvSpPr>
        <p:spPr>
          <a:xfrm>
            <a:off x="6336594" y="5261856"/>
            <a:ext cx="5030611" cy="962378"/>
          </a:xfrm>
          <a:prstGeom prst="plaque">
            <a:avLst/>
          </a:prstGeom>
          <a:blipFill>
            <a:blip r:embed="rId5"/>
            <a:tile tx="0" ty="0" sx="100000" sy="100000" flip="none" algn="tl"/>
          </a:blip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0" name="Plaque 9"/>
          <p:cNvSpPr/>
          <p:nvPr/>
        </p:nvSpPr>
        <p:spPr>
          <a:xfrm>
            <a:off x="837495" y="5261856"/>
            <a:ext cx="5030611" cy="962378"/>
          </a:xfrm>
          <a:prstGeom prst="plaque">
            <a:avLst/>
          </a:prstGeom>
          <a:blipFill>
            <a:blip r:embed="rId5"/>
            <a:tile tx="0" ty="0" sx="100000" sy="100000" flip="none" algn="tl"/>
          </a:blipFill>
          <a:ln w="190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vua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…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549649" y="1475318"/>
            <a:ext cx="788635" cy="554566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8347427" y="1475318"/>
            <a:ext cx="788635" cy="554566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8347427" y="4638797"/>
            <a:ext cx="788635" cy="554566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3549649" y="4651497"/>
            <a:ext cx="788635" cy="554566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8326788" y="3189233"/>
            <a:ext cx="788635" cy="554566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3432355" y="3189233"/>
            <a:ext cx="788635" cy="554566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3242" y="-4938"/>
            <a:ext cx="2983766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chung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03462" y="1521585"/>
            <a:ext cx="1325032" cy="47624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176487" y="3199815"/>
            <a:ext cx="1325032" cy="47624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3" name="Cloud Callout 2"/>
          <p:cNvSpPr/>
          <p:nvPr/>
        </p:nvSpPr>
        <p:spPr>
          <a:xfrm>
            <a:off x="2382484" y="771195"/>
            <a:ext cx="7439731" cy="2932765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750"/>
              </a:spcAft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loại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Truyện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tích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750"/>
              </a:spcAft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đạt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75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Ngôi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90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8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770024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493122" y="970078"/>
            <a:ext cx="1725613" cy="3152091"/>
          </a:xfrm>
          <a:prstGeom prst="rightArrow">
            <a:avLst>
              <a:gd name="adj1" fmla="val 50000"/>
              <a:gd name="adj2" fmla="val 54139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-.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386013" y="1457325"/>
            <a:ext cx="1887541" cy="220621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chàng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nghèo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mồ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lủi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thủi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búa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nuôi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801128" y="1457325"/>
            <a:ext cx="1887541" cy="220621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  <p:sp>
        <p:nvSpPr>
          <p:cNvPr id="35" name="Rounded Rectangle 34"/>
          <p:cNvSpPr/>
          <p:nvPr/>
        </p:nvSpPr>
        <p:spPr>
          <a:xfrm>
            <a:off x="7216243" y="4122168"/>
            <a:ext cx="1912941" cy="204672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  <p:sp>
        <p:nvSpPr>
          <p:cNvPr id="36" name="Rounded Rectangle 35"/>
          <p:cNvSpPr/>
          <p:nvPr/>
        </p:nvSpPr>
        <p:spPr>
          <a:xfrm>
            <a:off x="4801128" y="4122168"/>
            <a:ext cx="1912941" cy="204672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18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hầu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386013" y="4122168"/>
            <a:ext cx="1912941" cy="204672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T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hạch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lên ngôi vua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216243" y="1457325"/>
            <a:ext cx="1887541" cy="220621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lừa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631359" y="1457325"/>
            <a:ext cx="1887541" cy="220621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diệt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chằn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giết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cướp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9631359" y="4122168"/>
            <a:ext cx="1912941" cy="204672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hồn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chăn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thù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vu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oan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tù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4358483" y="2137614"/>
            <a:ext cx="357716" cy="942975"/>
          </a:xfrm>
          <a:prstGeom prst="righ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>
            <a:off x="9188713" y="2137614"/>
            <a:ext cx="357716" cy="855513"/>
          </a:xfrm>
          <a:prstGeom prst="righ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773598" y="2137614"/>
            <a:ext cx="357716" cy="942975"/>
          </a:xfrm>
          <a:prstGeom prst="righ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10075067" y="3724372"/>
            <a:ext cx="1000125" cy="336962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>
            <a:off x="9201413" y="4643438"/>
            <a:ext cx="357716" cy="957263"/>
          </a:xfrm>
          <a:prstGeom prst="lef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ft Arrow 42"/>
          <p:cNvSpPr/>
          <p:nvPr/>
        </p:nvSpPr>
        <p:spPr>
          <a:xfrm>
            <a:off x="6786298" y="4643438"/>
            <a:ext cx="357716" cy="957263"/>
          </a:xfrm>
          <a:prstGeom prst="lef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Left Arrow 43"/>
          <p:cNvSpPr/>
          <p:nvPr/>
        </p:nvSpPr>
        <p:spPr>
          <a:xfrm>
            <a:off x="4371183" y="4643438"/>
            <a:ext cx="357716" cy="957263"/>
          </a:xfrm>
          <a:prstGeom prst="lef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82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9" grpId="0" animBg="1"/>
      <p:bldP spid="41" grpId="0" animBg="1"/>
      <p:bldP spid="42" grpId="0" animBg="1"/>
      <p:bldP spid="21" grpId="0" animBg="1"/>
      <p:bldP spid="2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Arrow Callout 6"/>
          <p:cNvSpPr/>
          <p:nvPr/>
        </p:nvSpPr>
        <p:spPr>
          <a:xfrm>
            <a:off x="368300" y="1498600"/>
            <a:ext cx="3581400" cy="3975100"/>
          </a:xfrm>
          <a:prstGeom prst="rightArrowCallout">
            <a:avLst/>
          </a:prstGeom>
          <a:blipFill>
            <a:blip r:embed="rId2"/>
            <a:tile tx="0" ty="0" sx="100000" sy="100000" flip="none" algn="tl"/>
          </a:blipFill>
          <a:ln w="19050"/>
          <a:scene3d>
            <a:camera prst="obliqueTopLef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Đoạn</a:t>
            </a: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1: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Từ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đầu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=&gt;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mọi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phép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ra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lớn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Sanh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ight Arrow Callout 7"/>
          <p:cNvSpPr/>
          <p:nvPr/>
        </p:nvSpPr>
        <p:spPr>
          <a:xfrm>
            <a:off x="3324225" y="1498600"/>
            <a:ext cx="3581400" cy="3975100"/>
          </a:xfrm>
          <a:prstGeom prst="rightArrowCallout">
            <a:avLst/>
          </a:prstGeom>
          <a:blipFill>
            <a:blip r:embed="rId2"/>
            <a:tile tx="0" ty="0" sx="100000" sy="100000" flip="none" algn="tl"/>
          </a:blipFill>
          <a:ln w="19050"/>
          <a:scene3d>
            <a:camera prst="obliqueTopLef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Đoạn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Tiếp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=&gt;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Chằn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bị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Lý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cướp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ight Arrow Callout 8"/>
          <p:cNvSpPr/>
          <p:nvPr/>
        </p:nvSpPr>
        <p:spPr>
          <a:xfrm>
            <a:off x="6343650" y="1498600"/>
            <a:ext cx="3581400" cy="3975100"/>
          </a:xfrm>
          <a:prstGeom prst="rightArrowCallout">
            <a:avLst/>
          </a:prstGeom>
          <a:blipFill>
            <a:blip r:embed="rId2"/>
            <a:tile tx="0" ty="0" sx="100000" sy="100000" flip="none" algn="tl"/>
          </a:blipFill>
          <a:ln w="19050"/>
          <a:scene3d>
            <a:camera prst="obliqueTopLef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Đoạn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Tiếp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=&gt;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Hoá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kiếp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bọ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hung: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Thạch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Sanh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đánh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với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cứu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chúa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con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vua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Thuỷ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Tề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;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Lý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trừng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phạt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340850" y="1498600"/>
            <a:ext cx="2266950" cy="3975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19050"/>
          <a:scene3d>
            <a:camera prst="obliqueTopLef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Đoạn</a:t>
            </a: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4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còn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phúc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Sanh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Plaque 11"/>
          <p:cNvSpPr/>
          <p:nvPr/>
        </p:nvSpPr>
        <p:spPr>
          <a:xfrm>
            <a:off x="2971800" y="284340"/>
            <a:ext cx="6324600" cy="835378"/>
          </a:xfrm>
          <a:prstGeom prst="plaque">
            <a:avLst/>
          </a:prstGeom>
          <a:blipFill>
            <a:blip r:embed="rId3"/>
            <a:tile tx="0" ty="0" sx="100000" sy="100000" flip="none" algn="tl"/>
          </a:blipFill>
          <a:ln w="19050"/>
          <a:scene3d>
            <a:camera prst="obliqueTopLef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cục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phần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C5715-55D9-D9FE-603D-F60F1523D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>
            <a:extLst>
              <a:ext uri="{FF2B5EF4-FFF2-40B4-BE49-F238E27FC236}">
                <a16:creationId xmlns:a16="http://schemas.microsoft.com/office/drawing/2014/main" id="{F9F66A1F-4468-7FF5-E5F6-B207CDB06FFD}"/>
              </a:ext>
            </a:extLst>
          </p:cNvPr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13381CAC-0032-8AC6-F2BC-1E3356B617B5}"/>
              </a:ext>
            </a:extLst>
          </p:cNvPr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E3B4FB-1300-25D5-28AA-B48F5D8C8D0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41A4BD1-21CF-B122-80B8-BE09D5A9C79B}"/>
              </a:ext>
            </a:extLst>
          </p:cNvPr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2BD9B6E-0B10-DC66-ABB3-C3EE69CEC78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9763B02-D340-426A-1912-01FF7D6FC5E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85A647D-75BC-326D-C163-83117BC1E9CA}"/>
              </a:ext>
            </a:extLst>
          </p:cNvPr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880FE95-A412-4524-0E2B-F526343714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25967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1276929-F509-D8D4-E67F-3162133AA53C}"/>
              </a:ext>
            </a:extLst>
          </p:cNvPr>
          <p:cNvSpPr/>
          <p:nvPr/>
        </p:nvSpPr>
        <p:spPr>
          <a:xfrm>
            <a:off x="533166" y="1313243"/>
            <a:ext cx="2983766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chung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D7F404-5FFD-8DF7-F6D0-D75231D476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 t="5956"/>
          <a:stretch>
            <a:fillRect/>
          </a:stretch>
        </p:blipFill>
        <p:spPr>
          <a:xfrm>
            <a:off x="2632607" y="2093979"/>
            <a:ext cx="7634839" cy="3868666"/>
          </a:xfrm>
          <a:custGeom>
            <a:avLst/>
            <a:gdLst>
              <a:gd name="connsiteX0" fmla="*/ 0 w 7480858"/>
              <a:gd name="connsiteY0" fmla="*/ 0 h 3409043"/>
              <a:gd name="connsiteX1" fmla="*/ 7480858 w 7480858"/>
              <a:gd name="connsiteY1" fmla="*/ 0 h 3409043"/>
              <a:gd name="connsiteX2" fmla="*/ 7480858 w 7480858"/>
              <a:gd name="connsiteY2" fmla="*/ 3409043 h 3409043"/>
              <a:gd name="connsiteX3" fmla="*/ 0 w 7480858"/>
              <a:gd name="connsiteY3" fmla="*/ 3409043 h 3409043"/>
              <a:gd name="connsiteX4" fmla="*/ 0 w 7480858"/>
              <a:gd name="connsiteY4" fmla="*/ 0 h 340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0858" h="3409043">
                <a:moveTo>
                  <a:pt x="0" y="0"/>
                </a:moveTo>
                <a:lnTo>
                  <a:pt x="7480858" y="0"/>
                </a:lnTo>
                <a:lnTo>
                  <a:pt x="7480858" y="3409043"/>
                </a:lnTo>
                <a:lnTo>
                  <a:pt x="0" y="340904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E63B9B2-2654-3B7F-6158-8D1BDE98B6A0}"/>
              </a:ext>
            </a:extLst>
          </p:cNvPr>
          <p:cNvSpPr txBox="1"/>
          <p:nvPr/>
        </p:nvSpPr>
        <p:spPr>
          <a:xfrm>
            <a:off x="4901243" y="3243482"/>
            <a:ext cx="3024350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STXingkai" panose="020B0503020204020204" pitchFamily="2" charset="-122"/>
                <a:cs typeface="Times New Roman" panose="02020603050405020304" pitchFamily="18" charset="0"/>
              </a:rPr>
              <a:t>TÓM TẮT CÂU CHUYỆN THẠCH SANH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STXingkai" panose="020B0503020204020204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3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770024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5226" y="1007969"/>
            <a:ext cx="6096000" cy="15788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III. Đọc - hiểu văn bản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1. Nhân vật Thạch 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a. Nguồn gốc xuất thân – gia cảnh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77606" y="2634710"/>
            <a:ext cx="2224088" cy="222408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7177089" y="1433868"/>
            <a:ext cx="4152900" cy="2109432"/>
          </a:xfrm>
          <a:prstGeom prst="wedgeRoundRectCallout">
            <a:avLst>
              <a:gd name="adj1" fmla="val -64537"/>
              <a:gd name="adj2" fmla="val 68486"/>
              <a:gd name="adj3" fmla="val 16667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gắm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ai,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fr-FR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660400" y="3746753"/>
            <a:ext cx="3548471" cy="1939671"/>
          </a:xfrm>
          <a:prstGeom prst="wedgeRoundRectCallout">
            <a:avLst>
              <a:gd name="adj1" fmla="val 77411"/>
              <a:gd name="adj2" fmla="val -44108"/>
              <a:gd name="adj3" fmla="val 16667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gốc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2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4969198" y="2675697"/>
            <a:ext cx="212799" cy="199837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4977606" y="4365161"/>
            <a:ext cx="204391" cy="328426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253226" y="2408002"/>
            <a:ext cx="110252" cy="313146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694014" y="4403023"/>
            <a:ext cx="310593" cy="245776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631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Brush Script MT" panose="03060802040406070304" pitchFamily="66" charset="0"/>
              </a:rPr>
              <a:t>Ngữ</a:t>
            </a:r>
            <a:r>
              <a:rPr lang="en-US" sz="2000" b="1" dirty="0">
                <a:latin typeface="Brush Script MT" panose="03060802040406070304" pitchFamily="66" charset="0"/>
              </a:rPr>
              <a:t> </a:t>
            </a:r>
            <a:r>
              <a:rPr lang="en-US" sz="2000" b="1" dirty="0" err="1">
                <a:latin typeface="Brush Script MT" panose="03060802040406070304" pitchFamily="66" charset="0"/>
              </a:rPr>
              <a:t>văn</a:t>
            </a:r>
            <a:r>
              <a:rPr lang="en-US" sz="2000" b="1" dirty="0">
                <a:latin typeface="Brush Script MT" panose="03060802040406070304" pitchFamily="66" charset="0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67906" y="800100"/>
            <a:ext cx="5043488" cy="728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23570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Brush Script MT" panose="03060802040406070304" pitchFamily="66" charset="0"/>
              </a:rPr>
              <a:t>*THẾ GIỚI CỔ TÍCH *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3" name="Rounded Rectangle 32"/>
          <p:cNvSpPr/>
          <p:nvPr/>
        </p:nvSpPr>
        <p:spPr>
          <a:xfrm>
            <a:off x="4195366" y="780255"/>
            <a:ext cx="3739356" cy="509886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880825" y="796319"/>
            <a:ext cx="2417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</a:t>
            </a:r>
            <a:r>
              <a:rPr lang="fr-FR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/>
          </a:p>
        </p:txBody>
      </p:sp>
      <p:sp>
        <p:nvSpPr>
          <p:cNvPr id="35" name="TextBox 34"/>
          <p:cNvSpPr txBox="1"/>
          <p:nvPr/>
        </p:nvSpPr>
        <p:spPr>
          <a:xfrm>
            <a:off x="985838" y="15287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7680" y="1638400"/>
            <a:ext cx="4943940" cy="4804469"/>
          </a:xfrm>
          <a:prstGeom prst="rect">
            <a:avLst/>
          </a:prstGeom>
        </p:spPr>
      </p:pic>
      <p:pic>
        <p:nvPicPr>
          <p:cNvPr id="39" name="Picture 6" descr="n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094" y="1918041"/>
            <a:ext cx="68199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/>
          <a:srcRect l="4511" t="15785" r="28889" b="15785"/>
          <a:stretch>
            <a:fillRect/>
          </a:stretch>
        </p:blipFill>
        <p:spPr>
          <a:xfrm>
            <a:off x="643109" y="1239780"/>
            <a:ext cx="1579562" cy="1316630"/>
          </a:xfrm>
          <a:custGeom>
            <a:avLst/>
            <a:gdLst>
              <a:gd name="connsiteX0" fmla="*/ 789781 w 1579562"/>
              <a:gd name="connsiteY0" fmla="*/ 0 h 1316630"/>
              <a:gd name="connsiteX1" fmla="*/ 1579562 w 1579562"/>
              <a:gd name="connsiteY1" fmla="*/ 658315 h 1316630"/>
              <a:gd name="connsiteX2" fmla="*/ 789781 w 1579562"/>
              <a:gd name="connsiteY2" fmla="*/ 1316630 h 1316630"/>
              <a:gd name="connsiteX3" fmla="*/ 0 w 1579562"/>
              <a:gd name="connsiteY3" fmla="*/ 658315 h 1316630"/>
              <a:gd name="connsiteX4" fmla="*/ 789781 w 1579562"/>
              <a:gd name="connsiteY4" fmla="*/ 0 h 131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9562" h="1316630">
                <a:moveTo>
                  <a:pt x="789781" y="0"/>
                </a:moveTo>
                <a:cubicBezTo>
                  <a:pt x="1225965" y="0"/>
                  <a:pt x="1579562" y="294738"/>
                  <a:pt x="1579562" y="658315"/>
                </a:cubicBezTo>
                <a:cubicBezTo>
                  <a:pt x="1579562" y="1021892"/>
                  <a:pt x="1225965" y="1316630"/>
                  <a:pt x="789781" y="1316630"/>
                </a:cubicBezTo>
                <a:cubicBezTo>
                  <a:pt x="353597" y="1316630"/>
                  <a:pt x="0" y="1021892"/>
                  <a:pt x="0" y="658315"/>
                </a:cubicBezTo>
                <a:cubicBezTo>
                  <a:pt x="0" y="294738"/>
                  <a:pt x="353597" y="0"/>
                  <a:pt x="789781" y="0"/>
                </a:cubicBezTo>
                <a:close/>
              </a:path>
            </a:pathLst>
          </a:custGeom>
        </p:spPr>
      </p:pic>
      <p:sp>
        <p:nvSpPr>
          <p:cNvPr id="2" name="Rounded Rectangle 32">
            <a:extLst>
              <a:ext uri="{FF2B5EF4-FFF2-40B4-BE49-F238E27FC236}">
                <a16:creationId xmlns:a16="http://schemas.microsoft.com/office/drawing/2014/main" id="{983B0A5B-C3A1-8FE3-C9EB-477890164241}"/>
              </a:ext>
            </a:extLst>
          </p:cNvPr>
          <p:cNvSpPr/>
          <p:nvPr/>
        </p:nvSpPr>
        <p:spPr>
          <a:xfrm>
            <a:off x="2400630" y="1294671"/>
            <a:ext cx="7908726" cy="643188"/>
          </a:xfrm>
          <a:prstGeom prst="roundRect">
            <a:avLst>
              <a:gd name="adj" fmla="val 50000"/>
            </a:avLst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 TÊN CÁC CHUYỆN CỔ TÍCH MÀ EM BIẾT</a:t>
            </a:r>
          </a:p>
        </p:txBody>
      </p:sp>
      <p:sp>
        <p:nvSpPr>
          <p:cNvPr id="3" name="Rounded Rectangle 32">
            <a:extLst>
              <a:ext uri="{FF2B5EF4-FFF2-40B4-BE49-F238E27FC236}">
                <a16:creationId xmlns:a16="http://schemas.microsoft.com/office/drawing/2014/main" id="{B43318CC-1D79-55F9-E95C-978C7CA6AD1C}"/>
              </a:ext>
            </a:extLst>
          </p:cNvPr>
          <p:cNvSpPr/>
          <p:nvPr/>
        </p:nvSpPr>
        <p:spPr>
          <a:xfrm>
            <a:off x="3277298" y="3530494"/>
            <a:ext cx="5861243" cy="6431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AI NHANH HƠN</a:t>
            </a:r>
          </a:p>
        </p:txBody>
      </p:sp>
    </p:spTree>
    <p:extLst>
      <p:ext uri="{BB962C8B-B14F-4D97-AF65-F5344CB8AC3E}">
        <p14:creationId xmlns:p14="http://schemas.microsoft.com/office/powerpoint/2010/main" val="38399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grpSp>
        <p:nvGrpSpPr>
          <p:cNvPr id="4" name="Group 3"/>
          <p:cNvGrpSpPr/>
          <p:nvPr/>
        </p:nvGrpSpPr>
        <p:grpSpPr>
          <a:xfrm>
            <a:off x="635612" y="835818"/>
            <a:ext cx="10451744" cy="3398474"/>
            <a:chOff x="1577167" y="1532599"/>
            <a:chExt cx="8794414" cy="4738396"/>
          </a:xfrm>
        </p:grpSpPr>
        <p:sp>
          <p:nvSpPr>
            <p:cNvPr id="7" name="Rounded Rectangle 6"/>
            <p:cNvSpPr/>
            <p:nvPr/>
          </p:nvSpPr>
          <p:spPr>
            <a:xfrm>
              <a:off x="1713220" y="1538931"/>
              <a:ext cx="3672024" cy="3102715"/>
            </a:xfrm>
            <a:prstGeom prst="roundRect">
              <a:avLst>
                <a:gd name="adj" fmla="val 10000"/>
              </a:avLst>
            </a:prstGeom>
            <a:blipFill rotWithShape="1">
              <a:blip r:embed="rId8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7167" y="4237006"/>
              <a:ext cx="3882460" cy="2033989"/>
            </a:xfrm>
            <a:custGeom>
              <a:avLst/>
              <a:gdLst>
                <a:gd name="connsiteX0" fmla="*/ 0 w 3513515"/>
                <a:gd name="connsiteY0" fmla="*/ 349634 h 3496337"/>
                <a:gd name="connsiteX1" fmla="*/ 349634 w 3513515"/>
                <a:gd name="connsiteY1" fmla="*/ 0 h 3496337"/>
                <a:gd name="connsiteX2" fmla="*/ 3163881 w 3513515"/>
                <a:gd name="connsiteY2" fmla="*/ 0 h 3496337"/>
                <a:gd name="connsiteX3" fmla="*/ 3513515 w 3513515"/>
                <a:gd name="connsiteY3" fmla="*/ 349634 h 3496337"/>
                <a:gd name="connsiteX4" fmla="*/ 3513515 w 3513515"/>
                <a:gd name="connsiteY4" fmla="*/ 3146703 h 3496337"/>
                <a:gd name="connsiteX5" fmla="*/ 3163881 w 3513515"/>
                <a:gd name="connsiteY5" fmla="*/ 3496337 h 3496337"/>
                <a:gd name="connsiteX6" fmla="*/ 349634 w 3513515"/>
                <a:gd name="connsiteY6" fmla="*/ 3496337 h 3496337"/>
                <a:gd name="connsiteX7" fmla="*/ 0 w 3513515"/>
                <a:gd name="connsiteY7" fmla="*/ 3146703 h 3496337"/>
                <a:gd name="connsiteX8" fmla="*/ 0 w 3513515"/>
                <a:gd name="connsiteY8" fmla="*/ 349634 h 349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3515" h="3496337">
                  <a:moveTo>
                    <a:pt x="0" y="349634"/>
                  </a:moveTo>
                  <a:cubicBezTo>
                    <a:pt x="0" y="156536"/>
                    <a:pt x="156536" y="0"/>
                    <a:pt x="349634" y="0"/>
                  </a:cubicBezTo>
                  <a:lnTo>
                    <a:pt x="3163881" y="0"/>
                  </a:lnTo>
                  <a:cubicBezTo>
                    <a:pt x="3356979" y="0"/>
                    <a:pt x="3513515" y="156536"/>
                    <a:pt x="3513515" y="349634"/>
                  </a:cubicBezTo>
                  <a:lnTo>
                    <a:pt x="3513515" y="3146703"/>
                  </a:lnTo>
                  <a:cubicBezTo>
                    <a:pt x="3513515" y="3339801"/>
                    <a:pt x="3356979" y="3496337"/>
                    <a:pt x="3163881" y="3496337"/>
                  </a:cubicBezTo>
                  <a:lnTo>
                    <a:pt x="349634" y="3496337"/>
                  </a:lnTo>
                  <a:cubicBezTo>
                    <a:pt x="156536" y="3496337"/>
                    <a:pt x="0" y="3339801"/>
                    <a:pt x="0" y="3146703"/>
                  </a:cubicBezTo>
                  <a:lnTo>
                    <a:pt x="0" y="349634"/>
                  </a:lnTo>
                  <a:close/>
                </a:path>
              </a:pathLst>
            </a:cu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3844" tIns="193844" rIns="193844" bIns="193844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2700" i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Chàng trai nhà nghèo, sống trong một túp lều cũ dưới gốc đa, cả gia tài chỉ có </a:t>
              </a:r>
              <a:r>
                <a:rPr lang="en-US" sz="2700" i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700" i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i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lưỡi</a:t>
              </a:r>
              <a:r>
                <a:rPr lang="en-US" sz="2700" i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i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búa</a:t>
              </a:r>
              <a:endPara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21571414">
              <a:off x="6081038" y="4941933"/>
              <a:ext cx="631239" cy="814535"/>
            </a:xfrm>
            <a:custGeom>
              <a:avLst/>
              <a:gdLst>
                <a:gd name="connsiteX0" fmla="*/ 0 w 877247"/>
                <a:gd name="connsiteY0" fmla="*/ 140594 h 702972"/>
                <a:gd name="connsiteX1" fmla="*/ 525761 w 877247"/>
                <a:gd name="connsiteY1" fmla="*/ 140594 h 702972"/>
                <a:gd name="connsiteX2" fmla="*/ 525761 w 877247"/>
                <a:gd name="connsiteY2" fmla="*/ 0 h 702972"/>
                <a:gd name="connsiteX3" fmla="*/ 877247 w 877247"/>
                <a:gd name="connsiteY3" fmla="*/ 351486 h 702972"/>
                <a:gd name="connsiteX4" fmla="*/ 525761 w 877247"/>
                <a:gd name="connsiteY4" fmla="*/ 702972 h 702972"/>
                <a:gd name="connsiteX5" fmla="*/ 525761 w 877247"/>
                <a:gd name="connsiteY5" fmla="*/ 562378 h 702972"/>
                <a:gd name="connsiteX6" fmla="*/ 0 w 877247"/>
                <a:gd name="connsiteY6" fmla="*/ 562378 h 702972"/>
                <a:gd name="connsiteX7" fmla="*/ 0 w 877247"/>
                <a:gd name="connsiteY7" fmla="*/ 140594 h 70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7247" h="702972">
                  <a:moveTo>
                    <a:pt x="0" y="140594"/>
                  </a:moveTo>
                  <a:lnTo>
                    <a:pt x="525761" y="140594"/>
                  </a:lnTo>
                  <a:lnTo>
                    <a:pt x="525761" y="0"/>
                  </a:lnTo>
                  <a:lnTo>
                    <a:pt x="877247" y="351486"/>
                  </a:lnTo>
                  <a:lnTo>
                    <a:pt x="525761" y="702972"/>
                  </a:lnTo>
                  <a:lnTo>
                    <a:pt x="525761" y="562378"/>
                  </a:lnTo>
                  <a:lnTo>
                    <a:pt x="0" y="562378"/>
                  </a:lnTo>
                  <a:lnTo>
                    <a:pt x="0" y="140594"/>
                  </a:lnTo>
                  <a:close/>
                </a:path>
              </a:pathLst>
            </a:custGeom>
            <a:solidFill>
              <a:srgbClr val="6600C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140594" rIns="210891" bIns="140593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000" kern="120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653003" y="1532599"/>
              <a:ext cx="3718578" cy="3034713"/>
            </a:xfrm>
            <a:prstGeom prst="roundRect">
              <a:avLst>
                <a:gd name="adj" fmla="val 10000"/>
              </a:avLst>
            </a:prstGeom>
            <a:blipFill rotWithShape="1">
              <a:blip r:embed="rId9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44232" y="4396895"/>
              <a:ext cx="3536119" cy="1874100"/>
            </a:xfrm>
            <a:custGeom>
              <a:avLst/>
              <a:gdLst>
                <a:gd name="connsiteX0" fmla="*/ 0 w 3696217"/>
                <a:gd name="connsiteY0" fmla="*/ 358967 h 3589667"/>
                <a:gd name="connsiteX1" fmla="*/ 358967 w 3696217"/>
                <a:gd name="connsiteY1" fmla="*/ 0 h 3589667"/>
                <a:gd name="connsiteX2" fmla="*/ 3337250 w 3696217"/>
                <a:gd name="connsiteY2" fmla="*/ 0 h 3589667"/>
                <a:gd name="connsiteX3" fmla="*/ 3696217 w 3696217"/>
                <a:gd name="connsiteY3" fmla="*/ 358967 h 3589667"/>
                <a:gd name="connsiteX4" fmla="*/ 3696217 w 3696217"/>
                <a:gd name="connsiteY4" fmla="*/ 3230700 h 3589667"/>
                <a:gd name="connsiteX5" fmla="*/ 3337250 w 3696217"/>
                <a:gd name="connsiteY5" fmla="*/ 3589667 h 3589667"/>
                <a:gd name="connsiteX6" fmla="*/ 358967 w 3696217"/>
                <a:gd name="connsiteY6" fmla="*/ 3589667 h 3589667"/>
                <a:gd name="connsiteX7" fmla="*/ 0 w 3696217"/>
                <a:gd name="connsiteY7" fmla="*/ 3230700 h 3589667"/>
                <a:gd name="connsiteX8" fmla="*/ 0 w 3696217"/>
                <a:gd name="connsiteY8" fmla="*/ 358967 h 358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6217" h="3589667">
                  <a:moveTo>
                    <a:pt x="0" y="358967"/>
                  </a:moveTo>
                  <a:cubicBezTo>
                    <a:pt x="0" y="160715"/>
                    <a:pt x="160715" y="0"/>
                    <a:pt x="358967" y="0"/>
                  </a:cubicBezTo>
                  <a:lnTo>
                    <a:pt x="3337250" y="0"/>
                  </a:lnTo>
                  <a:cubicBezTo>
                    <a:pt x="3535502" y="0"/>
                    <a:pt x="3696217" y="160715"/>
                    <a:pt x="3696217" y="358967"/>
                  </a:cubicBezTo>
                  <a:lnTo>
                    <a:pt x="3696217" y="3230700"/>
                  </a:lnTo>
                  <a:cubicBezTo>
                    <a:pt x="3696217" y="3428952"/>
                    <a:pt x="3535502" y="3589667"/>
                    <a:pt x="3337250" y="3589667"/>
                  </a:cubicBezTo>
                  <a:lnTo>
                    <a:pt x="358967" y="3589667"/>
                  </a:lnTo>
                  <a:cubicBezTo>
                    <a:pt x="160715" y="3589667"/>
                    <a:pt x="0" y="3428952"/>
                    <a:pt x="0" y="3230700"/>
                  </a:cubicBezTo>
                  <a:lnTo>
                    <a:pt x="0" y="358967"/>
                  </a:lnTo>
                  <a:close/>
                </a:path>
              </a:pathLst>
            </a:cu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6578" tIns="196578" rIns="196578" bIns="196578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2800" i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Sống lủi thủi một mình (cô đơn không người thân thích)</a:t>
              </a:r>
              <a:endParaRPr lang="en-US" sz="28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15D273B7-014D-44DC-BAD1-6769D13580D7}"/>
              </a:ext>
            </a:extLst>
          </p:cNvPr>
          <p:cNvSpPr/>
          <p:nvPr/>
        </p:nvSpPr>
        <p:spPr>
          <a:xfrm>
            <a:off x="490330" y="4469654"/>
            <a:ext cx="11224592" cy="2459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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Sanh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gọn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nhằm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hấp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người dũng sĩ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phận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mồ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nghèo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</a:pPr>
            <a:r>
              <a:rPr lang="nl-NL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19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25967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770024"/>
            <a:ext cx="3237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HOẠT ĐỘNG CẶP NHÓM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9954" y="1063642"/>
            <a:ext cx="6096000" cy="5480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1. Nhân vật Thạch 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8709" y="1498162"/>
            <a:ext cx="7911140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Những thử thách và chiến công của Thạch 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087246"/>
              </p:ext>
            </p:extLst>
          </p:nvPr>
        </p:nvGraphicFramePr>
        <p:xfrm>
          <a:off x="6741703" y="2602731"/>
          <a:ext cx="4847457" cy="348196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23234">
                  <a:extLst>
                    <a:ext uri="{9D8B030D-6E8A-4147-A177-3AD203B41FA5}">
                      <a16:colId xmlns:a16="http://schemas.microsoft.com/office/drawing/2014/main" val="4260834834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12518649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 thách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Chiến công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237301"/>
                  </a:ext>
                </a:extLst>
              </a:tr>
              <a:tr h="730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-Lần 1: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214804"/>
                  </a:ext>
                </a:extLst>
              </a:tr>
              <a:tr h="1009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-Lần 2: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26255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-Lần 3: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711830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-Lần 4: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491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Nhận xét: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Nhận xét: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713054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316" y="2109246"/>
            <a:ext cx="6285729" cy="429204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556517" y="3002999"/>
            <a:ext cx="3989489" cy="281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Qua văn bản “Thạch Sanh”em hãy nêu những lần thử thách và chiến công mà Thạch Sanh đạt được ? </a:t>
            </a:r>
            <a:endParaRPr lang="en-U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Nhận xét về mức độ các thử thách và chiến công ? 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78440" y="2079511"/>
            <a:ext cx="3458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01</a:t>
            </a:r>
          </a:p>
        </p:txBody>
      </p:sp>
      <p:pic>
        <p:nvPicPr>
          <p:cNvPr id="3" name="Đồng hồ đếm ngược 2 phút - 2 minutes timer">
            <a:hlinkClick r:id="" action="ppaction://media"/>
            <a:extLst>
              <a:ext uri="{FF2B5EF4-FFF2-40B4-BE49-F238E27FC236}">
                <a16:creationId xmlns:a16="http://schemas.microsoft.com/office/drawing/2014/main" id="{36684F52-4096-4FE2-C3ED-1900A0968606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9692641" y="1192859"/>
            <a:ext cx="1411286" cy="99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511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471507" y="233680"/>
            <a:ext cx="7460827" cy="10024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defTabSz="355591">
              <a:spcAft>
                <a:spcPct val="0"/>
              </a:spcAft>
            </a:pP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2. Hoàn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thành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phiếu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học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tập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số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2</a:t>
            </a:r>
          </a:p>
          <a:p>
            <a:pPr defTabSz="355591">
              <a:spcAft>
                <a:spcPct val="0"/>
              </a:spcAft>
            </a:pP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Họ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và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133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tên</a:t>
            </a:r>
            <a:r>
              <a:rPr lang="en-US" altLang="zh-CN" sz="2133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ea typeface="Times New Roman" panose="02020603050405020304"/>
              </a:rPr>
              <a:t>:……………….       </a:t>
            </a:r>
            <a:r>
              <a:rPr lang="en-US" altLang="zh-CN" sz="2133" b="1" dirty="0">
                <a:latin typeface="Times New Roman" panose="02020603050405020304"/>
                <a:ea typeface="Times New Roman" panose="02020603050405020304"/>
              </a:rPr>
              <a:t>  </a:t>
            </a:r>
          </a:p>
        </p:txBody>
      </p:sp>
      <p:pic>
        <p:nvPicPr>
          <p:cNvPr id="3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9297247" y="447040"/>
            <a:ext cx="1568027" cy="1051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Text Box 4"/>
          <p:cNvSpPr txBox="1"/>
          <p:nvPr/>
        </p:nvSpPr>
        <p:spPr>
          <a:xfrm>
            <a:off x="3847253" y="2454487"/>
            <a:ext cx="7460827" cy="224705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altLang="zh-CN" sz="2533"/>
          </a:p>
          <a:p>
            <a:pPr indent="3456007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 Điểm:                                                Điểm</a:t>
            </a:r>
          </a:p>
          <a:p>
            <a:pPr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</p:txBody>
      </p:sp>
      <p:graphicFrame>
        <p:nvGraphicFramePr>
          <p:cNvPr id="6" name="Table 5"/>
          <p:cNvGraphicFramePr/>
          <p:nvPr>
            <p:custDataLst>
              <p:tags r:id="rId1"/>
            </p:custDataLst>
          </p:nvPr>
        </p:nvGraphicFramePr>
        <p:xfrm>
          <a:off x="1096434" y="1578187"/>
          <a:ext cx="10211647" cy="5184987"/>
        </p:xfrm>
        <a:graphic>
          <a:graphicData uri="http://schemas.openxmlformats.org/drawingml/2006/table">
            <a:tbl>
              <a:tblPr/>
              <a:tblGrid>
                <a:gridCol w="1375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2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32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5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5867">
                <a:tc gridSpan="2">
                  <a:txBody>
                    <a:bodyPr/>
                    <a:lstStyle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1">
                          <a:latin typeface="Times New Roman" panose="02020603050405020304"/>
                          <a:ea typeface="Times New Roman" panose="02020603050405020304"/>
                        </a:rPr>
                        <a:t>TIÊU CHÍ ĐÁNH GIÁ PHT SỐ 2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ĐIỂM </a:t>
                      </a:r>
                    </a:p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TỐI ĐA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ĐIỂM </a:t>
                      </a:r>
                    </a:p>
                    <a:p>
                      <a:pPr marL="85725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900" b="1">
                          <a:latin typeface="Times New Roman" panose="02020603050405020304"/>
                          <a:ea typeface="Times New Roman" panose="02020603050405020304"/>
                        </a:rPr>
                        <a:t>CHẤM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680">
                <a:tc rowSpan="4"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1">
                          <a:latin typeface="Times New Roman" panose="02020603050405020304"/>
                          <a:ea typeface="Times New Roman" panose="02020603050405020304"/>
                        </a:rPr>
                        <a:t>1. NỘI DUNG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/>
                          <a:ea typeface="Times New Roman" panose="02020603050405020304"/>
                        </a:rPr>
                        <a:t>- Nêu được nhiệt độ trung bình năm 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3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/>
                          <a:ea typeface="Times New Roman" panose="02020603050405020304"/>
                        </a:rPr>
                        <a:t>- Nhiệt độ tháng cao nhất, thấp nhất của hai trạm và nhiệt độ từ tháng 5- tháng10.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/>
                          <a:ea typeface="Times New Roman" panose="02020603050405020304"/>
                        </a:rPr>
                        <a:t>- Lượng mưa trung bình năm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/>
                          <a:ea typeface="Times New Roman" panose="02020603050405020304"/>
                        </a:rPr>
                        <a:t>- Nhận xét được khí hậu ở hai trạm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marL="127000" indent="-1270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1">
                          <a:latin typeface="Times New Roman" panose="02020603050405020304"/>
                          <a:ea typeface="Times New Roman" panose="02020603050405020304"/>
                        </a:rPr>
                        <a:t>2.HÌNH THỨC</a:t>
                      </a:r>
                    </a:p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1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/>
                          <a:ea typeface="Times New Roman" panose="02020603050405020304"/>
                        </a:rPr>
                        <a:t>- Bài làm sạch đẹp, rõ ràng</a:t>
                      </a:r>
                    </a:p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/>
                          <a:ea typeface="Times New Roman" panose="02020603050405020304"/>
                        </a:rPr>
                        <a:t>- Trình bày thuyết phục, phong cách tự tin. 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700" b="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100" b="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 Box 6"/>
          <p:cNvSpPr txBox="1"/>
          <p:nvPr/>
        </p:nvSpPr>
        <p:spPr>
          <a:xfrm>
            <a:off x="2446867" y="6900333"/>
            <a:ext cx="7460827" cy="25433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altLang="zh-CN" sz="2533"/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  <a:p>
            <a:pPr algn="ctr"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7672494" y="78741"/>
            <a:ext cx="4952153" cy="576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      Tự đánh giá bài làm của mình          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9297247" y="447041"/>
            <a:ext cx="1847427" cy="576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355591">
              <a:spcAft>
                <a:spcPct val="0"/>
              </a:spcAft>
            </a:pPr>
            <a:r>
              <a:rPr lang="en-US" altLang="zh-CN" sz="2133" b="1">
                <a:latin typeface="Times New Roman" panose="02020603050405020304"/>
                <a:ea typeface="Times New Roman" panose="02020603050405020304"/>
              </a:rPr>
              <a:t>    Điểm         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25967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0" y="757237"/>
            <a:ext cx="3911551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608252" y="789851"/>
            <a:ext cx="32372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HOẠT ĐỘNG CẶP NHÓM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9064" y="1422535"/>
            <a:ext cx="8142288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</a:t>
            </a:r>
            <a:r>
              <a:rPr lang="nl-NL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hững thử thách và chiến công của Thạch 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096912"/>
              </p:ext>
            </p:extLst>
          </p:nvPr>
        </p:nvGraphicFramePr>
        <p:xfrm>
          <a:off x="814388" y="2149405"/>
          <a:ext cx="10858501" cy="397364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697539">
                  <a:extLst>
                    <a:ext uri="{9D8B030D-6E8A-4147-A177-3AD203B41FA5}">
                      <a16:colId xmlns:a16="http://schemas.microsoft.com/office/drawing/2014/main" val="1599041987"/>
                    </a:ext>
                  </a:extLst>
                </a:gridCol>
                <a:gridCol w="5160962">
                  <a:extLst>
                    <a:ext uri="{9D8B030D-6E8A-4147-A177-3AD203B41FA5}">
                      <a16:colId xmlns:a16="http://schemas.microsoft.com/office/drawing/2014/main" val="410671370"/>
                    </a:ext>
                  </a:extLst>
                </a:gridCol>
              </a:tblGrid>
              <a:tr h="279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</a:t>
                      </a: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thách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Chiến</a:t>
                      </a: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công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427877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mẹ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Thông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lừa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miếu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thờ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thế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mạng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Lý Thông.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chằn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vàng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327015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2.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Xuống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hang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bàng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cứu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chúa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Thông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lấp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cửa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hang.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bàng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cứu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chúa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cứu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vưa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Thuỷ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Tề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tặng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437128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hồn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chằn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bàng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báo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thù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Sanh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bắt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vào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ngục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minh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oan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lấy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chúa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731042"/>
                  </a:ext>
                </a:extLst>
              </a:tr>
              <a:tr h="981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4. 18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nước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chư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hầu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kéo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quân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sang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Chiến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thắng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18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nước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chư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hầu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ngôi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vua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361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984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25967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770024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8709" y="1164431"/>
            <a:ext cx="7731604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b.Những thử thách và chiến công của Thạch 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1059264" y="2147890"/>
            <a:ext cx="2122798" cy="988959"/>
          </a:xfrm>
          <a:custGeom>
            <a:avLst/>
            <a:gdLst>
              <a:gd name="connsiteX0" fmla="*/ 628650 w 1972363"/>
              <a:gd name="connsiteY0" fmla="*/ 0 h 757238"/>
              <a:gd name="connsiteX1" fmla="*/ 685800 w 1972363"/>
              <a:gd name="connsiteY1" fmla="*/ 42863 h 757238"/>
              <a:gd name="connsiteX2" fmla="*/ 771525 w 1972363"/>
              <a:gd name="connsiteY2" fmla="*/ 114300 h 757238"/>
              <a:gd name="connsiteX3" fmla="*/ 900112 w 1972363"/>
              <a:gd name="connsiteY3" fmla="*/ 85725 h 757238"/>
              <a:gd name="connsiteX4" fmla="*/ 985837 w 1972363"/>
              <a:gd name="connsiteY4" fmla="*/ 42863 h 757238"/>
              <a:gd name="connsiteX5" fmla="*/ 1057275 w 1972363"/>
              <a:gd name="connsiteY5" fmla="*/ 57150 h 757238"/>
              <a:gd name="connsiteX6" fmla="*/ 1143000 w 1972363"/>
              <a:gd name="connsiteY6" fmla="*/ 85725 h 757238"/>
              <a:gd name="connsiteX7" fmla="*/ 1214437 w 1972363"/>
              <a:gd name="connsiteY7" fmla="*/ 142875 h 757238"/>
              <a:gd name="connsiteX8" fmla="*/ 1257300 w 1972363"/>
              <a:gd name="connsiteY8" fmla="*/ 128588 h 757238"/>
              <a:gd name="connsiteX9" fmla="*/ 1371600 w 1972363"/>
              <a:gd name="connsiteY9" fmla="*/ 100013 h 757238"/>
              <a:gd name="connsiteX10" fmla="*/ 1471612 w 1972363"/>
              <a:gd name="connsiteY10" fmla="*/ 57150 h 757238"/>
              <a:gd name="connsiteX11" fmla="*/ 1728787 w 1972363"/>
              <a:gd name="connsiteY11" fmla="*/ 85725 h 757238"/>
              <a:gd name="connsiteX12" fmla="*/ 1771650 w 1972363"/>
              <a:gd name="connsiteY12" fmla="*/ 100013 h 757238"/>
              <a:gd name="connsiteX13" fmla="*/ 1814512 w 1972363"/>
              <a:gd name="connsiteY13" fmla="*/ 185738 h 757238"/>
              <a:gd name="connsiteX14" fmla="*/ 1843087 w 1972363"/>
              <a:gd name="connsiteY14" fmla="*/ 228600 h 757238"/>
              <a:gd name="connsiteX15" fmla="*/ 1885950 w 1972363"/>
              <a:gd name="connsiteY15" fmla="*/ 314325 h 757238"/>
              <a:gd name="connsiteX16" fmla="*/ 1928812 w 1972363"/>
              <a:gd name="connsiteY16" fmla="*/ 342900 h 757238"/>
              <a:gd name="connsiteX17" fmla="*/ 1971675 w 1972363"/>
              <a:gd name="connsiteY17" fmla="*/ 428625 h 757238"/>
              <a:gd name="connsiteX18" fmla="*/ 1871662 w 1972363"/>
              <a:gd name="connsiteY18" fmla="*/ 542925 h 757238"/>
              <a:gd name="connsiteX19" fmla="*/ 1814512 w 1972363"/>
              <a:gd name="connsiteY19" fmla="*/ 628650 h 757238"/>
              <a:gd name="connsiteX20" fmla="*/ 1800225 w 1972363"/>
              <a:gd name="connsiteY20" fmla="*/ 700088 h 757238"/>
              <a:gd name="connsiteX21" fmla="*/ 1700212 w 1972363"/>
              <a:gd name="connsiteY21" fmla="*/ 742950 h 757238"/>
              <a:gd name="connsiteX22" fmla="*/ 1585912 w 1972363"/>
              <a:gd name="connsiteY22" fmla="*/ 728663 h 757238"/>
              <a:gd name="connsiteX23" fmla="*/ 1471612 w 1972363"/>
              <a:gd name="connsiteY23" fmla="*/ 685800 h 757238"/>
              <a:gd name="connsiteX24" fmla="*/ 1414462 w 1972363"/>
              <a:gd name="connsiteY24" fmla="*/ 671513 h 757238"/>
              <a:gd name="connsiteX25" fmla="*/ 1257300 w 1972363"/>
              <a:gd name="connsiteY25" fmla="*/ 685800 h 757238"/>
              <a:gd name="connsiteX26" fmla="*/ 1171575 w 1972363"/>
              <a:gd name="connsiteY26" fmla="*/ 714375 h 757238"/>
              <a:gd name="connsiteX27" fmla="*/ 1085850 w 1972363"/>
              <a:gd name="connsiteY27" fmla="*/ 757238 h 757238"/>
              <a:gd name="connsiteX28" fmla="*/ 714375 w 1972363"/>
              <a:gd name="connsiteY28" fmla="*/ 728663 h 757238"/>
              <a:gd name="connsiteX29" fmla="*/ 242887 w 1972363"/>
              <a:gd name="connsiteY29" fmla="*/ 714375 h 757238"/>
              <a:gd name="connsiteX30" fmla="*/ 157162 w 1972363"/>
              <a:gd name="connsiteY30" fmla="*/ 628650 h 757238"/>
              <a:gd name="connsiteX31" fmla="*/ 71437 w 1972363"/>
              <a:gd name="connsiteY31" fmla="*/ 557213 h 757238"/>
              <a:gd name="connsiteX32" fmla="*/ 57150 w 1972363"/>
              <a:gd name="connsiteY32" fmla="*/ 514350 h 757238"/>
              <a:gd name="connsiteX33" fmla="*/ 0 w 1972363"/>
              <a:gd name="connsiteY33" fmla="*/ 242888 h 757238"/>
              <a:gd name="connsiteX34" fmla="*/ 42862 w 1972363"/>
              <a:gd name="connsiteY34" fmla="*/ 157163 h 757238"/>
              <a:gd name="connsiteX35" fmla="*/ 100012 w 1972363"/>
              <a:gd name="connsiteY35" fmla="*/ 128588 h 757238"/>
              <a:gd name="connsiteX36" fmla="*/ 471487 w 1972363"/>
              <a:gd name="connsiteY36" fmla="*/ 142875 h 757238"/>
              <a:gd name="connsiteX37" fmla="*/ 557212 w 1972363"/>
              <a:gd name="connsiteY37" fmla="*/ 142875 h 757238"/>
              <a:gd name="connsiteX38" fmla="*/ 585787 w 1972363"/>
              <a:gd name="connsiteY38" fmla="*/ 85725 h 757238"/>
              <a:gd name="connsiteX39" fmla="*/ 614362 w 1972363"/>
              <a:gd name="connsiteY39" fmla="*/ 42863 h 757238"/>
              <a:gd name="connsiteX40" fmla="*/ 628650 w 1972363"/>
              <a:gd name="connsiteY40" fmla="*/ 0 h 75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72363" h="757238">
                <a:moveTo>
                  <a:pt x="628650" y="0"/>
                </a:moveTo>
                <a:cubicBezTo>
                  <a:pt x="647700" y="14288"/>
                  <a:pt x="668962" y="26025"/>
                  <a:pt x="685800" y="42863"/>
                </a:cubicBezTo>
                <a:cubicBezTo>
                  <a:pt x="763647" y="120711"/>
                  <a:pt x="689660" y="87013"/>
                  <a:pt x="771525" y="114300"/>
                </a:cubicBezTo>
                <a:cubicBezTo>
                  <a:pt x="804456" y="108812"/>
                  <a:pt x="864937" y="103313"/>
                  <a:pt x="900112" y="85725"/>
                </a:cubicBezTo>
                <a:cubicBezTo>
                  <a:pt x="1010891" y="30335"/>
                  <a:pt x="878110" y="78771"/>
                  <a:pt x="985837" y="42863"/>
                </a:cubicBezTo>
                <a:cubicBezTo>
                  <a:pt x="1009650" y="47625"/>
                  <a:pt x="1033846" y="50760"/>
                  <a:pt x="1057275" y="57150"/>
                </a:cubicBezTo>
                <a:cubicBezTo>
                  <a:pt x="1086334" y="65075"/>
                  <a:pt x="1143000" y="85725"/>
                  <a:pt x="1143000" y="85725"/>
                </a:cubicBezTo>
                <a:cubicBezTo>
                  <a:pt x="1164941" y="118637"/>
                  <a:pt x="1168429" y="142875"/>
                  <a:pt x="1214437" y="142875"/>
                </a:cubicBezTo>
                <a:cubicBezTo>
                  <a:pt x="1229497" y="142875"/>
                  <a:pt x="1242770" y="132551"/>
                  <a:pt x="1257300" y="128588"/>
                </a:cubicBezTo>
                <a:cubicBezTo>
                  <a:pt x="1295189" y="118255"/>
                  <a:pt x="1371600" y="100013"/>
                  <a:pt x="1371600" y="100013"/>
                </a:cubicBezTo>
                <a:cubicBezTo>
                  <a:pt x="1382757" y="94435"/>
                  <a:pt x="1450591" y="57150"/>
                  <a:pt x="1471612" y="57150"/>
                </a:cubicBezTo>
                <a:cubicBezTo>
                  <a:pt x="1571765" y="57150"/>
                  <a:pt x="1637093" y="70443"/>
                  <a:pt x="1728787" y="85725"/>
                </a:cubicBezTo>
                <a:cubicBezTo>
                  <a:pt x="1743075" y="90488"/>
                  <a:pt x="1759890" y="90605"/>
                  <a:pt x="1771650" y="100013"/>
                </a:cubicBezTo>
                <a:cubicBezTo>
                  <a:pt x="1805773" y="127311"/>
                  <a:pt x="1797256" y="151226"/>
                  <a:pt x="1814512" y="185738"/>
                </a:cubicBezTo>
                <a:cubicBezTo>
                  <a:pt x="1822191" y="201097"/>
                  <a:pt x="1835408" y="213242"/>
                  <a:pt x="1843087" y="228600"/>
                </a:cubicBezTo>
                <a:cubicBezTo>
                  <a:pt x="1866328" y="275082"/>
                  <a:pt x="1845004" y="273379"/>
                  <a:pt x="1885950" y="314325"/>
                </a:cubicBezTo>
                <a:cubicBezTo>
                  <a:pt x="1898092" y="326467"/>
                  <a:pt x="1914525" y="333375"/>
                  <a:pt x="1928812" y="342900"/>
                </a:cubicBezTo>
                <a:cubicBezTo>
                  <a:pt x="1935765" y="353329"/>
                  <a:pt x="1978247" y="408909"/>
                  <a:pt x="1971675" y="428625"/>
                </a:cubicBezTo>
                <a:cubicBezTo>
                  <a:pt x="1947863" y="500063"/>
                  <a:pt x="1921669" y="509588"/>
                  <a:pt x="1871662" y="542925"/>
                </a:cubicBezTo>
                <a:cubicBezTo>
                  <a:pt x="1852612" y="571500"/>
                  <a:pt x="1821247" y="594974"/>
                  <a:pt x="1814512" y="628650"/>
                </a:cubicBezTo>
                <a:cubicBezTo>
                  <a:pt x="1809750" y="652463"/>
                  <a:pt x="1814340" y="680327"/>
                  <a:pt x="1800225" y="700088"/>
                </a:cubicBezTo>
                <a:cubicBezTo>
                  <a:pt x="1789190" y="715537"/>
                  <a:pt x="1721147" y="735972"/>
                  <a:pt x="1700212" y="742950"/>
                </a:cubicBezTo>
                <a:cubicBezTo>
                  <a:pt x="1662112" y="738188"/>
                  <a:pt x="1623162" y="737976"/>
                  <a:pt x="1585912" y="728663"/>
                </a:cubicBezTo>
                <a:cubicBezTo>
                  <a:pt x="1546436" y="718794"/>
                  <a:pt x="1510215" y="698668"/>
                  <a:pt x="1471612" y="685800"/>
                </a:cubicBezTo>
                <a:cubicBezTo>
                  <a:pt x="1452983" y="679590"/>
                  <a:pt x="1433512" y="676275"/>
                  <a:pt x="1414462" y="671513"/>
                </a:cubicBezTo>
                <a:cubicBezTo>
                  <a:pt x="1362075" y="676275"/>
                  <a:pt x="1309103" y="676658"/>
                  <a:pt x="1257300" y="685800"/>
                </a:cubicBezTo>
                <a:cubicBezTo>
                  <a:pt x="1227638" y="691034"/>
                  <a:pt x="1171575" y="714375"/>
                  <a:pt x="1171575" y="714375"/>
                </a:cubicBezTo>
                <a:cubicBezTo>
                  <a:pt x="1149906" y="728821"/>
                  <a:pt x="1115424" y="757238"/>
                  <a:pt x="1085850" y="757238"/>
                </a:cubicBezTo>
                <a:cubicBezTo>
                  <a:pt x="899436" y="757238"/>
                  <a:pt x="883778" y="736363"/>
                  <a:pt x="714375" y="728663"/>
                </a:cubicBezTo>
                <a:cubicBezTo>
                  <a:pt x="557302" y="721523"/>
                  <a:pt x="400050" y="719138"/>
                  <a:pt x="242887" y="714375"/>
                </a:cubicBezTo>
                <a:cubicBezTo>
                  <a:pt x="167433" y="664072"/>
                  <a:pt x="228049" y="711351"/>
                  <a:pt x="157162" y="628650"/>
                </a:cubicBezTo>
                <a:cubicBezTo>
                  <a:pt x="120492" y="585868"/>
                  <a:pt x="115531" y="586608"/>
                  <a:pt x="71437" y="557213"/>
                </a:cubicBezTo>
                <a:cubicBezTo>
                  <a:pt x="66675" y="542925"/>
                  <a:pt x="58727" y="529328"/>
                  <a:pt x="57150" y="514350"/>
                </a:cubicBezTo>
                <a:cubicBezTo>
                  <a:pt x="43971" y="389149"/>
                  <a:pt x="96222" y="307036"/>
                  <a:pt x="0" y="242888"/>
                </a:cubicBezTo>
                <a:cubicBezTo>
                  <a:pt x="9752" y="213631"/>
                  <a:pt x="17294" y="178469"/>
                  <a:pt x="42862" y="157163"/>
                </a:cubicBezTo>
                <a:cubicBezTo>
                  <a:pt x="59224" y="143528"/>
                  <a:pt x="80962" y="138113"/>
                  <a:pt x="100012" y="128588"/>
                </a:cubicBezTo>
                <a:cubicBezTo>
                  <a:pt x="223837" y="133350"/>
                  <a:pt x="347864" y="134349"/>
                  <a:pt x="471487" y="142875"/>
                </a:cubicBezTo>
                <a:cubicBezTo>
                  <a:pt x="566193" y="149406"/>
                  <a:pt x="462508" y="174445"/>
                  <a:pt x="557212" y="142875"/>
                </a:cubicBezTo>
                <a:cubicBezTo>
                  <a:pt x="566737" y="123825"/>
                  <a:pt x="575220" y="104217"/>
                  <a:pt x="585787" y="85725"/>
                </a:cubicBezTo>
                <a:cubicBezTo>
                  <a:pt x="594306" y="70816"/>
                  <a:pt x="606683" y="58221"/>
                  <a:pt x="614362" y="42863"/>
                </a:cubicBezTo>
                <a:cubicBezTo>
                  <a:pt x="621097" y="29392"/>
                  <a:pt x="623887" y="14288"/>
                  <a:pt x="62865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thách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8391513" y="2954718"/>
            <a:ext cx="2359169" cy="802164"/>
          </a:xfrm>
          <a:custGeom>
            <a:avLst/>
            <a:gdLst>
              <a:gd name="connsiteX0" fmla="*/ 135734 w 2015225"/>
              <a:gd name="connsiteY0" fmla="*/ 0 h 485775"/>
              <a:gd name="connsiteX1" fmla="*/ 1878803 w 2015225"/>
              <a:gd name="connsiteY1" fmla="*/ 0 h 485775"/>
              <a:gd name="connsiteX2" fmla="*/ 2014537 w 2015225"/>
              <a:gd name="connsiteY2" fmla="*/ 135734 h 485775"/>
              <a:gd name="connsiteX3" fmla="*/ 2014537 w 2015225"/>
              <a:gd name="connsiteY3" fmla="*/ 485775 h 485775"/>
              <a:gd name="connsiteX4" fmla="*/ 1971674 w 2015225"/>
              <a:gd name="connsiteY4" fmla="*/ 400050 h 485775"/>
              <a:gd name="connsiteX5" fmla="*/ 1928812 w 2015225"/>
              <a:gd name="connsiteY5" fmla="*/ 371475 h 485775"/>
              <a:gd name="connsiteX6" fmla="*/ 1885949 w 2015225"/>
              <a:gd name="connsiteY6" fmla="*/ 285750 h 485775"/>
              <a:gd name="connsiteX7" fmla="*/ 1857374 w 2015225"/>
              <a:gd name="connsiteY7" fmla="*/ 242888 h 485775"/>
              <a:gd name="connsiteX8" fmla="*/ 1814512 w 2015225"/>
              <a:gd name="connsiteY8" fmla="*/ 157163 h 485775"/>
              <a:gd name="connsiteX9" fmla="*/ 1771649 w 2015225"/>
              <a:gd name="connsiteY9" fmla="*/ 142875 h 485775"/>
              <a:gd name="connsiteX10" fmla="*/ 1514474 w 2015225"/>
              <a:gd name="connsiteY10" fmla="*/ 114300 h 485775"/>
              <a:gd name="connsiteX11" fmla="*/ 1414462 w 2015225"/>
              <a:gd name="connsiteY11" fmla="*/ 157163 h 485775"/>
              <a:gd name="connsiteX12" fmla="*/ 1300162 w 2015225"/>
              <a:gd name="connsiteY12" fmla="*/ 185738 h 485775"/>
              <a:gd name="connsiteX13" fmla="*/ 1257299 w 2015225"/>
              <a:gd name="connsiteY13" fmla="*/ 200025 h 485775"/>
              <a:gd name="connsiteX14" fmla="*/ 1185862 w 2015225"/>
              <a:gd name="connsiteY14" fmla="*/ 142875 h 485775"/>
              <a:gd name="connsiteX15" fmla="*/ 1100137 w 2015225"/>
              <a:gd name="connsiteY15" fmla="*/ 114300 h 485775"/>
              <a:gd name="connsiteX16" fmla="*/ 1028699 w 2015225"/>
              <a:gd name="connsiteY16" fmla="*/ 100013 h 485775"/>
              <a:gd name="connsiteX17" fmla="*/ 942974 w 2015225"/>
              <a:gd name="connsiteY17" fmla="*/ 142875 h 485775"/>
              <a:gd name="connsiteX18" fmla="*/ 814387 w 2015225"/>
              <a:gd name="connsiteY18" fmla="*/ 171450 h 485775"/>
              <a:gd name="connsiteX19" fmla="*/ 728662 w 2015225"/>
              <a:gd name="connsiteY19" fmla="*/ 100013 h 485775"/>
              <a:gd name="connsiteX20" fmla="*/ 671512 w 2015225"/>
              <a:gd name="connsiteY20" fmla="*/ 57150 h 485775"/>
              <a:gd name="connsiteX21" fmla="*/ 657224 w 2015225"/>
              <a:gd name="connsiteY21" fmla="*/ 100013 h 485775"/>
              <a:gd name="connsiteX22" fmla="*/ 628649 w 2015225"/>
              <a:gd name="connsiteY22" fmla="*/ 142875 h 485775"/>
              <a:gd name="connsiteX23" fmla="*/ 600074 w 2015225"/>
              <a:gd name="connsiteY23" fmla="*/ 200025 h 485775"/>
              <a:gd name="connsiteX24" fmla="*/ 514349 w 2015225"/>
              <a:gd name="connsiteY24" fmla="*/ 200025 h 485775"/>
              <a:gd name="connsiteX25" fmla="*/ 142874 w 2015225"/>
              <a:gd name="connsiteY25" fmla="*/ 185738 h 485775"/>
              <a:gd name="connsiteX26" fmla="*/ 85724 w 2015225"/>
              <a:gd name="connsiteY26" fmla="*/ 214313 h 485775"/>
              <a:gd name="connsiteX27" fmla="*/ 42862 w 2015225"/>
              <a:gd name="connsiteY27" fmla="*/ 300038 h 485775"/>
              <a:gd name="connsiteX28" fmla="*/ 22089 w 2015225"/>
              <a:gd name="connsiteY28" fmla="*/ 291547 h 485775"/>
              <a:gd name="connsiteX29" fmla="*/ 0 w 2015225"/>
              <a:gd name="connsiteY29" fmla="*/ 285750 h 485775"/>
              <a:gd name="connsiteX30" fmla="*/ 0 w 2015225"/>
              <a:gd name="connsiteY30" fmla="*/ 135734 h 485775"/>
              <a:gd name="connsiteX31" fmla="*/ 135734 w 2015225"/>
              <a:gd name="connsiteY31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15225" h="485775">
                <a:moveTo>
                  <a:pt x="135734" y="0"/>
                </a:moveTo>
                <a:lnTo>
                  <a:pt x="1878803" y="0"/>
                </a:lnTo>
                <a:cubicBezTo>
                  <a:pt x="1953767" y="0"/>
                  <a:pt x="2014537" y="60770"/>
                  <a:pt x="2014537" y="135734"/>
                </a:cubicBezTo>
                <a:lnTo>
                  <a:pt x="2014537" y="485775"/>
                </a:lnTo>
                <a:cubicBezTo>
                  <a:pt x="2021109" y="466059"/>
                  <a:pt x="1978627" y="410479"/>
                  <a:pt x="1971674" y="400050"/>
                </a:cubicBezTo>
                <a:cubicBezTo>
                  <a:pt x="1957387" y="390525"/>
                  <a:pt x="1940954" y="383617"/>
                  <a:pt x="1928812" y="371475"/>
                </a:cubicBezTo>
                <a:cubicBezTo>
                  <a:pt x="1887866" y="330529"/>
                  <a:pt x="1909190" y="332232"/>
                  <a:pt x="1885949" y="285750"/>
                </a:cubicBezTo>
                <a:cubicBezTo>
                  <a:pt x="1878270" y="270392"/>
                  <a:pt x="1865053" y="258247"/>
                  <a:pt x="1857374" y="242888"/>
                </a:cubicBezTo>
                <a:cubicBezTo>
                  <a:pt x="1840118" y="208376"/>
                  <a:pt x="1848635" y="184461"/>
                  <a:pt x="1814512" y="157163"/>
                </a:cubicBezTo>
                <a:cubicBezTo>
                  <a:pt x="1802752" y="147755"/>
                  <a:pt x="1785937" y="147638"/>
                  <a:pt x="1771649" y="142875"/>
                </a:cubicBezTo>
                <a:cubicBezTo>
                  <a:pt x="1679955" y="127593"/>
                  <a:pt x="1614627" y="114300"/>
                  <a:pt x="1514474" y="114300"/>
                </a:cubicBezTo>
                <a:cubicBezTo>
                  <a:pt x="1493453" y="114300"/>
                  <a:pt x="1425619" y="151585"/>
                  <a:pt x="1414462" y="157163"/>
                </a:cubicBezTo>
                <a:cubicBezTo>
                  <a:pt x="1414462" y="157163"/>
                  <a:pt x="1338051" y="175405"/>
                  <a:pt x="1300162" y="185738"/>
                </a:cubicBezTo>
                <a:cubicBezTo>
                  <a:pt x="1285632" y="189701"/>
                  <a:pt x="1272359" y="200025"/>
                  <a:pt x="1257299" y="200025"/>
                </a:cubicBezTo>
                <a:cubicBezTo>
                  <a:pt x="1211291" y="200025"/>
                  <a:pt x="1207803" y="175787"/>
                  <a:pt x="1185862" y="142875"/>
                </a:cubicBezTo>
                <a:cubicBezTo>
                  <a:pt x="1185862" y="142875"/>
                  <a:pt x="1129196" y="122225"/>
                  <a:pt x="1100137" y="114300"/>
                </a:cubicBezTo>
                <a:cubicBezTo>
                  <a:pt x="1076708" y="107910"/>
                  <a:pt x="1052512" y="104775"/>
                  <a:pt x="1028699" y="100013"/>
                </a:cubicBezTo>
                <a:cubicBezTo>
                  <a:pt x="920972" y="135921"/>
                  <a:pt x="1053753" y="87485"/>
                  <a:pt x="942974" y="142875"/>
                </a:cubicBezTo>
                <a:cubicBezTo>
                  <a:pt x="907799" y="160463"/>
                  <a:pt x="847318" y="165962"/>
                  <a:pt x="814387" y="171450"/>
                </a:cubicBezTo>
                <a:cubicBezTo>
                  <a:pt x="732522" y="144163"/>
                  <a:pt x="806509" y="177861"/>
                  <a:pt x="728662" y="100013"/>
                </a:cubicBezTo>
                <a:cubicBezTo>
                  <a:pt x="711824" y="83175"/>
                  <a:pt x="690562" y="71438"/>
                  <a:pt x="671512" y="57150"/>
                </a:cubicBezTo>
                <a:cubicBezTo>
                  <a:pt x="666749" y="71438"/>
                  <a:pt x="663959" y="86542"/>
                  <a:pt x="657224" y="100013"/>
                </a:cubicBezTo>
                <a:cubicBezTo>
                  <a:pt x="649545" y="115371"/>
                  <a:pt x="637168" y="127966"/>
                  <a:pt x="628649" y="142875"/>
                </a:cubicBezTo>
                <a:cubicBezTo>
                  <a:pt x="618082" y="161367"/>
                  <a:pt x="609599" y="180975"/>
                  <a:pt x="600074" y="200025"/>
                </a:cubicBezTo>
                <a:cubicBezTo>
                  <a:pt x="505370" y="231595"/>
                  <a:pt x="609055" y="206556"/>
                  <a:pt x="514349" y="200025"/>
                </a:cubicBezTo>
                <a:cubicBezTo>
                  <a:pt x="390726" y="191499"/>
                  <a:pt x="266699" y="190500"/>
                  <a:pt x="142874" y="185738"/>
                </a:cubicBezTo>
                <a:cubicBezTo>
                  <a:pt x="123824" y="195263"/>
                  <a:pt x="102086" y="200678"/>
                  <a:pt x="85724" y="214313"/>
                </a:cubicBezTo>
                <a:cubicBezTo>
                  <a:pt x="60156" y="235619"/>
                  <a:pt x="52614" y="270781"/>
                  <a:pt x="42862" y="300038"/>
                </a:cubicBezTo>
                <a:cubicBezTo>
                  <a:pt x="36597" y="295861"/>
                  <a:pt x="29453" y="293480"/>
                  <a:pt x="22089" y="291547"/>
                </a:cubicBezTo>
                <a:lnTo>
                  <a:pt x="0" y="285750"/>
                </a:lnTo>
                <a:lnTo>
                  <a:pt x="0" y="135734"/>
                </a:lnTo>
                <a:cubicBezTo>
                  <a:pt x="0" y="60770"/>
                  <a:pt x="60770" y="0"/>
                  <a:pt x="1357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Bent-Up Arrow 10"/>
          <p:cNvSpPr/>
          <p:nvPr/>
        </p:nvSpPr>
        <p:spPr>
          <a:xfrm rot="5400000">
            <a:off x="2389235" y="2667622"/>
            <a:ext cx="811204" cy="1655295"/>
          </a:xfrm>
          <a:prstGeom prst="bentUpArrow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irect Access Storage 11"/>
          <p:cNvSpPr/>
          <p:nvPr/>
        </p:nvSpPr>
        <p:spPr>
          <a:xfrm>
            <a:off x="3595238" y="2587869"/>
            <a:ext cx="3659049" cy="2344383"/>
          </a:xfrm>
          <a:custGeom>
            <a:avLst/>
            <a:gdLst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6666 w 10000"/>
              <a:gd name="connsiteY1" fmla="*/ 5000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7659 w 10000"/>
              <a:gd name="connsiteY1" fmla="*/ 5183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8461 w 10000"/>
              <a:gd name="connsiteY1" fmla="*/ 5000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8461 w 10000"/>
              <a:gd name="connsiteY1" fmla="*/ 5000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879 w 10000"/>
              <a:gd name="connsiteY5" fmla="*/ 5000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6860 w 10000"/>
              <a:gd name="connsiteY1" fmla="*/ 5000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879 w 10000"/>
              <a:gd name="connsiteY5" fmla="*/ 5000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6860 w 10000"/>
              <a:gd name="connsiteY1" fmla="*/ 5000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59 w 10000"/>
              <a:gd name="connsiteY5" fmla="*/ 4939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6899 w 10000"/>
              <a:gd name="connsiteY1" fmla="*/ 5609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59 w 10000"/>
              <a:gd name="connsiteY5" fmla="*/ 4939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9086 w 10000"/>
              <a:gd name="connsiteY1" fmla="*/ 5731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59 w 10000"/>
              <a:gd name="connsiteY5" fmla="*/ 4939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9086 w 10000"/>
              <a:gd name="connsiteY1" fmla="*/ 5731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410 w 10000"/>
              <a:gd name="connsiteY5" fmla="*/ 4817 h 10000"/>
              <a:gd name="connsiteX6" fmla="*/ 1667 w 10000"/>
              <a:gd name="connsiteY6" fmla="*/ 0 h 10000"/>
              <a:gd name="connsiteX0" fmla="*/ 1667 w 11195"/>
              <a:gd name="connsiteY0" fmla="*/ 0 h 10000"/>
              <a:gd name="connsiteX1" fmla="*/ 8333 w 11195"/>
              <a:gd name="connsiteY1" fmla="*/ 0 h 10000"/>
              <a:gd name="connsiteX2" fmla="*/ 10000 w 11195"/>
              <a:gd name="connsiteY2" fmla="*/ 5000 h 10000"/>
              <a:gd name="connsiteX3" fmla="*/ 8333 w 11195"/>
              <a:gd name="connsiteY3" fmla="*/ 10000 h 10000"/>
              <a:gd name="connsiteX4" fmla="*/ 1667 w 11195"/>
              <a:gd name="connsiteY4" fmla="*/ 10000 h 10000"/>
              <a:gd name="connsiteX5" fmla="*/ 0 w 11195"/>
              <a:gd name="connsiteY5" fmla="*/ 5000 h 10000"/>
              <a:gd name="connsiteX6" fmla="*/ 1667 w 11195"/>
              <a:gd name="connsiteY6" fmla="*/ 0 h 10000"/>
              <a:gd name="connsiteX0" fmla="*/ 8333 w 11195"/>
              <a:gd name="connsiteY0" fmla="*/ 10000 h 10000"/>
              <a:gd name="connsiteX1" fmla="*/ 11195 w 11195"/>
              <a:gd name="connsiteY1" fmla="*/ 5975 h 10000"/>
              <a:gd name="connsiteX2" fmla="*/ 8333 w 11195"/>
              <a:gd name="connsiteY2" fmla="*/ 0 h 10000"/>
              <a:gd name="connsiteX0" fmla="*/ 1667 w 11195"/>
              <a:gd name="connsiteY0" fmla="*/ 0 h 10000"/>
              <a:gd name="connsiteX1" fmla="*/ 8333 w 11195"/>
              <a:gd name="connsiteY1" fmla="*/ 0 h 10000"/>
              <a:gd name="connsiteX2" fmla="*/ 10000 w 11195"/>
              <a:gd name="connsiteY2" fmla="*/ 5000 h 10000"/>
              <a:gd name="connsiteX3" fmla="*/ 8333 w 11195"/>
              <a:gd name="connsiteY3" fmla="*/ 10000 h 10000"/>
              <a:gd name="connsiteX4" fmla="*/ 1667 w 11195"/>
              <a:gd name="connsiteY4" fmla="*/ 10000 h 10000"/>
              <a:gd name="connsiteX5" fmla="*/ 410 w 11195"/>
              <a:gd name="connsiteY5" fmla="*/ 4817 h 10000"/>
              <a:gd name="connsiteX6" fmla="*/ 1667 w 11195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9243 w 10000"/>
              <a:gd name="connsiteY1" fmla="*/ 5487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410 w 10000"/>
              <a:gd name="connsiteY5" fmla="*/ 4817 h 10000"/>
              <a:gd name="connsiteX6" fmla="*/ 1667 w 10000"/>
              <a:gd name="connsiteY6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8333 w 10000"/>
              <a:gd name="connsiteY0" fmla="*/ 10000 h 10000"/>
              <a:gd name="connsiteX1" fmla="*/ 9594 w 10000"/>
              <a:gd name="connsiteY1" fmla="*/ 5426 h 10000"/>
              <a:gd name="connsiteX2" fmla="*/ 8333 w 10000"/>
              <a:gd name="connsiteY2" fmla="*/ 0 h 10000"/>
              <a:gd name="connsiteX0" fmla="*/ 1667 w 10000"/>
              <a:gd name="connsiteY0" fmla="*/ 0 h 10000"/>
              <a:gd name="connsiteX1" fmla="*/ 8333 w 10000"/>
              <a:gd name="connsiteY1" fmla="*/ 0 h 10000"/>
              <a:gd name="connsiteX2" fmla="*/ 10000 w 10000"/>
              <a:gd name="connsiteY2" fmla="*/ 5000 h 10000"/>
              <a:gd name="connsiteX3" fmla="*/ 8333 w 10000"/>
              <a:gd name="connsiteY3" fmla="*/ 10000 h 10000"/>
              <a:gd name="connsiteX4" fmla="*/ 1667 w 10000"/>
              <a:gd name="connsiteY4" fmla="*/ 10000 h 10000"/>
              <a:gd name="connsiteX5" fmla="*/ 410 w 10000"/>
              <a:gd name="connsiteY5" fmla="*/ 4817 h 10000"/>
              <a:gd name="connsiteX6" fmla="*/ 1667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1667" y="0"/>
                </a:moveTo>
                <a:lnTo>
                  <a:pt x="8333" y="0"/>
                </a:lnTo>
                <a:cubicBezTo>
                  <a:pt x="9254" y="0"/>
                  <a:pt x="10000" y="2239"/>
                  <a:pt x="10000" y="5000"/>
                </a:cubicBezTo>
                <a:cubicBezTo>
                  <a:pt x="10000" y="7761"/>
                  <a:pt x="9254" y="10000"/>
                  <a:pt x="8333" y="10000"/>
                </a:cubicBezTo>
                <a:lnTo>
                  <a:pt x="1667" y="10000"/>
                </a:lnTo>
                <a:cubicBezTo>
                  <a:pt x="746" y="10000"/>
                  <a:pt x="0" y="7761"/>
                  <a:pt x="0" y="5000"/>
                </a:cubicBezTo>
                <a:cubicBezTo>
                  <a:pt x="0" y="2239"/>
                  <a:pt x="746" y="0"/>
                  <a:pt x="1667" y="0"/>
                </a:cubicBezTo>
                <a:close/>
              </a:path>
              <a:path w="10000" h="10000" fill="none" extrusionOk="0">
                <a:moveTo>
                  <a:pt x="8333" y="10000"/>
                </a:moveTo>
                <a:cubicBezTo>
                  <a:pt x="7412" y="10000"/>
                  <a:pt x="9594" y="8187"/>
                  <a:pt x="9594" y="5426"/>
                </a:cubicBezTo>
                <a:cubicBezTo>
                  <a:pt x="9594" y="2665"/>
                  <a:pt x="7412" y="0"/>
                  <a:pt x="8333" y="0"/>
                </a:cubicBezTo>
              </a:path>
              <a:path w="10000" h="10000" fill="none">
                <a:moveTo>
                  <a:pt x="1667" y="0"/>
                </a:moveTo>
                <a:lnTo>
                  <a:pt x="8333" y="0"/>
                </a:lnTo>
                <a:cubicBezTo>
                  <a:pt x="9254" y="0"/>
                  <a:pt x="10000" y="2239"/>
                  <a:pt x="10000" y="5000"/>
                </a:cubicBezTo>
                <a:cubicBezTo>
                  <a:pt x="10000" y="7761"/>
                  <a:pt x="9254" y="10000"/>
                  <a:pt x="8333" y="10000"/>
                </a:cubicBezTo>
                <a:lnTo>
                  <a:pt x="1667" y="10000"/>
                </a:lnTo>
                <a:cubicBezTo>
                  <a:pt x="746" y="10000"/>
                  <a:pt x="410" y="7578"/>
                  <a:pt x="410" y="4817"/>
                </a:cubicBezTo>
                <a:cubicBezTo>
                  <a:pt x="410" y="2056"/>
                  <a:pt x="746" y="0"/>
                  <a:pt x="1667" y="0"/>
                </a:cubicBezTo>
                <a:close/>
              </a:path>
            </a:pathLst>
          </a:custGeom>
          <a:blipFill>
            <a:blip r:embed="rId9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mức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nguy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3" name="Flowchart: Magnetic Disk 12"/>
          <p:cNvSpPr/>
          <p:nvPr/>
        </p:nvSpPr>
        <p:spPr>
          <a:xfrm>
            <a:off x="8091675" y="3955674"/>
            <a:ext cx="3028361" cy="2326228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4959 w 10000"/>
              <a:gd name="connsiteY1" fmla="*/ 1146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796"/>
              <a:gd name="connsiteX1" fmla="*/ 5000 w 10000"/>
              <a:gd name="connsiteY1" fmla="*/ 0 h 10796"/>
              <a:gd name="connsiteX2" fmla="*/ 10000 w 10000"/>
              <a:gd name="connsiteY2" fmla="*/ 1667 h 10796"/>
              <a:gd name="connsiteX3" fmla="*/ 10000 w 10000"/>
              <a:gd name="connsiteY3" fmla="*/ 8333 h 10796"/>
              <a:gd name="connsiteX4" fmla="*/ 5000 w 10000"/>
              <a:gd name="connsiteY4" fmla="*/ 10000 h 10796"/>
              <a:gd name="connsiteX5" fmla="*/ 0 w 10000"/>
              <a:gd name="connsiteY5" fmla="*/ 8333 h 10796"/>
              <a:gd name="connsiteX6" fmla="*/ 0 w 10000"/>
              <a:gd name="connsiteY6" fmla="*/ 1667 h 10796"/>
              <a:gd name="connsiteX0" fmla="*/ 10000 w 10000"/>
              <a:gd name="connsiteY0" fmla="*/ 1667 h 10796"/>
              <a:gd name="connsiteX1" fmla="*/ 4959 w 10000"/>
              <a:gd name="connsiteY1" fmla="*/ 1146 h 10796"/>
              <a:gd name="connsiteX2" fmla="*/ 0 w 10000"/>
              <a:gd name="connsiteY2" fmla="*/ 1667 h 10796"/>
              <a:gd name="connsiteX0" fmla="*/ 0 w 10000"/>
              <a:gd name="connsiteY0" fmla="*/ 1667 h 10796"/>
              <a:gd name="connsiteX1" fmla="*/ 5000 w 10000"/>
              <a:gd name="connsiteY1" fmla="*/ 0 h 10796"/>
              <a:gd name="connsiteX2" fmla="*/ 10000 w 10000"/>
              <a:gd name="connsiteY2" fmla="*/ 1667 h 10796"/>
              <a:gd name="connsiteX3" fmla="*/ 10000 w 10000"/>
              <a:gd name="connsiteY3" fmla="*/ 8333 h 10796"/>
              <a:gd name="connsiteX4" fmla="*/ 5041 w 10000"/>
              <a:gd name="connsiteY4" fmla="*/ 10796 h 10796"/>
              <a:gd name="connsiteX5" fmla="*/ 0 w 10000"/>
              <a:gd name="connsiteY5" fmla="*/ 8333 h 10796"/>
              <a:gd name="connsiteX6" fmla="*/ 0 w 10000"/>
              <a:gd name="connsiteY6" fmla="*/ 1667 h 1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796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796" fill="none" extrusionOk="0">
                <a:moveTo>
                  <a:pt x="10000" y="1667"/>
                </a:moveTo>
                <a:cubicBezTo>
                  <a:pt x="10000" y="2588"/>
                  <a:pt x="7720" y="1146"/>
                  <a:pt x="4959" y="1146"/>
                </a:cubicBezTo>
                <a:cubicBezTo>
                  <a:pt x="2198" y="1146"/>
                  <a:pt x="0" y="2588"/>
                  <a:pt x="0" y="1667"/>
                </a:cubicBezTo>
              </a:path>
              <a:path w="10000" h="10796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802" y="10796"/>
                  <a:pt x="5041" y="10796"/>
                </a:cubicBezTo>
                <a:cubicBezTo>
                  <a:pt x="2280" y="10796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blipFill>
            <a:blip r:embed="rId10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rực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vẻ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7439222" y="3162294"/>
            <a:ext cx="467518" cy="1406027"/>
          </a:xfrm>
          <a:prstGeom prst="righ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71526" y="4102261"/>
            <a:ext cx="2387720" cy="203530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65348" y="1221281"/>
            <a:ext cx="1714132" cy="13665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378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260257" y="648929"/>
            <a:ext cx="6272981" cy="25076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 defTabSz="457200"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ln w="3175" cmpd="sng">
                  <a:noFill/>
                </a:ln>
                <a:latin typeface="+mj-lt"/>
                <a:ea typeface="+mj-ea"/>
                <a:cs typeface="+mj-cs"/>
              </a:rPr>
              <a:t>HOẠT ĐỘNG NHÓM</a:t>
            </a:r>
          </a:p>
        </p:txBody>
      </p:sp>
      <p:sp>
        <p:nvSpPr>
          <p:cNvPr id="8" name="7-Point Star 7"/>
          <p:cNvSpPr/>
          <p:nvPr/>
        </p:nvSpPr>
        <p:spPr>
          <a:xfrm>
            <a:off x="5260257" y="3429000"/>
            <a:ext cx="6727151" cy="2785537"/>
          </a:xfrm>
          <a:prstGeom prst="star7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algn="r" defTabSz="457200">
              <a:spcAft>
                <a:spcPts val="1000"/>
              </a:spcAft>
              <a:buClr>
                <a:schemeClr val="tx1"/>
              </a:buClr>
              <a:buSzPct val="100000"/>
            </a:pPr>
            <a:r>
              <a:rPr lang="en-US" sz="3600" b="1" cap="all" dirty="0" err="1">
                <a:solidFill>
                  <a:schemeClr val="tx1"/>
                </a:solidFill>
              </a:rPr>
              <a:t>nhóm</a:t>
            </a:r>
            <a:r>
              <a:rPr lang="en-US" sz="3600" b="1" cap="all" dirty="0">
                <a:solidFill>
                  <a:schemeClr val="tx1"/>
                </a:solidFill>
              </a:rPr>
              <a:t> </a:t>
            </a:r>
            <a:r>
              <a:rPr lang="en-US" sz="3600" b="1" cap="all" dirty="0" err="1">
                <a:solidFill>
                  <a:schemeClr val="tx1"/>
                </a:solidFill>
              </a:rPr>
              <a:t>sẽ</a:t>
            </a:r>
            <a:r>
              <a:rPr lang="en-US" sz="3600" b="1" cap="all" dirty="0">
                <a:solidFill>
                  <a:schemeClr val="tx1"/>
                </a:solidFill>
              </a:rPr>
              <a:t> </a:t>
            </a:r>
            <a:r>
              <a:rPr lang="en-US" sz="3600" b="1" cap="all" dirty="0" err="1">
                <a:solidFill>
                  <a:schemeClr val="tx1"/>
                </a:solidFill>
              </a:rPr>
              <a:t>tham</a:t>
            </a:r>
            <a:r>
              <a:rPr lang="en-US" sz="3600" b="1" cap="all" dirty="0">
                <a:solidFill>
                  <a:schemeClr val="tx1"/>
                </a:solidFill>
              </a:rPr>
              <a:t> </a:t>
            </a:r>
            <a:r>
              <a:rPr lang="en-US" sz="3600" b="1" cap="all" dirty="0" err="1">
                <a:solidFill>
                  <a:schemeClr val="tx1"/>
                </a:solidFill>
              </a:rPr>
              <a:t>gia</a:t>
            </a:r>
            <a:r>
              <a:rPr lang="en-US" sz="3600" b="1" cap="all" dirty="0">
                <a:solidFill>
                  <a:schemeClr val="tx1"/>
                </a:solidFill>
              </a:rPr>
              <a:t> </a:t>
            </a:r>
            <a:r>
              <a:rPr lang="en-US" sz="3600" b="1" cap="all" dirty="0" err="1">
                <a:solidFill>
                  <a:schemeClr val="tx1"/>
                </a:solidFill>
              </a:rPr>
              <a:t>một</a:t>
            </a:r>
            <a:r>
              <a:rPr lang="en-US" sz="3600" b="1" cap="all" dirty="0">
                <a:solidFill>
                  <a:schemeClr val="tx1"/>
                </a:solidFill>
              </a:rPr>
              <a:t> </a:t>
            </a:r>
            <a:r>
              <a:rPr lang="en-US" sz="3600" b="1" cap="all" dirty="0" err="1">
                <a:solidFill>
                  <a:schemeClr val="tx1"/>
                </a:solidFill>
              </a:rPr>
              <a:t>trò</a:t>
            </a:r>
            <a:r>
              <a:rPr lang="en-US" sz="3600" b="1" cap="all" dirty="0">
                <a:solidFill>
                  <a:schemeClr val="tx1"/>
                </a:solidFill>
              </a:rPr>
              <a:t> </a:t>
            </a:r>
            <a:r>
              <a:rPr lang="en-US" sz="3600" b="1" cap="all" dirty="0" err="1">
                <a:solidFill>
                  <a:schemeClr val="tx1"/>
                </a:solidFill>
              </a:rPr>
              <a:t>chơi</a:t>
            </a:r>
            <a:endParaRPr lang="en-US" sz="3600" b="1" cap="all" dirty="0">
              <a:solidFill>
                <a:schemeClr val="tx1"/>
              </a:solidFill>
            </a:endParaRPr>
          </a:p>
        </p:txBody>
      </p:sp>
      <p:pic>
        <p:nvPicPr>
          <p:cNvPr id="4" name="Picture 3" descr="A cartoon of a child holding a book and a pen&#10;&#10;Description automatically generated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20" y="629265"/>
            <a:ext cx="3504849" cy="5585271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805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2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ightning Strike - Green Screen Animation">
            <a:hlinkClick r:id="" action="ppaction://media"/>
            <a:extLst>
              <a:ext uri="{FF2B5EF4-FFF2-40B4-BE49-F238E27FC236}">
                <a16:creationId xmlns:a16="http://schemas.microsoft.com/office/drawing/2014/main" id="{445829C4-A707-43CF-A153-CA0C32F06F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857250"/>
            <a:ext cx="9144000" cy="5143500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D2C17BDF-CB28-42B1-B3E8-7ACD3E8CAACB}"/>
              </a:ext>
            </a:extLst>
          </p:cNvPr>
          <p:cNvSpPr txBox="1"/>
          <p:nvPr/>
        </p:nvSpPr>
        <p:spPr>
          <a:xfrm>
            <a:off x="6042115" y="2158546"/>
            <a:ext cx="4266914" cy="216683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sz="66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 NHANH </a:t>
            </a:r>
          </a:p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sz="66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NHƯ CHỚP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EAE996A8-C0FF-441E-838A-65FDCEC7B4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82" r="7877"/>
          <a:stretch/>
        </p:blipFill>
        <p:spPr>
          <a:xfrm>
            <a:off x="1524016" y="857258"/>
            <a:ext cx="4518101" cy="5143493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1686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36978C48-C81A-4687-AD9A-E7EECE04D26F}" type="datetime1">
              <a:rPr lang="en-US" sz="1350" b="1">
                <a:solidFill>
                  <a:prstClr val="black"/>
                </a:solidFill>
                <a:latin typeface="Calibri"/>
              </a:rPr>
              <a:pPr defTabSz="685800">
                <a:defRPr/>
              </a:pPr>
              <a:t>2/6/2025</a:t>
            </a:fld>
            <a:endParaRPr lang="en-US" sz="1350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0DD89758-C41A-4CEB-B421-EB436C16C0B0}" type="slidenum">
              <a:rPr lang="en-US" sz="1350" b="1">
                <a:solidFill>
                  <a:prstClr val="black"/>
                </a:solidFill>
                <a:latin typeface="Calibri"/>
              </a:rPr>
              <a:pPr defTabSz="685800">
                <a:defRPr/>
              </a:pPr>
              <a:t>27</a:t>
            </a:fld>
            <a:endParaRPr lang="en-US" sz="1350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074" name="Picture 2" descr="D:\TRƯỜNG HOÀNG VIỆT\hình nền\hình nền đơn sắc\8852a3b015541d010f112a672942a2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857250"/>
            <a:ext cx="9144000" cy="51435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524000" y="857250"/>
            <a:ext cx="9144000" cy="708422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en-US" sz="3600" b="1">
                <a:solidFill>
                  <a:prstClr val="white"/>
                </a:solidFill>
                <a:latin typeface="Calibri"/>
              </a:rPr>
              <a:t>CHUẨN BỊ</a:t>
            </a:r>
          </a:p>
        </p:txBody>
      </p:sp>
      <p:graphicFrame>
        <p:nvGraphicFramePr>
          <p:cNvPr id="10" name="Content Placeholder 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009900" y="1753214"/>
          <a:ext cx="6899148" cy="4044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Picture 2" descr="Kết quả hình ảnh cho teaching integrati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283" y="762001"/>
            <a:ext cx="1466851" cy="1466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photos.myjoyonline.com/photos/news/201311/6579331693860_200143784020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868" y="788996"/>
            <a:ext cx="1615333" cy="1009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WithinAttractio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971550" y="3353414"/>
            <a:ext cx="457200" cy="45720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524000" y="5715000"/>
            <a:ext cx="9144000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BZ" sz="135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085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1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141857F-9201-4879-8DCB-B0EF71755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>
                                            <p:graphicEl>
                                              <a:dgm id="{C141857F-9201-4879-8DCB-B0EF717555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graphicEl>
                                              <a:dgm id="{C141857F-9201-4879-8DCB-B0EF71755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graphicEl>
                                              <a:dgm id="{C141857F-9201-4879-8DCB-B0EF71755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E07D909-B5C4-47C4-9FD7-1541CBA9B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graphicEl>
                                              <a:dgm id="{4E07D909-B5C4-47C4-9FD7-1541CBA9BD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graphicEl>
                                              <a:dgm id="{4E07D909-B5C4-47C4-9FD7-1541CBA9B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graphicEl>
                                              <a:dgm id="{4E07D909-B5C4-47C4-9FD7-1541CBA9B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78ED67C-FD7B-4C10-8109-85BADCBC5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graphicEl>
                                              <a:dgm id="{F78ED67C-FD7B-4C10-8109-85BADCBC56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graphicEl>
                                              <a:dgm id="{F78ED67C-FD7B-4C10-8109-85BADCBC5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graphicEl>
                                              <a:dgm id="{F78ED67C-FD7B-4C10-8109-85BADCBC5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24FD374-5C99-422C-B83F-D505FBC7C9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graphicEl>
                                              <a:dgm id="{624FD374-5C99-422C-B83F-D505FBC7C9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graphicEl>
                                              <a:dgm id="{624FD374-5C99-422C-B83F-D505FBC7C9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graphicEl>
                                              <a:dgm id="{624FD374-5C99-422C-B83F-D505FBC7C9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B0ACFD9-B241-4416-AC08-DA6864EF5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graphicEl>
                                              <a:dgm id="{7B0ACFD9-B241-4416-AC08-DA6864EF50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graphicEl>
                                              <a:dgm id="{7B0ACFD9-B241-4416-AC08-DA6864EF5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graphicEl>
                                              <a:dgm id="{7B0ACFD9-B241-4416-AC08-DA6864EF5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621F533-5238-4734-8911-B8D0E6117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graphicEl>
                                              <a:dgm id="{7621F533-5238-4734-8911-B8D0E61178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graphicEl>
                                              <a:dgm id="{7621F533-5238-4734-8911-B8D0E6117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graphicEl>
                                              <a:dgm id="{7621F533-5238-4734-8911-B8D0E6117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2210848-6E0C-4C4D-8C11-E1BC53552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graphicEl>
                                              <a:dgm id="{42210848-6E0C-4C4D-8C11-E1BC53552D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graphicEl>
                                              <a:dgm id="{42210848-6E0C-4C4D-8C11-E1BC53552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graphicEl>
                                              <a:dgm id="{42210848-6E0C-4C4D-8C11-E1BC53552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 animBg="1"/>
      <p:bldGraphic spid="10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36978C48-C81A-4687-AD9A-E7EECE04D26F}" type="datetime1">
              <a:rPr lang="en-US" sz="1350" b="1">
                <a:solidFill>
                  <a:prstClr val="black"/>
                </a:solidFill>
                <a:latin typeface="Calibri"/>
              </a:rPr>
              <a:pPr defTabSz="685800">
                <a:defRPr/>
              </a:pPr>
              <a:t>2/6/2025</a:t>
            </a:fld>
            <a:endParaRPr lang="en-US" sz="1350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0DD89758-C41A-4CEB-B421-EB436C16C0B0}" type="slidenum">
              <a:rPr lang="en-US" sz="1350" b="1">
                <a:solidFill>
                  <a:prstClr val="black"/>
                </a:solidFill>
                <a:latin typeface="Calibri"/>
              </a:rPr>
              <a:pPr defTabSz="685800">
                <a:defRPr/>
              </a:pPr>
              <a:t>28</a:t>
            </a:fld>
            <a:endParaRPr lang="en-US" sz="1350" b="1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89311861"/>
              </p:ext>
            </p:extLst>
          </p:nvPr>
        </p:nvGraphicFramePr>
        <p:xfrm>
          <a:off x="2581274" y="1453986"/>
          <a:ext cx="7029450" cy="4049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523999" y="589989"/>
            <a:ext cx="9144000" cy="708422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en-US" sz="4050" b="1" dirty="0">
                <a:solidFill>
                  <a:prstClr val="white"/>
                </a:solidFill>
                <a:latin typeface="Calibri"/>
              </a:rPr>
              <a:t>THỂ LỆ CHƯƠNG TRÌNH</a:t>
            </a:r>
          </a:p>
        </p:txBody>
      </p:sp>
      <p:pic>
        <p:nvPicPr>
          <p:cNvPr id="11" name="Picture 2" descr="http://photos.myjoyonline.com/photos/news/201311/6579331693860_200143784020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208" y="485944"/>
            <a:ext cx="1846630" cy="1154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513474"/>
            <a:ext cx="1459367" cy="1021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Say You Say Me - Paul Mauria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-1028700" y="3314700"/>
            <a:ext cx="457200" cy="45720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524000" y="5715000"/>
            <a:ext cx="9144000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BZ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14" descr="Keomut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95550" y="4430316"/>
            <a:ext cx="1545427" cy="102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3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31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AAACA77-E4A0-4E99-9F03-72ED26BB7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graphicEl>
                                              <a:dgm id="{2AAACA77-E4A0-4E99-9F03-72ED26BB7B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2AAACA77-E4A0-4E99-9F03-72ED26BB7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graphicEl>
                                              <a:dgm id="{2AAACA77-E4A0-4E99-9F03-72ED26BB7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E66B4FA-8443-484B-9A9E-FA188D6B4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graphicEl>
                                              <a:dgm id="{DE66B4FA-8443-484B-9A9E-FA188D6B4E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graphicEl>
                                              <a:dgm id="{DE66B4FA-8443-484B-9A9E-FA188D6B4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graphicEl>
                                              <a:dgm id="{DE66B4FA-8443-484B-9A9E-FA188D6B4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352C030-0248-483B-94A9-26972C30B2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graphicEl>
                                              <a:dgm id="{2352C030-0248-483B-94A9-26972C30B2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2352C030-0248-483B-94A9-26972C30B2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graphicEl>
                                              <a:dgm id="{2352C030-0248-483B-94A9-26972C30B2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1925212-181A-4D0E-84EB-C4219DE1A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graphicEl>
                                              <a:dgm id="{11925212-181A-4D0E-84EB-C4219DE1AB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graphicEl>
                                              <a:dgm id="{11925212-181A-4D0E-84EB-C4219DE1A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graphicEl>
                                              <a:dgm id="{11925212-181A-4D0E-84EB-C4219DE1A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2B5F39E-2D8B-4AE5-99A7-0B4F92796C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graphicEl>
                                              <a:dgm id="{72B5F39E-2D8B-4AE5-99A7-0B4F92796C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graphicEl>
                                              <a:dgm id="{72B5F39E-2D8B-4AE5-99A7-0B4F92796C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graphicEl>
                                              <a:dgm id="{72B5F39E-2D8B-4AE5-99A7-0B4F92796C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57732E-E667-406B-8596-FB28DE60F3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graphicEl>
                                              <a:dgm id="{D857732E-E667-406B-8596-FB28DE60F3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graphicEl>
                                              <a:dgm id="{D857732E-E667-406B-8596-FB28DE60F3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graphicEl>
                                              <a:dgm id="{D857732E-E667-406B-8596-FB28DE60F3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Graphic spid="9" grpId="0">
        <p:bldSub>
          <a:bldDgm bld="one"/>
        </p:bldSub>
      </p:bldGraphic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free lightning effect on black backround">
            <a:hlinkClick r:id="" action="ppaction://media"/>
            <a:extLst>
              <a:ext uri="{FF2B5EF4-FFF2-40B4-BE49-F238E27FC236}">
                <a16:creationId xmlns:a16="http://schemas.microsoft.com/office/drawing/2014/main" id="{5A72C5D8-55A2-41AF-8F7A-325538288B20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24000" y="848902"/>
            <a:ext cx="9158843" cy="5151849"/>
          </a:xfrm>
          <a:prstGeom prst="rect">
            <a:avLst/>
          </a:prstGeom>
        </p:spPr>
      </p:pic>
      <p:sp>
        <p:nvSpPr>
          <p:cNvPr id="4" name="Rounded Rectangle 3">
            <a:hlinkClick r:id="" action="ppaction://noaction"/>
          </p:cNvPr>
          <p:cNvSpPr/>
          <p:nvPr/>
        </p:nvSpPr>
        <p:spPr>
          <a:xfrm>
            <a:off x="4386955" y="1920954"/>
            <a:ext cx="2953747" cy="985838"/>
          </a:xfrm>
          <a:prstGeom prst="roundRect">
            <a:avLst/>
          </a:prstGeom>
          <a:gradFill>
            <a:gsLst>
              <a:gs pos="0">
                <a:srgbClr val="FF0000"/>
              </a:gs>
              <a:gs pos="50000">
                <a:srgbClr val="FFFF00"/>
              </a:gs>
              <a:gs pos="90000">
                <a:schemeClr val="accent6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4050" b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Bắt đầu</a:t>
            </a:r>
            <a:endParaRPr lang="en-US" sz="4050" b="1" dirty="0">
              <a:solidFill>
                <a:prstClr val="black"/>
              </a:solidFill>
              <a:latin typeface="Calibri"/>
              <a:cs typeface="Times New Roman" panose="02020603050405020304" pitchFamily="18" charset="0"/>
            </a:endParaRPr>
          </a:p>
        </p:txBody>
      </p:sp>
      <p:pic>
        <p:nvPicPr>
          <p:cNvPr id="17" name="Beethoven - Beethoven virus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971550" y="1543050"/>
            <a:ext cx="457200" cy="457200"/>
          </a:xfrm>
          <a:prstGeom prst="rect">
            <a:avLst/>
          </a:prstGeom>
        </p:spPr>
      </p:pic>
      <p:pic>
        <p:nvPicPr>
          <p:cNvPr id="13" name="Hình ảnh 12" descr="Ảnh có chứa mẫu họa&#10;&#10;Mô tả được tạo với mức tin cậy rất cao">
            <a:extLst>
              <a:ext uri="{FF2B5EF4-FFF2-40B4-BE49-F238E27FC236}">
                <a16:creationId xmlns:a16="http://schemas.microsoft.com/office/drawing/2014/main" id="{E766BBAE-3177-4C38-8DAD-EE92391705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580" y="3290126"/>
            <a:ext cx="1828800" cy="1828800"/>
          </a:xfrm>
          <a:prstGeom prst="ellips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08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  <p:sndAc>
          <p:stSnd>
            <p:snd r:embed="rId7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sodua-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9106" r="50845" b="17363"/>
          <a:stretch>
            <a:fillRect/>
          </a:stretch>
        </p:blipFill>
        <p:spPr bwMode="auto">
          <a:xfrm>
            <a:off x="4033606" y="648070"/>
            <a:ext cx="2184462" cy="269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 descr="Cau Be Thong Min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994" y="617801"/>
            <a:ext cx="2097349" cy="269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093532" y="3009793"/>
            <a:ext cx="2124537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SỌ DỪA</a:t>
            </a:r>
          </a:p>
        </p:txBody>
      </p:sp>
      <p:pic>
        <p:nvPicPr>
          <p:cNvPr id="4" name="Picture 2" descr="Cay but th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868" y="3609343"/>
            <a:ext cx="2169298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422616" y="6550025"/>
            <a:ext cx="1543050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BÚT THẦN</a:t>
            </a:r>
          </a:p>
        </p:txBody>
      </p:sp>
      <p:pic>
        <p:nvPicPr>
          <p:cNvPr id="6" name="Picture 5" descr="09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827" y="648070"/>
            <a:ext cx="2231069" cy="282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Ong lao danh ca va con ca va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53" y="3669067"/>
            <a:ext cx="2231441" cy="319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49826" y="3109023"/>
            <a:ext cx="2228850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SANH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074479" y="6377504"/>
            <a:ext cx="2252337" cy="52322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 LÃO ĐÁNH CÁ VÀ CON CÁ VÀNG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286317" y="3026069"/>
            <a:ext cx="2148951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BÉ THÔNG MINH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882695" y="6550027"/>
            <a:ext cx="1232073" cy="307975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 CÁM</a:t>
            </a:r>
          </a:p>
        </p:txBody>
      </p:sp>
      <p:sp>
        <p:nvSpPr>
          <p:cNvPr id="14" name="矩形 14"/>
          <p:cNvSpPr/>
          <p:nvPr/>
        </p:nvSpPr>
        <p:spPr>
          <a:xfrm>
            <a:off x="1527366" y="-31432"/>
            <a:ext cx="6987801" cy="5393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ctr" defTabSz="91259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CÁC TRUYỆN CỔ TÍCH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15167" y="648072"/>
            <a:ext cx="2044083" cy="2432515"/>
          </a:xfrm>
          <a:prstGeom prst="rect">
            <a:avLst/>
          </a:prstGeom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515167" y="2972315"/>
            <a:ext cx="2096517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KHẾ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83040" y="3609344"/>
            <a:ext cx="2084960" cy="3173197"/>
          </a:xfrm>
          <a:prstGeom prst="rect">
            <a:avLst/>
          </a:prstGeom>
        </p:spPr>
      </p:pic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8765682" y="6486714"/>
            <a:ext cx="1543050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 LEM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76A2E91-7BE6-CEA6-9526-BE8DA79342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17" y="3437346"/>
            <a:ext cx="2426288" cy="311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7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  <p:bldP spid="10" grpId="0" animBg="1"/>
      <p:bldP spid="13" grpId="0" animBg="1"/>
      <p:bldP spid="1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ctric Bolts Motion Background">
            <a:hlinkClick r:id="" action="ppaction://media"/>
            <a:extLst>
              <a:ext uri="{FF2B5EF4-FFF2-40B4-BE49-F238E27FC236}">
                <a16:creationId xmlns:a16="http://schemas.microsoft.com/office/drawing/2014/main" id="{4A4CBA69-8EBF-4290-8565-87A249ECFE9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5280.3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30283" y="943989"/>
            <a:ext cx="9144000" cy="5143500"/>
          </a:xfrm>
          <a:prstGeom prst="rect">
            <a:avLst/>
          </a:prstGeom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857251"/>
            <a:ext cx="411182" cy="41118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1529719"/>
            <a:ext cx="411182" cy="41118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05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06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07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08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09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15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583960" y="1570059"/>
            <a:ext cx="1094694" cy="1140868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324">
              <a:defRPr/>
            </a:pPr>
            <a:endParaRPr lang="vi-VN" sz="3000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D8149FF4-1CA6-4E86-8238-80607C03BC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99" y="4798154"/>
            <a:ext cx="982322" cy="982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45" name="Nhóm 44">
            <a:extLst>
              <a:ext uri="{FF2B5EF4-FFF2-40B4-BE49-F238E27FC236}">
                <a16:creationId xmlns:a16="http://schemas.microsoft.com/office/drawing/2014/main" id="{8F2EBFAD-18BB-4FAE-B325-E9A8EA8F09B8}"/>
              </a:ext>
            </a:extLst>
          </p:cNvPr>
          <p:cNvGrpSpPr/>
          <p:nvPr/>
        </p:nvGrpSpPr>
        <p:grpSpPr>
          <a:xfrm>
            <a:off x="2895988" y="-216325"/>
            <a:ext cx="7216478" cy="5014479"/>
            <a:chOff x="1695451" y="40964"/>
            <a:chExt cx="8458200" cy="4833324"/>
          </a:xfrm>
        </p:grpSpPr>
        <p:sp>
          <p:nvSpPr>
            <p:cNvPr id="40" name="Đám mây 39">
              <a:extLst>
                <a:ext uri="{FF2B5EF4-FFF2-40B4-BE49-F238E27FC236}">
                  <a16:creationId xmlns:a16="http://schemas.microsoft.com/office/drawing/2014/main" id="{DC5931B3-0DD4-4150-8806-1608188D274B}"/>
                </a:ext>
              </a:extLst>
            </p:cNvPr>
            <p:cNvSpPr/>
            <p:nvPr/>
          </p:nvSpPr>
          <p:spPr>
            <a:xfrm>
              <a:off x="1695451" y="1531419"/>
              <a:ext cx="8458200" cy="3342869"/>
            </a:xfrm>
            <a:prstGeom prst="cloud">
              <a:avLst/>
            </a:prstGeom>
            <a:solidFill>
              <a:schemeClr val="bg1"/>
            </a:solidFill>
            <a:effectLst>
              <a:glow rad="190500">
                <a:schemeClr val="bg1">
                  <a:alpha val="9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en-BZ" sz="135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42" name="Đường nối Thẳng 41">
              <a:extLst>
                <a:ext uri="{FF2B5EF4-FFF2-40B4-BE49-F238E27FC236}">
                  <a16:creationId xmlns:a16="http://schemas.microsoft.com/office/drawing/2014/main" id="{D9FC6944-D4B5-4030-BC6A-C791147291E1}"/>
                </a:ext>
              </a:extLst>
            </p:cNvPr>
            <p:cNvCxnSpPr>
              <a:cxnSpLocks/>
            </p:cNvCxnSpPr>
            <p:nvPr/>
          </p:nvCxnSpPr>
          <p:spPr>
            <a:xfrm>
              <a:off x="6062662" y="40964"/>
              <a:ext cx="0" cy="1713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CBBA5AD0-B737-49F6-8DEB-7CFC619F67A6}"/>
              </a:ext>
            </a:extLst>
          </p:cNvPr>
          <p:cNvSpPr/>
          <p:nvPr/>
        </p:nvSpPr>
        <p:spPr>
          <a:xfrm>
            <a:off x="3604589" y="1529719"/>
            <a:ext cx="57992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Thông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lừa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canh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miếu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Lý Thông,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Sanh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giết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?</a:t>
            </a:r>
            <a:endParaRPr lang="en-BZ" sz="3300" b="1" dirty="0">
              <a:latin typeface="Calibri"/>
            </a:endParaRPr>
          </a:p>
        </p:txBody>
      </p:sp>
      <p:pic>
        <p:nvPicPr>
          <p:cNvPr id="6" name="Hình ảnh 5" descr="Ảnh có chứa trong nhà, đối tượng&#10;&#10;Mô tả được tạo với mức tin cậy cao">
            <a:extLst>
              <a:ext uri="{FF2B5EF4-FFF2-40B4-BE49-F238E27FC236}">
                <a16:creationId xmlns:a16="http://schemas.microsoft.com/office/drawing/2014/main" id="{0A2A8FDC-39F7-476E-B3DB-E29B168763C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84" y="4454972"/>
            <a:ext cx="2150700" cy="1911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1CF993-782D-2216-E36C-A12A497D38D3}"/>
              </a:ext>
            </a:extLst>
          </p:cNvPr>
          <p:cNvSpPr txBox="1"/>
          <p:nvPr/>
        </p:nvSpPr>
        <p:spPr>
          <a:xfrm>
            <a:off x="1635341" y="172120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16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372AEA-2057-2028-86E5-2F186ACECEF7}"/>
              </a:ext>
            </a:extLst>
          </p:cNvPr>
          <p:cNvSpPr txBox="1"/>
          <p:nvPr/>
        </p:nvSpPr>
        <p:spPr>
          <a:xfrm>
            <a:off x="1655800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17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B55A52-988A-8086-4C7B-330E1F6B1B61}"/>
              </a:ext>
            </a:extLst>
          </p:cNvPr>
          <p:cNvSpPr txBox="1"/>
          <p:nvPr/>
        </p:nvSpPr>
        <p:spPr>
          <a:xfrm>
            <a:off x="1635341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18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CA441C-00C5-B246-83EB-A4494D4E2B40}"/>
              </a:ext>
            </a:extLst>
          </p:cNvPr>
          <p:cNvSpPr txBox="1"/>
          <p:nvPr/>
        </p:nvSpPr>
        <p:spPr>
          <a:xfrm>
            <a:off x="1617717" y="1686061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19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E46279-6420-4F07-FE74-714D4E2E8835}"/>
              </a:ext>
            </a:extLst>
          </p:cNvPr>
          <p:cNvSpPr txBox="1"/>
          <p:nvPr/>
        </p:nvSpPr>
        <p:spPr>
          <a:xfrm>
            <a:off x="1602716" y="1681965"/>
            <a:ext cx="922377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20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5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fade/>
        <p:sndAc>
          <p:stSnd>
            <p:snd r:embed="rId9" name="cashreg.wav"/>
          </p:stSnd>
        </p:sndAc>
      </p:transition>
    </mc:Choice>
    <mc:Fallback xmlns="">
      <p:transition advClick="0" advTm="0">
        <p:fade/>
        <p:sndAc>
          <p:stSnd>
            <p:snd r:embed="rId1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5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video>
              <p:cMediaNode vol="80000">
                <p:cTn id="15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D9FDD-C7D3-8A6D-186F-979720C34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ctric Bolts Motion Background">
            <a:hlinkClick r:id="" action="ppaction://media"/>
            <a:extLst>
              <a:ext uri="{FF2B5EF4-FFF2-40B4-BE49-F238E27FC236}">
                <a16:creationId xmlns:a16="http://schemas.microsoft.com/office/drawing/2014/main" id="{CAB1BCC5-4D4D-0E3F-1D6E-EA6E510CC3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5280.3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30283" y="943989"/>
            <a:ext cx="9144000" cy="5143500"/>
          </a:xfrm>
          <a:prstGeom prst="rect">
            <a:avLst/>
          </a:prstGeom>
        </p:spPr>
      </p:pic>
      <p:pic>
        <p:nvPicPr>
          <p:cNvPr id="16" name="nhac 10s 2.wav">
            <a:hlinkClick r:id="" action="ppaction://media"/>
            <a:extLst>
              <a:ext uri="{FF2B5EF4-FFF2-40B4-BE49-F238E27FC236}">
                <a16:creationId xmlns:a16="http://schemas.microsoft.com/office/drawing/2014/main" id="{E42EB75A-5C29-0978-8745-2A269314A66F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857251"/>
            <a:ext cx="411182" cy="41118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  <a:extLst>
              <a:ext uri="{FF2B5EF4-FFF2-40B4-BE49-F238E27FC236}">
                <a16:creationId xmlns:a16="http://schemas.microsoft.com/office/drawing/2014/main" id="{EC4597D3-0AFC-D7AD-DC0B-CF07CF5BE2AB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1529719"/>
            <a:ext cx="411182" cy="4111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35E13A3-19B3-F11A-4F8C-CA62A5F1CE74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91124D-9B81-5413-1369-8101073CA072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64618B-AA06-2B09-5253-4D010898B571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E9049-AEB0-0AE9-1EDE-98ED648C7BEB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838931-06C0-97E2-66E9-64F35910B3B7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BAA3A57-0590-8455-C40F-523659E505A1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05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863017-3793-E6A8-756F-D6040D20936D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06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F2CEEE-6540-1D63-24B8-BF3C852FB08D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07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7690DFE-D72E-41EB-AECB-8298D0157DDD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08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A304A4-1250-7479-2671-8BF8D8800EDA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09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7E1AEA-667E-4F0C-78AF-9B7FFECA6629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F92CD9A-FC8D-C61C-011B-70E0CE4A5F34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3761C90-4757-0A0C-DEA1-1CCF7D0338D2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61EDC3-B431-B57A-C2C6-7A258C705388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DB76F3-7F39-2F8C-67EB-CD83A0CBCC45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8FD9BE-DC49-5646-B57F-DDC8B7B94360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15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Donut 34">
            <a:extLst>
              <a:ext uri="{FF2B5EF4-FFF2-40B4-BE49-F238E27FC236}">
                <a16:creationId xmlns:a16="http://schemas.microsoft.com/office/drawing/2014/main" id="{31AD0A2D-020C-6563-493C-97551E2A4AE4}"/>
              </a:ext>
            </a:extLst>
          </p:cNvPr>
          <p:cNvSpPr/>
          <p:nvPr/>
        </p:nvSpPr>
        <p:spPr>
          <a:xfrm>
            <a:off x="1583960" y="1570059"/>
            <a:ext cx="1094694" cy="1140868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324">
              <a:defRPr/>
            </a:pPr>
            <a:endParaRPr lang="vi-VN" sz="3000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00063FAB-809F-D596-F274-9E7A1CD6768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99" y="4798154"/>
            <a:ext cx="982322" cy="982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45" name="Nhóm 44">
            <a:extLst>
              <a:ext uri="{FF2B5EF4-FFF2-40B4-BE49-F238E27FC236}">
                <a16:creationId xmlns:a16="http://schemas.microsoft.com/office/drawing/2014/main" id="{05A8F54C-C7E9-1645-94D5-766268F0031C}"/>
              </a:ext>
            </a:extLst>
          </p:cNvPr>
          <p:cNvGrpSpPr/>
          <p:nvPr/>
        </p:nvGrpSpPr>
        <p:grpSpPr>
          <a:xfrm>
            <a:off x="2895988" y="-216325"/>
            <a:ext cx="7216478" cy="5014479"/>
            <a:chOff x="1695451" y="40964"/>
            <a:chExt cx="8458200" cy="4833324"/>
          </a:xfrm>
        </p:grpSpPr>
        <p:sp>
          <p:nvSpPr>
            <p:cNvPr id="40" name="Đám mây 39">
              <a:extLst>
                <a:ext uri="{FF2B5EF4-FFF2-40B4-BE49-F238E27FC236}">
                  <a16:creationId xmlns:a16="http://schemas.microsoft.com/office/drawing/2014/main" id="{3DC669DE-CE5E-F8E5-5662-4992351E01FE}"/>
                </a:ext>
              </a:extLst>
            </p:cNvPr>
            <p:cNvSpPr/>
            <p:nvPr/>
          </p:nvSpPr>
          <p:spPr>
            <a:xfrm>
              <a:off x="1695451" y="1531419"/>
              <a:ext cx="8458200" cy="3342869"/>
            </a:xfrm>
            <a:prstGeom prst="cloud">
              <a:avLst/>
            </a:prstGeom>
            <a:solidFill>
              <a:schemeClr val="bg1"/>
            </a:solidFill>
            <a:effectLst>
              <a:glow rad="190500">
                <a:schemeClr val="bg1">
                  <a:alpha val="9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en-BZ" sz="135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42" name="Đường nối Thẳng 41">
              <a:extLst>
                <a:ext uri="{FF2B5EF4-FFF2-40B4-BE49-F238E27FC236}">
                  <a16:creationId xmlns:a16="http://schemas.microsoft.com/office/drawing/2014/main" id="{D036A6B1-867E-1E15-0FF3-957D9C83AB63}"/>
                </a:ext>
              </a:extLst>
            </p:cNvPr>
            <p:cNvCxnSpPr>
              <a:cxnSpLocks/>
            </p:cNvCxnSpPr>
            <p:nvPr/>
          </p:nvCxnSpPr>
          <p:spPr>
            <a:xfrm>
              <a:off x="6062662" y="40964"/>
              <a:ext cx="0" cy="1713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1D78301C-6D03-F301-75D6-690078C53742}"/>
              </a:ext>
            </a:extLst>
          </p:cNvPr>
          <p:cNvSpPr/>
          <p:nvPr/>
        </p:nvSpPr>
        <p:spPr>
          <a:xfrm>
            <a:off x="3604589" y="1701847"/>
            <a:ext cx="57992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hang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diệt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cứu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cứu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vưa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Thuỷ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Tề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Sanh</a:t>
            </a:r>
            <a:r>
              <a:rPr lang="en-BZ" sz="3300" b="1" dirty="0">
                <a:latin typeface="Calibri"/>
                <a:ea typeface="Times New Roman" panose="02020603050405020304" pitchFamily="18" charset="0"/>
              </a:rPr>
              <a:t> ?</a:t>
            </a:r>
            <a:endParaRPr lang="en-BZ" sz="3300" b="1" dirty="0">
              <a:latin typeface="Calibri"/>
            </a:endParaRPr>
          </a:p>
        </p:txBody>
      </p:sp>
      <p:pic>
        <p:nvPicPr>
          <p:cNvPr id="6" name="Hình ảnh 5" descr="Ảnh có chứa trong nhà, đối tượng&#10;&#10;Mô tả được tạo với mức tin cậy cao">
            <a:extLst>
              <a:ext uri="{FF2B5EF4-FFF2-40B4-BE49-F238E27FC236}">
                <a16:creationId xmlns:a16="http://schemas.microsoft.com/office/drawing/2014/main" id="{1896D186-E685-A014-3AE2-7CCEAC521BE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84" y="4454972"/>
            <a:ext cx="2150700" cy="1911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95993A-6934-8F94-99F6-3565C59F89B2}"/>
              </a:ext>
            </a:extLst>
          </p:cNvPr>
          <p:cNvSpPr txBox="1"/>
          <p:nvPr/>
        </p:nvSpPr>
        <p:spPr>
          <a:xfrm>
            <a:off x="1635341" y="172120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16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62D9F-810F-9095-1218-D7D07DCE9F0E}"/>
              </a:ext>
            </a:extLst>
          </p:cNvPr>
          <p:cNvSpPr txBox="1"/>
          <p:nvPr/>
        </p:nvSpPr>
        <p:spPr>
          <a:xfrm>
            <a:off x="1655800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17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C6840D-6A65-0886-8BB5-47B25857017E}"/>
              </a:ext>
            </a:extLst>
          </p:cNvPr>
          <p:cNvSpPr txBox="1"/>
          <p:nvPr/>
        </p:nvSpPr>
        <p:spPr>
          <a:xfrm>
            <a:off x="1635341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18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415632-CAB7-E556-7461-AFDD76FE244E}"/>
              </a:ext>
            </a:extLst>
          </p:cNvPr>
          <p:cNvSpPr txBox="1"/>
          <p:nvPr/>
        </p:nvSpPr>
        <p:spPr>
          <a:xfrm>
            <a:off x="1617717" y="1686061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19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1B5F11-D20E-C7B1-06AC-0136797784DF}"/>
              </a:ext>
            </a:extLst>
          </p:cNvPr>
          <p:cNvSpPr txBox="1"/>
          <p:nvPr/>
        </p:nvSpPr>
        <p:spPr>
          <a:xfrm>
            <a:off x="1602716" y="1681965"/>
            <a:ext cx="922377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20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77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fade/>
        <p:sndAc>
          <p:stSnd>
            <p:snd r:embed="rId9" name="cashreg.wav"/>
          </p:stSnd>
        </p:sndAc>
      </p:transition>
    </mc:Choice>
    <mc:Fallback xmlns="">
      <p:transition advClick="0" advTm="0">
        <p:fade/>
        <p:sndAc>
          <p:stSnd>
            <p:snd r:embed="rId1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5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video>
              <p:cMediaNode vol="80000">
                <p:cTn id="15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70506-8627-A45A-A3B6-5E6299EC4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ctric Bolts Motion Background">
            <a:hlinkClick r:id="" action="ppaction://media"/>
            <a:extLst>
              <a:ext uri="{FF2B5EF4-FFF2-40B4-BE49-F238E27FC236}">
                <a16:creationId xmlns:a16="http://schemas.microsoft.com/office/drawing/2014/main" id="{5BBC0CA7-4166-14C1-83C6-5B3151AF64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5280.3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83960" y="830914"/>
            <a:ext cx="9144000" cy="5143500"/>
          </a:xfrm>
          <a:prstGeom prst="rect">
            <a:avLst/>
          </a:prstGeom>
        </p:spPr>
      </p:pic>
      <p:pic>
        <p:nvPicPr>
          <p:cNvPr id="16" name="nhac 10s 2.wav">
            <a:hlinkClick r:id="" action="ppaction://media"/>
            <a:extLst>
              <a:ext uri="{FF2B5EF4-FFF2-40B4-BE49-F238E27FC236}">
                <a16:creationId xmlns:a16="http://schemas.microsoft.com/office/drawing/2014/main" id="{E677046A-7A11-CEDB-22EC-8CD98F3C237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857251"/>
            <a:ext cx="411182" cy="41118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  <a:extLst>
              <a:ext uri="{FF2B5EF4-FFF2-40B4-BE49-F238E27FC236}">
                <a16:creationId xmlns:a16="http://schemas.microsoft.com/office/drawing/2014/main" id="{71704636-1503-088C-7E5B-025E261CFC6F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1529719"/>
            <a:ext cx="411182" cy="4111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A48410A-1DF5-6BC6-84CF-E888FF5324D8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48A060-4851-2147-A3E1-A373E73D862D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F23DE8C-B7BB-3E33-CD33-05AFCA484EA1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1655A1-9FA6-7996-4E55-86F604E7DBE1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63DBA8-B8A8-CCB6-7F14-45BA844F914D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D746F7-E134-58BB-0674-596F6650ECB0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05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82C99A-0238-823D-2439-6F658281BA4B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06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978D16-7FDE-5F8D-9947-BC1C22B509B9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07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9FC842-A7DA-4133-98E4-5C9FF3693477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08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115663-D92E-4937-E760-7A55D390F7A8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09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C4728D-F284-DF06-5466-39D0310CA485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3CD3E1-71FF-9CE5-D21A-AE8445DFEEB4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9EF2F0C-AA09-4B5E-F05A-585867B428CC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CB1BC0-8D31-C0C6-647F-1113B487FD78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59135E-C068-24D9-18C2-F83E7F95BD72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36BFFA-0750-AFBE-907D-CA3565B007D8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15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Donut 34">
            <a:extLst>
              <a:ext uri="{FF2B5EF4-FFF2-40B4-BE49-F238E27FC236}">
                <a16:creationId xmlns:a16="http://schemas.microsoft.com/office/drawing/2014/main" id="{675F5909-3A98-749E-43BB-E8A91CF595C4}"/>
              </a:ext>
            </a:extLst>
          </p:cNvPr>
          <p:cNvSpPr/>
          <p:nvPr/>
        </p:nvSpPr>
        <p:spPr>
          <a:xfrm>
            <a:off x="1583960" y="1570059"/>
            <a:ext cx="1094694" cy="1140868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324">
              <a:defRPr/>
            </a:pPr>
            <a:endParaRPr lang="vi-VN" sz="3000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C97860FC-0291-8039-013A-64CB297F186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99" y="4798154"/>
            <a:ext cx="982322" cy="982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45" name="Nhóm 44">
            <a:extLst>
              <a:ext uri="{FF2B5EF4-FFF2-40B4-BE49-F238E27FC236}">
                <a16:creationId xmlns:a16="http://schemas.microsoft.com/office/drawing/2014/main" id="{F2349454-300F-DCFC-4BC4-0F6A444C336B}"/>
              </a:ext>
            </a:extLst>
          </p:cNvPr>
          <p:cNvGrpSpPr/>
          <p:nvPr/>
        </p:nvGrpSpPr>
        <p:grpSpPr>
          <a:xfrm>
            <a:off x="2540094" y="-216325"/>
            <a:ext cx="7640212" cy="5014479"/>
            <a:chOff x="1695451" y="40964"/>
            <a:chExt cx="8458200" cy="4833324"/>
          </a:xfrm>
        </p:grpSpPr>
        <p:sp>
          <p:nvSpPr>
            <p:cNvPr id="40" name="Đám mây 39">
              <a:extLst>
                <a:ext uri="{FF2B5EF4-FFF2-40B4-BE49-F238E27FC236}">
                  <a16:creationId xmlns:a16="http://schemas.microsoft.com/office/drawing/2014/main" id="{C44E2CE3-4037-540A-EE95-4F60E31B2C97}"/>
                </a:ext>
              </a:extLst>
            </p:cNvPr>
            <p:cNvSpPr/>
            <p:nvPr/>
          </p:nvSpPr>
          <p:spPr>
            <a:xfrm>
              <a:off x="1695451" y="1531419"/>
              <a:ext cx="8458200" cy="3342869"/>
            </a:xfrm>
            <a:prstGeom prst="cloud">
              <a:avLst/>
            </a:prstGeom>
            <a:solidFill>
              <a:schemeClr val="bg1"/>
            </a:solidFill>
            <a:effectLst>
              <a:glow rad="190500">
                <a:schemeClr val="bg1">
                  <a:alpha val="9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en-BZ" sz="135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42" name="Đường nối Thẳng 41">
              <a:extLst>
                <a:ext uri="{FF2B5EF4-FFF2-40B4-BE49-F238E27FC236}">
                  <a16:creationId xmlns:a16="http://schemas.microsoft.com/office/drawing/2014/main" id="{2F5127A4-1AA7-3098-4358-BA7890AA7B98}"/>
                </a:ext>
              </a:extLst>
            </p:cNvPr>
            <p:cNvCxnSpPr>
              <a:cxnSpLocks/>
            </p:cNvCxnSpPr>
            <p:nvPr/>
          </p:nvCxnSpPr>
          <p:spPr>
            <a:xfrm>
              <a:off x="6062662" y="40964"/>
              <a:ext cx="0" cy="1713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BD0E63B3-2639-C332-A94F-7FA8382EF887}"/>
              </a:ext>
            </a:extLst>
          </p:cNvPr>
          <p:cNvSpPr/>
          <p:nvPr/>
        </p:nvSpPr>
        <p:spPr>
          <a:xfrm>
            <a:off x="3342425" y="1681965"/>
            <a:ext cx="617410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Sanh  dung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đàn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oan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hiến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18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hầu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Sanh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có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đáng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quý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?</a:t>
            </a:r>
            <a:endParaRPr lang="en-BZ" sz="3600" b="1" dirty="0">
              <a:latin typeface="Calibri"/>
            </a:endParaRPr>
          </a:p>
        </p:txBody>
      </p:sp>
      <p:pic>
        <p:nvPicPr>
          <p:cNvPr id="6" name="Hình ảnh 5" descr="Ảnh có chứa trong nhà, đối tượng&#10;&#10;Mô tả được tạo với mức tin cậy cao">
            <a:extLst>
              <a:ext uri="{FF2B5EF4-FFF2-40B4-BE49-F238E27FC236}">
                <a16:creationId xmlns:a16="http://schemas.microsoft.com/office/drawing/2014/main" id="{76475B15-BCB3-24D9-24E1-922B657E4C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84" y="4454972"/>
            <a:ext cx="2150700" cy="1911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2B5393-FF18-6AA6-A994-DEE23F187822}"/>
              </a:ext>
            </a:extLst>
          </p:cNvPr>
          <p:cNvSpPr txBox="1"/>
          <p:nvPr/>
        </p:nvSpPr>
        <p:spPr>
          <a:xfrm>
            <a:off x="1635341" y="172120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16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D62BE-6597-9453-4E9E-8D049B784C81}"/>
              </a:ext>
            </a:extLst>
          </p:cNvPr>
          <p:cNvSpPr txBox="1"/>
          <p:nvPr/>
        </p:nvSpPr>
        <p:spPr>
          <a:xfrm>
            <a:off x="1655800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17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77C2D6-F204-0611-D2D1-0678FA197CCF}"/>
              </a:ext>
            </a:extLst>
          </p:cNvPr>
          <p:cNvSpPr txBox="1"/>
          <p:nvPr/>
        </p:nvSpPr>
        <p:spPr>
          <a:xfrm>
            <a:off x="1635341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18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105069-0285-BB44-6E92-71E77F66AD8B}"/>
              </a:ext>
            </a:extLst>
          </p:cNvPr>
          <p:cNvSpPr txBox="1"/>
          <p:nvPr/>
        </p:nvSpPr>
        <p:spPr>
          <a:xfrm>
            <a:off x="1617717" y="1686061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19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4AB5B9-8567-9801-2CE2-EF626CC6EDB2}"/>
              </a:ext>
            </a:extLst>
          </p:cNvPr>
          <p:cNvSpPr txBox="1"/>
          <p:nvPr/>
        </p:nvSpPr>
        <p:spPr>
          <a:xfrm>
            <a:off x="1602716" y="1681965"/>
            <a:ext cx="922377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20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9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fade/>
        <p:sndAc>
          <p:stSnd>
            <p:snd r:embed="rId9" name="cashreg.wav"/>
          </p:stSnd>
        </p:sndAc>
      </p:transition>
    </mc:Choice>
    <mc:Fallback xmlns="">
      <p:transition advClick="0" advTm="0">
        <p:fade/>
        <p:sndAc>
          <p:stSnd>
            <p:snd r:embed="rId1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5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video>
              <p:cMediaNode vol="80000">
                <p:cTn id="15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813D2-4091-2D36-41D0-FECFFA70F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ctric Bolts Motion Background">
            <a:hlinkClick r:id="" action="ppaction://media"/>
            <a:extLst>
              <a:ext uri="{FF2B5EF4-FFF2-40B4-BE49-F238E27FC236}">
                <a16:creationId xmlns:a16="http://schemas.microsoft.com/office/drawing/2014/main" id="{B7774838-9D57-709E-BD8F-87A9D6C43A3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5280.3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30283" y="943989"/>
            <a:ext cx="9144000" cy="5143500"/>
          </a:xfrm>
          <a:prstGeom prst="rect">
            <a:avLst/>
          </a:prstGeom>
        </p:spPr>
      </p:pic>
      <p:pic>
        <p:nvPicPr>
          <p:cNvPr id="16" name="nhac 10s 2.wav">
            <a:hlinkClick r:id="" action="ppaction://media"/>
            <a:extLst>
              <a:ext uri="{FF2B5EF4-FFF2-40B4-BE49-F238E27FC236}">
                <a16:creationId xmlns:a16="http://schemas.microsoft.com/office/drawing/2014/main" id="{453BDC3B-886C-2911-ECED-4684B0767B9E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857251"/>
            <a:ext cx="411182" cy="41118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  <a:extLst>
              <a:ext uri="{FF2B5EF4-FFF2-40B4-BE49-F238E27FC236}">
                <a16:creationId xmlns:a16="http://schemas.microsoft.com/office/drawing/2014/main" id="{81A0E1BB-6EA8-2A96-77E2-B5E981C7139C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1529719"/>
            <a:ext cx="411182" cy="4111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FBBE203-1808-1E2C-11B2-272E7AFED843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BF6DF1-12CA-CE66-84E4-EDA825879DF6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785CCC-36ED-51DB-A5BC-374C7D52433B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27066B-406F-FE10-E046-387D63E61DEE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34BBF1-38BA-F7AC-5F61-C39851169CF6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769CCC-B2FC-280E-88E4-2FA32935B5D2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05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50F30F-940F-7962-3CB0-2626A05279BD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06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32188F-6291-3A2F-023C-87A331CBB1EA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07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0925CE-5747-DB42-04AD-1D0BD2A990E6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08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249C6B-39DD-D683-8EE8-457184665C30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09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10F23E-BA2D-26C2-F4F2-F6863AFF0AE0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029E3C-15C5-88EF-D247-86B1A0987E15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C6D8C56-0D04-8748-7F25-3D61DF025444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86C0C96-0BFF-C4A3-22CC-A8B9FAE2F3AF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13668F6-1486-D79A-ABC9-E9E0D30488AE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15F9599-E98F-677D-8A59-0DD15BE4C3F6}"/>
              </a:ext>
            </a:extLst>
          </p:cNvPr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15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Donut 34">
            <a:extLst>
              <a:ext uri="{FF2B5EF4-FFF2-40B4-BE49-F238E27FC236}">
                <a16:creationId xmlns:a16="http://schemas.microsoft.com/office/drawing/2014/main" id="{85F0AC1B-0210-5477-B91A-804A2A660E44}"/>
              </a:ext>
            </a:extLst>
          </p:cNvPr>
          <p:cNvSpPr/>
          <p:nvPr/>
        </p:nvSpPr>
        <p:spPr>
          <a:xfrm>
            <a:off x="1583960" y="1570059"/>
            <a:ext cx="1094694" cy="1140868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324">
              <a:defRPr/>
            </a:pPr>
            <a:endParaRPr lang="vi-VN" sz="3000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64B2F50C-DEBB-68B4-0357-5938682338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99" y="4798154"/>
            <a:ext cx="982322" cy="982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45" name="Nhóm 44">
            <a:extLst>
              <a:ext uri="{FF2B5EF4-FFF2-40B4-BE49-F238E27FC236}">
                <a16:creationId xmlns:a16="http://schemas.microsoft.com/office/drawing/2014/main" id="{BE03E720-69F0-9312-714E-7DA623E06D8F}"/>
              </a:ext>
            </a:extLst>
          </p:cNvPr>
          <p:cNvGrpSpPr/>
          <p:nvPr/>
        </p:nvGrpSpPr>
        <p:grpSpPr>
          <a:xfrm>
            <a:off x="3044414" y="664772"/>
            <a:ext cx="6712772" cy="4133382"/>
            <a:chOff x="1695451" y="40964"/>
            <a:chExt cx="8458200" cy="4833324"/>
          </a:xfrm>
        </p:grpSpPr>
        <p:sp>
          <p:nvSpPr>
            <p:cNvPr id="40" name="Đám mây 39">
              <a:extLst>
                <a:ext uri="{FF2B5EF4-FFF2-40B4-BE49-F238E27FC236}">
                  <a16:creationId xmlns:a16="http://schemas.microsoft.com/office/drawing/2014/main" id="{CB945D77-665D-69D3-1272-888500D1DFA4}"/>
                </a:ext>
              </a:extLst>
            </p:cNvPr>
            <p:cNvSpPr/>
            <p:nvPr/>
          </p:nvSpPr>
          <p:spPr>
            <a:xfrm>
              <a:off x="1695451" y="1531419"/>
              <a:ext cx="8458200" cy="3342869"/>
            </a:xfrm>
            <a:prstGeom prst="cloud">
              <a:avLst/>
            </a:prstGeom>
            <a:solidFill>
              <a:schemeClr val="bg1"/>
            </a:solidFill>
            <a:effectLst>
              <a:glow rad="190500">
                <a:schemeClr val="bg1">
                  <a:alpha val="9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en-BZ" sz="135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42" name="Đường nối Thẳng 41">
              <a:extLst>
                <a:ext uri="{FF2B5EF4-FFF2-40B4-BE49-F238E27FC236}">
                  <a16:creationId xmlns:a16="http://schemas.microsoft.com/office/drawing/2014/main" id="{0D3BD6E2-C1CF-FB10-73CB-E462362D4F2B}"/>
                </a:ext>
              </a:extLst>
            </p:cNvPr>
            <p:cNvCxnSpPr>
              <a:cxnSpLocks/>
            </p:cNvCxnSpPr>
            <p:nvPr/>
          </p:nvCxnSpPr>
          <p:spPr>
            <a:xfrm>
              <a:off x="6062662" y="40964"/>
              <a:ext cx="0" cy="1713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F64451EF-E769-68A2-488D-4B738BE2E4C2}"/>
              </a:ext>
            </a:extLst>
          </p:cNvPr>
          <p:cNvSpPr/>
          <p:nvPr/>
        </p:nvSpPr>
        <p:spPr>
          <a:xfrm>
            <a:off x="3507770" y="2597260"/>
            <a:ext cx="6174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en-BZ" sz="3600" b="1" dirty="0" err="1">
                <a:latin typeface="Calibri"/>
              </a:rPr>
              <a:t>Nguyên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nhân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dẫn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đến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chiến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công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của</a:t>
            </a:r>
            <a:r>
              <a:rPr lang="en-BZ" sz="3600" b="1" dirty="0">
                <a:latin typeface="Calibri"/>
              </a:rPr>
              <a:t> </a:t>
            </a:r>
            <a:r>
              <a:rPr lang="en-BZ" sz="3600" b="1" dirty="0" err="1">
                <a:latin typeface="Calibri"/>
              </a:rPr>
              <a:t>Thạch</a:t>
            </a:r>
            <a:r>
              <a:rPr lang="en-BZ" sz="3600" b="1" dirty="0">
                <a:latin typeface="Calibri"/>
              </a:rPr>
              <a:t> Sanh 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BZ" sz="3600" b="1" dirty="0">
              <a:latin typeface="Calibri"/>
            </a:endParaRPr>
          </a:p>
        </p:txBody>
      </p:sp>
      <p:pic>
        <p:nvPicPr>
          <p:cNvPr id="6" name="Hình ảnh 5" descr="Ảnh có chứa trong nhà, đối tượng&#10;&#10;Mô tả được tạo với mức tin cậy cao">
            <a:extLst>
              <a:ext uri="{FF2B5EF4-FFF2-40B4-BE49-F238E27FC236}">
                <a16:creationId xmlns:a16="http://schemas.microsoft.com/office/drawing/2014/main" id="{8A40FC31-96FF-4567-F5E5-C9D66463D47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84" y="4454972"/>
            <a:ext cx="2150700" cy="1911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96BFCC-4F67-E4FE-5046-5D92CC8E4AF5}"/>
              </a:ext>
            </a:extLst>
          </p:cNvPr>
          <p:cNvSpPr txBox="1"/>
          <p:nvPr/>
        </p:nvSpPr>
        <p:spPr>
          <a:xfrm>
            <a:off x="1635341" y="172120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16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E1DB82-1D9E-9291-890D-C025B6246B96}"/>
              </a:ext>
            </a:extLst>
          </p:cNvPr>
          <p:cNvSpPr txBox="1"/>
          <p:nvPr/>
        </p:nvSpPr>
        <p:spPr>
          <a:xfrm>
            <a:off x="1655800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17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007198-6C7D-6227-CA9E-01779456C460}"/>
              </a:ext>
            </a:extLst>
          </p:cNvPr>
          <p:cNvSpPr txBox="1"/>
          <p:nvPr/>
        </p:nvSpPr>
        <p:spPr>
          <a:xfrm>
            <a:off x="1635341" y="16738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18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2D6BFA-8369-A152-53D2-139433D29C97}"/>
              </a:ext>
            </a:extLst>
          </p:cNvPr>
          <p:cNvSpPr txBox="1"/>
          <p:nvPr/>
        </p:nvSpPr>
        <p:spPr>
          <a:xfrm>
            <a:off x="1617717" y="1686061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19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1ABA3F-DF89-C7ED-A7FC-B930A7F2696A}"/>
              </a:ext>
            </a:extLst>
          </p:cNvPr>
          <p:cNvSpPr txBox="1"/>
          <p:nvPr/>
        </p:nvSpPr>
        <p:spPr>
          <a:xfrm>
            <a:off x="1602716" y="1681965"/>
            <a:ext cx="922377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20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38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fade/>
        <p:sndAc>
          <p:stSnd>
            <p:snd r:embed="rId9" name="cashreg.wav"/>
          </p:stSnd>
        </p:sndAc>
      </p:transition>
    </mc:Choice>
    <mc:Fallback xmlns="">
      <p:transition advClick="0" advTm="0">
        <p:fade/>
        <p:sndAc>
          <p:stSnd>
            <p:snd r:embed="rId1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5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video>
              <p:cMediaNode vol="80000">
                <p:cTn id="15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ctric Bolts Motion Background">
            <a:hlinkClick r:id="" action="ppaction://media"/>
            <a:extLst>
              <a:ext uri="{FF2B5EF4-FFF2-40B4-BE49-F238E27FC236}">
                <a16:creationId xmlns:a16="http://schemas.microsoft.com/office/drawing/2014/main" id="{4A4CBA69-8EBF-4290-8565-87A249ECFE9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5293.3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24890" y="662379"/>
            <a:ext cx="9144000" cy="5143500"/>
          </a:xfrm>
          <a:prstGeom prst="rect">
            <a:avLst/>
          </a:prstGeom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857251"/>
            <a:ext cx="411182" cy="41118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055813" y="1529719"/>
            <a:ext cx="411182" cy="41118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05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06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07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08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09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10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11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12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13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>
                <a:solidFill>
                  <a:sysClr val="windowText" lastClr="000000"/>
                </a:solidFill>
                <a:latin typeface="Calibri"/>
              </a:rPr>
              <a:t>14</a:t>
            </a:r>
            <a:endParaRPr lang="vi-VN" sz="3600" b="1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7717" y="1718966"/>
            <a:ext cx="966694" cy="908864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defTabSz="685324"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Calibri"/>
              </a:rPr>
              <a:t>15</a:t>
            </a:r>
            <a:endParaRPr lang="vi-VN" sz="3600" b="1" kern="0" dirty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623110" y="1657028"/>
            <a:ext cx="966694" cy="971297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324">
              <a:defRPr/>
            </a:pPr>
            <a:endParaRPr lang="vi-VN" sz="3000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Nhóm 44">
            <a:extLst>
              <a:ext uri="{FF2B5EF4-FFF2-40B4-BE49-F238E27FC236}">
                <a16:creationId xmlns:a16="http://schemas.microsoft.com/office/drawing/2014/main" id="{8F2EBFAD-18BB-4FAE-B325-E9A8EA8F09B8}"/>
              </a:ext>
            </a:extLst>
          </p:cNvPr>
          <p:cNvGrpSpPr/>
          <p:nvPr/>
        </p:nvGrpSpPr>
        <p:grpSpPr>
          <a:xfrm>
            <a:off x="2924175" y="662379"/>
            <a:ext cx="6343650" cy="3624993"/>
            <a:chOff x="1695451" y="40964"/>
            <a:chExt cx="8458200" cy="4833324"/>
          </a:xfrm>
        </p:grpSpPr>
        <p:sp>
          <p:nvSpPr>
            <p:cNvPr id="40" name="Đám mây 39">
              <a:extLst>
                <a:ext uri="{FF2B5EF4-FFF2-40B4-BE49-F238E27FC236}">
                  <a16:creationId xmlns:a16="http://schemas.microsoft.com/office/drawing/2014/main" id="{DC5931B3-0DD4-4150-8806-1608188D274B}"/>
                </a:ext>
              </a:extLst>
            </p:cNvPr>
            <p:cNvSpPr/>
            <p:nvPr/>
          </p:nvSpPr>
          <p:spPr>
            <a:xfrm>
              <a:off x="1695451" y="1531419"/>
              <a:ext cx="8458200" cy="3342869"/>
            </a:xfrm>
            <a:prstGeom prst="cloud">
              <a:avLst/>
            </a:prstGeom>
            <a:solidFill>
              <a:schemeClr val="bg1"/>
            </a:solidFill>
            <a:effectLst>
              <a:glow rad="190500">
                <a:schemeClr val="bg1">
                  <a:alpha val="9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en-BZ" sz="135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42" name="Đường nối Thẳng 41">
              <a:extLst>
                <a:ext uri="{FF2B5EF4-FFF2-40B4-BE49-F238E27FC236}">
                  <a16:creationId xmlns:a16="http://schemas.microsoft.com/office/drawing/2014/main" id="{D9FC6944-D4B5-4030-BC6A-C791147291E1}"/>
                </a:ext>
              </a:extLst>
            </p:cNvPr>
            <p:cNvCxnSpPr>
              <a:cxnSpLocks/>
            </p:cNvCxnSpPr>
            <p:nvPr/>
          </p:nvCxnSpPr>
          <p:spPr>
            <a:xfrm>
              <a:off x="6062662" y="40964"/>
              <a:ext cx="0" cy="1713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CBBA5AD0-B737-49F6-8DEB-7CFC619F67A6}"/>
              </a:ext>
            </a:extLst>
          </p:cNvPr>
          <p:cNvSpPr/>
          <p:nvPr/>
        </p:nvSpPr>
        <p:spPr>
          <a:xfrm>
            <a:off x="3650214" y="2423901"/>
            <a:ext cx="47107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en-BZ" sz="3200" b="1" dirty="0" err="1">
                <a:latin typeface="Calibri"/>
              </a:rPr>
              <a:t>Nguyên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nhân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dẫn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đến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chiến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công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của</a:t>
            </a:r>
            <a:r>
              <a:rPr lang="en-BZ" sz="3200" b="1" dirty="0">
                <a:latin typeface="Calibri"/>
              </a:rPr>
              <a:t> </a:t>
            </a:r>
            <a:r>
              <a:rPr lang="en-BZ" sz="3200" b="1" dirty="0" err="1">
                <a:latin typeface="Calibri"/>
              </a:rPr>
              <a:t>Thạch</a:t>
            </a:r>
            <a:r>
              <a:rPr lang="en-BZ" sz="3200" b="1" dirty="0">
                <a:latin typeface="Calibri"/>
              </a:rPr>
              <a:t> Sanh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2DBD4AFE-DB70-41C0-8818-36F822FBC2E1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74" y="4394405"/>
            <a:ext cx="1448591" cy="1448591"/>
          </a:xfrm>
          <a:prstGeom prst="rect">
            <a:avLst/>
          </a:prstGeom>
        </p:spPr>
      </p:pic>
      <p:pic>
        <p:nvPicPr>
          <p:cNvPr id="38" name="Hình ảnh 37" descr="Ảnh có chứa trong nhà, đối tượng&#10;&#10;Mô tả được tạo với mức tin cậy cao">
            <a:extLst>
              <a:ext uri="{FF2B5EF4-FFF2-40B4-BE49-F238E27FC236}">
                <a16:creationId xmlns:a16="http://schemas.microsoft.com/office/drawing/2014/main" id="{033F8191-1BC5-42D2-968C-5D79ADA0C5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04" y="4383124"/>
            <a:ext cx="2268825" cy="20167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458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fade/>
        <p:sndAc>
          <p:stSnd>
            <p:snd r:embed="rId9" name="cashreg.wav"/>
          </p:stSnd>
        </p:sndAc>
      </p:transition>
    </mc:Choice>
    <mc:Fallback xmlns="">
      <p:transition advClick="0" advTm="0">
        <p:fade/>
        <p:sndAc>
          <p:stSnd>
            <p:snd r:embed="rId1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video>
              <p:cMediaNode vol="80000">
                <p:cTn id="12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Káº¿t quáº£ hÃ¬nh áº£nh cho nhÃ£n lá»ng">
            <a:extLst>
              <a:ext uri="{FF2B5EF4-FFF2-40B4-BE49-F238E27FC236}">
                <a16:creationId xmlns:a16="http://schemas.microsoft.com/office/drawing/2014/main" id="{2E9BC231-FA8F-43CB-BB98-0E838A4578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81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>
              <a:defRPr/>
            </a:pPr>
            <a:endParaRPr lang="en-BZ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AutoShape 4" descr="Káº¿t quáº£ hÃ¬nh áº£nh cho nhÃ£n lá»ng">
            <a:extLst>
              <a:ext uri="{FF2B5EF4-FFF2-40B4-BE49-F238E27FC236}">
                <a16:creationId xmlns:a16="http://schemas.microsoft.com/office/drawing/2014/main" id="{9E610F46-E2D1-42B1-A673-E4BEC15C2B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>
              <a:defRPr/>
            </a:pPr>
            <a:endParaRPr lang="en-BZ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4ED2C329-2F74-4CC8-914A-D4B6E73F40B2}"/>
              </a:ext>
            </a:extLst>
          </p:cNvPr>
          <p:cNvSpPr txBox="1"/>
          <p:nvPr/>
        </p:nvSpPr>
        <p:spPr>
          <a:xfrm>
            <a:off x="1736528" y="1297373"/>
            <a:ext cx="2685400" cy="175432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BZ" sz="3600" b="1" u="sng" dirty="0" err="1">
                <a:solidFill>
                  <a:srgbClr val="FFFF00"/>
                </a:solidFill>
                <a:latin typeface="Calibri"/>
              </a:rPr>
              <a:t>Câu</a:t>
            </a:r>
            <a:r>
              <a:rPr lang="en-BZ" sz="3600" b="1" u="sng" dirty="0">
                <a:solidFill>
                  <a:srgbClr val="FFFF00"/>
                </a:solidFill>
                <a:latin typeface="Calibri"/>
              </a:rPr>
              <a:t> 1</a:t>
            </a:r>
            <a:r>
              <a:rPr lang="en-BZ" sz="3600" b="1" dirty="0">
                <a:solidFill>
                  <a:srgbClr val="FFFF00"/>
                </a:solidFill>
                <a:latin typeface="Calibri"/>
              </a:rPr>
              <a:t>: </a:t>
            </a:r>
            <a:r>
              <a:rPr lang="en-BZ" sz="3600" b="1" dirty="0" err="1">
                <a:solidFill>
                  <a:srgbClr val="FFFF00"/>
                </a:solidFill>
                <a:latin typeface="Calibri"/>
              </a:rPr>
              <a:t>Thật</a:t>
            </a:r>
            <a:r>
              <a:rPr lang="en-BZ" sz="3600" b="1" dirty="0">
                <a:solidFill>
                  <a:srgbClr val="FFFF00"/>
                </a:solidFill>
                <a:latin typeface="Calibri"/>
              </a:rPr>
              <a:t> </a:t>
            </a:r>
            <a:r>
              <a:rPr lang="en-BZ" sz="3600" b="1" dirty="0" err="1">
                <a:solidFill>
                  <a:srgbClr val="FFFF00"/>
                </a:solidFill>
                <a:latin typeface="Calibri"/>
              </a:rPr>
              <a:t>thà</a:t>
            </a:r>
            <a:r>
              <a:rPr lang="en-BZ" sz="3600" b="1" dirty="0">
                <a:solidFill>
                  <a:srgbClr val="FFFF00"/>
                </a:solidFill>
                <a:latin typeface="Calibri"/>
              </a:rPr>
              <a:t>, </a:t>
            </a:r>
            <a:r>
              <a:rPr lang="en-BZ" sz="3600" b="1" dirty="0" err="1">
                <a:solidFill>
                  <a:srgbClr val="FFFF00"/>
                </a:solidFill>
                <a:latin typeface="Calibri"/>
              </a:rPr>
              <a:t>tài</a:t>
            </a:r>
            <a:r>
              <a:rPr lang="en-BZ" sz="3600" b="1" dirty="0">
                <a:solidFill>
                  <a:srgbClr val="FFFF00"/>
                </a:solidFill>
                <a:latin typeface="Calibri"/>
              </a:rPr>
              <a:t> </a:t>
            </a:r>
            <a:r>
              <a:rPr lang="en-BZ" sz="3600" b="1" dirty="0" err="1">
                <a:solidFill>
                  <a:srgbClr val="FFFF00"/>
                </a:solidFill>
                <a:latin typeface="Calibri"/>
              </a:rPr>
              <a:t>năng</a:t>
            </a:r>
            <a:r>
              <a:rPr lang="en-BZ" sz="3600" b="1" dirty="0">
                <a:solidFill>
                  <a:srgbClr val="FFFF00"/>
                </a:solidFill>
                <a:latin typeface="Calibri"/>
              </a:rPr>
              <a:t>,..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22B92307-05FC-4882-8A9D-BBBB63E753A0}"/>
              </a:ext>
            </a:extLst>
          </p:cNvPr>
          <p:cNvSpPr txBox="1"/>
          <p:nvPr/>
        </p:nvSpPr>
        <p:spPr>
          <a:xfrm>
            <a:off x="7439201" y="1178500"/>
            <a:ext cx="2931519" cy="206210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BZ" sz="3200" b="1" u="sng" dirty="0" err="1">
                <a:solidFill>
                  <a:srgbClr val="3333CC"/>
                </a:solidFill>
                <a:latin typeface="Calibri"/>
              </a:rPr>
              <a:t>Câu</a:t>
            </a:r>
            <a:r>
              <a:rPr lang="en-BZ" sz="3200" b="1" u="sng" dirty="0">
                <a:solidFill>
                  <a:srgbClr val="3333CC"/>
                </a:solidFill>
                <a:latin typeface="Calibri"/>
              </a:rPr>
              <a:t> 2:</a:t>
            </a:r>
            <a:r>
              <a:rPr lang="en-BZ" sz="3200" b="1" dirty="0">
                <a:solidFill>
                  <a:srgbClr val="3333CC"/>
                </a:solidFill>
                <a:latin typeface="Calibri"/>
              </a:rPr>
              <a:t> </a:t>
            </a:r>
          </a:p>
          <a:p>
            <a:pPr algn="ctr" defTabSz="342900">
              <a:defRPr/>
            </a:pPr>
            <a:r>
              <a:rPr lang="en-BZ" sz="3200" b="1" dirty="0">
                <a:solidFill>
                  <a:srgbClr val="3333CC"/>
                </a:solidFill>
                <a:latin typeface="Calibri"/>
              </a:rPr>
              <a:t>Dũng </a:t>
            </a:r>
            <a:r>
              <a:rPr lang="en-BZ" sz="3200" b="1" dirty="0" err="1">
                <a:solidFill>
                  <a:srgbClr val="3333CC"/>
                </a:solidFill>
                <a:latin typeface="Calibri"/>
              </a:rPr>
              <a:t>cảm</a:t>
            </a:r>
            <a:r>
              <a:rPr lang="en-BZ" sz="3200" b="1" dirty="0">
                <a:solidFill>
                  <a:srgbClr val="3333CC"/>
                </a:solidFill>
                <a:latin typeface="Calibri"/>
              </a:rPr>
              <a:t>, </a:t>
            </a:r>
            <a:r>
              <a:rPr lang="en-BZ" sz="3200" b="1" dirty="0" err="1">
                <a:solidFill>
                  <a:srgbClr val="3333CC"/>
                </a:solidFill>
                <a:latin typeface="Calibri"/>
              </a:rPr>
              <a:t>thương</a:t>
            </a:r>
            <a:r>
              <a:rPr lang="en-BZ" sz="3200" b="1" dirty="0">
                <a:solidFill>
                  <a:srgbClr val="3333CC"/>
                </a:solidFill>
                <a:latin typeface="Calibri"/>
              </a:rPr>
              <a:t> </a:t>
            </a:r>
            <a:r>
              <a:rPr lang="en-BZ" sz="3200" b="1" dirty="0" err="1">
                <a:solidFill>
                  <a:srgbClr val="3333CC"/>
                </a:solidFill>
                <a:latin typeface="Calibri"/>
              </a:rPr>
              <a:t>người</a:t>
            </a:r>
            <a:r>
              <a:rPr lang="en-BZ" sz="3200" b="1" dirty="0">
                <a:solidFill>
                  <a:srgbClr val="3333CC"/>
                </a:solidFill>
                <a:latin typeface="Calibri"/>
              </a:rPr>
              <a:t>,…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F828F44-9441-45FA-921B-8319D008439F}"/>
              </a:ext>
            </a:extLst>
          </p:cNvPr>
          <p:cNvSpPr txBox="1"/>
          <p:nvPr/>
        </p:nvSpPr>
        <p:spPr>
          <a:xfrm>
            <a:off x="7439201" y="3543300"/>
            <a:ext cx="2931519" cy="1815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BZ" sz="2800" b="1" u="sng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Câu</a:t>
            </a:r>
            <a:r>
              <a:rPr lang="en-BZ" sz="2800" b="1" u="sng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4:</a:t>
            </a:r>
          </a:p>
          <a:p>
            <a:pPr algn="ctr" defTabSz="342900">
              <a:defRPr/>
            </a:pP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Sức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khỏe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,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tài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năng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,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vũ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khí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chiến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đấu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thần</a:t>
            </a:r>
            <a:r>
              <a:rPr lang="en-BZ" sz="2800" b="1" dirty="0">
                <a:solidFill>
                  <a:schemeClr val="bg2">
                    <a:lumMod val="75000"/>
                  </a:schemeClr>
                </a:solidFill>
                <a:latin typeface="Calibri"/>
              </a:rPr>
              <a:t> </a:t>
            </a:r>
            <a:r>
              <a:rPr lang="en-BZ" sz="2800" b="1" dirty="0" err="1">
                <a:solidFill>
                  <a:schemeClr val="bg2">
                    <a:lumMod val="75000"/>
                  </a:schemeClr>
                </a:solidFill>
                <a:latin typeface="Calibri"/>
              </a:rPr>
              <a:t>kì</a:t>
            </a:r>
            <a:endParaRPr lang="en-BZ" sz="2800" b="1" dirty="0">
              <a:solidFill>
                <a:schemeClr val="bg2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A8B21324-D353-4EBD-80E3-D90054C58590}"/>
              </a:ext>
            </a:extLst>
          </p:cNvPr>
          <p:cNvSpPr txBox="1"/>
          <p:nvPr/>
        </p:nvSpPr>
        <p:spPr>
          <a:xfrm>
            <a:off x="1736528" y="3543301"/>
            <a:ext cx="2685401" cy="206210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BZ" sz="3200" b="1" u="sng" dirty="0" err="1">
                <a:solidFill>
                  <a:srgbClr val="C00000"/>
                </a:solidFill>
                <a:latin typeface="Calibri"/>
              </a:rPr>
              <a:t>Câu</a:t>
            </a:r>
            <a:r>
              <a:rPr lang="en-BZ" sz="3200" b="1" u="sng" dirty="0">
                <a:solidFill>
                  <a:srgbClr val="C00000"/>
                </a:solidFill>
                <a:latin typeface="Calibri"/>
              </a:rPr>
              <a:t> 3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:</a:t>
            </a:r>
          </a:p>
          <a:p>
            <a:pPr algn="ctr" defTabSz="342900">
              <a:defRPr/>
            </a:pP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Nhân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hậu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, </a:t>
            </a: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cao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thượng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, </a:t>
            </a: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yêu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hòa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en-BZ" sz="3200" b="1" dirty="0" err="1">
                <a:solidFill>
                  <a:srgbClr val="C00000"/>
                </a:solidFill>
                <a:latin typeface="Calibri"/>
              </a:rPr>
              <a:t>bình</a:t>
            </a:r>
            <a:r>
              <a:rPr lang="en-BZ" sz="3200" b="1" dirty="0">
                <a:solidFill>
                  <a:srgbClr val="C00000"/>
                </a:solidFill>
                <a:latin typeface="Calibri"/>
              </a:rPr>
              <a:t>,..</a:t>
            </a:r>
          </a:p>
        </p:txBody>
      </p:sp>
      <p:pic>
        <p:nvPicPr>
          <p:cNvPr id="23" name="Hình ảnh 22">
            <a:extLst>
              <a:ext uri="{FF2B5EF4-FFF2-40B4-BE49-F238E27FC236}">
                <a16:creationId xmlns:a16="http://schemas.microsoft.com/office/drawing/2014/main" id="{E643DB57-4C76-4A31-A694-37A56EF72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930" y="2446526"/>
            <a:ext cx="1736347" cy="1736347"/>
          </a:xfrm>
          <a:prstGeom prst="ellipse">
            <a:avLst/>
          </a:prstGeom>
        </p:spPr>
      </p:pic>
      <p:sp>
        <p:nvSpPr>
          <p:cNvPr id="24" name="Rounded Rectangle 3">
            <a:hlinkClick r:id="" action="ppaction://noaction"/>
            <a:extLst>
              <a:ext uri="{FF2B5EF4-FFF2-40B4-BE49-F238E27FC236}">
                <a16:creationId xmlns:a16="http://schemas.microsoft.com/office/drawing/2014/main" id="{2927E737-7EAB-4506-BE0C-FB03E8D2A29A}"/>
              </a:ext>
            </a:extLst>
          </p:cNvPr>
          <p:cNvSpPr/>
          <p:nvPr/>
        </p:nvSpPr>
        <p:spPr>
          <a:xfrm>
            <a:off x="4987774" y="338989"/>
            <a:ext cx="1987852" cy="710069"/>
          </a:xfrm>
          <a:prstGeom prst="roundRect">
            <a:avLst/>
          </a:prstGeom>
          <a:gradFill>
            <a:gsLst>
              <a:gs pos="30000">
                <a:srgbClr val="FF99FF"/>
              </a:gs>
              <a:gs pos="67000">
                <a:schemeClr val="accent6">
                  <a:lumMod val="105000"/>
                  <a:satMod val="103000"/>
                  <a:tint val="73000"/>
                </a:schemeClr>
              </a:gs>
              <a:gs pos="94000">
                <a:srgbClr val="FFFF00"/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4050" b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Kết quả </a:t>
            </a:r>
            <a:endParaRPr lang="en-US" sz="4050" b="1" dirty="0">
              <a:solidFill>
                <a:prstClr val="black"/>
              </a:solidFill>
              <a:latin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58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21" grpId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51B99-B1E6-716A-311C-C9D030E66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>
            <a:extLst>
              <a:ext uri="{FF2B5EF4-FFF2-40B4-BE49-F238E27FC236}">
                <a16:creationId xmlns:a16="http://schemas.microsoft.com/office/drawing/2014/main" id="{77DA94F4-1F52-2EA3-1C83-0CA2DF6E6758}"/>
              </a:ext>
            </a:extLst>
          </p:cNvPr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9859034B-B044-3A69-06CF-7423BFF9C302}"/>
              </a:ext>
            </a:extLst>
          </p:cNvPr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CF0F8E-4464-918D-DDED-4467CCA3BD3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E2D5DD9-003D-E9B0-7140-69DC3FACFF14}"/>
              </a:ext>
            </a:extLst>
          </p:cNvPr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A081B86-9877-2F7C-6549-FFF529DCB3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C1834AB-8609-99D7-6A02-2709D9471BD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0D2C3C-EF76-5361-0BC4-658DBF938B9B}"/>
              </a:ext>
            </a:extLst>
          </p:cNvPr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06176A4-5086-EBDF-5C25-2C057BE140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25967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EC24AE-3F7B-5B94-0AEC-81D9ACE58B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30A6BDB-2358-3C25-F15D-37731B7FA0D7}"/>
              </a:ext>
            </a:extLst>
          </p:cNvPr>
          <p:cNvSpPr/>
          <p:nvPr/>
        </p:nvSpPr>
        <p:spPr>
          <a:xfrm>
            <a:off x="4354047" y="770024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A433CA-9345-E18D-C853-8F4E5DEA4019}"/>
              </a:ext>
            </a:extLst>
          </p:cNvPr>
          <p:cNvSpPr/>
          <p:nvPr/>
        </p:nvSpPr>
        <p:spPr>
          <a:xfrm>
            <a:off x="308709" y="1164431"/>
            <a:ext cx="7731604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b.Những thử thách và chiến công của Thạch Sanh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296313-85DC-2BFE-5ABD-D10F4CCAFFA0}"/>
              </a:ext>
            </a:extLst>
          </p:cNvPr>
          <p:cNvSpPr/>
          <p:nvPr/>
        </p:nvSpPr>
        <p:spPr>
          <a:xfrm>
            <a:off x="660400" y="1625355"/>
            <a:ext cx="5063727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sz="2800" b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Chấp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thử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hiểm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tĩnh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Picture 2" descr="vinarises – Trung Tâm Anh Ngữ Anh Việt Bà Rịa Vũng Tàu">
            <a:extLst>
              <a:ext uri="{FF2B5EF4-FFF2-40B4-BE49-F238E27FC236}">
                <a16:creationId xmlns:a16="http://schemas.microsoft.com/office/drawing/2014/main" id="{D54D44D9-D0B4-9556-AD56-EF0E00704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828" y="3101006"/>
            <a:ext cx="1314618" cy="131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2E3A16B-2E4D-E4FF-8CFE-1F414E1714BA}"/>
              </a:ext>
            </a:extLst>
          </p:cNvPr>
          <p:cNvSpPr/>
          <p:nvPr/>
        </p:nvSpPr>
        <p:spPr>
          <a:xfrm>
            <a:off x="9422093" y="1752284"/>
            <a:ext cx="1934167" cy="169030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phác</a:t>
            </a:r>
            <a:endParaRPr lang="en-US" sz="28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185DAEB-F353-B85F-2A98-8B303EAF6892}"/>
              </a:ext>
            </a:extLst>
          </p:cNvPr>
          <p:cNvSpPr/>
          <p:nvPr/>
        </p:nvSpPr>
        <p:spPr>
          <a:xfrm>
            <a:off x="8844593" y="4359057"/>
            <a:ext cx="2056770" cy="181773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hậu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thượng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2AEF951-4881-248D-C30A-0A2D4EBCA0F6}"/>
              </a:ext>
            </a:extLst>
          </p:cNvPr>
          <p:cNvSpPr/>
          <p:nvPr/>
        </p:nvSpPr>
        <p:spPr>
          <a:xfrm>
            <a:off x="6053652" y="2415128"/>
            <a:ext cx="2042431" cy="177993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dũng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66CD14-7564-8DB5-49CA-C99527DB572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29736" y="3499932"/>
            <a:ext cx="2984896" cy="2438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653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81DFF-9471-DEEC-6404-C306D1ADE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8FC4784-2E71-5EBE-846C-B346C5F96BE5}"/>
              </a:ext>
            </a:extLst>
          </p:cNvPr>
          <p:cNvSpPr txBox="1"/>
          <p:nvPr/>
        </p:nvSpPr>
        <p:spPr>
          <a:xfrm>
            <a:off x="4559152" y="442466"/>
            <a:ext cx="4574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FA30E9-D9E5-F3B0-3C6E-0B03BE226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4579" y="-96819"/>
            <a:ext cx="991637" cy="919274"/>
          </a:xfrm>
          <a:prstGeom prst="rect">
            <a:avLst/>
          </a:prstGeom>
        </p:spPr>
      </p:pic>
      <p:pic>
        <p:nvPicPr>
          <p:cNvPr id="11" name="TheWhistlersSong-SteveBarakatt-2799957">
            <a:hlinkClick r:id="" action="ppaction://media"/>
            <a:extLst>
              <a:ext uri="{FF2B5EF4-FFF2-40B4-BE49-F238E27FC236}">
                <a16:creationId xmlns:a16="http://schemas.microsoft.com/office/drawing/2014/main" id="{A3A18488-625A-2474-7FB1-5A64FD34AA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6017" y="6280876"/>
            <a:ext cx="577124" cy="57712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9042B6B-1905-5B8E-F436-0F1649F60E65}"/>
              </a:ext>
            </a:extLst>
          </p:cNvPr>
          <p:cNvSpPr/>
          <p:nvPr/>
        </p:nvSpPr>
        <p:spPr>
          <a:xfrm>
            <a:off x="7777778" y="1122620"/>
            <a:ext cx="4414221" cy="46219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?</a:t>
            </a:r>
          </a:p>
          <a:p>
            <a:pPr marL="342900" indent="-342900" algn="just"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342900" indent="-342900" algn="just"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342900" indent="-342900" algn="just"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Sanh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bang,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7AFB5CCB-D70D-4FDC-823E-A5D7A83B74F9}"/>
              </a:ext>
            </a:extLst>
          </p:cNvPr>
          <p:cNvGrpSpPr/>
          <p:nvPr/>
        </p:nvGrpSpPr>
        <p:grpSpPr>
          <a:xfrm>
            <a:off x="583385" y="1097674"/>
            <a:ext cx="6860906" cy="4662652"/>
            <a:chOff x="432682" y="1733201"/>
            <a:chExt cx="6860906" cy="4662652"/>
          </a:xfrm>
          <a:solidFill>
            <a:schemeClr val="tx1"/>
          </a:solidFill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1808B01A-DF4C-FF80-C889-14319B998383}"/>
                </a:ext>
              </a:extLst>
            </p:cNvPr>
            <p:cNvGrpSpPr/>
            <p:nvPr/>
          </p:nvGrpSpPr>
          <p:grpSpPr>
            <a:xfrm>
              <a:off x="432682" y="1733201"/>
              <a:ext cx="6846608" cy="2347843"/>
              <a:chOff x="434168" y="1733201"/>
              <a:chExt cx="6846608" cy="2347843"/>
            </a:xfrm>
            <a:grpFill/>
          </p:grpSpPr>
          <p:grpSp>
            <p:nvGrpSpPr>
              <p:cNvPr id="341" name="Group 340">
                <a:extLst>
                  <a:ext uri="{FF2B5EF4-FFF2-40B4-BE49-F238E27FC236}">
                    <a16:creationId xmlns:a16="http://schemas.microsoft.com/office/drawing/2014/main" id="{1DB7DC03-6AA3-30B8-ECC4-426AB0D8923F}"/>
                  </a:ext>
                </a:extLst>
              </p:cNvPr>
              <p:cNvGrpSpPr/>
              <p:nvPr/>
            </p:nvGrpSpPr>
            <p:grpSpPr>
              <a:xfrm>
                <a:off x="465072" y="1733201"/>
                <a:ext cx="6798737" cy="600140"/>
                <a:chOff x="404491" y="1565250"/>
                <a:chExt cx="6798737" cy="600140"/>
              </a:xfrm>
              <a:grpFill/>
            </p:grpSpPr>
            <p:sp>
              <p:nvSpPr>
                <p:cNvPr id="381" name="Rectangle: Rounded Corners 380">
                  <a:extLst>
                    <a:ext uri="{FF2B5EF4-FFF2-40B4-BE49-F238E27FC236}">
                      <a16:creationId xmlns:a16="http://schemas.microsoft.com/office/drawing/2014/main" id="{84082F0F-E7D6-B081-3AE6-15F46141CFBB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82" name="Rectangle: Rounded Corners 381">
                  <a:extLst>
                    <a:ext uri="{FF2B5EF4-FFF2-40B4-BE49-F238E27FC236}">
                      <a16:creationId xmlns:a16="http://schemas.microsoft.com/office/drawing/2014/main" id="{93F61AC5-D643-07A4-B19D-27312395C11B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83" name="Rectangle: Rounded Corners 382">
                  <a:extLst>
                    <a:ext uri="{FF2B5EF4-FFF2-40B4-BE49-F238E27FC236}">
                      <a16:creationId xmlns:a16="http://schemas.microsoft.com/office/drawing/2014/main" id="{04023B37-D7B9-D7D1-08F6-7A03C47F8A57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384" name="Rectangle: Rounded Corners 383">
                  <a:extLst>
                    <a:ext uri="{FF2B5EF4-FFF2-40B4-BE49-F238E27FC236}">
                      <a16:creationId xmlns:a16="http://schemas.microsoft.com/office/drawing/2014/main" id="{EECABF53-9E32-DFC0-8138-52D253BD7AFA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85" name="Rectangle: Rounded Corners 384">
                  <a:extLst>
                    <a:ext uri="{FF2B5EF4-FFF2-40B4-BE49-F238E27FC236}">
                      <a16:creationId xmlns:a16="http://schemas.microsoft.com/office/drawing/2014/main" id="{368C5E2D-98B8-4631-D11E-416193520841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</a:t>
                  </a:r>
                </a:p>
              </p:txBody>
            </p:sp>
            <p:sp>
              <p:nvSpPr>
                <p:cNvPr id="386" name="Rectangle: Rounded Corners 385">
                  <a:extLst>
                    <a:ext uri="{FF2B5EF4-FFF2-40B4-BE49-F238E27FC236}">
                      <a16:creationId xmlns:a16="http://schemas.microsoft.com/office/drawing/2014/main" id="{BFFCB1B3-70EF-37F9-443D-D4F01F859588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87" name="Rectangle: Rounded Corners 386">
                  <a:extLst>
                    <a:ext uri="{FF2B5EF4-FFF2-40B4-BE49-F238E27FC236}">
                      <a16:creationId xmlns:a16="http://schemas.microsoft.com/office/drawing/2014/main" id="{80C9420F-7C61-B6E5-3239-EC16153D3643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</a:p>
              </p:txBody>
            </p:sp>
            <p:sp>
              <p:nvSpPr>
                <p:cNvPr id="388" name="Rectangle: Rounded Corners 387">
                  <a:extLst>
                    <a:ext uri="{FF2B5EF4-FFF2-40B4-BE49-F238E27FC236}">
                      <a16:creationId xmlns:a16="http://schemas.microsoft.com/office/drawing/2014/main" id="{76DCEA09-FC15-CDEB-A2D0-2FC91C5E2C6E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389" name="Rectangle: Rounded Corners 388">
                  <a:extLst>
                    <a:ext uri="{FF2B5EF4-FFF2-40B4-BE49-F238E27FC236}">
                      <a16:creationId xmlns:a16="http://schemas.microsoft.com/office/drawing/2014/main" id="{43824495-CE4B-03E5-D21C-78A8612968B7}"/>
                    </a:ext>
                  </a:extLst>
                </p:cNvPr>
                <p:cNvSpPr/>
                <p:nvPr/>
              </p:nvSpPr>
              <p:spPr>
                <a:xfrm>
                  <a:off x="6054753" y="1565250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90" name="Rectangle: Rounded Corners 389">
                  <a:extLst>
                    <a:ext uri="{FF2B5EF4-FFF2-40B4-BE49-F238E27FC236}">
                      <a16:creationId xmlns:a16="http://schemas.microsoft.com/office/drawing/2014/main" id="{E26B1FC2-05E5-FCC2-D60B-9E1EF0D1AC5A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391" name="Rectangle: Rounded Corners 390">
                  <a:extLst>
                    <a:ext uri="{FF2B5EF4-FFF2-40B4-BE49-F238E27FC236}">
                      <a16:creationId xmlns:a16="http://schemas.microsoft.com/office/drawing/2014/main" id="{CC8F9CF3-480E-1967-8D3B-1806DB56FED5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92" name="Rectangle: Rounded Corners 391">
                  <a:extLst>
                    <a:ext uri="{FF2B5EF4-FFF2-40B4-BE49-F238E27FC236}">
                      <a16:creationId xmlns:a16="http://schemas.microsoft.com/office/drawing/2014/main" id="{51392CF2-FD9A-EDB5-C32B-4A65EEB8C7F1}"/>
                    </a:ext>
                  </a:extLst>
                </p:cNvPr>
                <p:cNvSpPr/>
                <p:nvPr/>
              </p:nvSpPr>
              <p:spPr>
                <a:xfrm>
                  <a:off x="40449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</p:grpSp>
          <p:grpSp>
            <p:nvGrpSpPr>
              <p:cNvPr id="342" name="Group 341">
                <a:extLst>
                  <a:ext uri="{FF2B5EF4-FFF2-40B4-BE49-F238E27FC236}">
                    <a16:creationId xmlns:a16="http://schemas.microsoft.com/office/drawing/2014/main" id="{38B662B9-6514-6F92-7FB2-F3201E7D3EE7}"/>
                  </a:ext>
                </a:extLst>
              </p:cNvPr>
              <p:cNvGrpSpPr/>
              <p:nvPr/>
            </p:nvGrpSpPr>
            <p:grpSpPr>
              <a:xfrm>
                <a:off x="434168" y="2333341"/>
                <a:ext cx="6819498" cy="587142"/>
                <a:chOff x="383730" y="1578248"/>
                <a:chExt cx="6819498" cy="587142"/>
              </a:xfrm>
              <a:grpFill/>
            </p:grpSpPr>
            <p:sp>
              <p:nvSpPr>
                <p:cNvPr id="369" name="Rectangle: Rounded Corners 368">
                  <a:extLst>
                    <a:ext uri="{FF2B5EF4-FFF2-40B4-BE49-F238E27FC236}">
                      <a16:creationId xmlns:a16="http://schemas.microsoft.com/office/drawing/2014/main" id="{73E34AD8-B613-5C76-63A2-FE3ABAF1C832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sp>
              <p:nvSpPr>
                <p:cNvPr id="370" name="Rectangle: Rounded Corners 369">
                  <a:extLst>
                    <a:ext uri="{FF2B5EF4-FFF2-40B4-BE49-F238E27FC236}">
                      <a16:creationId xmlns:a16="http://schemas.microsoft.com/office/drawing/2014/main" id="{EEBCEE54-0EB9-D4F9-D1D0-872FFB62E0B9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71" name="Rectangle: Rounded Corners 370">
                  <a:extLst>
                    <a:ext uri="{FF2B5EF4-FFF2-40B4-BE49-F238E27FC236}">
                      <a16:creationId xmlns:a16="http://schemas.microsoft.com/office/drawing/2014/main" id="{E8FB65B2-5BB7-C2B6-7B2C-FDE6BA182A81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72" name="Rectangle: Rounded Corners 371">
                  <a:extLst>
                    <a:ext uri="{FF2B5EF4-FFF2-40B4-BE49-F238E27FC236}">
                      <a16:creationId xmlns:a16="http://schemas.microsoft.com/office/drawing/2014/main" id="{41CE4A5B-F4ED-5175-043D-527B29A058A9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Ê</a:t>
                  </a:r>
                </a:p>
              </p:txBody>
            </p:sp>
            <p:sp>
              <p:nvSpPr>
                <p:cNvPr id="373" name="Rectangle: Rounded Corners 372">
                  <a:extLst>
                    <a:ext uri="{FF2B5EF4-FFF2-40B4-BE49-F238E27FC236}">
                      <a16:creationId xmlns:a16="http://schemas.microsoft.com/office/drawing/2014/main" id="{A9E6E941-B16A-82B0-DF77-1B5E1C894331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74" name="Rectangle: Rounded Corners 373">
                  <a:extLst>
                    <a:ext uri="{FF2B5EF4-FFF2-40B4-BE49-F238E27FC236}">
                      <a16:creationId xmlns:a16="http://schemas.microsoft.com/office/drawing/2014/main" id="{BABA2A51-976B-4911-3ACC-9B6468FA0093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75" name="Rectangle: Rounded Corners 374">
                  <a:extLst>
                    <a:ext uri="{FF2B5EF4-FFF2-40B4-BE49-F238E27FC236}">
                      <a16:creationId xmlns:a16="http://schemas.microsoft.com/office/drawing/2014/main" id="{E497EC9F-B8EE-F587-477C-D06E3B853714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76" name="Rectangle: Rounded Corners 375">
                  <a:extLst>
                    <a:ext uri="{FF2B5EF4-FFF2-40B4-BE49-F238E27FC236}">
                      <a16:creationId xmlns:a16="http://schemas.microsoft.com/office/drawing/2014/main" id="{F5045D2C-B650-8608-4889-103AE32F5E82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77" name="Rectangle: Rounded Corners 376">
                  <a:extLst>
                    <a:ext uri="{FF2B5EF4-FFF2-40B4-BE49-F238E27FC236}">
                      <a16:creationId xmlns:a16="http://schemas.microsoft.com/office/drawing/2014/main" id="{CBE52B92-3F59-BA36-7D6C-F66E378A9EBD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78" name="Rectangle: Rounded Corners 377">
                  <a:extLst>
                    <a:ext uri="{FF2B5EF4-FFF2-40B4-BE49-F238E27FC236}">
                      <a16:creationId xmlns:a16="http://schemas.microsoft.com/office/drawing/2014/main" id="{BCE23CBC-1193-E2CC-1C20-51EDE5D840A2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</a:t>
                  </a:r>
                </a:p>
              </p:txBody>
            </p:sp>
            <p:sp>
              <p:nvSpPr>
                <p:cNvPr id="379" name="Rectangle: Rounded Corners 378">
                  <a:extLst>
                    <a:ext uri="{FF2B5EF4-FFF2-40B4-BE49-F238E27FC236}">
                      <a16:creationId xmlns:a16="http://schemas.microsoft.com/office/drawing/2014/main" id="{4BD660D0-FAF9-5E45-C350-9D772DC5411F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80" name="Rectangle: Rounded Corners 379">
                  <a:extLst>
                    <a:ext uri="{FF2B5EF4-FFF2-40B4-BE49-F238E27FC236}">
                      <a16:creationId xmlns:a16="http://schemas.microsoft.com/office/drawing/2014/main" id="{23C00E05-0350-6864-D8A5-D6AF573E9122}"/>
                    </a:ext>
                  </a:extLst>
                </p:cNvPr>
                <p:cNvSpPr/>
                <p:nvPr/>
              </p:nvSpPr>
              <p:spPr>
                <a:xfrm>
                  <a:off x="38373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</p:grpSp>
          <p:grpSp>
            <p:nvGrpSpPr>
              <p:cNvPr id="343" name="Group 342">
                <a:extLst>
                  <a:ext uri="{FF2B5EF4-FFF2-40B4-BE49-F238E27FC236}">
                    <a16:creationId xmlns:a16="http://schemas.microsoft.com/office/drawing/2014/main" id="{0233728C-FB8B-D2D8-B18C-D6BC7D6A612A}"/>
                  </a:ext>
                </a:extLst>
              </p:cNvPr>
              <p:cNvGrpSpPr/>
              <p:nvPr/>
            </p:nvGrpSpPr>
            <p:grpSpPr>
              <a:xfrm>
                <a:off x="434551" y="2916778"/>
                <a:ext cx="6828515" cy="587142"/>
                <a:chOff x="374713" y="1578248"/>
                <a:chExt cx="6828515" cy="587142"/>
              </a:xfrm>
              <a:grpFill/>
            </p:grpSpPr>
            <p:sp>
              <p:nvSpPr>
                <p:cNvPr id="357" name="Rectangle: Rounded Corners 356">
                  <a:extLst>
                    <a:ext uri="{FF2B5EF4-FFF2-40B4-BE49-F238E27FC236}">
                      <a16:creationId xmlns:a16="http://schemas.microsoft.com/office/drawing/2014/main" id="{923E7797-F3FC-301B-6130-3E783823C0E9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</a:p>
              </p:txBody>
            </p:sp>
            <p:sp>
              <p:nvSpPr>
                <p:cNvPr id="358" name="Rectangle: Rounded Corners 357">
                  <a:extLst>
                    <a:ext uri="{FF2B5EF4-FFF2-40B4-BE49-F238E27FC236}">
                      <a16:creationId xmlns:a16="http://schemas.microsoft.com/office/drawing/2014/main" id="{B32A77CC-7441-1689-7E1C-859AA5A81D55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59" name="Rectangle: Rounded Corners 358">
                  <a:extLst>
                    <a:ext uri="{FF2B5EF4-FFF2-40B4-BE49-F238E27FC236}">
                      <a16:creationId xmlns:a16="http://schemas.microsoft.com/office/drawing/2014/main" id="{F76159F4-C861-1D31-8536-3702B5DDED4F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60" name="Rectangle: Rounded Corners 359">
                  <a:extLst>
                    <a:ext uri="{FF2B5EF4-FFF2-40B4-BE49-F238E27FC236}">
                      <a16:creationId xmlns:a16="http://schemas.microsoft.com/office/drawing/2014/main" id="{0AD20838-33C8-0F74-C9CE-E7495C863B06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  <p:sp>
              <p:nvSpPr>
                <p:cNvPr id="361" name="Rectangle: Rounded Corners 360">
                  <a:extLst>
                    <a:ext uri="{FF2B5EF4-FFF2-40B4-BE49-F238E27FC236}">
                      <a16:creationId xmlns:a16="http://schemas.microsoft.com/office/drawing/2014/main" id="{D5B6FD7A-50B5-F23E-7796-26DC715268F8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362" name="Rectangle: Rounded Corners 361">
                  <a:extLst>
                    <a:ext uri="{FF2B5EF4-FFF2-40B4-BE49-F238E27FC236}">
                      <a16:creationId xmlns:a16="http://schemas.microsoft.com/office/drawing/2014/main" id="{2C112BFD-5CC0-8F2F-9B99-D7F20237BDBB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63" name="Rectangle: Rounded Corners 362">
                  <a:extLst>
                    <a:ext uri="{FF2B5EF4-FFF2-40B4-BE49-F238E27FC236}">
                      <a16:creationId xmlns:a16="http://schemas.microsoft.com/office/drawing/2014/main" id="{3A4995BF-48AB-F836-8CB8-A50B3C284B4E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64" name="Rectangle: Rounded Corners 363">
                  <a:extLst>
                    <a:ext uri="{FF2B5EF4-FFF2-40B4-BE49-F238E27FC236}">
                      <a16:creationId xmlns:a16="http://schemas.microsoft.com/office/drawing/2014/main" id="{B7AAA913-566D-365F-E358-EB14F2F21CBD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65" name="Rectangle: Rounded Corners 364">
                  <a:extLst>
                    <a:ext uri="{FF2B5EF4-FFF2-40B4-BE49-F238E27FC236}">
                      <a16:creationId xmlns:a16="http://schemas.microsoft.com/office/drawing/2014/main" id="{275F8891-1369-814F-8CD7-775A9F181719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66" name="Rectangle: Rounded Corners 365">
                  <a:extLst>
                    <a:ext uri="{FF2B5EF4-FFF2-40B4-BE49-F238E27FC236}">
                      <a16:creationId xmlns:a16="http://schemas.microsoft.com/office/drawing/2014/main" id="{C70C352B-2024-467D-4472-A80A198BC2D2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367" name="Rectangle: Rounded Corners 366">
                  <a:extLst>
                    <a:ext uri="{FF2B5EF4-FFF2-40B4-BE49-F238E27FC236}">
                      <a16:creationId xmlns:a16="http://schemas.microsoft.com/office/drawing/2014/main" id="{7A11F45F-E90D-8CC7-04CC-BC8536FEACEF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Â</a:t>
                  </a:r>
                </a:p>
              </p:txBody>
            </p:sp>
            <p:sp>
              <p:nvSpPr>
                <p:cNvPr id="368" name="Rectangle: Rounded Corners 367">
                  <a:extLst>
                    <a:ext uri="{FF2B5EF4-FFF2-40B4-BE49-F238E27FC236}">
                      <a16:creationId xmlns:a16="http://schemas.microsoft.com/office/drawing/2014/main" id="{D4708F31-9A00-AC7B-BFBA-980F581F09C6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</p:grpSp>
          <p:grpSp>
            <p:nvGrpSpPr>
              <p:cNvPr id="344" name="Group 343">
                <a:extLst>
                  <a:ext uri="{FF2B5EF4-FFF2-40B4-BE49-F238E27FC236}">
                    <a16:creationId xmlns:a16="http://schemas.microsoft.com/office/drawing/2014/main" id="{2BD1E096-7212-2714-8D8D-16237BFD3B4B}"/>
                  </a:ext>
                </a:extLst>
              </p:cNvPr>
              <p:cNvGrpSpPr/>
              <p:nvPr/>
            </p:nvGrpSpPr>
            <p:grpSpPr>
              <a:xfrm>
                <a:off x="452261" y="3493902"/>
                <a:ext cx="6828515" cy="587142"/>
                <a:chOff x="374713" y="1578248"/>
                <a:chExt cx="6828515" cy="587142"/>
              </a:xfrm>
              <a:grpFill/>
            </p:grpSpPr>
            <p:sp>
              <p:nvSpPr>
                <p:cNvPr id="345" name="Rectangle: Rounded Corners 344">
                  <a:extLst>
                    <a:ext uri="{FF2B5EF4-FFF2-40B4-BE49-F238E27FC236}">
                      <a16:creationId xmlns:a16="http://schemas.microsoft.com/office/drawing/2014/main" id="{84265FA2-44EE-E6C4-D9B6-1CAE59030BD4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46" name="Rectangle: Rounded Corners 345">
                  <a:extLst>
                    <a:ext uri="{FF2B5EF4-FFF2-40B4-BE49-F238E27FC236}">
                      <a16:creationId xmlns:a16="http://schemas.microsoft.com/office/drawing/2014/main" id="{B48946AD-CB27-5E9E-DC91-A521868C6D87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47" name="Rectangle: Rounded Corners 346">
                  <a:extLst>
                    <a:ext uri="{FF2B5EF4-FFF2-40B4-BE49-F238E27FC236}">
                      <a16:creationId xmlns:a16="http://schemas.microsoft.com/office/drawing/2014/main" id="{0B92EF49-F4D3-5B51-FF32-BC5F0D1EBDC6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</a:p>
              </p:txBody>
            </p:sp>
            <p:sp>
              <p:nvSpPr>
                <p:cNvPr id="348" name="Rectangle: Rounded Corners 347">
                  <a:extLst>
                    <a:ext uri="{FF2B5EF4-FFF2-40B4-BE49-F238E27FC236}">
                      <a16:creationId xmlns:a16="http://schemas.microsoft.com/office/drawing/2014/main" id="{3E2CAAF2-5008-495F-F56E-3542B41454C4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349" name="Rectangle: Rounded Corners 348">
                  <a:extLst>
                    <a:ext uri="{FF2B5EF4-FFF2-40B4-BE49-F238E27FC236}">
                      <a16:creationId xmlns:a16="http://schemas.microsoft.com/office/drawing/2014/main" id="{8C0A5341-4741-FE74-AA2A-C1E5EB17990D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sp>
              <p:nvSpPr>
                <p:cNvPr id="350" name="Rectangle: Rounded Corners 349">
                  <a:extLst>
                    <a:ext uri="{FF2B5EF4-FFF2-40B4-BE49-F238E27FC236}">
                      <a16:creationId xmlns:a16="http://schemas.microsoft.com/office/drawing/2014/main" id="{41DFF554-2EC2-CDD8-9FDE-B1028652009B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  <p:sp>
              <p:nvSpPr>
                <p:cNvPr id="351" name="Rectangle: Rounded Corners 350">
                  <a:extLst>
                    <a:ext uri="{FF2B5EF4-FFF2-40B4-BE49-F238E27FC236}">
                      <a16:creationId xmlns:a16="http://schemas.microsoft.com/office/drawing/2014/main" id="{FE373407-B970-6CC3-B30D-EAB2772F5480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  <p:sp>
              <p:nvSpPr>
                <p:cNvPr id="352" name="Rectangle: Rounded Corners 351">
                  <a:extLst>
                    <a:ext uri="{FF2B5EF4-FFF2-40B4-BE49-F238E27FC236}">
                      <a16:creationId xmlns:a16="http://schemas.microsoft.com/office/drawing/2014/main" id="{93B43130-94EB-83D9-CFB0-D5107F18A066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53" name="Rectangle: Rounded Corners 352">
                  <a:extLst>
                    <a:ext uri="{FF2B5EF4-FFF2-40B4-BE49-F238E27FC236}">
                      <a16:creationId xmlns:a16="http://schemas.microsoft.com/office/drawing/2014/main" id="{3C47E0AF-2143-6B91-E8F2-633E124A0A12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54" name="Rectangle: Rounded Corners 353">
                  <a:extLst>
                    <a:ext uri="{FF2B5EF4-FFF2-40B4-BE49-F238E27FC236}">
                      <a16:creationId xmlns:a16="http://schemas.microsoft.com/office/drawing/2014/main" id="{45310255-C1A4-9D1C-C3EE-572CD1079CBB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55" name="Rectangle: Rounded Corners 354">
                  <a:extLst>
                    <a:ext uri="{FF2B5EF4-FFF2-40B4-BE49-F238E27FC236}">
                      <a16:creationId xmlns:a16="http://schemas.microsoft.com/office/drawing/2014/main" id="{4B73C6F2-74E2-930B-E3AF-85DE08D3C059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56" name="Rectangle: Rounded Corners 355">
                  <a:extLst>
                    <a:ext uri="{FF2B5EF4-FFF2-40B4-BE49-F238E27FC236}">
                      <a16:creationId xmlns:a16="http://schemas.microsoft.com/office/drawing/2014/main" id="{CF9280B8-DA8E-07B1-EDA0-45FBFC1D298D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</p:grpSp>
        </p:grpSp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83C7BC89-E5D8-186A-93CC-87470A899303}"/>
                </a:ext>
              </a:extLst>
            </p:cNvPr>
            <p:cNvGrpSpPr/>
            <p:nvPr/>
          </p:nvGrpSpPr>
          <p:grpSpPr>
            <a:xfrm>
              <a:off x="437963" y="4061008"/>
              <a:ext cx="6855625" cy="2334845"/>
              <a:chOff x="425151" y="1746199"/>
              <a:chExt cx="6855625" cy="2334845"/>
            </a:xfrm>
            <a:grpFill/>
          </p:grpSpPr>
          <p:grpSp>
            <p:nvGrpSpPr>
              <p:cNvPr id="289" name="Group 288">
                <a:extLst>
                  <a:ext uri="{FF2B5EF4-FFF2-40B4-BE49-F238E27FC236}">
                    <a16:creationId xmlns:a16="http://schemas.microsoft.com/office/drawing/2014/main" id="{05B44614-2340-343C-B3EE-E6586604ACCF}"/>
                  </a:ext>
                </a:extLst>
              </p:cNvPr>
              <p:cNvGrpSpPr/>
              <p:nvPr/>
            </p:nvGrpSpPr>
            <p:grpSpPr>
              <a:xfrm>
                <a:off x="435294" y="1746199"/>
                <a:ext cx="6828515" cy="597160"/>
                <a:chOff x="374713" y="1578248"/>
                <a:chExt cx="6828515" cy="597160"/>
              </a:xfrm>
              <a:grpFill/>
            </p:grpSpPr>
            <p:sp>
              <p:nvSpPr>
                <p:cNvPr id="329" name="Rectangle: Rounded Corners 328">
                  <a:extLst>
                    <a:ext uri="{FF2B5EF4-FFF2-40B4-BE49-F238E27FC236}">
                      <a16:creationId xmlns:a16="http://schemas.microsoft.com/office/drawing/2014/main" id="{439F3796-DEC4-8FCE-6F05-BD2A20E79B85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30" name="Rectangle: Rounded Corners 329">
                  <a:extLst>
                    <a:ext uri="{FF2B5EF4-FFF2-40B4-BE49-F238E27FC236}">
                      <a16:creationId xmlns:a16="http://schemas.microsoft.com/office/drawing/2014/main" id="{9959BB6A-1FEA-B3C0-6A01-FE36A8726799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31" name="Rectangle: Rounded Corners 330">
                  <a:extLst>
                    <a:ext uri="{FF2B5EF4-FFF2-40B4-BE49-F238E27FC236}">
                      <a16:creationId xmlns:a16="http://schemas.microsoft.com/office/drawing/2014/main" id="{F88228DB-D69E-67A3-1ECF-8E39AF19C401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32" name="Rectangle: Rounded Corners 331">
                  <a:extLst>
                    <a:ext uri="{FF2B5EF4-FFF2-40B4-BE49-F238E27FC236}">
                      <a16:creationId xmlns:a16="http://schemas.microsoft.com/office/drawing/2014/main" id="{38F9D813-F796-3994-555B-8829F6821FCC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33" name="Rectangle: Rounded Corners 332">
                  <a:extLst>
                    <a:ext uri="{FF2B5EF4-FFF2-40B4-BE49-F238E27FC236}">
                      <a16:creationId xmlns:a16="http://schemas.microsoft.com/office/drawing/2014/main" id="{1FB3CCFD-A7E7-7AAD-1B91-915B8FF4F0A3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</a:t>
                  </a:r>
                </a:p>
              </p:txBody>
            </p:sp>
            <p:sp>
              <p:nvSpPr>
                <p:cNvPr id="334" name="Rectangle: Rounded Corners 333">
                  <a:extLst>
                    <a:ext uri="{FF2B5EF4-FFF2-40B4-BE49-F238E27FC236}">
                      <a16:creationId xmlns:a16="http://schemas.microsoft.com/office/drawing/2014/main" id="{7DCA722E-4F88-F207-07AF-3C62D4C8A5DF}"/>
                    </a:ext>
                  </a:extLst>
                </p:cNvPr>
                <p:cNvSpPr/>
                <p:nvPr/>
              </p:nvSpPr>
              <p:spPr>
                <a:xfrm>
                  <a:off x="4356652" y="1598284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Ư</a:t>
                  </a:r>
                </a:p>
              </p:txBody>
            </p:sp>
            <p:sp>
              <p:nvSpPr>
                <p:cNvPr id="335" name="Rectangle: Rounded Corners 334">
                  <a:extLst>
                    <a:ext uri="{FF2B5EF4-FFF2-40B4-BE49-F238E27FC236}">
                      <a16:creationId xmlns:a16="http://schemas.microsoft.com/office/drawing/2014/main" id="{E96B8D9C-DA95-7494-DF4B-1A71F7BD8007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Ơ</a:t>
                  </a:r>
                </a:p>
              </p:txBody>
            </p:sp>
            <p:sp>
              <p:nvSpPr>
                <p:cNvPr id="336" name="Rectangle: Rounded Corners 335">
                  <a:extLst>
                    <a:ext uri="{FF2B5EF4-FFF2-40B4-BE49-F238E27FC236}">
                      <a16:creationId xmlns:a16="http://schemas.microsoft.com/office/drawing/2014/main" id="{87A7ED4D-F72A-6F8C-3A4B-02FB54457269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37" name="Rectangle: Rounded Corners 336">
                  <a:extLst>
                    <a:ext uri="{FF2B5EF4-FFF2-40B4-BE49-F238E27FC236}">
                      <a16:creationId xmlns:a16="http://schemas.microsoft.com/office/drawing/2014/main" id="{C1DEEC85-0D4B-30BB-836D-A7B57A28C9B4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38" name="Rectangle: Rounded Corners 337">
                  <a:extLst>
                    <a:ext uri="{FF2B5EF4-FFF2-40B4-BE49-F238E27FC236}">
                      <a16:creationId xmlns:a16="http://schemas.microsoft.com/office/drawing/2014/main" id="{1FA4995C-3174-43B0-A601-DFE0A34364D9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39" name="Rectangle: Rounded Corners 338">
                  <a:extLst>
                    <a:ext uri="{FF2B5EF4-FFF2-40B4-BE49-F238E27FC236}">
                      <a16:creationId xmlns:a16="http://schemas.microsoft.com/office/drawing/2014/main" id="{31FE4ED0-669E-489E-147E-25DE94A1CB41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</a:p>
              </p:txBody>
            </p:sp>
            <p:sp>
              <p:nvSpPr>
                <p:cNvPr id="340" name="Rectangle: Rounded Corners 339">
                  <a:extLst>
                    <a:ext uri="{FF2B5EF4-FFF2-40B4-BE49-F238E27FC236}">
                      <a16:creationId xmlns:a16="http://schemas.microsoft.com/office/drawing/2014/main" id="{C3713E1B-D36F-7353-006B-C8D547CE3408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</p:grpSp>
          <p:grpSp>
            <p:nvGrpSpPr>
              <p:cNvPr id="290" name="Group 289">
                <a:extLst>
                  <a:ext uri="{FF2B5EF4-FFF2-40B4-BE49-F238E27FC236}">
                    <a16:creationId xmlns:a16="http://schemas.microsoft.com/office/drawing/2014/main" id="{97BB13A4-894D-6ED4-F444-6ECF15C0C4A5}"/>
                  </a:ext>
                </a:extLst>
              </p:cNvPr>
              <p:cNvGrpSpPr/>
              <p:nvPr/>
            </p:nvGrpSpPr>
            <p:grpSpPr>
              <a:xfrm>
                <a:off x="425151" y="2333341"/>
                <a:ext cx="6828515" cy="587142"/>
                <a:chOff x="374713" y="1578248"/>
                <a:chExt cx="6828515" cy="587142"/>
              </a:xfrm>
              <a:grpFill/>
            </p:grpSpPr>
            <p:sp>
              <p:nvSpPr>
                <p:cNvPr id="317" name="Rectangle: Rounded Corners 316">
                  <a:extLst>
                    <a:ext uri="{FF2B5EF4-FFF2-40B4-BE49-F238E27FC236}">
                      <a16:creationId xmlns:a16="http://schemas.microsoft.com/office/drawing/2014/main" id="{BEB10F1F-37A9-BBC3-063E-32551D068C77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sp>
              <p:nvSpPr>
                <p:cNvPr id="318" name="Rectangle: Rounded Corners 317">
                  <a:extLst>
                    <a:ext uri="{FF2B5EF4-FFF2-40B4-BE49-F238E27FC236}">
                      <a16:creationId xmlns:a16="http://schemas.microsoft.com/office/drawing/2014/main" id="{2F95CBC4-BEAF-334E-BFE5-71DA9CCA2C0F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  <p:sp>
              <p:nvSpPr>
                <p:cNvPr id="319" name="Rectangle: Rounded Corners 318">
                  <a:extLst>
                    <a:ext uri="{FF2B5EF4-FFF2-40B4-BE49-F238E27FC236}">
                      <a16:creationId xmlns:a16="http://schemas.microsoft.com/office/drawing/2014/main" id="{0BB40FA8-7B33-9EC5-F5E7-51DB3411CEE4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20" name="Rectangle: Rounded Corners 319">
                  <a:extLst>
                    <a:ext uri="{FF2B5EF4-FFF2-40B4-BE49-F238E27FC236}">
                      <a16:creationId xmlns:a16="http://schemas.microsoft.com/office/drawing/2014/main" id="{A8D3CE13-5912-55E0-303F-49858344A4AB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21" name="Rectangle: Rounded Corners 320">
                  <a:extLst>
                    <a:ext uri="{FF2B5EF4-FFF2-40B4-BE49-F238E27FC236}">
                      <a16:creationId xmlns:a16="http://schemas.microsoft.com/office/drawing/2014/main" id="{9560FD55-2C99-338A-A0A0-09B82836A989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322" name="Rectangle: Rounded Corners 321">
                  <a:extLst>
                    <a:ext uri="{FF2B5EF4-FFF2-40B4-BE49-F238E27FC236}">
                      <a16:creationId xmlns:a16="http://schemas.microsoft.com/office/drawing/2014/main" id="{C01B41C3-476D-B8D3-7F60-1F1DB3BD0C82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23" name="Rectangle: Rounded Corners 322">
                  <a:extLst>
                    <a:ext uri="{FF2B5EF4-FFF2-40B4-BE49-F238E27FC236}">
                      <a16:creationId xmlns:a16="http://schemas.microsoft.com/office/drawing/2014/main" id="{B002B56A-93D1-6209-ACA3-EBA87794E4ED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</a:p>
              </p:txBody>
            </p:sp>
            <p:sp>
              <p:nvSpPr>
                <p:cNvPr id="324" name="Rectangle: Rounded Corners 323">
                  <a:extLst>
                    <a:ext uri="{FF2B5EF4-FFF2-40B4-BE49-F238E27FC236}">
                      <a16:creationId xmlns:a16="http://schemas.microsoft.com/office/drawing/2014/main" id="{426DEF62-9336-9893-A2D9-0AC0020D1F3D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25" name="Rectangle: Rounded Corners 324">
                  <a:extLst>
                    <a:ext uri="{FF2B5EF4-FFF2-40B4-BE49-F238E27FC236}">
                      <a16:creationId xmlns:a16="http://schemas.microsoft.com/office/drawing/2014/main" id="{6910BFB7-9AB1-EFB3-1C0E-94E5EA7202A4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</a:t>
                  </a:r>
                </a:p>
              </p:txBody>
            </p:sp>
            <p:sp>
              <p:nvSpPr>
                <p:cNvPr id="326" name="Rectangle: Rounded Corners 325">
                  <a:extLst>
                    <a:ext uri="{FF2B5EF4-FFF2-40B4-BE49-F238E27FC236}">
                      <a16:creationId xmlns:a16="http://schemas.microsoft.com/office/drawing/2014/main" id="{DCF85399-3043-E2CC-7FDC-3B8001E18738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sp>
              <p:nvSpPr>
                <p:cNvPr id="327" name="Rectangle: Rounded Corners 326">
                  <a:extLst>
                    <a:ext uri="{FF2B5EF4-FFF2-40B4-BE49-F238E27FC236}">
                      <a16:creationId xmlns:a16="http://schemas.microsoft.com/office/drawing/2014/main" id="{0FFC26FB-27B7-7080-DE67-05FA57F64677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Â</a:t>
                  </a:r>
                </a:p>
              </p:txBody>
            </p:sp>
            <p:sp>
              <p:nvSpPr>
                <p:cNvPr id="328" name="Rectangle: Rounded Corners 327">
                  <a:extLst>
                    <a:ext uri="{FF2B5EF4-FFF2-40B4-BE49-F238E27FC236}">
                      <a16:creationId xmlns:a16="http://schemas.microsoft.com/office/drawing/2014/main" id="{9789FCDE-0905-881A-C3B1-138EED5FF8FF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</p:grpSp>
          <p:grpSp>
            <p:nvGrpSpPr>
              <p:cNvPr id="291" name="Group 290">
                <a:extLst>
                  <a:ext uri="{FF2B5EF4-FFF2-40B4-BE49-F238E27FC236}">
                    <a16:creationId xmlns:a16="http://schemas.microsoft.com/office/drawing/2014/main" id="{A6C3143B-6573-594D-9B50-A501D29F39EA}"/>
                  </a:ext>
                </a:extLst>
              </p:cNvPr>
              <p:cNvGrpSpPr/>
              <p:nvPr/>
            </p:nvGrpSpPr>
            <p:grpSpPr>
              <a:xfrm>
                <a:off x="434551" y="2916778"/>
                <a:ext cx="6828515" cy="587142"/>
                <a:chOff x="374713" y="1578248"/>
                <a:chExt cx="6828515" cy="587142"/>
              </a:xfrm>
              <a:grpFill/>
            </p:grpSpPr>
            <p:sp>
              <p:nvSpPr>
                <p:cNvPr id="305" name="Rectangle: Rounded Corners 304">
                  <a:extLst>
                    <a:ext uri="{FF2B5EF4-FFF2-40B4-BE49-F238E27FC236}">
                      <a16:creationId xmlns:a16="http://schemas.microsoft.com/office/drawing/2014/main" id="{7BE9D6DE-0D17-C2EB-1285-071077BDA802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Â</a:t>
                  </a:r>
                </a:p>
              </p:txBody>
            </p:sp>
            <p:sp>
              <p:nvSpPr>
                <p:cNvPr id="306" name="Rectangle: Rounded Corners 305">
                  <a:extLst>
                    <a:ext uri="{FF2B5EF4-FFF2-40B4-BE49-F238E27FC236}">
                      <a16:creationId xmlns:a16="http://schemas.microsoft.com/office/drawing/2014/main" id="{4C829014-693C-9373-098D-1F6F5538B388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07" name="Rectangle: Rounded Corners 306">
                  <a:extLst>
                    <a:ext uri="{FF2B5EF4-FFF2-40B4-BE49-F238E27FC236}">
                      <a16:creationId xmlns:a16="http://schemas.microsoft.com/office/drawing/2014/main" id="{EC042587-18D9-31DD-7F09-8482768D6502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08" name="Rectangle: Rounded Corners 307">
                  <a:extLst>
                    <a:ext uri="{FF2B5EF4-FFF2-40B4-BE49-F238E27FC236}">
                      <a16:creationId xmlns:a16="http://schemas.microsoft.com/office/drawing/2014/main" id="{48E5603D-2133-33F8-6282-6DD52B9C5525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09" name="Rectangle: Rounded Corners 308">
                  <a:extLst>
                    <a:ext uri="{FF2B5EF4-FFF2-40B4-BE49-F238E27FC236}">
                      <a16:creationId xmlns:a16="http://schemas.microsoft.com/office/drawing/2014/main" id="{B157DB29-D31B-7053-7AA9-48072C00F5E1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10" name="Rectangle: Rounded Corners 309">
                  <a:extLst>
                    <a:ext uri="{FF2B5EF4-FFF2-40B4-BE49-F238E27FC236}">
                      <a16:creationId xmlns:a16="http://schemas.microsoft.com/office/drawing/2014/main" id="{D193E192-BFD7-04C9-9144-8DADD984880B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11" name="Rectangle: Rounded Corners 310">
                  <a:extLst>
                    <a:ext uri="{FF2B5EF4-FFF2-40B4-BE49-F238E27FC236}">
                      <a16:creationId xmlns:a16="http://schemas.microsoft.com/office/drawing/2014/main" id="{F3B9AE5B-71F2-9785-D3A6-9D2055A660A6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12" name="Rectangle: Rounded Corners 311">
                  <a:extLst>
                    <a:ext uri="{FF2B5EF4-FFF2-40B4-BE49-F238E27FC236}">
                      <a16:creationId xmlns:a16="http://schemas.microsoft.com/office/drawing/2014/main" id="{31507CE1-2ED6-6B38-5C28-3CBC5A0ABE23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313" name="Rectangle: Rounded Corners 312">
                  <a:extLst>
                    <a:ext uri="{FF2B5EF4-FFF2-40B4-BE49-F238E27FC236}">
                      <a16:creationId xmlns:a16="http://schemas.microsoft.com/office/drawing/2014/main" id="{D4DCA465-DB54-8F32-89CF-37CD57409417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14" name="Rectangle: Rounded Corners 313">
                  <a:extLst>
                    <a:ext uri="{FF2B5EF4-FFF2-40B4-BE49-F238E27FC236}">
                      <a16:creationId xmlns:a16="http://schemas.microsoft.com/office/drawing/2014/main" id="{FC4557AC-85E7-FD5A-F46B-C00FC4A5E64E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15" name="Rectangle: Rounded Corners 314">
                  <a:extLst>
                    <a:ext uri="{FF2B5EF4-FFF2-40B4-BE49-F238E27FC236}">
                      <a16:creationId xmlns:a16="http://schemas.microsoft.com/office/drawing/2014/main" id="{C05EB23A-B07D-8ED1-97AD-7A9395C8982C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sp>
              <p:nvSpPr>
                <p:cNvPr id="316" name="Rectangle: Rounded Corners 315">
                  <a:extLst>
                    <a:ext uri="{FF2B5EF4-FFF2-40B4-BE49-F238E27FC236}">
                      <a16:creationId xmlns:a16="http://schemas.microsoft.com/office/drawing/2014/main" id="{CBD50D9E-C603-DC59-B15E-F549834CF143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</p:grpSp>
          <p:grpSp>
            <p:nvGrpSpPr>
              <p:cNvPr id="292" name="Group 291">
                <a:extLst>
                  <a:ext uri="{FF2B5EF4-FFF2-40B4-BE49-F238E27FC236}">
                    <a16:creationId xmlns:a16="http://schemas.microsoft.com/office/drawing/2014/main" id="{56E01F41-3142-91D9-DAC5-2F8072FAAB04}"/>
                  </a:ext>
                </a:extLst>
              </p:cNvPr>
              <p:cNvGrpSpPr/>
              <p:nvPr/>
            </p:nvGrpSpPr>
            <p:grpSpPr>
              <a:xfrm>
                <a:off x="452261" y="3493902"/>
                <a:ext cx="6828515" cy="587142"/>
                <a:chOff x="374713" y="1578248"/>
                <a:chExt cx="6828515" cy="587142"/>
              </a:xfrm>
              <a:grpFill/>
            </p:grpSpPr>
            <p:sp>
              <p:nvSpPr>
                <p:cNvPr id="293" name="Rectangle: Rounded Corners 292">
                  <a:extLst>
                    <a:ext uri="{FF2B5EF4-FFF2-40B4-BE49-F238E27FC236}">
                      <a16:creationId xmlns:a16="http://schemas.microsoft.com/office/drawing/2014/main" id="{DC5350D9-1215-C5A4-D8F8-3E10493697FC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J</a:t>
                  </a:r>
                </a:p>
              </p:txBody>
            </p:sp>
            <p:sp>
              <p:nvSpPr>
                <p:cNvPr id="294" name="Rectangle: Rounded Corners 293">
                  <a:extLst>
                    <a:ext uri="{FF2B5EF4-FFF2-40B4-BE49-F238E27FC236}">
                      <a16:creationId xmlns:a16="http://schemas.microsoft.com/office/drawing/2014/main" id="{9897D155-C768-D51F-C8FC-3266114E4822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</a:t>
                  </a:r>
                </a:p>
              </p:txBody>
            </p:sp>
            <p:sp>
              <p:nvSpPr>
                <p:cNvPr id="295" name="Rectangle: Rounded Corners 294">
                  <a:extLst>
                    <a:ext uri="{FF2B5EF4-FFF2-40B4-BE49-F238E27FC236}">
                      <a16:creationId xmlns:a16="http://schemas.microsoft.com/office/drawing/2014/main" id="{C7BD8ACD-BC3E-0199-A687-9E083E8718A2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296" name="Rectangle: Rounded Corners 295">
                  <a:extLst>
                    <a:ext uri="{FF2B5EF4-FFF2-40B4-BE49-F238E27FC236}">
                      <a16:creationId xmlns:a16="http://schemas.microsoft.com/office/drawing/2014/main" id="{FE462318-8FE0-54AB-C5F3-9FA4C7104B95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297" name="Rectangle: Rounded Corners 296">
                  <a:extLst>
                    <a:ext uri="{FF2B5EF4-FFF2-40B4-BE49-F238E27FC236}">
                      <a16:creationId xmlns:a16="http://schemas.microsoft.com/office/drawing/2014/main" id="{9909C6B2-918B-9AA4-43FE-159057DAC465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298" name="Rectangle: Rounded Corners 297">
                  <a:extLst>
                    <a:ext uri="{FF2B5EF4-FFF2-40B4-BE49-F238E27FC236}">
                      <a16:creationId xmlns:a16="http://schemas.microsoft.com/office/drawing/2014/main" id="{C983DACE-1C26-5B07-3DAF-1CD5404C5AB1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299" name="Rectangle: Rounded Corners 298">
                  <a:extLst>
                    <a:ext uri="{FF2B5EF4-FFF2-40B4-BE49-F238E27FC236}">
                      <a16:creationId xmlns:a16="http://schemas.microsoft.com/office/drawing/2014/main" id="{FEDCC47E-5307-07A1-5EA1-68FC13BD136E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300" name="Rectangle: Rounded Corners 299">
                  <a:extLst>
                    <a:ext uri="{FF2B5EF4-FFF2-40B4-BE49-F238E27FC236}">
                      <a16:creationId xmlns:a16="http://schemas.microsoft.com/office/drawing/2014/main" id="{8FFF0642-97F6-2624-8A9E-2C4158A62DFF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301" name="Rectangle: Rounded Corners 300">
                  <a:extLst>
                    <a:ext uri="{FF2B5EF4-FFF2-40B4-BE49-F238E27FC236}">
                      <a16:creationId xmlns:a16="http://schemas.microsoft.com/office/drawing/2014/main" id="{45E36B63-F79F-4F93-A424-B4F14E904042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302" name="Rectangle: Rounded Corners 301">
                  <a:extLst>
                    <a:ext uri="{FF2B5EF4-FFF2-40B4-BE49-F238E27FC236}">
                      <a16:creationId xmlns:a16="http://schemas.microsoft.com/office/drawing/2014/main" id="{FBDE442C-47E1-CE2D-BD52-F1F98106FA21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303" name="Rectangle: Rounded Corners 302">
                  <a:extLst>
                    <a:ext uri="{FF2B5EF4-FFF2-40B4-BE49-F238E27FC236}">
                      <a16:creationId xmlns:a16="http://schemas.microsoft.com/office/drawing/2014/main" id="{2307DCDE-5190-BD67-33D9-1EA69568C9AB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</a:p>
              </p:txBody>
            </p:sp>
            <p:sp>
              <p:nvSpPr>
                <p:cNvPr id="304" name="Rectangle: Rounded Corners 303">
                  <a:extLst>
                    <a:ext uri="{FF2B5EF4-FFF2-40B4-BE49-F238E27FC236}">
                      <a16:creationId xmlns:a16="http://schemas.microsoft.com/office/drawing/2014/main" id="{E5FF3E93-CD53-F538-D2E9-74F17FA9CC24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grp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</p:grpSp>
        </p:grpSp>
      </p:grpSp>
      <p:grpSp>
        <p:nvGrpSpPr>
          <p:cNvPr id="393" name="Group 392">
            <a:extLst>
              <a:ext uri="{FF2B5EF4-FFF2-40B4-BE49-F238E27FC236}">
                <a16:creationId xmlns:a16="http://schemas.microsoft.com/office/drawing/2014/main" id="{03D67BBB-13DF-BAC4-131B-2AB36A931075}"/>
              </a:ext>
            </a:extLst>
          </p:cNvPr>
          <p:cNvGrpSpPr/>
          <p:nvPr/>
        </p:nvGrpSpPr>
        <p:grpSpPr>
          <a:xfrm>
            <a:off x="574979" y="1101104"/>
            <a:ext cx="6860906" cy="4662652"/>
            <a:chOff x="432682" y="1733201"/>
            <a:chExt cx="6860906" cy="4662652"/>
          </a:xfrm>
        </p:grpSpPr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A024E97D-A9C6-2D76-71DA-A598CB13C741}"/>
                </a:ext>
              </a:extLst>
            </p:cNvPr>
            <p:cNvGrpSpPr/>
            <p:nvPr/>
          </p:nvGrpSpPr>
          <p:grpSpPr>
            <a:xfrm>
              <a:off x="432682" y="1733201"/>
              <a:ext cx="6846608" cy="2347843"/>
              <a:chOff x="434168" y="1733201"/>
              <a:chExt cx="6846608" cy="2347843"/>
            </a:xfrm>
          </p:grpSpPr>
          <p:grpSp>
            <p:nvGrpSpPr>
              <p:cNvPr id="448" name="Group 447">
                <a:extLst>
                  <a:ext uri="{FF2B5EF4-FFF2-40B4-BE49-F238E27FC236}">
                    <a16:creationId xmlns:a16="http://schemas.microsoft.com/office/drawing/2014/main" id="{CED23FEF-C971-DDAE-0CF2-BDAD26856961}"/>
                  </a:ext>
                </a:extLst>
              </p:cNvPr>
              <p:cNvGrpSpPr/>
              <p:nvPr/>
            </p:nvGrpSpPr>
            <p:grpSpPr>
              <a:xfrm>
                <a:off x="465072" y="1733201"/>
                <a:ext cx="6798737" cy="600140"/>
                <a:chOff x="404491" y="1565250"/>
                <a:chExt cx="6798737" cy="600140"/>
              </a:xfrm>
            </p:grpSpPr>
            <p:sp>
              <p:nvSpPr>
                <p:cNvPr id="488" name="Rectangle: Rounded Corners 487">
                  <a:extLst>
                    <a:ext uri="{FF2B5EF4-FFF2-40B4-BE49-F238E27FC236}">
                      <a16:creationId xmlns:a16="http://schemas.microsoft.com/office/drawing/2014/main" id="{D3260A3E-6212-F922-FCA5-CAE206AAE0FD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89" name="Rectangle: Rounded Corners 488">
                  <a:extLst>
                    <a:ext uri="{FF2B5EF4-FFF2-40B4-BE49-F238E27FC236}">
                      <a16:creationId xmlns:a16="http://schemas.microsoft.com/office/drawing/2014/main" id="{D935E047-2A61-C6F4-862F-8EC9EC433FDD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90" name="Rectangle: Rounded Corners 489">
                  <a:extLst>
                    <a:ext uri="{FF2B5EF4-FFF2-40B4-BE49-F238E27FC236}">
                      <a16:creationId xmlns:a16="http://schemas.microsoft.com/office/drawing/2014/main" id="{1419C5E4-B2E7-2081-060B-4AB4C7F1F86E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491" name="Rectangle: Rounded Corners 490">
                  <a:extLst>
                    <a:ext uri="{FF2B5EF4-FFF2-40B4-BE49-F238E27FC236}">
                      <a16:creationId xmlns:a16="http://schemas.microsoft.com/office/drawing/2014/main" id="{84EFE933-80AF-5D0C-214B-EF9B0B09987D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92" name="Rectangle: Rounded Corners 491">
                  <a:extLst>
                    <a:ext uri="{FF2B5EF4-FFF2-40B4-BE49-F238E27FC236}">
                      <a16:creationId xmlns:a16="http://schemas.microsoft.com/office/drawing/2014/main" id="{AAE5E8D7-D4EC-B9F5-1440-F8807E8233DD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</a:t>
                  </a:r>
                </a:p>
              </p:txBody>
            </p:sp>
            <p:sp>
              <p:nvSpPr>
                <p:cNvPr id="493" name="Rectangle: Rounded Corners 492">
                  <a:extLst>
                    <a:ext uri="{FF2B5EF4-FFF2-40B4-BE49-F238E27FC236}">
                      <a16:creationId xmlns:a16="http://schemas.microsoft.com/office/drawing/2014/main" id="{C2260B11-3921-FFD8-4E4B-4588E06C7FE0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94" name="Rectangle: Rounded Corners 493">
                  <a:extLst>
                    <a:ext uri="{FF2B5EF4-FFF2-40B4-BE49-F238E27FC236}">
                      <a16:creationId xmlns:a16="http://schemas.microsoft.com/office/drawing/2014/main" id="{B3423530-0B5A-B4DA-31BC-950AD5D761B9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</a:p>
              </p:txBody>
            </p:sp>
            <p:sp>
              <p:nvSpPr>
                <p:cNvPr id="495" name="Rectangle: Rounded Corners 494">
                  <a:extLst>
                    <a:ext uri="{FF2B5EF4-FFF2-40B4-BE49-F238E27FC236}">
                      <a16:creationId xmlns:a16="http://schemas.microsoft.com/office/drawing/2014/main" id="{50315DB6-3125-5A75-6A76-D879A1EBDA88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496" name="Rectangle: Rounded Corners 495">
                  <a:extLst>
                    <a:ext uri="{FF2B5EF4-FFF2-40B4-BE49-F238E27FC236}">
                      <a16:creationId xmlns:a16="http://schemas.microsoft.com/office/drawing/2014/main" id="{EB3445F7-0F91-492E-6A57-E92DDF792220}"/>
                    </a:ext>
                  </a:extLst>
                </p:cNvPr>
                <p:cNvSpPr/>
                <p:nvPr/>
              </p:nvSpPr>
              <p:spPr>
                <a:xfrm>
                  <a:off x="6054753" y="1565250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97" name="Rectangle: Rounded Corners 496">
                  <a:extLst>
                    <a:ext uri="{FF2B5EF4-FFF2-40B4-BE49-F238E27FC236}">
                      <a16:creationId xmlns:a16="http://schemas.microsoft.com/office/drawing/2014/main" id="{6E74329B-04AB-64BC-69CF-B1FC34B11DCA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498" name="Rectangle: Rounded Corners 497">
                  <a:extLst>
                    <a:ext uri="{FF2B5EF4-FFF2-40B4-BE49-F238E27FC236}">
                      <a16:creationId xmlns:a16="http://schemas.microsoft.com/office/drawing/2014/main" id="{76B69668-0056-21BC-1D5A-1852BF9D867C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99" name="Rectangle: Rounded Corners 498">
                  <a:extLst>
                    <a:ext uri="{FF2B5EF4-FFF2-40B4-BE49-F238E27FC236}">
                      <a16:creationId xmlns:a16="http://schemas.microsoft.com/office/drawing/2014/main" id="{606FF547-AF97-2131-C8A2-5533D311CC39}"/>
                    </a:ext>
                  </a:extLst>
                </p:cNvPr>
                <p:cNvSpPr/>
                <p:nvPr/>
              </p:nvSpPr>
              <p:spPr>
                <a:xfrm>
                  <a:off x="404491" y="1578248"/>
                  <a:ext cx="569167" cy="577124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</p:grpSp>
          <p:grpSp>
            <p:nvGrpSpPr>
              <p:cNvPr id="449" name="Group 448">
                <a:extLst>
                  <a:ext uri="{FF2B5EF4-FFF2-40B4-BE49-F238E27FC236}">
                    <a16:creationId xmlns:a16="http://schemas.microsoft.com/office/drawing/2014/main" id="{FF8F9D63-F399-2044-EE9A-D80A85874C69}"/>
                  </a:ext>
                </a:extLst>
              </p:cNvPr>
              <p:cNvGrpSpPr/>
              <p:nvPr/>
            </p:nvGrpSpPr>
            <p:grpSpPr>
              <a:xfrm>
                <a:off x="434168" y="2333341"/>
                <a:ext cx="6819498" cy="587142"/>
                <a:chOff x="383730" y="1578248"/>
                <a:chExt cx="6819498" cy="587142"/>
              </a:xfrm>
            </p:grpSpPr>
            <p:sp>
              <p:nvSpPr>
                <p:cNvPr id="476" name="Rectangle: Rounded Corners 475">
                  <a:extLst>
                    <a:ext uri="{FF2B5EF4-FFF2-40B4-BE49-F238E27FC236}">
                      <a16:creationId xmlns:a16="http://schemas.microsoft.com/office/drawing/2014/main" id="{E1D9E635-ACF9-F8B9-A264-030DDE7BB33E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sp>
              <p:nvSpPr>
                <p:cNvPr id="477" name="Rectangle: Rounded Corners 476">
                  <a:extLst>
                    <a:ext uri="{FF2B5EF4-FFF2-40B4-BE49-F238E27FC236}">
                      <a16:creationId xmlns:a16="http://schemas.microsoft.com/office/drawing/2014/main" id="{802BCC1C-AD9F-5FDB-3DE1-A84441FF4C44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78" name="Rectangle: Rounded Corners 477">
                  <a:extLst>
                    <a:ext uri="{FF2B5EF4-FFF2-40B4-BE49-F238E27FC236}">
                      <a16:creationId xmlns:a16="http://schemas.microsoft.com/office/drawing/2014/main" id="{1F0268ED-088A-6D39-3DCC-08EC2FF6E1CF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79" name="Rectangle: Rounded Corners 478">
                  <a:extLst>
                    <a:ext uri="{FF2B5EF4-FFF2-40B4-BE49-F238E27FC236}">
                      <a16:creationId xmlns:a16="http://schemas.microsoft.com/office/drawing/2014/main" id="{08CF6F3A-2353-C251-4D3C-2EBE352C0C55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Ê</a:t>
                  </a:r>
                </a:p>
              </p:txBody>
            </p:sp>
            <p:sp>
              <p:nvSpPr>
                <p:cNvPr id="480" name="Rectangle: Rounded Corners 479">
                  <a:extLst>
                    <a:ext uri="{FF2B5EF4-FFF2-40B4-BE49-F238E27FC236}">
                      <a16:creationId xmlns:a16="http://schemas.microsoft.com/office/drawing/2014/main" id="{927B6D00-F843-4FFA-F8CD-9DAA0A084862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81" name="Rectangle: Rounded Corners 480">
                  <a:extLst>
                    <a:ext uri="{FF2B5EF4-FFF2-40B4-BE49-F238E27FC236}">
                      <a16:creationId xmlns:a16="http://schemas.microsoft.com/office/drawing/2014/main" id="{CE3180E7-8914-51DE-61DC-90F8AF247908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82" name="Rectangle: Rounded Corners 481">
                  <a:extLst>
                    <a:ext uri="{FF2B5EF4-FFF2-40B4-BE49-F238E27FC236}">
                      <a16:creationId xmlns:a16="http://schemas.microsoft.com/office/drawing/2014/main" id="{28342285-0108-D0E2-6CCC-D92894F5A38B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83" name="Rectangle: Rounded Corners 482">
                  <a:extLst>
                    <a:ext uri="{FF2B5EF4-FFF2-40B4-BE49-F238E27FC236}">
                      <a16:creationId xmlns:a16="http://schemas.microsoft.com/office/drawing/2014/main" id="{4FBACA28-CC09-6D86-77B3-FF68906E4F91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84" name="Rectangle: Rounded Corners 483">
                  <a:extLst>
                    <a:ext uri="{FF2B5EF4-FFF2-40B4-BE49-F238E27FC236}">
                      <a16:creationId xmlns:a16="http://schemas.microsoft.com/office/drawing/2014/main" id="{D1558495-F739-3AC4-981D-0F9939B9CB25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85" name="Rectangle: Rounded Corners 484">
                  <a:extLst>
                    <a:ext uri="{FF2B5EF4-FFF2-40B4-BE49-F238E27FC236}">
                      <a16:creationId xmlns:a16="http://schemas.microsoft.com/office/drawing/2014/main" id="{9EAAA8EA-0B15-9EC2-920F-7CF16E714640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</a:t>
                  </a:r>
                </a:p>
              </p:txBody>
            </p:sp>
            <p:sp>
              <p:nvSpPr>
                <p:cNvPr id="486" name="Rectangle: Rounded Corners 485">
                  <a:extLst>
                    <a:ext uri="{FF2B5EF4-FFF2-40B4-BE49-F238E27FC236}">
                      <a16:creationId xmlns:a16="http://schemas.microsoft.com/office/drawing/2014/main" id="{D03060B6-1B67-1F00-2223-A7ABDB43A5A5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87" name="Rectangle: Rounded Corners 486">
                  <a:extLst>
                    <a:ext uri="{FF2B5EF4-FFF2-40B4-BE49-F238E27FC236}">
                      <a16:creationId xmlns:a16="http://schemas.microsoft.com/office/drawing/2014/main" id="{0CE7F852-0818-AF49-DD3C-7C587ABD3DFA}"/>
                    </a:ext>
                  </a:extLst>
                </p:cNvPr>
                <p:cNvSpPr/>
                <p:nvPr/>
              </p:nvSpPr>
              <p:spPr>
                <a:xfrm>
                  <a:off x="383730" y="1588266"/>
                  <a:ext cx="569167" cy="577124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</p:grpSp>
          <p:grpSp>
            <p:nvGrpSpPr>
              <p:cNvPr id="450" name="Group 449">
                <a:extLst>
                  <a:ext uri="{FF2B5EF4-FFF2-40B4-BE49-F238E27FC236}">
                    <a16:creationId xmlns:a16="http://schemas.microsoft.com/office/drawing/2014/main" id="{1151AEDF-AB6D-D779-ED84-D4FFEF634929}"/>
                  </a:ext>
                </a:extLst>
              </p:cNvPr>
              <p:cNvGrpSpPr/>
              <p:nvPr/>
            </p:nvGrpSpPr>
            <p:grpSpPr>
              <a:xfrm>
                <a:off x="434551" y="2916778"/>
                <a:ext cx="6828515" cy="587142"/>
                <a:chOff x="374713" y="1578248"/>
                <a:chExt cx="6828515" cy="587142"/>
              </a:xfrm>
            </p:grpSpPr>
            <p:sp>
              <p:nvSpPr>
                <p:cNvPr id="464" name="Rectangle: Rounded Corners 463">
                  <a:extLst>
                    <a:ext uri="{FF2B5EF4-FFF2-40B4-BE49-F238E27FC236}">
                      <a16:creationId xmlns:a16="http://schemas.microsoft.com/office/drawing/2014/main" id="{076E3516-212F-FF80-30CC-BD31FD9617D7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</a:p>
              </p:txBody>
            </p:sp>
            <p:sp>
              <p:nvSpPr>
                <p:cNvPr id="465" name="Rectangle: Rounded Corners 464">
                  <a:extLst>
                    <a:ext uri="{FF2B5EF4-FFF2-40B4-BE49-F238E27FC236}">
                      <a16:creationId xmlns:a16="http://schemas.microsoft.com/office/drawing/2014/main" id="{5D4D414F-7727-1D6D-A1DA-18ECC8D17BAF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66" name="Rectangle: Rounded Corners 465">
                  <a:extLst>
                    <a:ext uri="{FF2B5EF4-FFF2-40B4-BE49-F238E27FC236}">
                      <a16:creationId xmlns:a16="http://schemas.microsoft.com/office/drawing/2014/main" id="{F13F8B4F-A874-8069-1940-2323010C5E70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67" name="Rectangle: Rounded Corners 466">
                  <a:extLst>
                    <a:ext uri="{FF2B5EF4-FFF2-40B4-BE49-F238E27FC236}">
                      <a16:creationId xmlns:a16="http://schemas.microsoft.com/office/drawing/2014/main" id="{D139297A-EA19-9F0F-EA44-E30FF3FE0B13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  <p:sp>
              <p:nvSpPr>
                <p:cNvPr id="468" name="Rectangle: Rounded Corners 467">
                  <a:extLst>
                    <a:ext uri="{FF2B5EF4-FFF2-40B4-BE49-F238E27FC236}">
                      <a16:creationId xmlns:a16="http://schemas.microsoft.com/office/drawing/2014/main" id="{C84FB1A8-B477-8D10-452A-7A4CDF6C413D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469" name="Rectangle: Rounded Corners 468">
                  <a:extLst>
                    <a:ext uri="{FF2B5EF4-FFF2-40B4-BE49-F238E27FC236}">
                      <a16:creationId xmlns:a16="http://schemas.microsoft.com/office/drawing/2014/main" id="{FEF632B5-6FDD-F9E1-8209-034AA42AF977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70" name="Rectangle: Rounded Corners 469">
                  <a:extLst>
                    <a:ext uri="{FF2B5EF4-FFF2-40B4-BE49-F238E27FC236}">
                      <a16:creationId xmlns:a16="http://schemas.microsoft.com/office/drawing/2014/main" id="{EB7C2782-2D6A-2A63-698D-89D16C862A36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solidFill>
                  <a:schemeClr val="bg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71" name="Rectangle: Rounded Corners 470">
                  <a:extLst>
                    <a:ext uri="{FF2B5EF4-FFF2-40B4-BE49-F238E27FC236}">
                      <a16:creationId xmlns:a16="http://schemas.microsoft.com/office/drawing/2014/main" id="{3A09B492-D939-9020-050A-2C462B36D61D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72" name="Rectangle: Rounded Corners 471">
                  <a:extLst>
                    <a:ext uri="{FF2B5EF4-FFF2-40B4-BE49-F238E27FC236}">
                      <a16:creationId xmlns:a16="http://schemas.microsoft.com/office/drawing/2014/main" id="{1BA91B42-4CDD-D9AB-27DD-248199E27EFD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73" name="Rectangle: Rounded Corners 472">
                  <a:extLst>
                    <a:ext uri="{FF2B5EF4-FFF2-40B4-BE49-F238E27FC236}">
                      <a16:creationId xmlns:a16="http://schemas.microsoft.com/office/drawing/2014/main" id="{018F8CB8-B709-016B-BB19-55BF3CF80B44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474" name="Rectangle: Rounded Corners 473">
                  <a:extLst>
                    <a:ext uri="{FF2B5EF4-FFF2-40B4-BE49-F238E27FC236}">
                      <a16:creationId xmlns:a16="http://schemas.microsoft.com/office/drawing/2014/main" id="{FAEDF88F-4DBE-BBB0-D88D-458C83C331F0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Â</a:t>
                  </a:r>
                </a:p>
              </p:txBody>
            </p:sp>
            <p:sp>
              <p:nvSpPr>
                <p:cNvPr id="475" name="Rectangle: Rounded Corners 474">
                  <a:extLst>
                    <a:ext uri="{FF2B5EF4-FFF2-40B4-BE49-F238E27FC236}">
                      <a16:creationId xmlns:a16="http://schemas.microsoft.com/office/drawing/2014/main" id="{2ED1D24D-8C10-5633-E6C3-189D313A2120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</p:grpSp>
          <p:grpSp>
            <p:nvGrpSpPr>
              <p:cNvPr id="451" name="Group 450">
                <a:extLst>
                  <a:ext uri="{FF2B5EF4-FFF2-40B4-BE49-F238E27FC236}">
                    <a16:creationId xmlns:a16="http://schemas.microsoft.com/office/drawing/2014/main" id="{A99AE7A8-1C0D-D425-0AC9-7520A0F2BDDD}"/>
                  </a:ext>
                </a:extLst>
              </p:cNvPr>
              <p:cNvGrpSpPr/>
              <p:nvPr/>
            </p:nvGrpSpPr>
            <p:grpSpPr>
              <a:xfrm>
                <a:off x="452261" y="3493902"/>
                <a:ext cx="6828515" cy="587142"/>
                <a:chOff x="374713" y="1578248"/>
                <a:chExt cx="6828515" cy="587142"/>
              </a:xfrm>
            </p:grpSpPr>
            <p:sp>
              <p:nvSpPr>
                <p:cNvPr id="452" name="Rectangle: Rounded Corners 451">
                  <a:extLst>
                    <a:ext uri="{FF2B5EF4-FFF2-40B4-BE49-F238E27FC236}">
                      <a16:creationId xmlns:a16="http://schemas.microsoft.com/office/drawing/2014/main" id="{CC17A37E-FEAA-3262-9743-DC3E540DAAC2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53" name="Rectangle: Rounded Corners 452">
                  <a:extLst>
                    <a:ext uri="{FF2B5EF4-FFF2-40B4-BE49-F238E27FC236}">
                      <a16:creationId xmlns:a16="http://schemas.microsoft.com/office/drawing/2014/main" id="{253F5E17-5CA2-E64E-D269-F9530773215E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54" name="Rectangle: Rounded Corners 453">
                  <a:extLst>
                    <a:ext uri="{FF2B5EF4-FFF2-40B4-BE49-F238E27FC236}">
                      <a16:creationId xmlns:a16="http://schemas.microsoft.com/office/drawing/2014/main" id="{B9316014-0BA1-8497-44FD-799595B49387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</a:p>
              </p:txBody>
            </p:sp>
            <p:sp>
              <p:nvSpPr>
                <p:cNvPr id="455" name="Rectangle: Rounded Corners 454">
                  <a:extLst>
                    <a:ext uri="{FF2B5EF4-FFF2-40B4-BE49-F238E27FC236}">
                      <a16:creationId xmlns:a16="http://schemas.microsoft.com/office/drawing/2014/main" id="{7B29BEA7-F6F2-1C71-3E8A-A08006260852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456" name="Rectangle: Rounded Corners 455">
                  <a:extLst>
                    <a:ext uri="{FF2B5EF4-FFF2-40B4-BE49-F238E27FC236}">
                      <a16:creationId xmlns:a16="http://schemas.microsoft.com/office/drawing/2014/main" id="{ACC5424B-36E2-E60D-C9A3-A3282C884721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sp>
              <p:nvSpPr>
                <p:cNvPr id="457" name="Rectangle: Rounded Corners 456">
                  <a:extLst>
                    <a:ext uri="{FF2B5EF4-FFF2-40B4-BE49-F238E27FC236}">
                      <a16:creationId xmlns:a16="http://schemas.microsoft.com/office/drawing/2014/main" id="{0907AE12-5B3E-D887-05B0-3101FA7E328C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  <p:sp>
              <p:nvSpPr>
                <p:cNvPr id="458" name="Rectangle: Rounded Corners 457">
                  <a:extLst>
                    <a:ext uri="{FF2B5EF4-FFF2-40B4-BE49-F238E27FC236}">
                      <a16:creationId xmlns:a16="http://schemas.microsoft.com/office/drawing/2014/main" id="{0A6641F8-0E78-07EF-0EB4-A57AD77D5A98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  <p:sp>
              <p:nvSpPr>
                <p:cNvPr id="459" name="Rectangle: Rounded Corners 458">
                  <a:extLst>
                    <a:ext uri="{FF2B5EF4-FFF2-40B4-BE49-F238E27FC236}">
                      <a16:creationId xmlns:a16="http://schemas.microsoft.com/office/drawing/2014/main" id="{4681A9D0-E5BF-D21C-F686-324C23EA21BF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60" name="Rectangle: Rounded Corners 459">
                  <a:extLst>
                    <a:ext uri="{FF2B5EF4-FFF2-40B4-BE49-F238E27FC236}">
                      <a16:creationId xmlns:a16="http://schemas.microsoft.com/office/drawing/2014/main" id="{8D73FB93-2D71-086D-CB6D-A52CEFA40383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61" name="Rectangle: Rounded Corners 460">
                  <a:extLst>
                    <a:ext uri="{FF2B5EF4-FFF2-40B4-BE49-F238E27FC236}">
                      <a16:creationId xmlns:a16="http://schemas.microsoft.com/office/drawing/2014/main" id="{9826AB30-0DE7-F078-A1B1-B521F1FE7570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62" name="Rectangle: Rounded Corners 461">
                  <a:extLst>
                    <a:ext uri="{FF2B5EF4-FFF2-40B4-BE49-F238E27FC236}">
                      <a16:creationId xmlns:a16="http://schemas.microsoft.com/office/drawing/2014/main" id="{8A6EC16B-1B6C-6DBB-8AE5-548660BECB94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63" name="Rectangle: Rounded Corners 462">
                  <a:extLst>
                    <a:ext uri="{FF2B5EF4-FFF2-40B4-BE49-F238E27FC236}">
                      <a16:creationId xmlns:a16="http://schemas.microsoft.com/office/drawing/2014/main" id="{2B280292-614C-1380-3EF1-6E65804FB4E9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</p:grpSp>
        </p:grpSp>
        <p:grpSp>
          <p:nvGrpSpPr>
            <p:cNvPr id="395" name="Group 394">
              <a:extLst>
                <a:ext uri="{FF2B5EF4-FFF2-40B4-BE49-F238E27FC236}">
                  <a16:creationId xmlns:a16="http://schemas.microsoft.com/office/drawing/2014/main" id="{E4140F52-B477-B6DA-F676-30C4545D72A7}"/>
                </a:ext>
              </a:extLst>
            </p:cNvPr>
            <p:cNvGrpSpPr/>
            <p:nvPr/>
          </p:nvGrpSpPr>
          <p:grpSpPr>
            <a:xfrm>
              <a:off x="437963" y="4061008"/>
              <a:ext cx="6855625" cy="2334845"/>
              <a:chOff x="425151" y="1746199"/>
              <a:chExt cx="6855625" cy="2334845"/>
            </a:xfrm>
          </p:grpSpPr>
          <p:grpSp>
            <p:nvGrpSpPr>
              <p:cNvPr id="396" name="Group 395">
                <a:extLst>
                  <a:ext uri="{FF2B5EF4-FFF2-40B4-BE49-F238E27FC236}">
                    <a16:creationId xmlns:a16="http://schemas.microsoft.com/office/drawing/2014/main" id="{83D9DD1B-CCFD-C166-5798-C6995C15C305}"/>
                  </a:ext>
                </a:extLst>
              </p:cNvPr>
              <p:cNvGrpSpPr/>
              <p:nvPr/>
            </p:nvGrpSpPr>
            <p:grpSpPr>
              <a:xfrm>
                <a:off x="435294" y="1746199"/>
                <a:ext cx="6828515" cy="597160"/>
                <a:chOff x="374713" y="1578248"/>
                <a:chExt cx="6828515" cy="597160"/>
              </a:xfrm>
            </p:grpSpPr>
            <p:sp>
              <p:nvSpPr>
                <p:cNvPr id="436" name="Rectangle: Rounded Corners 435">
                  <a:extLst>
                    <a:ext uri="{FF2B5EF4-FFF2-40B4-BE49-F238E27FC236}">
                      <a16:creationId xmlns:a16="http://schemas.microsoft.com/office/drawing/2014/main" id="{50ABF946-4F95-AC8C-69DB-6BDF27A817BE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37" name="Rectangle: Rounded Corners 436">
                  <a:extLst>
                    <a:ext uri="{FF2B5EF4-FFF2-40B4-BE49-F238E27FC236}">
                      <a16:creationId xmlns:a16="http://schemas.microsoft.com/office/drawing/2014/main" id="{DEAEFF8D-6558-C39D-7EBE-0F143718420B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38" name="Rectangle: Rounded Corners 437">
                  <a:extLst>
                    <a:ext uri="{FF2B5EF4-FFF2-40B4-BE49-F238E27FC236}">
                      <a16:creationId xmlns:a16="http://schemas.microsoft.com/office/drawing/2014/main" id="{8767A087-B351-AF0C-BA18-637DE021F869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39" name="Rectangle: Rounded Corners 438">
                  <a:extLst>
                    <a:ext uri="{FF2B5EF4-FFF2-40B4-BE49-F238E27FC236}">
                      <a16:creationId xmlns:a16="http://schemas.microsoft.com/office/drawing/2014/main" id="{D26256DE-9D9C-EE4C-FB5C-04D193F22011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40" name="Rectangle: Rounded Corners 439">
                  <a:extLst>
                    <a:ext uri="{FF2B5EF4-FFF2-40B4-BE49-F238E27FC236}">
                      <a16:creationId xmlns:a16="http://schemas.microsoft.com/office/drawing/2014/main" id="{A6B1352E-B736-2D2A-C405-33D60C5F1839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</a:t>
                  </a:r>
                </a:p>
              </p:txBody>
            </p:sp>
            <p:sp>
              <p:nvSpPr>
                <p:cNvPr id="441" name="Rectangle: Rounded Corners 440">
                  <a:extLst>
                    <a:ext uri="{FF2B5EF4-FFF2-40B4-BE49-F238E27FC236}">
                      <a16:creationId xmlns:a16="http://schemas.microsoft.com/office/drawing/2014/main" id="{6712C68C-C1F8-065F-99FC-518683C56FD5}"/>
                    </a:ext>
                  </a:extLst>
                </p:cNvPr>
                <p:cNvSpPr/>
                <p:nvPr/>
              </p:nvSpPr>
              <p:spPr>
                <a:xfrm>
                  <a:off x="4356652" y="1598284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Ư</a:t>
                  </a:r>
                </a:p>
              </p:txBody>
            </p:sp>
            <p:sp>
              <p:nvSpPr>
                <p:cNvPr id="442" name="Rectangle: Rounded Corners 441">
                  <a:extLst>
                    <a:ext uri="{FF2B5EF4-FFF2-40B4-BE49-F238E27FC236}">
                      <a16:creationId xmlns:a16="http://schemas.microsoft.com/office/drawing/2014/main" id="{C1FD1EA1-C418-51A3-E2E5-193A231181D1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Ơ</a:t>
                  </a:r>
                </a:p>
              </p:txBody>
            </p:sp>
            <p:sp>
              <p:nvSpPr>
                <p:cNvPr id="443" name="Rectangle: Rounded Corners 442">
                  <a:extLst>
                    <a:ext uri="{FF2B5EF4-FFF2-40B4-BE49-F238E27FC236}">
                      <a16:creationId xmlns:a16="http://schemas.microsoft.com/office/drawing/2014/main" id="{5B078826-6FA8-4788-1C12-F91802AC3302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44" name="Rectangle: Rounded Corners 443">
                  <a:extLst>
                    <a:ext uri="{FF2B5EF4-FFF2-40B4-BE49-F238E27FC236}">
                      <a16:creationId xmlns:a16="http://schemas.microsoft.com/office/drawing/2014/main" id="{73E7B150-06AF-DEC9-F210-ED103DDF0020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45" name="Rectangle: Rounded Corners 444">
                  <a:extLst>
                    <a:ext uri="{FF2B5EF4-FFF2-40B4-BE49-F238E27FC236}">
                      <a16:creationId xmlns:a16="http://schemas.microsoft.com/office/drawing/2014/main" id="{30F9BE2F-D0B6-E446-BE3A-80D0E766FAC9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solidFill>
                  <a:schemeClr val="tx1">
                    <a:lumMod val="65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46" name="Rectangle: Rounded Corners 445">
                  <a:extLst>
                    <a:ext uri="{FF2B5EF4-FFF2-40B4-BE49-F238E27FC236}">
                      <a16:creationId xmlns:a16="http://schemas.microsoft.com/office/drawing/2014/main" id="{B6A29919-3199-5B04-9EC3-FCD1DACB822F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</a:p>
              </p:txBody>
            </p:sp>
            <p:sp>
              <p:nvSpPr>
                <p:cNvPr id="447" name="Rectangle: Rounded Corners 446">
                  <a:extLst>
                    <a:ext uri="{FF2B5EF4-FFF2-40B4-BE49-F238E27FC236}">
                      <a16:creationId xmlns:a16="http://schemas.microsoft.com/office/drawing/2014/main" id="{69717041-56A1-F961-19D0-A5C0C428E81C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</p:grpSp>
          <p:grpSp>
            <p:nvGrpSpPr>
              <p:cNvPr id="397" name="Group 396">
                <a:extLst>
                  <a:ext uri="{FF2B5EF4-FFF2-40B4-BE49-F238E27FC236}">
                    <a16:creationId xmlns:a16="http://schemas.microsoft.com/office/drawing/2014/main" id="{141AA888-DAEF-DA9A-6514-2704D591BB2F}"/>
                  </a:ext>
                </a:extLst>
              </p:cNvPr>
              <p:cNvGrpSpPr/>
              <p:nvPr/>
            </p:nvGrpSpPr>
            <p:grpSpPr>
              <a:xfrm>
                <a:off x="425151" y="2333341"/>
                <a:ext cx="6828515" cy="587142"/>
                <a:chOff x="374713" y="1578248"/>
                <a:chExt cx="6828515" cy="587142"/>
              </a:xfrm>
            </p:grpSpPr>
            <p:sp>
              <p:nvSpPr>
                <p:cNvPr id="424" name="Rectangle: Rounded Corners 423">
                  <a:extLst>
                    <a:ext uri="{FF2B5EF4-FFF2-40B4-BE49-F238E27FC236}">
                      <a16:creationId xmlns:a16="http://schemas.microsoft.com/office/drawing/2014/main" id="{4BFDC7DF-B765-B271-3D3D-C1205AF12987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sp>
              <p:nvSpPr>
                <p:cNvPr id="425" name="Rectangle: Rounded Corners 424">
                  <a:extLst>
                    <a:ext uri="{FF2B5EF4-FFF2-40B4-BE49-F238E27FC236}">
                      <a16:creationId xmlns:a16="http://schemas.microsoft.com/office/drawing/2014/main" id="{A2FA578D-427F-922C-7C11-88C27A550378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</a:p>
              </p:txBody>
            </p:sp>
            <p:sp>
              <p:nvSpPr>
                <p:cNvPr id="426" name="Rectangle: Rounded Corners 425">
                  <a:extLst>
                    <a:ext uri="{FF2B5EF4-FFF2-40B4-BE49-F238E27FC236}">
                      <a16:creationId xmlns:a16="http://schemas.microsoft.com/office/drawing/2014/main" id="{0DC2DB9A-0373-F06F-3350-3332C9FDD7C5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27" name="Rectangle: Rounded Corners 426">
                  <a:extLst>
                    <a:ext uri="{FF2B5EF4-FFF2-40B4-BE49-F238E27FC236}">
                      <a16:creationId xmlns:a16="http://schemas.microsoft.com/office/drawing/2014/main" id="{98712858-0812-422C-35E9-FB9C42602A86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28" name="Rectangle: Rounded Corners 427">
                  <a:extLst>
                    <a:ext uri="{FF2B5EF4-FFF2-40B4-BE49-F238E27FC236}">
                      <a16:creationId xmlns:a16="http://schemas.microsoft.com/office/drawing/2014/main" id="{1E97A0D1-CCFA-553F-88FE-E9E208E63519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429" name="Rectangle: Rounded Corners 428">
                  <a:extLst>
                    <a:ext uri="{FF2B5EF4-FFF2-40B4-BE49-F238E27FC236}">
                      <a16:creationId xmlns:a16="http://schemas.microsoft.com/office/drawing/2014/main" id="{9918FEB5-12FF-8E8E-1449-6A3FBB2C2732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30" name="Rectangle: Rounded Corners 429">
                  <a:extLst>
                    <a:ext uri="{FF2B5EF4-FFF2-40B4-BE49-F238E27FC236}">
                      <a16:creationId xmlns:a16="http://schemas.microsoft.com/office/drawing/2014/main" id="{62345D88-472A-FBA5-36E9-9A4C608DCE44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</a:p>
              </p:txBody>
            </p:sp>
            <p:sp>
              <p:nvSpPr>
                <p:cNvPr id="431" name="Rectangle: Rounded Corners 430">
                  <a:extLst>
                    <a:ext uri="{FF2B5EF4-FFF2-40B4-BE49-F238E27FC236}">
                      <a16:creationId xmlns:a16="http://schemas.microsoft.com/office/drawing/2014/main" id="{8433D07D-DA0E-8867-418F-C68907C5922F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32" name="Rectangle: Rounded Corners 431">
                  <a:extLst>
                    <a:ext uri="{FF2B5EF4-FFF2-40B4-BE49-F238E27FC236}">
                      <a16:creationId xmlns:a16="http://schemas.microsoft.com/office/drawing/2014/main" id="{D9DAAE88-D323-3844-6CFC-CBAD6F76CB3D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</a:t>
                  </a:r>
                </a:p>
              </p:txBody>
            </p:sp>
            <p:sp>
              <p:nvSpPr>
                <p:cNvPr id="433" name="Rectangle: Rounded Corners 432">
                  <a:extLst>
                    <a:ext uri="{FF2B5EF4-FFF2-40B4-BE49-F238E27FC236}">
                      <a16:creationId xmlns:a16="http://schemas.microsoft.com/office/drawing/2014/main" id="{479F8074-E9C0-C604-A295-88BB081F7830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sp>
              <p:nvSpPr>
                <p:cNvPr id="434" name="Rectangle: Rounded Corners 433">
                  <a:extLst>
                    <a:ext uri="{FF2B5EF4-FFF2-40B4-BE49-F238E27FC236}">
                      <a16:creationId xmlns:a16="http://schemas.microsoft.com/office/drawing/2014/main" id="{45E360FD-A745-B052-51D7-A304C52C0596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Â</a:t>
                  </a:r>
                </a:p>
              </p:txBody>
            </p:sp>
            <p:sp>
              <p:nvSpPr>
                <p:cNvPr id="435" name="Rectangle: Rounded Corners 434">
                  <a:extLst>
                    <a:ext uri="{FF2B5EF4-FFF2-40B4-BE49-F238E27FC236}">
                      <a16:creationId xmlns:a16="http://schemas.microsoft.com/office/drawing/2014/main" id="{C83AFCC7-6AE0-9CB2-2707-A2CF4DCE56F6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</p:grpSp>
          <p:grpSp>
            <p:nvGrpSpPr>
              <p:cNvPr id="398" name="Group 397">
                <a:extLst>
                  <a:ext uri="{FF2B5EF4-FFF2-40B4-BE49-F238E27FC236}">
                    <a16:creationId xmlns:a16="http://schemas.microsoft.com/office/drawing/2014/main" id="{446AB280-DDF6-12EE-601F-8597C23CE581}"/>
                  </a:ext>
                </a:extLst>
              </p:cNvPr>
              <p:cNvGrpSpPr/>
              <p:nvPr/>
            </p:nvGrpSpPr>
            <p:grpSpPr>
              <a:xfrm>
                <a:off x="434551" y="2916778"/>
                <a:ext cx="6828515" cy="587142"/>
                <a:chOff x="374713" y="1578248"/>
                <a:chExt cx="6828515" cy="587142"/>
              </a:xfrm>
            </p:grpSpPr>
            <p:sp>
              <p:nvSpPr>
                <p:cNvPr id="412" name="Rectangle: Rounded Corners 411">
                  <a:extLst>
                    <a:ext uri="{FF2B5EF4-FFF2-40B4-BE49-F238E27FC236}">
                      <a16:creationId xmlns:a16="http://schemas.microsoft.com/office/drawing/2014/main" id="{226CDE0B-4E09-0C67-9F9E-2DED7B6D694E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Â</a:t>
                  </a:r>
                </a:p>
              </p:txBody>
            </p:sp>
            <p:sp>
              <p:nvSpPr>
                <p:cNvPr id="413" name="Rectangle: Rounded Corners 412">
                  <a:extLst>
                    <a:ext uri="{FF2B5EF4-FFF2-40B4-BE49-F238E27FC236}">
                      <a16:creationId xmlns:a16="http://schemas.microsoft.com/office/drawing/2014/main" id="{B0DFAC2F-2DD9-91F6-CA17-5560D2605B2B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14" name="Rectangle: Rounded Corners 413">
                  <a:extLst>
                    <a:ext uri="{FF2B5EF4-FFF2-40B4-BE49-F238E27FC236}">
                      <a16:creationId xmlns:a16="http://schemas.microsoft.com/office/drawing/2014/main" id="{037649CA-C677-3A1F-2681-9728650788CF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15" name="Rectangle: Rounded Corners 414">
                  <a:extLst>
                    <a:ext uri="{FF2B5EF4-FFF2-40B4-BE49-F238E27FC236}">
                      <a16:creationId xmlns:a16="http://schemas.microsoft.com/office/drawing/2014/main" id="{0F79C26E-7562-3637-8FD2-55EA23E7FD3B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16" name="Rectangle: Rounded Corners 415">
                  <a:extLst>
                    <a:ext uri="{FF2B5EF4-FFF2-40B4-BE49-F238E27FC236}">
                      <a16:creationId xmlns:a16="http://schemas.microsoft.com/office/drawing/2014/main" id="{7063B703-3D02-966D-0024-44E100C8CA8C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17" name="Rectangle: Rounded Corners 416">
                  <a:extLst>
                    <a:ext uri="{FF2B5EF4-FFF2-40B4-BE49-F238E27FC236}">
                      <a16:creationId xmlns:a16="http://schemas.microsoft.com/office/drawing/2014/main" id="{5CE686F9-6183-A3A4-59A9-E548DF9FB0D7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418" name="Rectangle: Rounded Corners 417">
                  <a:extLst>
                    <a:ext uri="{FF2B5EF4-FFF2-40B4-BE49-F238E27FC236}">
                      <a16:creationId xmlns:a16="http://schemas.microsoft.com/office/drawing/2014/main" id="{2665FE03-BB95-2885-EC69-90323DC8A3B3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19" name="Rectangle: Rounded Corners 418">
                  <a:extLst>
                    <a:ext uri="{FF2B5EF4-FFF2-40B4-BE49-F238E27FC236}">
                      <a16:creationId xmlns:a16="http://schemas.microsoft.com/office/drawing/2014/main" id="{3A068E3A-ABB5-ABF5-EFBF-4E1030B3670E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</a:p>
              </p:txBody>
            </p:sp>
            <p:sp>
              <p:nvSpPr>
                <p:cNvPr id="420" name="Rectangle: Rounded Corners 419">
                  <a:extLst>
                    <a:ext uri="{FF2B5EF4-FFF2-40B4-BE49-F238E27FC236}">
                      <a16:creationId xmlns:a16="http://schemas.microsoft.com/office/drawing/2014/main" id="{8DD007B0-2DF3-FFCD-A0B2-48AD4544C0C0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21" name="Rectangle: Rounded Corners 420">
                  <a:extLst>
                    <a:ext uri="{FF2B5EF4-FFF2-40B4-BE49-F238E27FC236}">
                      <a16:creationId xmlns:a16="http://schemas.microsoft.com/office/drawing/2014/main" id="{A1AADC29-821C-8E77-C99E-53CEA9ACE509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22" name="Rectangle: Rounded Corners 421">
                  <a:extLst>
                    <a:ext uri="{FF2B5EF4-FFF2-40B4-BE49-F238E27FC236}">
                      <a16:creationId xmlns:a16="http://schemas.microsoft.com/office/drawing/2014/main" id="{B1DFECF0-9CA0-DAC7-577F-25A0BBCD0446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sp>
              <p:nvSpPr>
                <p:cNvPr id="423" name="Rectangle: Rounded Corners 422">
                  <a:extLst>
                    <a:ext uri="{FF2B5EF4-FFF2-40B4-BE49-F238E27FC236}">
                      <a16:creationId xmlns:a16="http://schemas.microsoft.com/office/drawing/2014/main" id="{60846F17-D2ED-71FA-F607-8DAA83DFB4F5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</p:grpSp>
          <p:grpSp>
            <p:nvGrpSpPr>
              <p:cNvPr id="399" name="Group 398">
                <a:extLst>
                  <a:ext uri="{FF2B5EF4-FFF2-40B4-BE49-F238E27FC236}">
                    <a16:creationId xmlns:a16="http://schemas.microsoft.com/office/drawing/2014/main" id="{1C13F958-FD95-8D16-59DB-1F184ED7E78D}"/>
                  </a:ext>
                </a:extLst>
              </p:cNvPr>
              <p:cNvGrpSpPr/>
              <p:nvPr/>
            </p:nvGrpSpPr>
            <p:grpSpPr>
              <a:xfrm>
                <a:off x="452261" y="3493902"/>
                <a:ext cx="6828515" cy="587142"/>
                <a:chOff x="374713" y="1578248"/>
                <a:chExt cx="6828515" cy="587142"/>
              </a:xfrm>
            </p:grpSpPr>
            <p:sp>
              <p:nvSpPr>
                <p:cNvPr id="400" name="Rectangle: Rounded Corners 399">
                  <a:extLst>
                    <a:ext uri="{FF2B5EF4-FFF2-40B4-BE49-F238E27FC236}">
                      <a16:creationId xmlns:a16="http://schemas.microsoft.com/office/drawing/2014/main" id="{686FB648-998B-215E-CF25-0D3D96D7EA86}"/>
                    </a:ext>
                  </a:extLst>
                </p:cNvPr>
                <p:cNvSpPr/>
                <p:nvPr/>
              </p:nvSpPr>
              <p:spPr>
                <a:xfrm>
                  <a:off x="1511560" y="1588266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J</a:t>
                  </a:r>
                </a:p>
              </p:txBody>
            </p:sp>
            <p:sp>
              <p:nvSpPr>
                <p:cNvPr id="401" name="Rectangle: Rounded Corners 400">
                  <a:extLst>
                    <a:ext uri="{FF2B5EF4-FFF2-40B4-BE49-F238E27FC236}">
                      <a16:creationId xmlns:a16="http://schemas.microsoft.com/office/drawing/2014/main" id="{0DC53648-0DF0-CE80-70E9-DDD279186F05}"/>
                    </a:ext>
                  </a:extLst>
                </p:cNvPr>
                <p:cNvSpPr/>
                <p:nvPr/>
              </p:nvSpPr>
              <p:spPr>
                <a:xfrm>
                  <a:off x="2080727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</a:t>
                  </a:r>
                </a:p>
              </p:txBody>
            </p:sp>
            <p:sp>
              <p:nvSpPr>
                <p:cNvPr id="402" name="Rectangle: Rounded Corners 401">
                  <a:extLst>
                    <a:ext uri="{FF2B5EF4-FFF2-40B4-BE49-F238E27FC236}">
                      <a16:creationId xmlns:a16="http://schemas.microsoft.com/office/drawing/2014/main" id="{4907B67A-443F-35E9-B964-020F7AC5F950}"/>
                    </a:ext>
                  </a:extLst>
                </p:cNvPr>
                <p:cNvSpPr/>
                <p:nvPr/>
              </p:nvSpPr>
              <p:spPr>
                <a:xfrm>
                  <a:off x="2649894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03" name="Rectangle: Rounded Corners 402">
                  <a:extLst>
                    <a:ext uri="{FF2B5EF4-FFF2-40B4-BE49-F238E27FC236}">
                      <a16:creationId xmlns:a16="http://schemas.microsoft.com/office/drawing/2014/main" id="{C98AEAC2-E4A0-5575-9DDF-987F84049BC0}"/>
                    </a:ext>
                  </a:extLst>
                </p:cNvPr>
                <p:cNvSpPr/>
                <p:nvPr/>
              </p:nvSpPr>
              <p:spPr>
                <a:xfrm>
                  <a:off x="3219061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04" name="Rectangle: Rounded Corners 403">
                  <a:extLst>
                    <a:ext uri="{FF2B5EF4-FFF2-40B4-BE49-F238E27FC236}">
                      <a16:creationId xmlns:a16="http://schemas.microsoft.com/office/drawing/2014/main" id="{4FFC4EED-8359-38A8-903F-392C67B36F81}"/>
                    </a:ext>
                  </a:extLst>
                </p:cNvPr>
                <p:cNvSpPr/>
                <p:nvPr/>
              </p:nvSpPr>
              <p:spPr>
                <a:xfrm>
                  <a:off x="3788228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05" name="Rectangle: Rounded Corners 404">
                  <a:extLst>
                    <a:ext uri="{FF2B5EF4-FFF2-40B4-BE49-F238E27FC236}">
                      <a16:creationId xmlns:a16="http://schemas.microsoft.com/office/drawing/2014/main" id="{548A0A01-F8B3-211B-5E39-3C70DA74ABEB}"/>
                    </a:ext>
                  </a:extLst>
                </p:cNvPr>
                <p:cNvSpPr/>
                <p:nvPr/>
              </p:nvSpPr>
              <p:spPr>
                <a:xfrm>
                  <a:off x="4357395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406" name="Rectangle: Rounded Corners 405">
                  <a:extLst>
                    <a:ext uri="{FF2B5EF4-FFF2-40B4-BE49-F238E27FC236}">
                      <a16:creationId xmlns:a16="http://schemas.microsoft.com/office/drawing/2014/main" id="{01ACA5D9-10E0-55A7-0149-1A33DB848CB8}"/>
                    </a:ext>
                  </a:extLst>
                </p:cNvPr>
                <p:cNvSpPr/>
                <p:nvPr/>
              </p:nvSpPr>
              <p:spPr>
                <a:xfrm>
                  <a:off x="4926562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</a:p>
              </p:txBody>
            </p:sp>
            <p:sp>
              <p:nvSpPr>
                <p:cNvPr id="407" name="Rectangle: Rounded Corners 406">
                  <a:extLst>
                    <a:ext uri="{FF2B5EF4-FFF2-40B4-BE49-F238E27FC236}">
                      <a16:creationId xmlns:a16="http://schemas.microsoft.com/office/drawing/2014/main" id="{C4334B41-9070-6F58-FAF1-F6693FECC60E}"/>
                    </a:ext>
                  </a:extLst>
                </p:cNvPr>
                <p:cNvSpPr/>
                <p:nvPr/>
              </p:nvSpPr>
              <p:spPr>
                <a:xfrm>
                  <a:off x="5495729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08" name="Rectangle: Rounded Corners 407">
                  <a:extLst>
                    <a:ext uri="{FF2B5EF4-FFF2-40B4-BE49-F238E27FC236}">
                      <a16:creationId xmlns:a16="http://schemas.microsoft.com/office/drawing/2014/main" id="{F9858665-9241-6B83-97D0-8500C193194A}"/>
                    </a:ext>
                  </a:extLst>
                </p:cNvPr>
                <p:cNvSpPr/>
                <p:nvPr/>
              </p:nvSpPr>
              <p:spPr>
                <a:xfrm>
                  <a:off x="6064896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  <p:sp>
              <p:nvSpPr>
                <p:cNvPr id="409" name="Rectangle: Rounded Corners 408">
                  <a:extLst>
                    <a:ext uri="{FF2B5EF4-FFF2-40B4-BE49-F238E27FC236}">
                      <a16:creationId xmlns:a16="http://schemas.microsoft.com/office/drawing/2014/main" id="{271F07F9-F332-FCE8-9E6E-D2220540E710}"/>
                    </a:ext>
                  </a:extLst>
                </p:cNvPr>
                <p:cNvSpPr/>
                <p:nvPr/>
              </p:nvSpPr>
              <p:spPr>
                <a:xfrm>
                  <a:off x="942393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</a:p>
              </p:txBody>
            </p:sp>
            <p:sp>
              <p:nvSpPr>
                <p:cNvPr id="410" name="Rectangle: Rounded Corners 409">
                  <a:extLst>
                    <a:ext uri="{FF2B5EF4-FFF2-40B4-BE49-F238E27FC236}">
                      <a16:creationId xmlns:a16="http://schemas.microsoft.com/office/drawing/2014/main" id="{EDF29482-DD8A-BE7F-95A3-3B300BA5A6EE}"/>
                    </a:ext>
                  </a:extLst>
                </p:cNvPr>
                <p:cNvSpPr/>
                <p:nvPr/>
              </p:nvSpPr>
              <p:spPr>
                <a:xfrm>
                  <a:off x="6634061" y="1578248"/>
                  <a:ext cx="569167" cy="57712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</a:p>
              </p:txBody>
            </p:sp>
            <p:sp>
              <p:nvSpPr>
                <p:cNvPr id="411" name="Rectangle: Rounded Corners 410">
                  <a:extLst>
                    <a:ext uri="{FF2B5EF4-FFF2-40B4-BE49-F238E27FC236}">
                      <a16:creationId xmlns:a16="http://schemas.microsoft.com/office/drawing/2014/main" id="{F213C622-F720-0515-5A8E-4E7E28BE34A0}"/>
                    </a:ext>
                  </a:extLst>
                </p:cNvPr>
                <p:cNvSpPr/>
                <p:nvPr/>
              </p:nvSpPr>
              <p:spPr>
                <a:xfrm>
                  <a:off x="374713" y="1578248"/>
                  <a:ext cx="569167" cy="577124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3193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7561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914649" y="6326984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770024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110" y="1043669"/>
            <a:ext cx="2145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V. Luyện 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54047" y="1371073"/>
            <a:ext cx="6404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/>
          <a:srcRect l="17160"/>
          <a:stretch/>
        </p:blipFill>
        <p:spPr>
          <a:xfrm>
            <a:off x="865582" y="1774740"/>
            <a:ext cx="4386262" cy="377474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1" name="Plaque 10"/>
          <p:cNvSpPr/>
          <p:nvPr/>
        </p:nvSpPr>
        <p:spPr>
          <a:xfrm>
            <a:off x="6025354" y="2364128"/>
            <a:ext cx="5314951" cy="814388"/>
          </a:xfrm>
          <a:prstGeom prst="plaque">
            <a:avLst/>
          </a:prstGeom>
          <a:blipFill>
            <a:blip r:embed="rId10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túp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lều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gốc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đa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/>
          </a:p>
        </p:txBody>
      </p:sp>
      <p:sp>
        <p:nvSpPr>
          <p:cNvPr id="19" name="Plaque 18"/>
          <p:cNvSpPr/>
          <p:nvPr/>
        </p:nvSpPr>
        <p:spPr>
          <a:xfrm>
            <a:off x="6025354" y="3384923"/>
            <a:ext cx="5314951" cy="814388"/>
          </a:xfrm>
          <a:prstGeom prst="plaque">
            <a:avLst/>
          </a:prstGeom>
          <a:blipFill>
            <a:blip r:embed="rId10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diệt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chằn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/>
          </a:p>
        </p:txBody>
      </p:sp>
      <p:sp>
        <p:nvSpPr>
          <p:cNvPr id="20" name="Plaque 19"/>
          <p:cNvSpPr/>
          <p:nvPr/>
        </p:nvSpPr>
        <p:spPr>
          <a:xfrm>
            <a:off x="6025354" y="4479957"/>
            <a:ext cx="5314951" cy="814388"/>
          </a:xfrm>
          <a:prstGeom prst="plaque">
            <a:avLst/>
          </a:prstGeom>
          <a:blipFill>
            <a:blip r:embed="rId10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Thạch Sanh xuống hang diệt đại bàng, cứu công chúa.</a:t>
            </a:r>
            <a:endParaRPr lang="en-US" sz="2800" dirty="0"/>
          </a:p>
        </p:txBody>
      </p:sp>
      <p:sp>
        <p:nvSpPr>
          <p:cNvPr id="3" name="Plaque 2">
            <a:extLst>
              <a:ext uri="{FF2B5EF4-FFF2-40B4-BE49-F238E27FC236}">
                <a16:creationId xmlns:a16="http://schemas.microsoft.com/office/drawing/2014/main" id="{39FE6632-FA51-BC73-2EC5-7922963D3867}"/>
              </a:ext>
            </a:extLst>
          </p:cNvPr>
          <p:cNvSpPr/>
          <p:nvPr/>
        </p:nvSpPr>
        <p:spPr>
          <a:xfrm>
            <a:off x="6025353" y="5486927"/>
            <a:ext cx="5314951" cy="814388"/>
          </a:xfrm>
          <a:prstGeom prst="plaque">
            <a:avLst/>
          </a:prstGeom>
          <a:blipFill>
            <a:blip r:embed="rId10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Tiếp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tục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nội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dung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nghiên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cứu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bài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82608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0400" y="1861245"/>
            <a:ext cx="1114107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thuở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ấu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bắt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xửa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đắm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vườn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rừng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giấc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ngủ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say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nồng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tỉnh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giấc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hồn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đẫm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lương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68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34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67906" y="800100"/>
            <a:ext cx="5043488" cy="728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prstClr val="white"/>
                </a:solidFill>
                <a:latin typeface="Brush Script MT" panose="03060802040406070304" pitchFamily="66" charset="0"/>
              </a:rPr>
              <a:t>Văn</a:t>
            </a:r>
            <a:r>
              <a:rPr lang="en-US" sz="4000" b="1" dirty="0">
                <a:solidFill>
                  <a:prstClr val="white"/>
                </a:solidFill>
                <a:latin typeface="Brush Script MT" panose="03060802040406070304" pitchFamily="66" charset="0"/>
              </a:rPr>
              <a:t> </a:t>
            </a:r>
            <a:r>
              <a:rPr lang="en-US" sz="4000" b="1" dirty="0" err="1">
                <a:solidFill>
                  <a:prstClr val="white"/>
                </a:solidFill>
                <a:latin typeface="Brush Script MT" panose="03060802040406070304" pitchFamily="66" charset="0"/>
              </a:rPr>
              <a:t>bản</a:t>
            </a:r>
            <a:r>
              <a:rPr lang="en-US" sz="4000" b="1" dirty="0">
                <a:solidFill>
                  <a:prstClr val="white"/>
                </a:solidFill>
                <a:latin typeface="Brush Script MT" panose="03060802040406070304" pitchFamily="66" charset="0"/>
              </a:rPr>
              <a:t> 1,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THẠCH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SANH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ush Script MT" panose="03060802040406070304" pitchFamily="66" charset="0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5" name="TextBox 34"/>
          <p:cNvSpPr txBox="1"/>
          <p:nvPr/>
        </p:nvSpPr>
        <p:spPr>
          <a:xfrm>
            <a:off x="985838" y="15287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sp>
        <p:nvSpPr>
          <p:cNvPr id="13" name="Rectangle 12"/>
          <p:cNvSpPr/>
          <p:nvPr/>
        </p:nvSpPr>
        <p:spPr>
          <a:xfrm>
            <a:off x="4880825" y="1343654"/>
            <a:ext cx="6129338" cy="4731217"/>
          </a:xfrm>
          <a:custGeom>
            <a:avLst/>
            <a:gdLst>
              <a:gd name="connsiteX0" fmla="*/ 0 w 5600700"/>
              <a:gd name="connsiteY0" fmla="*/ 0 h 4631204"/>
              <a:gd name="connsiteX1" fmla="*/ 5600700 w 5600700"/>
              <a:gd name="connsiteY1" fmla="*/ 0 h 4631204"/>
              <a:gd name="connsiteX2" fmla="*/ 5600700 w 5600700"/>
              <a:gd name="connsiteY2" fmla="*/ 4631204 h 4631204"/>
              <a:gd name="connsiteX3" fmla="*/ 0 w 5600700"/>
              <a:gd name="connsiteY3" fmla="*/ 4631204 h 4631204"/>
              <a:gd name="connsiteX4" fmla="*/ 0 w 5600700"/>
              <a:gd name="connsiteY4" fmla="*/ 0 h 4631204"/>
              <a:gd name="connsiteX0" fmla="*/ 557213 w 6157913"/>
              <a:gd name="connsiteY0" fmla="*/ 0 h 4631204"/>
              <a:gd name="connsiteX1" fmla="*/ 6157913 w 6157913"/>
              <a:gd name="connsiteY1" fmla="*/ 0 h 4631204"/>
              <a:gd name="connsiteX2" fmla="*/ 6157913 w 6157913"/>
              <a:gd name="connsiteY2" fmla="*/ 4631204 h 4631204"/>
              <a:gd name="connsiteX3" fmla="*/ 0 w 6157913"/>
              <a:gd name="connsiteY3" fmla="*/ 4574054 h 4631204"/>
              <a:gd name="connsiteX4" fmla="*/ 557213 w 6157913"/>
              <a:gd name="connsiteY4" fmla="*/ 0 h 4631204"/>
              <a:gd name="connsiteX0" fmla="*/ 557213 w 6157913"/>
              <a:gd name="connsiteY0" fmla="*/ 0 h 4631204"/>
              <a:gd name="connsiteX1" fmla="*/ 6157913 w 6157913"/>
              <a:gd name="connsiteY1" fmla="*/ 0 h 4631204"/>
              <a:gd name="connsiteX2" fmla="*/ 6157913 w 6157913"/>
              <a:gd name="connsiteY2" fmla="*/ 4631204 h 4631204"/>
              <a:gd name="connsiteX3" fmla="*/ 0 w 6157913"/>
              <a:gd name="connsiteY3" fmla="*/ 4574054 h 4631204"/>
              <a:gd name="connsiteX4" fmla="*/ 557213 w 6157913"/>
              <a:gd name="connsiteY4" fmla="*/ 0 h 4631204"/>
              <a:gd name="connsiteX0" fmla="*/ 171450 w 6157913"/>
              <a:gd name="connsiteY0" fmla="*/ 100012 h 4631204"/>
              <a:gd name="connsiteX1" fmla="*/ 6157913 w 6157913"/>
              <a:gd name="connsiteY1" fmla="*/ 0 h 4631204"/>
              <a:gd name="connsiteX2" fmla="*/ 6157913 w 6157913"/>
              <a:gd name="connsiteY2" fmla="*/ 4631204 h 4631204"/>
              <a:gd name="connsiteX3" fmla="*/ 0 w 6157913"/>
              <a:gd name="connsiteY3" fmla="*/ 4574054 h 4631204"/>
              <a:gd name="connsiteX4" fmla="*/ 171450 w 6157913"/>
              <a:gd name="connsiteY4" fmla="*/ 100012 h 4631204"/>
              <a:gd name="connsiteX0" fmla="*/ 171450 w 6157913"/>
              <a:gd name="connsiteY0" fmla="*/ 171450 h 4702642"/>
              <a:gd name="connsiteX1" fmla="*/ 5600700 w 6157913"/>
              <a:gd name="connsiteY1" fmla="*/ 0 h 4702642"/>
              <a:gd name="connsiteX2" fmla="*/ 6157913 w 6157913"/>
              <a:gd name="connsiteY2" fmla="*/ 4702642 h 4702642"/>
              <a:gd name="connsiteX3" fmla="*/ 0 w 6157913"/>
              <a:gd name="connsiteY3" fmla="*/ 4645492 h 4702642"/>
              <a:gd name="connsiteX4" fmla="*/ 171450 w 6157913"/>
              <a:gd name="connsiteY4" fmla="*/ 171450 h 4702642"/>
              <a:gd name="connsiteX0" fmla="*/ 171450 w 6157913"/>
              <a:gd name="connsiteY0" fmla="*/ 171450 h 4702642"/>
              <a:gd name="connsiteX1" fmla="*/ 5600700 w 6157913"/>
              <a:gd name="connsiteY1" fmla="*/ 0 h 4702642"/>
              <a:gd name="connsiteX2" fmla="*/ 6157913 w 6157913"/>
              <a:gd name="connsiteY2" fmla="*/ 4702642 h 4702642"/>
              <a:gd name="connsiteX3" fmla="*/ 0 w 6157913"/>
              <a:gd name="connsiteY3" fmla="*/ 4645492 h 4702642"/>
              <a:gd name="connsiteX4" fmla="*/ 171450 w 6157913"/>
              <a:gd name="connsiteY4" fmla="*/ 171450 h 4702642"/>
              <a:gd name="connsiteX0" fmla="*/ 171450 w 5929313"/>
              <a:gd name="connsiteY0" fmla="*/ 171450 h 4745505"/>
              <a:gd name="connsiteX1" fmla="*/ 5600700 w 5929313"/>
              <a:gd name="connsiteY1" fmla="*/ 0 h 4745505"/>
              <a:gd name="connsiteX2" fmla="*/ 5929313 w 5929313"/>
              <a:gd name="connsiteY2" fmla="*/ 4745505 h 4745505"/>
              <a:gd name="connsiteX3" fmla="*/ 0 w 5929313"/>
              <a:gd name="connsiteY3" fmla="*/ 4645492 h 4745505"/>
              <a:gd name="connsiteX4" fmla="*/ 171450 w 5929313"/>
              <a:gd name="connsiteY4" fmla="*/ 171450 h 4745505"/>
              <a:gd name="connsiteX0" fmla="*/ 171450 w 6008607"/>
              <a:gd name="connsiteY0" fmla="*/ 171450 h 4745505"/>
              <a:gd name="connsiteX1" fmla="*/ 5600700 w 6008607"/>
              <a:gd name="connsiteY1" fmla="*/ 0 h 4745505"/>
              <a:gd name="connsiteX2" fmla="*/ 5929313 w 6008607"/>
              <a:gd name="connsiteY2" fmla="*/ 4745505 h 4745505"/>
              <a:gd name="connsiteX3" fmla="*/ 0 w 6008607"/>
              <a:gd name="connsiteY3" fmla="*/ 4645492 h 4745505"/>
              <a:gd name="connsiteX4" fmla="*/ 171450 w 6008607"/>
              <a:gd name="connsiteY4" fmla="*/ 171450 h 4745505"/>
              <a:gd name="connsiteX0" fmla="*/ 171450 w 6129338"/>
              <a:gd name="connsiteY0" fmla="*/ 157162 h 4731217"/>
              <a:gd name="connsiteX1" fmla="*/ 6129338 w 6129338"/>
              <a:gd name="connsiteY1" fmla="*/ 0 h 4731217"/>
              <a:gd name="connsiteX2" fmla="*/ 5929313 w 6129338"/>
              <a:gd name="connsiteY2" fmla="*/ 4731217 h 4731217"/>
              <a:gd name="connsiteX3" fmla="*/ 0 w 6129338"/>
              <a:gd name="connsiteY3" fmla="*/ 4631204 h 4731217"/>
              <a:gd name="connsiteX4" fmla="*/ 171450 w 6129338"/>
              <a:gd name="connsiteY4" fmla="*/ 157162 h 473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9338" h="4731217">
                <a:moveTo>
                  <a:pt x="171450" y="157162"/>
                </a:moveTo>
                <a:lnTo>
                  <a:pt x="6129338" y="0"/>
                </a:lnTo>
                <a:cubicBezTo>
                  <a:pt x="5586413" y="1596122"/>
                  <a:pt x="6329363" y="3163670"/>
                  <a:pt x="5929313" y="4731217"/>
                </a:cubicBezTo>
                <a:lnTo>
                  <a:pt x="0" y="4631204"/>
                </a:lnTo>
                <a:cubicBezTo>
                  <a:pt x="585788" y="3092232"/>
                  <a:pt x="-14288" y="1681847"/>
                  <a:pt x="171450" y="15716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rộn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rã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Xuân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b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Hoan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hô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phóng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b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chào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con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b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hôn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chàng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chân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b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hiên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ngang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khuất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b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Thạch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kỷ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mươi</a:t>
            </a:r>
            <a:b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dây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ná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mót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chông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giặc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Mỹ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9666" y="2090978"/>
            <a:ext cx="3314700" cy="291842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9926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ata 5"/>
          <p:cNvSpPr/>
          <p:nvPr/>
        </p:nvSpPr>
        <p:spPr>
          <a:xfrm>
            <a:off x="0" y="107155"/>
            <a:ext cx="1628776" cy="600074"/>
          </a:xfrm>
          <a:prstGeom prst="flowChartInputOutpu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Ngữ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6</a:t>
            </a:r>
          </a:p>
        </p:txBody>
      </p:sp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28776" y="28573"/>
            <a:ext cx="9158288" cy="728663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bản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 1, THẠCH SANH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Rectangle 15"/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871" y="757236"/>
            <a:ext cx="3761558" cy="65842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354047" y="827176"/>
            <a:ext cx="3471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 THÀNH KIẾN THỨC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4515" y="1250155"/>
            <a:ext cx="773906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 Tri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Khái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442197" y="2499354"/>
            <a:ext cx="1484811" cy="3667445"/>
            <a:chOff x="5442197" y="2499354"/>
            <a:chExt cx="1484811" cy="3667445"/>
          </a:xfrm>
        </p:grpSpPr>
        <p:sp>
          <p:nvSpPr>
            <p:cNvPr id="9" name="Can 8"/>
            <p:cNvSpPr/>
            <p:nvPr/>
          </p:nvSpPr>
          <p:spPr>
            <a:xfrm>
              <a:off x="5937531" y="2499354"/>
              <a:ext cx="390678" cy="3667445"/>
            </a:xfrm>
            <a:prstGeom prst="can">
              <a:avLst>
                <a:gd name="adj" fmla="val 21899"/>
              </a:avLst>
            </a:prstGeom>
            <a:blipFill>
              <a:blip r:embed="rId9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Magnetic Disk 10"/>
            <p:cNvSpPr/>
            <p:nvPr/>
          </p:nvSpPr>
          <p:spPr>
            <a:xfrm>
              <a:off x="5442197" y="2665608"/>
              <a:ext cx="1226026" cy="264039"/>
            </a:xfrm>
            <a:prstGeom prst="flowChartMagneticDisk">
              <a:avLst/>
            </a:prstGeom>
            <a:blipFill>
              <a:blip r:embed="rId9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Magnetic Disk 26"/>
            <p:cNvSpPr/>
            <p:nvPr/>
          </p:nvSpPr>
          <p:spPr>
            <a:xfrm>
              <a:off x="5700982" y="5350851"/>
              <a:ext cx="1226026" cy="264039"/>
            </a:xfrm>
            <a:prstGeom prst="flowChartMagneticDisk">
              <a:avLst/>
            </a:prstGeom>
            <a:blipFill>
              <a:blip r:embed="rId9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lowchart: Magnetic Disk 28"/>
            <p:cNvSpPr/>
            <p:nvPr/>
          </p:nvSpPr>
          <p:spPr>
            <a:xfrm>
              <a:off x="5452031" y="4369852"/>
              <a:ext cx="1226026" cy="264039"/>
            </a:xfrm>
            <a:prstGeom prst="flowChartMagneticDisk">
              <a:avLst/>
            </a:prstGeom>
            <a:blipFill>
              <a:blip r:embed="rId9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lowchart: Magnetic Disk 29"/>
            <p:cNvSpPr/>
            <p:nvPr/>
          </p:nvSpPr>
          <p:spPr>
            <a:xfrm>
              <a:off x="5612204" y="3436380"/>
              <a:ext cx="1226026" cy="264039"/>
            </a:xfrm>
            <a:prstGeom prst="flowChartMagneticDisk">
              <a:avLst/>
            </a:prstGeom>
            <a:blipFill>
              <a:blip r:embed="rId9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649769" y="1814932"/>
            <a:ext cx="4037067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40854" y="2554081"/>
            <a:ext cx="3592650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endParaRPr lang="en-US" sz="3200" dirty="0"/>
          </a:p>
        </p:txBody>
      </p:sp>
      <p:sp>
        <p:nvSpPr>
          <p:cNvPr id="14" name="Rectangle 13"/>
          <p:cNvSpPr/>
          <p:nvPr/>
        </p:nvSpPr>
        <p:spPr>
          <a:xfrm>
            <a:off x="6993550" y="2882938"/>
            <a:ext cx="4102405" cy="122495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cấu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ảo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997038" y="4501872"/>
            <a:ext cx="4501553" cy="157889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5417" y="3461590"/>
            <a:ext cx="4821831" cy="19328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nhìn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bộc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lộ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đức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lẽ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04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AB01C-E440-DE3A-133B-E3922E219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E703FBD6-ED84-534F-BB37-AC95FAF95691}"/>
              </a:ext>
            </a:extLst>
          </p:cNvPr>
          <p:cNvSpPr/>
          <p:nvPr/>
        </p:nvSpPr>
        <p:spPr>
          <a:xfrm>
            <a:off x="228600" y="535486"/>
            <a:ext cx="11672888" cy="5951039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657CF0-6886-7B06-2A29-234398F6771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87064" y="42861"/>
            <a:ext cx="1295403" cy="60007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9CDDCC9-E679-F571-53FF-7342E50E9373}"/>
              </a:ext>
            </a:extLst>
          </p:cNvPr>
          <p:cNvSpPr/>
          <p:nvPr/>
        </p:nvSpPr>
        <p:spPr>
          <a:xfrm>
            <a:off x="3746499" y="6219488"/>
            <a:ext cx="4686301" cy="46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027D071-595E-04D4-A74F-E7A13FFAA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5200"/>
                    </a14:imgEffect>
                  </a14:imgLayer>
                </a14:imgProps>
              </a:ext>
            </a:extLst>
          </a:blip>
          <a:srcRect t="62791"/>
          <a:stretch>
            <a:fillRect/>
          </a:stretch>
        </p:blipFill>
        <p:spPr>
          <a:xfrm>
            <a:off x="2739232" y="6188230"/>
            <a:ext cx="6700836" cy="547683"/>
          </a:xfrm>
          <a:custGeom>
            <a:avLst/>
            <a:gdLst>
              <a:gd name="connsiteX0" fmla="*/ 0 w 4075907"/>
              <a:gd name="connsiteY0" fmla="*/ 0 h 457196"/>
              <a:gd name="connsiteX1" fmla="*/ 4075907 w 4075907"/>
              <a:gd name="connsiteY1" fmla="*/ 0 h 457196"/>
              <a:gd name="connsiteX2" fmla="*/ 4075907 w 4075907"/>
              <a:gd name="connsiteY2" fmla="*/ 457196 h 457196"/>
              <a:gd name="connsiteX3" fmla="*/ 0 w 4075907"/>
              <a:gd name="connsiteY3" fmla="*/ 457196 h 457196"/>
              <a:gd name="connsiteX4" fmla="*/ 0 w 4075907"/>
              <a:gd name="connsiteY4" fmla="*/ 0 h 45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07" h="457196">
                <a:moveTo>
                  <a:pt x="0" y="0"/>
                </a:moveTo>
                <a:lnTo>
                  <a:pt x="4075907" y="0"/>
                </a:lnTo>
                <a:lnTo>
                  <a:pt x="4075907" y="457196"/>
                </a:lnTo>
                <a:lnTo>
                  <a:pt x="0" y="457196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/>
            <a:lightRig rig="threePt" dir="t"/>
          </a:scene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706402C-B5C4-4F09-0E79-8728319A85A0}"/>
              </a:ext>
            </a:extLst>
          </p:cNvPr>
          <p:cNvSpPr/>
          <p:nvPr/>
        </p:nvSpPr>
        <p:spPr>
          <a:xfrm>
            <a:off x="3640322" y="547090"/>
            <a:ext cx="4879328" cy="41787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vế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22A8A2-9E55-CF4D-639A-8290FF0AE7E0}"/>
              </a:ext>
            </a:extLst>
          </p:cNvPr>
          <p:cNvSpPr/>
          <p:nvPr/>
        </p:nvSpPr>
        <p:spPr>
          <a:xfrm>
            <a:off x="619597" y="21211"/>
            <a:ext cx="4982069" cy="483017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2.Một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8C49B7-CC84-2BD6-50E0-B16A23B92143}"/>
              </a:ext>
            </a:extLst>
          </p:cNvPr>
          <p:cNvSpPr/>
          <p:nvPr/>
        </p:nvSpPr>
        <p:spPr>
          <a:xfrm>
            <a:off x="579967" y="1683496"/>
            <a:ext cx="5479781" cy="83099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1.Truyện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ánh</a:t>
            </a:r>
            <a:endParaRPr lang="en-US" sz="2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A540A55-B95C-7239-4E8F-543BAC91607D}"/>
              </a:ext>
            </a:extLst>
          </p:cNvPr>
          <p:cNvSpPr/>
          <p:nvPr/>
        </p:nvSpPr>
        <p:spPr>
          <a:xfrm>
            <a:off x="551196" y="2724331"/>
            <a:ext cx="5479779" cy="90774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2.Nhân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B32AB3-59E4-8CA1-BA2A-6B529E83FF21}"/>
              </a:ext>
            </a:extLst>
          </p:cNvPr>
          <p:cNvSpPr/>
          <p:nvPr/>
        </p:nvSpPr>
        <p:spPr>
          <a:xfrm>
            <a:off x="579967" y="3868659"/>
            <a:ext cx="5479779" cy="51559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3.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Các chi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có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E4BE57-89BD-60D8-4EEE-5C67B7BAD129}"/>
              </a:ext>
            </a:extLst>
          </p:cNvPr>
          <p:cNvSpPr/>
          <p:nvPr/>
        </p:nvSpPr>
        <p:spPr>
          <a:xfrm>
            <a:off x="579971" y="4718686"/>
            <a:ext cx="5479777" cy="51559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4.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Truyện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245385-E0B4-85C8-EA06-86E999EBF89B}"/>
              </a:ext>
            </a:extLst>
          </p:cNvPr>
          <p:cNvSpPr/>
          <p:nvPr/>
        </p:nvSpPr>
        <p:spPr>
          <a:xfrm>
            <a:off x="619597" y="5534011"/>
            <a:ext cx="5479777" cy="9431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5.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Truyện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bắt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149E88-BA05-E507-A692-E01AD2B93588}"/>
              </a:ext>
            </a:extLst>
          </p:cNvPr>
          <p:cNvSpPr/>
          <p:nvPr/>
        </p:nvSpPr>
        <p:spPr>
          <a:xfrm>
            <a:off x="7233149" y="5753227"/>
            <a:ext cx="4407655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e.Mang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hoang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ảo</a:t>
            </a:r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E7B93E9-F970-0A32-709F-3A819B4753CF}"/>
              </a:ext>
            </a:extLst>
          </p:cNvPr>
          <p:cNvSpPr/>
          <p:nvPr/>
        </p:nvSpPr>
        <p:spPr>
          <a:xfrm>
            <a:off x="7164166" y="2433479"/>
            <a:ext cx="4476638" cy="120032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b.phản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phận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phận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endParaRPr lang="en-US" sz="2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3CACAA-35B6-632D-D107-77A5369B5FB2}"/>
              </a:ext>
            </a:extLst>
          </p:cNvPr>
          <p:cNvSpPr/>
          <p:nvPr/>
        </p:nvSpPr>
        <p:spPr>
          <a:xfrm>
            <a:off x="7196665" y="4757697"/>
            <a:ext cx="4476638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xấu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12541F-9919-F6CC-6C52-77D597614354}"/>
              </a:ext>
            </a:extLst>
          </p:cNvPr>
          <p:cNvSpPr/>
          <p:nvPr/>
        </p:nvSpPr>
        <p:spPr>
          <a:xfrm>
            <a:off x="7181131" y="3769826"/>
            <a:ext cx="4459673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c.chỉ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endParaRPr lang="en-US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38E43E-B660-BD04-F8F8-AA2B2FCAD02D}"/>
              </a:ext>
            </a:extLst>
          </p:cNvPr>
          <p:cNvSpPr/>
          <p:nvPr/>
        </p:nvSpPr>
        <p:spPr>
          <a:xfrm>
            <a:off x="7137316" y="1487266"/>
            <a:ext cx="4474717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a.thời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endParaRPr lang="en-US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B779DE1-AB5F-06A5-4D41-0641B6343D56}"/>
              </a:ext>
            </a:extLst>
          </p:cNvPr>
          <p:cNvSpPr/>
          <p:nvPr/>
        </p:nvSpPr>
        <p:spPr>
          <a:xfrm>
            <a:off x="2309848" y="857944"/>
            <a:ext cx="1224806" cy="5155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AA97BF0-B9C4-6AF6-F5D5-CEE8BEC91CDF}"/>
              </a:ext>
            </a:extLst>
          </p:cNvPr>
          <p:cNvSpPr/>
          <p:nvPr/>
        </p:nvSpPr>
        <p:spPr>
          <a:xfrm>
            <a:off x="8868242" y="905373"/>
            <a:ext cx="1148898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</a:rPr>
              <a:t>Cột</a:t>
            </a:r>
            <a:r>
              <a:rPr lang="en-US" sz="2400" dirty="0">
                <a:latin typeface="Times New Roman" panose="02020603050405020304" pitchFamily="18" charset="0"/>
              </a:rPr>
              <a:t> B</a:t>
            </a:r>
            <a:endParaRPr lang="en-US" sz="24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9867110-BF1D-25B5-99F1-EECE750B21DE}"/>
              </a:ext>
            </a:extLst>
          </p:cNvPr>
          <p:cNvCxnSpPr>
            <a:cxnSpLocks/>
            <a:stCxn id="13" idx="3"/>
            <a:endCxn id="20" idx="1"/>
          </p:cNvCxnSpPr>
          <p:nvPr/>
        </p:nvCxnSpPr>
        <p:spPr>
          <a:xfrm>
            <a:off x="6059748" y="2098995"/>
            <a:ext cx="1104418" cy="93464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313BEC5-092D-2DA2-5234-D192FB2F467A}"/>
              </a:ext>
            </a:extLst>
          </p:cNvPr>
          <p:cNvCxnSpPr>
            <a:cxnSpLocks/>
          </p:cNvCxnSpPr>
          <p:nvPr/>
        </p:nvCxnSpPr>
        <p:spPr>
          <a:xfrm>
            <a:off x="6047394" y="3282123"/>
            <a:ext cx="1133737" cy="17406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FDED2E8-B613-05DF-005E-1047C5FDD122}"/>
              </a:ext>
            </a:extLst>
          </p:cNvPr>
          <p:cNvCxnSpPr>
            <a:cxnSpLocks/>
            <a:stCxn id="3" idx="3"/>
            <a:endCxn id="15" idx="1"/>
          </p:cNvCxnSpPr>
          <p:nvPr/>
        </p:nvCxnSpPr>
        <p:spPr>
          <a:xfrm>
            <a:off x="6059746" y="4126454"/>
            <a:ext cx="1173403" cy="20422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2C80295-563B-EE98-167F-292113A650F3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6044462" y="1902765"/>
            <a:ext cx="1092854" cy="30968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2ECCB80-B5AD-ECFD-CD63-DA4A3525E425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6071312" y="4185325"/>
            <a:ext cx="1109819" cy="19796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28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0D2E7-0C62-5CCB-2A4A-39E864E90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au Be Thong Minh">
            <a:extLst>
              <a:ext uri="{FF2B5EF4-FFF2-40B4-BE49-F238E27FC236}">
                <a16:creationId xmlns:a16="http://schemas.microsoft.com/office/drawing/2014/main" id="{AF3AFFF4-0CA6-C4EC-67B5-EB3BD8A50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61" y="617800"/>
            <a:ext cx="2231070" cy="275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>
            <a:extLst>
              <a:ext uri="{FF2B5EF4-FFF2-40B4-BE49-F238E27FC236}">
                <a16:creationId xmlns:a16="http://schemas.microsoft.com/office/drawing/2014/main" id="{0232608F-48F8-6B5D-E52D-9A12FCBF4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324" y="3365424"/>
            <a:ext cx="2335189" cy="276999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CHÀNG NGỐC HỌC KHÔN</a:t>
            </a:r>
          </a:p>
        </p:txBody>
      </p:sp>
      <p:pic>
        <p:nvPicPr>
          <p:cNvPr id="4" name="Picture 2" descr="Cay but than">
            <a:extLst>
              <a:ext uri="{FF2B5EF4-FFF2-40B4-BE49-F238E27FC236}">
                <a16:creationId xmlns:a16="http://schemas.microsoft.com/office/drawing/2014/main" id="{3F1329F9-754D-DE8B-0B68-0E9804450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868" y="3609343"/>
            <a:ext cx="2169298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>
            <a:extLst>
              <a:ext uri="{FF2B5EF4-FFF2-40B4-BE49-F238E27FC236}">
                <a16:creationId xmlns:a16="http://schemas.microsoft.com/office/drawing/2014/main" id="{11D281A3-FEBC-022C-0B0C-6F11A66DF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6816" y="6581845"/>
            <a:ext cx="2172947" cy="307776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BÚT THẦN</a:t>
            </a:r>
          </a:p>
        </p:txBody>
      </p:sp>
      <p:pic>
        <p:nvPicPr>
          <p:cNvPr id="6" name="Picture 5" descr="09a">
            <a:extLst>
              <a:ext uri="{FF2B5EF4-FFF2-40B4-BE49-F238E27FC236}">
                <a16:creationId xmlns:a16="http://schemas.microsoft.com/office/drawing/2014/main" id="{CAF3DD50-CBA2-CA72-709C-058FD9B90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09" y="648070"/>
            <a:ext cx="2426287" cy="282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Ong lao danh ca va con ca vang">
            <a:extLst>
              <a:ext uri="{FF2B5EF4-FFF2-40B4-BE49-F238E27FC236}">
                <a16:creationId xmlns:a16="http://schemas.microsoft.com/office/drawing/2014/main" id="{04071D56-CFC3-8E33-4D4E-73E2D8130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606" y="3660174"/>
            <a:ext cx="2347588" cy="319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>
            <a:extLst>
              <a:ext uri="{FF2B5EF4-FFF2-40B4-BE49-F238E27FC236}">
                <a16:creationId xmlns:a16="http://schemas.microsoft.com/office/drawing/2014/main" id="{3A67C371-8E10-67BB-C937-175264016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9827" y="3388906"/>
            <a:ext cx="2228850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SANH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6B46624-9A6D-4DAC-3058-633926614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4479" y="6377504"/>
            <a:ext cx="2252337" cy="52322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 LÃO ĐÁNH CÁ VÀ CON CÁ VÀNG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5BA29C79-3868-CB53-95E9-743BAC8FA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868" y="3342021"/>
            <a:ext cx="2148951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BÉ THÔNG MINH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223282B-7C2D-C005-0437-97F7E1634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0317" y="6550028"/>
            <a:ext cx="2398360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 CÁM</a:t>
            </a:r>
          </a:p>
        </p:txBody>
      </p:sp>
      <p:sp>
        <p:nvSpPr>
          <p:cNvPr id="14" name="矩形 14">
            <a:extLst>
              <a:ext uri="{FF2B5EF4-FFF2-40B4-BE49-F238E27FC236}">
                <a16:creationId xmlns:a16="http://schemas.microsoft.com/office/drawing/2014/main" id="{ECB54687-12D6-BE43-DF35-176A48F4DCC6}"/>
              </a:ext>
            </a:extLst>
          </p:cNvPr>
          <p:cNvSpPr/>
          <p:nvPr/>
        </p:nvSpPr>
        <p:spPr>
          <a:xfrm>
            <a:off x="1527366" y="-31432"/>
            <a:ext cx="6987801" cy="5393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ctr" defTabSz="91259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CÁC TRUYỆN CỔ TÍCH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C7EB8ED-2D02-D480-8A68-4993E631B67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15167" y="648072"/>
            <a:ext cx="2164390" cy="2693949"/>
          </a:xfrm>
          <a:prstGeom prst="rect">
            <a:avLst/>
          </a:prstGeom>
        </p:spPr>
      </p:pic>
      <p:sp>
        <p:nvSpPr>
          <p:cNvPr id="16" name="Text Box 4">
            <a:extLst>
              <a:ext uri="{FF2B5EF4-FFF2-40B4-BE49-F238E27FC236}">
                <a16:creationId xmlns:a16="http://schemas.microsoft.com/office/drawing/2014/main" id="{1DFC1F97-3B1C-D8C6-8D8A-B80F1E10F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819" y="3351522"/>
            <a:ext cx="2184738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KHẾ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42D32B5-99D8-A8DB-4504-035A35B1A81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45775" y="3666942"/>
            <a:ext cx="2133782" cy="3106626"/>
          </a:xfrm>
          <a:prstGeom prst="rect">
            <a:avLst/>
          </a:prstGeom>
        </p:spPr>
      </p:pic>
      <p:sp>
        <p:nvSpPr>
          <p:cNvPr id="18" name="Text Box 3">
            <a:extLst>
              <a:ext uri="{FF2B5EF4-FFF2-40B4-BE49-F238E27FC236}">
                <a16:creationId xmlns:a16="http://schemas.microsoft.com/office/drawing/2014/main" id="{1C58A071-88B3-F036-B238-82B2776F1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0476" y="4983414"/>
            <a:ext cx="1543050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 LEM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4150022-0EB5-FA02-DDFC-822823CA80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17" y="3669067"/>
            <a:ext cx="2426288" cy="2884134"/>
          </a:xfrm>
          <a:prstGeom prst="rect">
            <a:avLst/>
          </a:prstGeom>
        </p:spPr>
      </p:pic>
      <p:sp>
        <p:nvSpPr>
          <p:cNvPr id="12" name="Text Box 4">
            <a:extLst>
              <a:ext uri="{FF2B5EF4-FFF2-40B4-BE49-F238E27FC236}">
                <a16:creationId xmlns:a16="http://schemas.microsoft.com/office/drawing/2014/main" id="{38AA2CF2-FC46-44BB-B39F-579CC67A3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609" y="3372565"/>
            <a:ext cx="2421726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" descr=" Kho Tàng Truyện Cổ Tích Việt Nam - Chàng Ngốc Học Khôn ">
            <a:extLst>
              <a:ext uri="{FF2B5EF4-FFF2-40B4-BE49-F238E27FC236}">
                <a16:creationId xmlns:a16="http://schemas.microsoft.com/office/drawing/2014/main" id="{3D68FE2B-343B-FA85-D329-E291610670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1" r="14359"/>
          <a:stretch/>
        </p:blipFill>
        <p:spPr bwMode="auto">
          <a:xfrm>
            <a:off x="3930672" y="595032"/>
            <a:ext cx="2426287" cy="276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4">
            <a:extLst>
              <a:ext uri="{FF2B5EF4-FFF2-40B4-BE49-F238E27FC236}">
                <a16:creationId xmlns:a16="http://schemas.microsoft.com/office/drawing/2014/main" id="{B681EE0E-E079-CDFD-3BCF-3ACAFB24D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0070" y="3387417"/>
            <a:ext cx="2335189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Ngốc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nghếch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298E9704-ED54-EDBF-0F12-41C6A14DA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9256" y="3362142"/>
            <a:ext cx="2148951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4">
            <a:extLst>
              <a:ext uri="{FF2B5EF4-FFF2-40B4-BE49-F238E27FC236}">
                <a16:creationId xmlns:a16="http://schemas.microsoft.com/office/drawing/2014/main" id="{0FF247E6-363E-6EA4-9817-A8CEB299D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950" y="3349664"/>
            <a:ext cx="2096517" cy="304800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85942789-D048-FFE9-B785-CA108689F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0317" y="6541926"/>
            <a:ext cx="2398360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4">
            <a:extLst>
              <a:ext uri="{FF2B5EF4-FFF2-40B4-BE49-F238E27FC236}">
                <a16:creationId xmlns:a16="http://schemas.microsoft.com/office/drawing/2014/main" id="{04E77821-0884-B502-135B-06BD5F9A9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8150" y="6441559"/>
            <a:ext cx="2286044" cy="369332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altLang="en-US" sz="1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endParaRPr lang="en-US" altLang="en-US" sz="1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3">
            <a:extLst>
              <a:ext uri="{FF2B5EF4-FFF2-40B4-BE49-F238E27FC236}">
                <a16:creationId xmlns:a16="http://schemas.microsoft.com/office/drawing/2014/main" id="{9AC2C5F8-B62C-1A61-682D-DDA90523A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9138" y="6533629"/>
            <a:ext cx="2162410" cy="316074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3">
            <a:extLst>
              <a:ext uri="{FF2B5EF4-FFF2-40B4-BE49-F238E27FC236}">
                <a16:creationId xmlns:a16="http://schemas.microsoft.com/office/drawing/2014/main" id="{30833656-7DDC-90CA-12D6-B13185EE2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0331" y="6550025"/>
            <a:ext cx="2169298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 LEM</a:t>
            </a:r>
          </a:p>
        </p:txBody>
      </p:sp>
      <p:sp>
        <p:nvSpPr>
          <p:cNvPr id="32" name="Text Box 4">
            <a:extLst>
              <a:ext uri="{FF2B5EF4-FFF2-40B4-BE49-F238E27FC236}">
                <a16:creationId xmlns:a16="http://schemas.microsoft.com/office/drawing/2014/main" id="{4C41EAF3-DC18-A308-AD4C-E6207F545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0331" y="6541926"/>
            <a:ext cx="2398360" cy="307777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3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75*264"/>
  <p:tag name="TABLE_ENDDRAG_RECT" val="86*131*575*26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75*264"/>
  <p:tag name="TABLE_ENDDRAG_RECT" val="86*131*575*2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ISPRING_SLIDE_ID_2" val="{8C3F62C5-865E-4DDF-8DFE-B7CFF19998EA}"/>
  <p:tag name="GENSWF_ADVANCE_TIME" val="36.9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6B905916-EC21-4ACF-BC58-BB8799F19323}&quot;/&gt;&lt;isInvalidForFieldText val=&quot;1&quot;/&gt;&lt;Image&gt;&lt;filename val=&quot;C:\Users\TONGXU~1\AppData\Local\Temp\PR\data\asimages\{6B905916-EC21-4ACF-BC58-BB8799F19323}_2_S.png&quot;/&gt;&lt;left val=&quot;79&quot;/&gt;&lt;top val=&quot;17&quot;/&gt;&lt;width val=&quot;634&quot;/&gt;&lt;height val=&quot;109&quot;/&gt;&lt;hasText val=&quot;0&quot;/&gt;&lt;/Image&gt;&lt;Image&gt;&lt;filename val=&quot;C:\Users\TONGXU~1\AppData\Local\Temp\PR\data\asimages\{6B905916-EC21-4ACF-BC58-BB8799F19323}_2_T.png&quot;/&gt;&lt;left val=&quot;82&quot;/&gt;&lt;top val=&quot;15&quot;/&gt;&lt;width val=&quot;604&quot;/&gt;&lt;height val=&quot;102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SmartArt&gt;&lt;SmartArtElem id=&quot;{3E0A6937-2C56-4338-911D-0632FE7C9254}&quot;&gt;&lt;left val=&quot;31&quot;/&gt;&lt;top val=&quot;105&quot;/&gt;&lt;width val=&quot;659&quot;/&gt;&lt;height val=&quot;184&quot;/&gt;&lt;Image&gt;&lt;filename val=&quot;C:\Users\TONGXU~1\AppData\Local\Temp\PR\data\asimages\{9DEC466A-C67E-4B34-A4F1-2130A1CC0C8F}_1.png&quot;/&gt;&lt;left val=&quot;31&quot;/&gt;&lt;top val=&quot;105&quot;/&gt;&lt;width val=&quot;659&quot;/&gt;&lt;height val=&quot;184&quot;/&gt;&lt;hasText val=&quot;1&quot;/&gt;&lt;/Image&gt;&lt;/SmartArtElem&gt;&lt;SmartArtElem id=&quot;{F74C3EAD-5EB2-4201-A4DA-F8C4DB0132B2}&quot;&gt;&lt;left val=&quot;53&quot;/&gt;&lt;top val=&quot;129&quot;/&gt;&lt;width val=&quot;195&quot;/&gt;&lt;height val=&quot;131&quot;/&gt;&lt;Image&gt;&lt;filename val=&quot;C:\Users\TONGXU~1\AppData\Local\Temp\PR\data\asimages\{6445F212-3310-4973-94C7-0C40B848BAF3}_1.png&quot;/&gt;&lt;left val=&quot;53&quot;/&gt;&lt;top val=&quot;129&quot;/&gt;&lt;width val=&quot;195&quot;/&gt;&lt;height val=&quot;131&quot;/&gt;&lt;hasText val=&quot;1&quot;/&gt;&lt;/Image&gt;&lt;/SmartArtElem&gt;&lt;SmartArtElem id=&quot;{7567273D-B8DC-45D8-AA9A-B794388C3FE6}&quot;&gt;&lt;left val=&quot;50&quot;/&gt;&lt;top val=&quot;277&quot;/&gt;&lt;width val=&quot;202&quot;/&gt;&lt;height val=&quot;222&quot;/&gt;&lt;Image&gt;&lt;filename val=&quot;C:\Users\TONGXU~1\AppData\Local\Temp\PR\data\asimages\{239912A0-9EC4-43AB-B764-9509DBE03216}_1.png&quot;/&gt;&lt;left val=&quot;50&quot;/&gt;&lt;top val=&quot;277&quot;/&gt;&lt;width val=&quot;202&quot;/&gt;&lt;height val=&quot;222&quot;/&gt;&lt;hasText val=&quot;1&quot;/&gt;&lt;/Image&gt;&lt;Image&gt;&lt;filename val=&quot;C:\Users\TONGXU~1\AppData\Local\Temp\PR\data\asimages\{CEDC893A-1B8B-4EA2-85CB-117C3DF629D5}_1_S.png&quot;/&gt;&lt;left val=&quot;59&quot;/&gt;&lt;top val=&quot;279&quot;/&gt;&lt;width val=&quot;183&quot;/&gt;&lt;height val=&quot;210&quot;/&gt;&lt;hasText val=&quot;0&quot;/&gt;&lt;/Image&gt;&lt;Image&gt;&lt;filename val=&quot;C:\Users\TONGXU~1\AppData\Local\Temp\PR\data\asimages\{CEDC893A-1B8B-4EA2-85CB-117C3DF629D5}_2_T.png&quot;/&gt;&lt;left val=&quot;59&quot;/&gt;&lt;top val=&quot;279&quot;/&gt;&lt;width val=&quot;183&quot;/&gt;&lt;height val=&quot;210&quot;/&gt;&lt;hasText val=&quot;1&quot;/&gt;&lt;/Image&gt;&lt;/SmartArtElem&gt;&lt;SmartArtElem id=&quot;{6D26F175-CBDF-4256-B013-0A9129C7A7C3}&quot;&gt;&lt;left val=&quot;263&quot;/&gt;&lt;top val=&quot;129&quot;/&gt;&lt;width val=&quot;194&quot;/&gt;&lt;height val=&quot;131&quot;/&gt;&lt;Image&gt;&lt;filename val=&quot;C:\Users\TONGXU~1\AppData\Local\Temp\PR\data\asimages\{0B0B1C9A-17FE-4F9A-8673-693E1384E7D9}_1.png&quot;/&gt;&lt;left val=&quot;263&quot;/&gt;&lt;top val=&quot;129&quot;/&gt;&lt;width val=&quot;194&quot;/&gt;&lt;height val=&quot;131&quot;/&gt;&lt;hasText val=&quot;1&quot;/&gt;&lt;/Image&gt;&lt;/SmartArtElem&gt;&lt;SmartArtElem id=&quot;{4A981755-15C1-49BF-8F1D-ECC89F5D4EF2}&quot;&gt;&lt;left val=&quot;259&quot;/&gt;&lt;top val=&quot;277&quot;/&gt;&lt;width val=&quot;202&quot;/&gt;&lt;height val=&quot;222&quot;/&gt;&lt;Image&gt;&lt;filename val=&quot;C:\Users\TONGXU~1\AppData\Local\Temp\PR\data\asimages\{0B804882-DE97-464A-9356-87D14DF602AF}_1.png&quot;/&gt;&lt;left val=&quot;259&quot;/&gt;&lt;top val=&quot;277&quot;/&gt;&lt;width val=&quot;202&quot;/&gt;&lt;height val=&quot;222&quot;/&gt;&lt;hasText val=&quot;1&quot;/&gt;&lt;/Image&gt;&lt;Image&gt;&lt;filename val=&quot;C:\Users\TONGXU~1\AppData\Local\Temp\PR\data\asimages\{921E17AB-FB0A-4004-B52D-6400464AE5E1}_1_S.png&quot;/&gt;&lt;left val=&quot;268&quot;/&gt;&lt;top val=&quot;279&quot;/&gt;&lt;width val=&quot;184&quot;/&gt;&lt;height val=&quot;210&quot;/&gt;&lt;hasText val=&quot;0&quot;/&gt;&lt;/Image&gt;&lt;Image&gt;&lt;filename val=&quot;C:\Users\TONGXU~1\AppData\Local\Temp\PR\data\asimages\{921E17AB-FB0A-4004-B52D-6400464AE5E1}_2_T.png&quot;/&gt;&lt;left val=&quot;268&quot;/&gt;&lt;top val=&quot;279&quot;/&gt;&lt;width val=&quot;184&quot;/&gt;&lt;height val=&quot;210&quot;/&gt;&lt;hasText val=&quot;1&quot;/&gt;&lt;/Image&gt;&lt;/SmartArtElem&gt;&lt;SmartArtElem id=&quot;{CC44DB9C-A22A-493B-9769-6E14873A93B7}&quot;&gt;&lt;left val=&quot;472&quot;/&gt;&lt;top val=&quot;129&quot;/&gt;&lt;width val=&quot;195&quot;/&gt;&lt;height val=&quot;131&quot;/&gt;&lt;Image&gt;&lt;filename val=&quot;C:\Users\TONGXU~1\AppData\Local\Temp\PR\data\asimages\{B88B49EE-BB53-4BCD-80B0-7FD29BF032C2}_1.png&quot;/&gt;&lt;left val=&quot;472&quot;/&gt;&lt;top val=&quot;129&quot;/&gt;&lt;width val=&quot;195&quot;/&gt;&lt;height val=&quot;131&quot;/&gt;&lt;hasText val=&quot;1&quot;/&gt;&lt;/Image&gt;&lt;/SmartArtElem&gt;&lt;SmartArtElem id=&quot;{B463B97A-E3B4-499D-AF66-DA8BB1E62276}&quot;&gt;&lt;left val=&quot;468&quot;/&gt;&lt;top val=&quot;277&quot;/&gt;&lt;width val=&quot;202&quot;/&gt;&lt;height val=&quot;222&quot;/&gt;&lt;Image&gt;&lt;filename val=&quot;C:\Users\TONGXU~1\AppData\Local\Temp\PR\data\asimages\{D0D2E5CD-A966-455F-AD79-883C7AEA620B}_1.png&quot;/&gt;&lt;left val=&quot;468&quot;/&gt;&lt;top val=&quot;277&quot;/&gt;&lt;width val=&quot;202&quot;/&gt;&lt;height val=&quot;222&quot;/&gt;&lt;hasText val=&quot;1&quot;/&gt;&lt;/Image&gt;&lt;Image&gt;&lt;filename val=&quot;C:\Users\TONGXU~1\AppData\Local\Temp\PR\data\asimages\{8BD65B11-A132-439E-8FF3-C1CAF30C8A45}_1_S.png&quot;/&gt;&lt;left val=&quot;478&quot;/&gt;&lt;top val=&quot;279&quot;/&gt;&lt;width val=&quot;183&quot;/&gt;&lt;height val=&quot;210&quot;/&gt;&lt;hasText val=&quot;0&quot;/&gt;&lt;/Image&gt;&lt;Image&gt;&lt;filename val=&quot;C:\Users\TONGXU~1\AppData\Local\Temp\PR\data\asimages\{8BD65B11-A132-439E-8FF3-C1CAF30C8A45}_2_T.png&quot;/&gt;&lt;left val=&quot;478&quot;/&gt;&lt;top val=&quot;279&quot;/&gt;&lt;width val=&quot;183&quot;/&gt;&lt;height val=&quot;210&quot;/&gt;&lt;hasText val=&quot;1&quot;/&gt;&lt;/Image&gt;&lt;/SmartArtElem&gt;&lt;/SmartArt&gt;"/>
  <p:tag name="CHILD_ITEM_TEXT3" val="Giấy nháp"/>
  <p:tag name="CHILD_ITEM_TEXT5" val="Bút thường"/>
  <p:tag name="CHILD_ITEM_TEXT7" val="Bút lô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97805A5-DC9E-4B78-B123-625FB8C8AFA5}&quot;/&gt;&lt;isInvalidForFieldText val=&quot;1&quot;/&gt;&lt;Image&gt;&lt;filename val=&quot;C:\Users\TONGXU~1\AppData\Local\Temp\PR\data\asimages\{C97805A5-DC9E-4B78-B123-625FB8C8AFA5}_3.png&quot;/&gt;&lt;left val=&quot;35&quot;/&gt;&lt;top val=&quot;95&quot;/&gt;&lt;width val=&quot;659&quot;/&gt;&lt;height val=&quot;389&quot;/&gt;&lt;hasText val=&quot;1&quot;/&gt;&lt;/Image&gt;&lt;/ThreeDShapeInfo&gt;"/>
  <p:tag name="CHILD_ITEM_TEXT1" val="10 câu hỏi: nhiều lựa chọn, đúng / sai, điền khuyết, trả lời ngắn, ghép đôi."/>
  <p:tag name="CHILD_ITEM_TEXT3" val="1 điểm/câu đúng; 0 điểm câu sai."/>
  <p:tag name="CHILD_ITEM_TEXT5" val="50% số đội điểm cao được uống café miễn phí của 50% số đội điểm thấp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6B905916-EC21-4ACF-BC58-BB8799F19323}&quot;/&gt;&lt;isInvalidForFieldText val=&quot;1&quot;/&gt;&lt;Image&gt;&lt;filename val=&quot;C:\Users\TONGXU~1\AppData\Local\Temp\PR\data\asimages\{6B905916-EC21-4ACF-BC58-BB8799F19323}_2_S.png&quot;/&gt;&lt;left val=&quot;79&quot;/&gt;&lt;top val=&quot;17&quot;/&gt;&lt;width val=&quot;634&quot;/&gt;&lt;height val=&quot;109&quot;/&gt;&lt;hasText val=&quot;0&quot;/&gt;&lt;/Image&gt;&lt;Image&gt;&lt;filename val=&quot;C:\Users\TONGXU~1\AppData\Local\Temp\PR\data\asimages\{6B905916-EC21-4ACF-BC58-BB8799F19323}_2_T.png&quot;/&gt;&lt;left val=&quot;82&quot;/&gt;&lt;top val=&quot;15&quot;/&gt;&lt;width val=&quot;604&quot;/&gt;&lt;height val=&quot;102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04C7E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E44E6A2F-09CD-4BE0-B42D-107FF03CEED6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4944</TotalTime>
  <Words>2849</Words>
  <Application>Microsoft Office PowerPoint</Application>
  <PresentationFormat>Widescreen</PresentationFormat>
  <Paragraphs>630</Paragraphs>
  <Slides>38</Slides>
  <Notes>1</Notes>
  <HiddenSlides>0</HiddenSlides>
  <MMClips>21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Arial</vt:lpstr>
      <vt:lpstr>Brush Script MT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Celestial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Em hãy phân biệt thể loại truyền thuyết và cổ tích!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</cp:lastModifiedBy>
  <cp:revision>193</cp:revision>
  <dcterms:created xsi:type="dcterms:W3CDTF">2021-09-07T09:12:11Z</dcterms:created>
  <dcterms:modified xsi:type="dcterms:W3CDTF">2025-02-05T18:56:15Z</dcterms:modified>
</cp:coreProperties>
</file>